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4.png"/><Relationship Id="rId3" Type="http://schemas.openxmlformats.org/officeDocument/2006/relationships/image" Target="../media/image155.png"/><Relationship Id="rId4" Type="http://schemas.openxmlformats.org/officeDocument/2006/relationships/image" Target="../media/image156.png"/><Relationship Id="rId5" Type="http://schemas.openxmlformats.org/officeDocument/2006/relationships/image" Target="../media/image157.png"/><Relationship Id="rId6" Type="http://schemas.openxmlformats.org/officeDocument/2006/relationships/image" Target="../media/image158.png"/><Relationship Id="rId7" Type="http://schemas.openxmlformats.org/officeDocument/2006/relationships/image" Target="../media/image159.png"/><Relationship Id="rId8" Type="http://schemas.openxmlformats.org/officeDocument/2006/relationships/image" Target="../media/image160.png"/><Relationship Id="rId9" Type="http://schemas.openxmlformats.org/officeDocument/2006/relationships/image" Target="../media/image161.png"/><Relationship Id="rId10" Type="http://schemas.openxmlformats.org/officeDocument/2006/relationships/image" Target="../media/image162.png"/><Relationship Id="rId11" Type="http://schemas.openxmlformats.org/officeDocument/2006/relationships/image" Target="../media/image163.png"/><Relationship Id="rId12" Type="http://schemas.openxmlformats.org/officeDocument/2006/relationships/image" Target="../media/image164.png"/><Relationship Id="rId13" Type="http://schemas.openxmlformats.org/officeDocument/2006/relationships/image" Target="../media/image165.png"/><Relationship Id="rId14" Type="http://schemas.openxmlformats.org/officeDocument/2006/relationships/image" Target="../media/image166.png"/><Relationship Id="rId15" Type="http://schemas.openxmlformats.org/officeDocument/2006/relationships/image" Target="../media/image167.png"/><Relationship Id="rId16" Type="http://schemas.openxmlformats.org/officeDocument/2006/relationships/image" Target="../media/image168.png"/><Relationship Id="rId17" Type="http://schemas.openxmlformats.org/officeDocument/2006/relationships/image" Target="../media/image169.png"/><Relationship Id="rId18" Type="http://schemas.openxmlformats.org/officeDocument/2006/relationships/image" Target="../media/image170.png"/><Relationship Id="rId19" Type="http://schemas.openxmlformats.org/officeDocument/2006/relationships/image" Target="../media/image171.png"/><Relationship Id="rId20" Type="http://schemas.openxmlformats.org/officeDocument/2006/relationships/image" Target="../media/image172.png"/><Relationship Id="rId21" Type="http://schemas.openxmlformats.org/officeDocument/2006/relationships/image" Target="../media/image173.png"/><Relationship Id="rId22" Type="http://schemas.openxmlformats.org/officeDocument/2006/relationships/image" Target="../media/image174.png"/><Relationship Id="rId23" Type="http://schemas.openxmlformats.org/officeDocument/2006/relationships/image" Target="../media/image175.png"/><Relationship Id="rId24" Type="http://schemas.openxmlformats.org/officeDocument/2006/relationships/image" Target="../media/image176.png"/><Relationship Id="rId25" Type="http://schemas.openxmlformats.org/officeDocument/2006/relationships/image" Target="../media/image177.png"/><Relationship Id="rId26" Type="http://schemas.openxmlformats.org/officeDocument/2006/relationships/image" Target="../media/image178.png"/><Relationship Id="rId27" Type="http://schemas.openxmlformats.org/officeDocument/2006/relationships/image" Target="../media/image179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80.png"/><Relationship Id="rId3" Type="http://schemas.openxmlformats.org/officeDocument/2006/relationships/image" Target="../media/image181.png"/><Relationship Id="rId4" Type="http://schemas.openxmlformats.org/officeDocument/2006/relationships/image" Target="../media/image182.png"/><Relationship Id="rId5" Type="http://schemas.openxmlformats.org/officeDocument/2006/relationships/image" Target="../media/image68.png"/><Relationship Id="rId6" Type="http://schemas.openxmlformats.org/officeDocument/2006/relationships/image" Target="../media/image183.png"/><Relationship Id="rId7" Type="http://schemas.openxmlformats.org/officeDocument/2006/relationships/image" Target="../media/image184.png"/><Relationship Id="rId8" Type="http://schemas.openxmlformats.org/officeDocument/2006/relationships/image" Target="../media/image185.png"/><Relationship Id="rId9" Type="http://schemas.openxmlformats.org/officeDocument/2006/relationships/image" Target="../media/image186.png"/><Relationship Id="rId10" Type="http://schemas.openxmlformats.org/officeDocument/2006/relationships/image" Target="../media/image187.png"/><Relationship Id="rId11" Type="http://schemas.openxmlformats.org/officeDocument/2006/relationships/image" Target="../media/image188.png"/><Relationship Id="rId12" Type="http://schemas.openxmlformats.org/officeDocument/2006/relationships/image" Target="../media/image189.png"/><Relationship Id="rId13" Type="http://schemas.openxmlformats.org/officeDocument/2006/relationships/image" Target="../media/image190.png"/><Relationship Id="rId14" Type="http://schemas.openxmlformats.org/officeDocument/2006/relationships/image" Target="../media/image191.png"/><Relationship Id="rId15" Type="http://schemas.openxmlformats.org/officeDocument/2006/relationships/image" Target="../media/image192.png"/><Relationship Id="rId16" Type="http://schemas.openxmlformats.org/officeDocument/2006/relationships/image" Target="../media/image193.png"/><Relationship Id="rId17" Type="http://schemas.openxmlformats.org/officeDocument/2006/relationships/image" Target="../media/image194.png"/><Relationship Id="rId18" Type="http://schemas.openxmlformats.org/officeDocument/2006/relationships/image" Target="../media/image195.png"/><Relationship Id="rId19" Type="http://schemas.openxmlformats.org/officeDocument/2006/relationships/image" Target="../media/image196.png"/><Relationship Id="rId20" Type="http://schemas.openxmlformats.org/officeDocument/2006/relationships/image" Target="../media/image197.png"/><Relationship Id="rId21" Type="http://schemas.openxmlformats.org/officeDocument/2006/relationships/image" Target="../media/image198.png"/><Relationship Id="rId22" Type="http://schemas.openxmlformats.org/officeDocument/2006/relationships/image" Target="../media/image199.png"/><Relationship Id="rId23" Type="http://schemas.openxmlformats.org/officeDocument/2006/relationships/image" Target="../media/image200.png"/><Relationship Id="rId24" Type="http://schemas.openxmlformats.org/officeDocument/2006/relationships/image" Target="../media/image201.png"/><Relationship Id="rId25" Type="http://schemas.openxmlformats.org/officeDocument/2006/relationships/image" Target="../media/image202.png"/><Relationship Id="rId26" Type="http://schemas.openxmlformats.org/officeDocument/2006/relationships/image" Target="../media/image203.png"/><Relationship Id="rId27" Type="http://schemas.openxmlformats.org/officeDocument/2006/relationships/image" Target="../media/image204.png"/><Relationship Id="rId28" Type="http://schemas.openxmlformats.org/officeDocument/2006/relationships/image" Target="../media/image205.png"/><Relationship Id="rId29" Type="http://schemas.openxmlformats.org/officeDocument/2006/relationships/image" Target="../media/image206.png"/><Relationship Id="rId30" Type="http://schemas.openxmlformats.org/officeDocument/2006/relationships/image" Target="../media/image207.png"/><Relationship Id="rId31" Type="http://schemas.openxmlformats.org/officeDocument/2006/relationships/image" Target="../media/image208.png"/><Relationship Id="rId32" Type="http://schemas.openxmlformats.org/officeDocument/2006/relationships/image" Target="../media/image209.png"/><Relationship Id="rId33" Type="http://schemas.openxmlformats.org/officeDocument/2006/relationships/image" Target="../media/image210.png"/><Relationship Id="rId34" Type="http://schemas.openxmlformats.org/officeDocument/2006/relationships/image" Target="../media/image211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12.png"/><Relationship Id="rId3" Type="http://schemas.openxmlformats.org/officeDocument/2006/relationships/image" Target="../media/image213.png"/><Relationship Id="rId4" Type="http://schemas.openxmlformats.org/officeDocument/2006/relationships/image" Target="../media/image214.png"/><Relationship Id="rId5" Type="http://schemas.openxmlformats.org/officeDocument/2006/relationships/image" Target="../media/image215.png"/><Relationship Id="rId6" Type="http://schemas.openxmlformats.org/officeDocument/2006/relationships/image" Target="../media/image216.png"/><Relationship Id="rId7" Type="http://schemas.openxmlformats.org/officeDocument/2006/relationships/image" Target="../media/image217.png"/><Relationship Id="rId8" Type="http://schemas.openxmlformats.org/officeDocument/2006/relationships/image" Target="../media/image218.png"/><Relationship Id="rId9" Type="http://schemas.openxmlformats.org/officeDocument/2006/relationships/image" Target="../media/image219.png"/><Relationship Id="rId10" Type="http://schemas.openxmlformats.org/officeDocument/2006/relationships/image" Target="../media/image220.png"/><Relationship Id="rId11" Type="http://schemas.openxmlformats.org/officeDocument/2006/relationships/image" Target="../media/image221.png"/><Relationship Id="rId12" Type="http://schemas.openxmlformats.org/officeDocument/2006/relationships/image" Target="../media/image222.png"/><Relationship Id="rId13" Type="http://schemas.openxmlformats.org/officeDocument/2006/relationships/image" Target="../media/image223.png"/><Relationship Id="rId14" Type="http://schemas.openxmlformats.org/officeDocument/2006/relationships/image" Target="../media/image224.png"/><Relationship Id="rId15" Type="http://schemas.openxmlformats.org/officeDocument/2006/relationships/image" Target="../media/image225.png"/><Relationship Id="rId16" Type="http://schemas.openxmlformats.org/officeDocument/2006/relationships/image" Target="../media/image226.png"/><Relationship Id="rId17" Type="http://schemas.openxmlformats.org/officeDocument/2006/relationships/image" Target="../media/image227.png"/><Relationship Id="rId18" Type="http://schemas.openxmlformats.org/officeDocument/2006/relationships/image" Target="../media/image228.png"/><Relationship Id="rId19" Type="http://schemas.openxmlformats.org/officeDocument/2006/relationships/image" Target="../media/image229.png"/><Relationship Id="rId20" Type="http://schemas.openxmlformats.org/officeDocument/2006/relationships/image" Target="../media/image230.png"/><Relationship Id="rId21" Type="http://schemas.openxmlformats.org/officeDocument/2006/relationships/image" Target="../media/image231.png"/><Relationship Id="rId22" Type="http://schemas.openxmlformats.org/officeDocument/2006/relationships/image" Target="../media/image232.png"/><Relationship Id="rId23" Type="http://schemas.openxmlformats.org/officeDocument/2006/relationships/image" Target="../media/image233.png"/><Relationship Id="rId24" Type="http://schemas.openxmlformats.org/officeDocument/2006/relationships/image" Target="../media/image234.png"/><Relationship Id="rId25" Type="http://schemas.openxmlformats.org/officeDocument/2006/relationships/image" Target="../media/image235.png"/><Relationship Id="rId26" Type="http://schemas.openxmlformats.org/officeDocument/2006/relationships/image" Target="../media/image236.png"/><Relationship Id="rId27" Type="http://schemas.openxmlformats.org/officeDocument/2006/relationships/image" Target="../media/image237.png"/><Relationship Id="rId28" Type="http://schemas.openxmlformats.org/officeDocument/2006/relationships/image" Target="../media/image238.png"/><Relationship Id="rId29" Type="http://schemas.openxmlformats.org/officeDocument/2006/relationships/image" Target="../media/image239.png"/><Relationship Id="rId30" Type="http://schemas.openxmlformats.org/officeDocument/2006/relationships/image" Target="../media/image240.png"/><Relationship Id="rId31" Type="http://schemas.openxmlformats.org/officeDocument/2006/relationships/image" Target="../media/image241.png"/><Relationship Id="rId32" Type="http://schemas.openxmlformats.org/officeDocument/2006/relationships/image" Target="../media/image242.png"/><Relationship Id="rId33" Type="http://schemas.openxmlformats.org/officeDocument/2006/relationships/image" Target="../media/image243.png"/><Relationship Id="rId34" Type="http://schemas.openxmlformats.org/officeDocument/2006/relationships/image" Target="../media/image244.png"/><Relationship Id="rId35" Type="http://schemas.openxmlformats.org/officeDocument/2006/relationships/image" Target="../media/image245.png"/><Relationship Id="rId36" Type="http://schemas.openxmlformats.org/officeDocument/2006/relationships/image" Target="../media/image246.png"/><Relationship Id="rId37" Type="http://schemas.openxmlformats.org/officeDocument/2006/relationships/image" Target="../media/image247.png"/><Relationship Id="rId38" Type="http://schemas.openxmlformats.org/officeDocument/2006/relationships/image" Target="../media/image248.png"/><Relationship Id="rId39" Type="http://schemas.openxmlformats.org/officeDocument/2006/relationships/image" Target="../media/image249.png"/><Relationship Id="rId40" Type="http://schemas.openxmlformats.org/officeDocument/2006/relationships/image" Target="../media/image250.png"/><Relationship Id="rId41" Type="http://schemas.openxmlformats.org/officeDocument/2006/relationships/image" Target="../media/image251.png"/><Relationship Id="rId42" Type="http://schemas.openxmlformats.org/officeDocument/2006/relationships/image" Target="../media/image252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3.png"/><Relationship Id="rId3" Type="http://schemas.openxmlformats.org/officeDocument/2006/relationships/image" Target="../media/image254.png"/><Relationship Id="rId4" Type="http://schemas.openxmlformats.org/officeDocument/2006/relationships/image" Target="../media/image255.png"/><Relationship Id="rId5" Type="http://schemas.openxmlformats.org/officeDocument/2006/relationships/image" Target="../media/image256.png"/><Relationship Id="rId6" Type="http://schemas.openxmlformats.org/officeDocument/2006/relationships/image" Target="../media/image257.png"/><Relationship Id="rId7" Type="http://schemas.openxmlformats.org/officeDocument/2006/relationships/image" Target="../media/image258.png"/><Relationship Id="rId8" Type="http://schemas.openxmlformats.org/officeDocument/2006/relationships/image" Target="../media/image68.png"/><Relationship Id="rId9" Type="http://schemas.openxmlformats.org/officeDocument/2006/relationships/image" Target="../media/image259.png"/><Relationship Id="rId10" Type="http://schemas.openxmlformats.org/officeDocument/2006/relationships/image" Target="../media/image260.png"/><Relationship Id="rId11" Type="http://schemas.openxmlformats.org/officeDocument/2006/relationships/image" Target="../media/image261.png"/><Relationship Id="rId12" Type="http://schemas.openxmlformats.org/officeDocument/2006/relationships/image" Target="../media/image262.png"/><Relationship Id="rId13" Type="http://schemas.openxmlformats.org/officeDocument/2006/relationships/image" Target="../media/image263.png"/><Relationship Id="rId14" Type="http://schemas.openxmlformats.org/officeDocument/2006/relationships/image" Target="../media/image264.png"/><Relationship Id="rId15" Type="http://schemas.openxmlformats.org/officeDocument/2006/relationships/image" Target="../media/image265.png"/><Relationship Id="rId16" Type="http://schemas.openxmlformats.org/officeDocument/2006/relationships/image" Target="../media/image266.png"/><Relationship Id="rId17" Type="http://schemas.openxmlformats.org/officeDocument/2006/relationships/image" Target="../media/image267.png"/><Relationship Id="rId18" Type="http://schemas.openxmlformats.org/officeDocument/2006/relationships/image" Target="../media/image268.png"/><Relationship Id="rId19" Type="http://schemas.openxmlformats.org/officeDocument/2006/relationships/image" Target="../media/image269.png"/><Relationship Id="rId20" Type="http://schemas.openxmlformats.org/officeDocument/2006/relationships/image" Target="../media/image270.png"/><Relationship Id="rId21" Type="http://schemas.openxmlformats.org/officeDocument/2006/relationships/image" Target="../media/image271.png"/><Relationship Id="rId22" Type="http://schemas.openxmlformats.org/officeDocument/2006/relationships/image" Target="../media/image272.png"/><Relationship Id="rId23" Type="http://schemas.openxmlformats.org/officeDocument/2006/relationships/image" Target="../media/image273.png"/><Relationship Id="rId24" Type="http://schemas.openxmlformats.org/officeDocument/2006/relationships/image" Target="../media/image274.png"/><Relationship Id="rId25" Type="http://schemas.openxmlformats.org/officeDocument/2006/relationships/image" Target="../media/image275.png"/><Relationship Id="rId26" Type="http://schemas.openxmlformats.org/officeDocument/2006/relationships/image" Target="../media/image276.png"/><Relationship Id="rId27" Type="http://schemas.openxmlformats.org/officeDocument/2006/relationships/image" Target="../media/image277.png"/><Relationship Id="rId28" Type="http://schemas.openxmlformats.org/officeDocument/2006/relationships/image" Target="../media/image278.png"/><Relationship Id="rId29" Type="http://schemas.openxmlformats.org/officeDocument/2006/relationships/image" Target="../media/image279.png"/><Relationship Id="rId30" Type="http://schemas.openxmlformats.org/officeDocument/2006/relationships/image" Target="../media/image280.png"/><Relationship Id="rId31" Type="http://schemas.openxmlformats.org/officeDocument/2006/relationships/image" Target="../media/image281.png"/><Relationship Id="rId32" Type="http://schemas.openxmlformats.org/officeDocument/2006/relationships/image" Target="../media/image282.png"/><Relationship Id="rId33" Type="http://schemas.openxmlformats.org/officeDocument/2006/relationships/image" Target="../media/image283.png"/><Relationship Id="rId34" Type="http://schemas.openxmlformats.org/officeDocument/2006/relationships/image" Target="../media/image284.png"/><Relationship Id="rId35" Type="http://schemas.openxmlformats.org/officeDocument/2006/relationships/image" Target="../media/image285.png"/><Relationship Id="rId36" Type="http://schemas.openxmlformats.org/officeDocument/2006/relationships/image" Target="../media/image286.png"/><Relationship Id="rId37" Type="http://schemas.openxmlformats.org/officeDocument/2006/relationships/image" Target="../media/image287.png"/><Relationship Id="rId38" Type="http://schemas.openxmlformats.org/officeDocument/2006/relationships/image" Target="../media/image288.png"/><Relationship Id="rId39" Type="http://schemas.openxmlformats.org/officeDocument/2006/relationships/image" Target="../media/image289.png"/><Relationship Id="rId40" Type="http://schemas.openxmlformats.org/officeDocument/2006/relationships/image" Target="../media/image290.png"/><Relationship Id="rId41" Type="http://schemas.openxmlformats.org/officeDocument/2006/relationships/image" Target="../media/image291.png"/><Relationship Id="rId42" Type="http://schemas.openxmlformats.org/officeDocument/2006/relationships/image" Target="../media/image292.png"/><Relationship Id="rId43" Type="http://schemas.openxmlformats.org/officeDocument/2006/relationships/image" Target="../media/image293.png"/><Relationship Id="rId44" Type="http://schemas.openxmlformats.org/officeDocument/2006/relationships/image" Target="../media/image294.png"/><Relationship Id="rId45" Type="http://schemas.openxmlformats.org/officeDocument/2006/relationships/image" Target="../media/image295.png"/><Relationship Id="rId46" Type="http://schemas.openxmlformats.org/officeDocument/2006/relationships/image" Target="../media/image296.png"/><Relationship Id="rId47" Type="http://schemas.openxmlformats.org/officeDocument/2006/relationships/image" Target="../media/image297.png"/><Relationship Id="rId48" Type="http://schemas.openxmlformats.org/officeDocument/2006/relationships/image" Target="../media/image298.png"/><Relationship Id="rId49" Type="http://schemas.openxmlformats.org/officeDocument/2006/relationships/image" Target="../media/image299.png"/><Relationship Id="rId50" Type="http://schemas.openxmlformats.org/officeDocument/2006/relationships/image" Target="../media/image300.png"/><Relationship Id="rId51" Type="http://schemas.openxmlformats.org/officeDocument/2006/relationships/image" Target="../media/image301.png"/><Relationship Id="rId52" Type="http://schemas.openxmlformats.org/officeDocument/2006/relationships/image" Target="../media/image302.png"/><Relationship Id="rId53" Type="http://schemas.openxmlformats.org/officeDocument/2006/relationships/image" Target="../media/image303.png"/><Relationship Id="rId54" Type="http://schemas.openxmlformats.org/officeDocument/2006/relationships/image" Target="../media/image304.png"/><Relationship Id="rId55" Type="http://schemas.openxmlformats.org/officeDocument/2006/relationships/image" Target="../media/image305.png"/><Relationship Id="rId56" Type="http://schemas.openxmlformats.org/officeDocument/2006/relationships/image" Target="../media/image306.png"/><Relationship Id="rId57" Type="http://schemas.openxmlformats.org/officeDocument/2006/relationships/image" Target="../media/image307.png"/><Relationship Id="rId58" Type="http://schemas.openxmlformats.org/officeDocument/2006/relationships/image" Target="../media/image308.png"/><Relationship Id="rId59" Type="http://schemas.openxmlformats.org/officeDocument/2006/relationships/image" Target="../media/image309.png"/><Relationship Id="rId60" Type="http://schemas.openxmlformats.org/officeDocument/2006/relationships/image" Target="../media/image310.png"/><Relationship Id="rId61" Type="http://schemas.openxmlformats.org/officeDocument/2006/relationships/image" Target="../media/image311.png"/><Relationship Id="rId62" Type="http://schemas.openxmlformats.org/officeDocument/2006/relationships/image" Target="../media/image312.png"/><Relationship Id="rId63" Type="http://schemas.openxmlformats.org/officeDocument/2006/relationships/image" Target="../media/image313.png"/><Relationship Id="rId64" Type="http://schemas.openxmlformats.org/officeDocument/2006/relationships/image" Target="../media/image314.png"/><Relationship Id="rId65" Type="http://schemas.openxmlformats.org/officeDocument/2006/relationships/image" Target="../media/image315.png"/><Relationship Id="rId66" Type="http://schemas.openxmlformats.org/officeDocument/2006/relationships/image" Target="../media/image316.png"/><Relationship Id="rId67" Type="http://schemas.openxmlformats.org/officeDocument/2006/relationships/image" Target="../media/image317.png"/><Relationship Id="rId68" Type="http://schemas.openxmlformats.org/officeDocument/2006/relationships/image" Target="../media/image318.png"/><Relationship Id="rId69" Type="http://schemas.openxmlformats.org/officeDocument/2006/relationships/image" Target="../media/image319.png"/><Relationship Id="rId70" Type="http://schemas.openxmlformats.org/officeDocument/2006/relationships/image" Target="../media/image320.png"/><Relationship Id="rId71" Type="http://schemas.openxmlformats.org/officeDocument/2006/relationships/image" Target="../media/image321.png"/><Relationship Id="rId72" Type="http://schemas.openxmlformats.org/officeDocument/2006/relationships/image" Target="../media/image322.png"/><Relationship Id="rId73" Type="http://schemas.openxmlformats.org/officeDocument/2006/relationships/image" Target="../media/image323.png"/><Relationship Id="rId74" Type="http://schemas.openxmlformats.org/officeDocument/2006/relationships/image" Target="../media/image324.png"/><Relationship Id="rId75" Type="http://schemas.openxmlformats.org/officeDocument/2006/relationships/image" Target="../media/image325.png"/><Relationship Id="rId76" Type="http://schemas.openxmlformats.org/officeDocument/2006/relationships/image" Target="../media/image326.png"/><Relationship Id="rId77" Type="http://schemas.openxmlformats.org/officeDocument/2006/relationships/image" Target="../media/image327.png"/><Relationship Id="rId78" Type="http://schemas.openxmlformats.org/officeDocument/2006/relationships/image" Target="../media/image328.png"/><Relationship Id="rId79" Type="http://schemas.openxmlformats.org/officeDocument/2006/relationships/image" Target="../media/image329.png"/><Relationship Id="rId80" Type="http://schemas.openxmlformats.org/officeDocument/2006/relationships/image" Target="../media/image330.png"/><Relationship Id="rId81" Type="http://schemas.openxmlformats.org/officeDocument/2006/relationships/image" Target="../media/image331.png"/><Relationship Id="rId82" Type="http://schemas.openxmlformats.org/officeDocument/2006/relationships/image" Target="../media/image332.png"/><Relationship Id="rId83" Type="http://schemas.openxmlformats.org/officeDocument/2006/relationships/image" Target="../media/image333.png"/><Relationship Id="rId84" Type="http://schemas.openxmlformats.org/officeDocument/2006/relationships/image" Target="../media/image334.png"/><Relationship Id="rId85" Type="http://schemas.openxmlformats.org/officeDocument/2006/relationships/image" Target="../media/image335.png"/><Relationship Id="rId86" Type="http://schemas.openxmlformats.org/officeDocument/2006/relationships/image" Target="../media/image336.png"/><Relationship Id="rId87" Type="http://schemas.openxmlformats.org/officeDocument/2006/relationships/image" Target="../media/image337.png"/><Relationship Id="rId88" Type="http://schemas.openxmlformats.org/officeDocument/2006/relationships/image" Target="../media/image338.png"/><Relationship Id="rId89" Type="http://schemas.openxmlformats.org/officeDocument/2006/relationships/image" Target="../media/image339.png"/><Relationship Id="rId90" Type="http://schemas.openxmlformats.org/officeDocument/2006/relationships/image" Target="../media/image340.png"/><Relationship Id="rId91" Type="http://schemas.openxmlformats.org/officeDocument/2006/relationships/image" Target="../media/image341.png"/><Relationship Id="rId92" Type="http://schemas.openxmlformats.org/officeDocument/2006/relationships/image" Target="../media/image342.png"/><Relationship Id="rId93" Type="http://schemas.openxmlformats.org/officeDocument/2006/relationships/image" Target="../media/image343.png"/><Relationship Id="rId94" Type="http://schemas.openxmlformats.org/officeDocument/2006/relationships/image" Target="../media/image344.png"/><Relationship Id="rId95" Type="http://schemas.openxmlformats.org/officeDocument/2006/relationships/image" Target="../media/image345.png"/><Relationship Id="rId96" Type="http://schemas.openxmlformats.org/officeDocument/2006/relationships/image" Target="../media/image346.png"/><Relationship Id="rId97" Type="http://schemas.openxmlformats.org/officeDocument/2006/relationships/image" Target="../media/image347.png"/><Relationship Id="rId98" Type="http://schemas.openxmlformats.org/officeDocument/2006/relationships/image" Target="../media/image348.png"/><Relationship Id="rId99" Type="http://schemas.openxmlformats.org/officeDocument/2006/relationships/image" Target="../media/image349.png"/><Relationship Id="rId100" Type="http://schemas.openxmlformats.org/officeDocument/2006/relationships/image" Target="../media/image350.png"/><Relationship Id="rId101" Type="http://schemas.openxmlformats.org/officeDocument/2006/relationships/image" Target="../media/image351.png"/><Relationship Id="rId102" Type="http://schemas.openxmlformats.org/officeDocument/2006/relationships/image" Target="../media/image352.png"/><Relationship Id="rId103" Type="http://schemas.openxmlformats.org/officeDocument/2006/relationships/image" Target="../media/image353.png"/><Relationship Id="rId104" Type="http://schemas.openxmlformats.org/officeDocument/2006/relationships/image" Target="../media/image354.png"/><Relationship Id="rId105" Type="http://schemas.openxmlformats.org/officeDocument/2006/relationships/image" Target="../media/image355.png"/><Relationship Id="rId106" Type="http://schemas.openxmlformats.org/officeDocument/2006/relationships/image" Target="../media/image356.png"/><Relationship Id="rId107" Type="http://schemas.openxmlformats.org/officeDocument/2006/relationships/image" Target="../media/image357.png"/><Relationship Id="rId108" Type="http://schemas.openxmlformats.org/officeDocument/2006/relationships/image" Target="../media/image358.png"/><Relationship Id="rId109" Type="http://schemas.openxmlformats.org/officeDocument/2006/relationships/image" Target="../media/image359.png"/><Relationship Id="rId110" Type="http://schemas.openxmlformats.org/officeDocument/2006/relationships/image" Target="../media/image360.png"/><Relationship Id="rId111" Type="http://schemas.openxmlformats.org/officeDocument/2006/relationships/image" Target="../media/image361.png"/><Relationship Id="rId112" Type="http://schemas.openxmlformats.org/officeDocument/2006/relationships/image" Target="../media/image362.png"/><Relationship Id="rId113" Type="http://schemas.openxmlformats.org/officeDocument/2006/relationships/image" Target="../media/image363.png"/><Relationship Id="rId114" Type="http://schemas.openxmlformats.org/officeDocument/2006/relationships/image" Target="../media/image364.png"/><Relationship Id="rId115" Type="http://schemas.openxmlformats.org/officeDocument/2006/relationships/image" Target="../media/image365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66.png"/><Relationship Id="rId3" Type="http://schemas.openxmlformats.org/officeDocument/2006/relationships/image" Target="../media/image367.png"/><Relationship Id="rId4" Type="http://schemas.openxmlformats.org/officeDocument/2006/relationships/image" Target="../media/image368.png"/><Relationship Id="rId5" Type="http://schemas.openxmlformats.org/officeDocument/2006/relationships/image" Target="../media/image369.png"/><Relationship Id="rId6" Type="http://schemas.openxmlformats.org/officeDocument/2006/relationships/image" Target="../media/image370.png"/><Relationship Id="rId7" Type="http://schemas.openxmlformats.org/officeDocument/2006/relationships/image" Target="../media/image371.png"/><Relationship Id="rId8" Type="http://schemas.openxmlformats.org/officeDocument/2006/relationships/image" Target="../media/image372.png"/><Relationship Id="rId9" Type="http://schemas.openxmlformats.org/officeDocument/2006/relationships/image" Target="../media/image373.png"/><Relationship Id="rId10" Type="http://schemas.openxmlformats.org/officeDocument/2006/relationships/image" Target="../media/image374.png"/><Relationship Id="rId11" Type="http://schemas.openxmlformats.org/officeDocument/2006/relationships/image" Target="../media/image375.png"/><Relationship Id="rId12" Type="http://schemas.openxmlformats.org/officeDocument/2006/relationships/image" Target="../media/image376.png"/><Relationship Id="rId13" Type="http://schemas.openxmlformats.org/officeDocument/2006/relationships/image" Target="../media/image377.png"/><Relationship Id="rId14" Type="http://schemas.openxmlformats.org/officeDocument/2006/relationships/image" Target="../media/image378.png"/><Relationship Id="rId15" Type="http://schemas.openxmlformats.org/officeDocument/2006/relationships/image" Target="../media/image379.png"/><Relationship Id="rId16" Type="http://schemas.openxmlformats.org/officeDocument/2006/relationships/image" Target="../media/image380.png"/><Relationship Id="rId17" Type="http://schemas.openxmlformats.org/officeDocument/2006/relationships/image" Target="../media/image381.png"/><Relationship Id="rId18" Type="http://schemas.openxmlformats.org/officeDocument/2006/relationships/image" Target="../media/image382.png"/><Relationship Id="rId19" Type="http://schemas.openxmlformats.org/officeDocument/2006/relationships/image" Target="../media/image383.png"/><Relationship Id="rId20" Type="http://schemas.openxmlformats.org/officeDocument/2006/relationships/image" Target="../media/image384.png"/><Relationship Id="rId21" Type="http://schemas.openxmlformats.org/officeDocument/2006/relationships/image" Target="../media/image385.png"/><Relationship Id="rId22" Type="http://schemas.openxmlformats.org/officeDocument/2006/relationships/image" Target="../media/image386.png"/><Relationship Id="rId23" Type="http://schemas.openxmlformats.org/officeDocument/2006/relationships/image" Target="../media/image387.png"/><Relationship Id="rId24" Type="http://schemas.openxmlformats.org/officeDocument/2006/relationships/image" Target="../media/image388.png"/><Relationship Id="rId25" Type="http://schemas.openxmlformats.org/officeDocument/2006/relationships/image" Target="../media/image389.png"/><Relationship Id="rId26" Type="http://schemas.openxmlformats.org/officeDocument/2006/relationships/image" Target="../media/image390.png"/><Relationship Id="rId27" Type="http://schemas.openxmlformats.org/officeDocument/2006/relationships/image" Target="../media/image391.png"/><Relationship Id="rId28" Type="http://schemas.openxmlformats.org/officeDocument/2006/relationships/image" Target="../media/image39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0" Type="http://schemas.openxmlformats.org/officeDocument/2006/relationships/image" Target="../media/image16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22.png"/><Relationship Id="rId8" Type="http://schemas.openxmlformats.org/officeDocument/2006/relationships/image" Target="../media/image23.png"/><Relationship Id="rId9" Type="http://schemas.openxmlformats.org/officeDocument/2006/relationships/image" Target="../media/image24.png"/><Relationship Id="rId10" Type="http://schemas.openxmlformats.org/officeDocument/2006/relationships/image" Target="../media/image25.png"/><Relationship Id="rId11" Type="http://schemas.openxmlformats.org/officeDocument/2006/relationships/image" Target="../media/image26.png"/><Relationship Id="rId12" Type="http://schemas.openxmlformats.org/officeDocument/2006/relationships/image" Target="../media/image27.png"/><Relationship Id="rId13" Type="http://schemas.openxmlformats.org/officeDocument/2006/relationships/image" Target="../media/image28.png"/><Relationship Id="rId14" Type="http://schemas.openxmlformats.org/officeDocument/2006/relationships/image" Target="../media/image29.png"/><Relationship Id="rId15" Type="http://schemas.openxmlformats.org/officeDocument/2006/relationships/image" Target="../media/image30.png"/><Relationship Id="rId16" Type="http://schemas.openxmlformats.org/officeDocument/2006/relationships/image" Target="../media/image31.png"/><Relationship Id="rId17" Type="http://schemas.openxmlformats.org/officeDocument/2006/relationships/image" Target="../media/image32.png"/><Relationship Id="rId18" Type="http://schemas.openxmlformats.org/officeDocument/2006/relationships/image" Target="../media/image33.png"/><Relationship Id="rId19" Type="http://schemas.openxmlformats.org/officeDocument/2006/relationships/image" Target="../media/image34.png"/><Relationship Id="rId20" Type="http://schemas.openxmlformats.org/officeDocument/2006/relationships/image" Target="../media/image35.png"/><Relationship Id="rId21" Type="http://schemas.openxmlformats.org/officeDocument/2006/relationships/image" Target="../media/image36.png"/><Relationship Id="rId22" Type="http://schemas.openxmlformats.org/officeDocument/2006/relationships/image" Target="../media/image37.png"/><Relationship Id="rId23" Type="http://schemas.openxmlformats.org/officeDocument/2006/relationships/image" Target="../media/image38.png"/><Relationship Id="rId24" Type="http://schemas.openxmlformats.org/officeDocument/2006/relationships/image" Target="../media/image39.png"/><Relationship Id="rId25" Type="http://schemas.openxmlformats.org/officeDocument/2006/relationships/image" Target="../media/image40.png"/><Relationship Id="rId26" Type="http://schemas.openxmlformats.org/officeDocument/2006/relationships/image" Target="../media/image41.png"/><Relationship Id="rId27" Type="http://schemas.openxmlformats.org/officeDocument/2006/relationships/image" Target="../media/image42.png"/><Relationship Id="rId28" Type="http://schemas.openxmlformats.org/officeDocument/2006/relationships/image" Target="../media/image43.png"/><Relationship Id="rId29" Type="http://schemas.openxmlformats.org/officeDocument/2006/relationships/image" Target="../media/image44.png"/><Relationship Id="rId30" Type="http://schemas.openxmlformats.org/officeDocument/2006/relationships/image" Target="../media/image45.png"/><Relationship Id="rId31" Type="http://schemas.openxmlformats.org/officeDocument/2006/relationships/image" Target="../media/image46.png"/><Relationship Id="rId32" Type="http://schemas.openxmlformats.org/officeDocument/2006/relationships/image" Target="../media/image47.png"/><Relationship Id="rId33" Type="http://schemas.openxmlformats.org/officeDocument/2006/relationships/image" Target="../media/image48.png"/><Relationship Id="rId34" Type="http://schemas.openxmlformats.org/officeDocument/2006/relationships/image" Target="../media/image49.png"/><Relationship Id="rId35" Type="http://schemas.openxmlformats.org/officeDocument/2006/relationships/image" Target="../media/image50.png"/><Relationship Id="rId36" Type="http://schemas.openxmlformats.org/officeDocument/2006/relationships/image" Target="../media/image51.png"/><Relationship Id="rId37" Type="http://schemas.openxmlformats.org/officeDocument/2006/relationships/image" Target="../media/image52.png"/><Relationship Id="rId38" Type="http://schemas.openxmlformats.org/officeDocument/2006/relationships/image" Target="../media/image53.png"/><Relationship Id="rId39" Type="http://schemas.openxmlformats.org/officeDocument/2006/relationships/image" Target="../media/image54.png"/><Relationship Id="rId40" Type="http://schemas.openxmlformats.org/officeDocument/2006/relationships/image" Target="../media/image55.png"/><Relationship Id="rId41" Type="http://schemas.openxmlformats.org/officeDocument/2006/relationships/image" Target="../media/image56.png"/><Relationship Id="rId42" Type="http://schemas.openxmlformats.org/officeDocument/2006/relationships/image" Target="../media/image57.png"/><Relationship Id="rId43" Type="http://schemas.openxmlformats.org/officeDocument/2006/relationships/image" Target="../media/image58.png"/><Relationship Id="rId44" Type="http://schemas.openxmlformats.org/officeDocument/2006/relationships/image" Target="../media/image59.png"/><Relationship Id="rId45" Type="http://schemas.openxmlformats.org/officeDocument/2006/relationships/image" Target="../media/image60.png"/><Relationship Id="rId46" Type="http://schemas.openxmlformats.org/officeDocument/2006/relationships/image" Target="../media/image61.png"/><Relationship Id="rId47" Type="http://schemas.openxmlformats.org/officeDocument/2006/relationships/image" Target="../media/image62.png"/><Relationship Id="rId48" Type="http://schemas.openxmlformats.org/officeDocument/2006/relationships/image" Target="../media/image63.png"/><Relationship Id="rId49" Type="http://schemas.openxmlformats.org/officeDocument/2006/relationships/image" Target="../media/image64.png"/><Relationship Id="rId50" Type="http://schemas.openxmlformats.org/officeDocument/2006/relationships/image" Target="../media/image65.png"/><Relationship Id="rId51" Type="http://schemas.openxmlformats.org/officeDocument/2006/relationships/image" Target="../media/image66.png"/><Relationship Id="rId52" Type="http://schemas.openxmlformats.org/officeDocument/2006/relationships/image" Target="../media/image67.png"/><Relationship Id="rId53" Type="http://schemas.openxmlformats.org/officeDocument/2006/relationships/image" Target="../media/image68.png"/><Relationship Id="rId54" Type="http://schemas.openxmlformats.org/officeDocument/2006/relationships/image" Target="../media/image69.png"/><Relationship Id="rId55" Type="http://schemas.openxmlformats.org/officeDocument/2006/relationships/image" Target="../media/image70.png"/><Relationship Id="rId56" Type="http://schemas.openxmlformats.org/officeDocument/2006/relationships/image" Target="../media/image71.png"/><Relationship Id="rId57" Type="http://schemas.openxmlformats.org/officeDocument/2006/relationships/image" Target="../media/image72.png"/><Relationship Id="rId58" Type="http://schemas.openxmlformats.org/officeDocument/2006/relationships/image" Target="../media/image73.png"/><Relationship Id="rId59" Type="http://schemas.openxmlformats.org/officeDocument/2006/relationships/image" Target="../media/image74.png"/><Relationship Id="rId60" Type="http://schemas.openxmlformats.org/officeDocument/2006/relationships/image" Target="../media/image75.png"/><Relationship Id="rId61" Type="http://schemas.openxmlformats.org/officeDocument/2006/relationships/image" Target="../media/image76.png"/><Relationship Id="rId62" Type="http://schemas.openxmlformats.org/officeDocument/2006/relationships/image" Target="../media/image77.png"/><Relationship Id="rId63" Type="http://schemas.openxmlformats.org/officeDocument/2006/relationships/image" Target="../media/image78.png"/><Relationship Id="rId64" Type="http://schemas.openxmlformats.org/officeDocument/2006/relationships/image" Target="../media/image79.png"/><Relationship Id="rId65" Type="http://schemas.openxmlformats.org/officeDocument/2006/relationships/image" Target="../media/image80.png"/><Relationship Id="rId66" Type="http://schemas.openxmlformats.org/officeDocument/2006/relationships/image" Target="../media/image81.png"/><Relationship Id="rId67" Type="http://schemas.openxmlformats.org/officeDocument/2006/relationships/image" Target="../media/image82.png"/><Relationship Id="rId68" Type="http://schemas.openxmlformats.org/officeDocument/2006/relationships/image" Target="../media/image83.png"/><Relationship Id="rId69" Type="http://schemas.openxmlformats.org/officeDocument/2006/relationships/image" Target="../media/image84.png"/><Relationship Id="rId70" Type="http://schemas.openxmlformats.org/officeDocument/2006/relationships/image" Target="../media/image85.png"/><Relationship Id="rId71" Type="http://schemas.openxmlformats.org/officeDocument/2006/relationships/image" Target="../media/image86.png"/><Relationship Id="rId72" Type="http://schemas.openxmlformats.org/officeDocument/2006/relationships/image" Target="../media/image87.png"/><Relationship Id="rId73" Type="http://schemas.openxmlformats.org/officeDocument/2006/relationships/image" Target="../media/image88.png"/><Relationship Id="rId74" Type="http://schemas.openxmlformats.org/officeDocument/2006/relationships/image" Target="../media/image89.png"/><Relationship Id="rId75" Type="http://schemas.openxmlformats.org/officeDocument/2006/relationships/image" Target="../media/image90.png"/><Relationship Id="rId76" Type="http://schemas.openxmlformats.org/officeDocument/2006/relationships/image" Target="../media/image91.png"/><Relationship Id="rId77" Type="http://schemas.openxmlformats.org/officeDocument/2006/relationships/image" Target="../media/image92.png"/><Relationship Id="rId78" Type="http://schemas.openxmlformats.org/officeDocument/2006/relationships/image" Target="../media/image93.png"/><Relationship Id="rId79" Type="http://schemas.openxmlformats.org/officeDocument/2006/relationships/image" Target="../media/image94.png"/><Relationship Id="rId80" Type="http://schemas.openxmlformats.org/officeDocument/2006/relationships/image" Target="../media/image95.png"/><Relationship Id="rId81" Type="http://schemas.openxmlformats.org/officeDocument/2006/relationships/image" Target="../media/image96.png"/><Relationship Id="rId82" Type="http://schemas.openxmlformats.org/officeDocument/2006/relationships/image" Target="../media/image97.png"/><Relationship Id="rId83" Type="http://schemas.openxmlformats.org/officeDocument/2006/relationships/image" Target="../media/image98.png"/><Relationship Id="rId84" Type="http://schemas.openxmlformats.org/officeDocument/2006/relationships/image" Target="../media/image99.png"/><Relationship Id="rId85" Type="http://schemas.openxmlformats.org/officeDocument/2006/relationships/image" Target="../media/image100.png"/><Relationship Id="rId86" Type="http://schemas.openxmlformats.org/officeDocument/2006/relationships/image" Target="../media/image101.png"/><Relationship Id="rId87" Type="http://schemas.openxmlformats.org/officeDocument/2006/relationships/image" Target="../media/image102.png"/><Relationship Id="rId88" Type="http://schemas.openxmlformats.org/officeDocument/2006/relationships/image" Target="../media/image103.png"/><Relationship Id="rId89" Type="http://schemas.openxmlformats.org/officeDocument/2006/relationships/image" Target="../media/image104.png"/><Relationship Id="rId90" Type="http://schemas.openxmlformats.org/officeDocument/2006/relationships/image" Target="../media/image105.png"/><Relationship Id="rId91" Type="http://schemas.openxmlformats.org/officeDocument/2006/relationships/image" Target="../media/image106.png"/><Relationship Id="rId92" Type="http://schemas.openxmlformats.org/officeDocument/2006/relationships/image" Target="../media/image107.png"/><Relationship Id="rId93" Type="http://schemas.openxmlformats.org/officeDocument/2006/relationships/image" Target="../media/image108.png"/><Relationship Id="rId94" Type="http://schemas.openxmlformats.org/officeDocument/2006/relationships/image" Target="../media/image109.png"/><Relationship Id="rId95" Type="http://schemas.openxmlformats.org/officeDocument/2006/relationships/image" Target="../media/image110.png"/><Relationship Id="rId96" Type="http://schemas.openxmlformats.org/officeDocument/2006/relationships/image" Target="../media/image111.png"/><Relationship Id="rId97" Type="http://schemas.openxmlformats.org/officeDocument/2006/relationships/image" Target="../media/image112.png"/><Relationship Id="rId98" Type="http://schemas.openxmlformats.org/officeDocument/2006/relationships/image" Target="../media/image113.png"/><Relationship Id="rId99" Type="http://schemas.openxmlformats.org/officeDocument/2006/relationships/image" Target="../media/image114.png"/><Relationship Id="rId100" Type="http://schemas.openxmlformats.org/officeDocument/2006/relationships/image" Target="../media/image115.png"/><Relationship Id="rId101" Type="http://schemas.openxmlformats.org/officeDocument/2006/relationships/image" Target="../media/image116.png"/><Relationship Id="rId102" Type="http://schemas.openxmlformats.org/officeDocument/2006/relationships/image" Target="../media/image117.png"/><Relationship Id="rId103" Type="http://schemas.openxmlformats.org/officeDocument/2006/relationships/image" Target="../media/image118.png"/><Relationship Id="rId104" Type="http://schemas.openxmlformats.org/officeDocument/2006/relationships/image" Target="../media/image119.png"/><Relationship Id="rId105" Type="http://schemas.openxmlformats.org/officeDocument/2006/relationships/image" Target="../media/image120.png"/><Relationship Id="rId106" Type="http://schemas.openxmlformats.org/officeDocument/2006/relationships/image" Target="../media/image121.png"/><Relationship Id="rId107" Type="http://schemas.openxmlformats.org/officeDocument/2006/relationships/image" Target="../media/image122.png"/><Relationship Id="rId108" Type="http://schemas.openxmlformats.org/officeDocument/2006/relationships/image" Target="../media/image123.png"/><Relationship Id="rId109" Type="http://schemas.openxmlformats.org/officeDocument/2006/relationships/image" Target="../media/image124.png"/><Relationship Id="rId110" Type="http://schemas.openxmlformats.org/officeDocument/2006/relationships/image" Target="../media/image125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6.png"/><Relationship Id="rId3" Type="http://schemas.openxmlformats.org/officeDocument/2006/relationships/image" Target="../media/image127.png"/><Relationship Id="rId4" Type="http://schemas.openxmlformats.org/officeDocument/2006/relationships/image" Target="../media/image128.png"/><Relationship Id="rId5" Type="http://schemas.openxmlformats.org/officeDocument/2006/relationships/image" Target="../media/image129.png"/><Relationship Id="rId6" Type="http://schemas.openxmlformats.org/officeDocument/2006/relationships/image" Target="../media/image130.png"/><Relationship Id="rId7" Type="http://schemas.openxmlformats.org/officeDocument/2006/relationships/image" Target="../media/image131.png"/><Relationship Id="rId8" Type="http://schemas.openxmlformats.org/officeDocument/2006/relationships/image" Target="../media/image132.png"/><Relationship Id="rId9" Type="http://schemas.openxmlformats.org/officeDocument/2006/relationships/image" Target="../media/image133.png"/><Relationship Id="rId10" Type="http://schemas.openxmlformats.org/officeDocument/2006/relationships/image" Target="../media/image134.png"/><Relationship Id="rId11" Type="http://schemas.openxmlformats.org/officeDocument/2006/relationships/image" Target="../media/image135.png"/><Relationship Id="rId12" Type="http://schemas.openxmlformats.org/officeDocument/2006/relationships/image" Target="../media/image136.png"/><Relationship Id="rId13" Type="http://schemas.openxmlformats.org/officeDocument/2006/relationships/image" Target="../media/image137.png"/><Relationship Id="rId14" Type="http://schemas.openxmlformats.org/officeDocument/2006/relationships/image" Target="../media/image138.png"/><Relationship Id="rId15" Type="http://schemas.openxmlformats.org/officeDocument/2006/relationships/image" Target="../media/image139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0.png"/><Relationship Id="rId3" Type="http://schemas.openxmlformats.org/officeDocument/2006/relationships/image" Target="../media/image141.png"/><Relationship Id="rId4" Type="http://schemas.openxmlformats.org/officeDocument/2006/relationships/image" Target="../media/image142.png"/><Relationship Id="rId5" Type="http://schemas.openxmlformats.org/officeDocument/2006/relationships/image" Target="../media/image143.png"/><Relationship Id="rId6" Type="http://schemas.openxmlformats.org/officeDocument/2006/relationships/image" Target="../media/image144.png"/><Relationship Id="rId7" Type="http://schemas.openxmlformats.org/officeDocument/2006/relationships/image" Target="../media/image145.png"/><Relationship Id="rId8" Type="http://schemas.openxmlformats.org/officeDocument/2006/relationships/image" Target="../media/image146.png"/><Relationship Id="rId9" Type="http://schemas.openxmlformats.org/officeDocument/2006/relationships/image" Target="../media/image147.png"/><Relationship Id="rId10" Type="http://schemas.openxmlformats.org/officeDocument/2006/relationships/image" Target="../media/image148.png"/><Relationship Id="rId11" Type="http://schemas.openxmlformats.org/officeDocument/2006/relationships/image" Target="../media/image149.png"/><Relationship Id="rId12" Type="http://schemas.openxmlformats.org/officeDocument/2006/relationships/image" Target="../media/image150.png"/><Relationship Id="rId13" Type="http://schemas.openxmlformats.org/officeDocument/2006/relationships/image" Target="../media/image151.png"/><Relationship Id="rId14" Type="http://schemas.openxmlformats.org/officeDocument/2006/relationships/image" Target="../media/image152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5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7" name="Drawing"/>
          <p:cNvGrpSpPr/>
          <p:nvPr/>
        </p:nvGrpSpPr>
        <p:grpSpPr>
          <a:xfrm>
            <a:off x="775649" y="1437277"/>
            <a:ext cx="11962451" cy="8079558"/>
            <a:chOff x="0" y="0"/>
            <a:chExt cx="11962450" cy="8079557"/>
          </a:xfrm>
        </p:grpSpPr>
        <p:sp>
          <p:nvSpPr>
            <p:cNvPr id="119" name="Line"/>
            <p:cNvSpPr/>
            <p:nvPr/>
          </p:nvSpPr>
          <p:spPr>
            <a:xfrm>
              <a:off x="509342" y="386240"/>
              <a:ext cx="226309" cy="462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49" fill="norm" stroke="1" extrusionOk="0">
                  <a:moveTo>
                    <a:pt x="21383" y="2601"/>
                  </a:moveTo>
                  <a:cubicBezTo>
                    <a:pt x="21383" y="1914"/>
                    <a:pt x="21383" y="1226"/>
                    <a:pt x="20883" y="785"/>
                  </a:cubicBezTo>
                  <a:cubicBezTo>
                    <a:pt x="20383" y="343"/>
                    <a:pt x="19383" y="146"/>
                    <a:pt x="17883" y="48"/>
                  </a:cubicBezTo>
                  <a:cubicBezTo>
                    <a:pt x="16383" y="-50"/>
                    <a:pt x="14383" y="-50"/>
                    <a:pt x="11983" y="539"/>
                  </a:cubicBezTo>
                  <a:cubicBezTo>
                    <a:pt x="9583" y="1128"/>
                    <a:pt x="6783" y="2306"/>
                    <a:pt x="4683" y="3583"/>
                  </a:cubicBezTo>
                  <a:cubicBezTo>
                    <a:pt x="2583" y="4859"/>
                    <a:pt x="1183" y="6234"/>
                    <a:pt x="483" y="7314"/>
                  </a:cubicBezTo>
                  <a:cubicBezTo>
                    <a:pt x="-217" y="8394"/>
                    <a:pt x="-217" y="9179"/>
                    <a:pt x="883" y="9866"/>
                  </a:cubicBezTo>
                  <a:cubicBezTo>
                    <a:pt x="1983" y="10554"/>
                    <a:pt x="4183" y="11143"/>
                    <a:pt x="6683" y="11879"/>
                  </a:cubicBezTo>
                  <a:cubicBezTo>
                    <a:pt x="9183" y="12615"/>
                    <a:pt x="11983" y="13499"/>
                    <a:pt x="13483" y="14481"/>
                  </a:cubicBezTo>
                  <a:cubicBezTo>
                    <a:pt x="14983" y="15463"/>
                    <a:pt x="15183" y="16543"/>
                    <a:pt x="14183" y="17672"/>
                  </a:cubicBezTo>
                  <a:cubicBezTo>
                    <a:pt x="13183" y="18801"/>
                    <a:pt x="10983" y="19979"/>
                    <a:pt x="9183" y="20666"/>
                  </a:cubicBezTo>
                  <a:cubicBezTo>
                    <a:pt x="7383" y="21354"/>
                    <a:pt x="5983" y="21550"/>
                    <a:pt x="5283" y="21403"/>
                  </a:cubicBezTo>
                  <a:cubicBezTo>
                    <a:pt x="4583" y="21255"/>
                    <a:pt x="4583" y="20765"/>
                    <a:pt x="5283" y="20126"/>
                  </a:cubicBezTo>
                  <a:cubicBezTo>
                    <a:pt x="5983" y="19488"/>
                    <a:pt x="7383" y="18703"/>
                    <a:pt x="8783" y="17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799655" y="433856"/>
              <a:ext cx="77692" cy="39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407" fill="norm" stroke="1" extrusionOk="0">
                  <a:moveTo>
                    <a:pt x="3275" y="1143"/>
                  </a:moveTo>
                  <a:cubicBezTo>
                    <a:pt x="2706" y="571"/>
                    <a:pt x="2138" y="0"/>
                    <a:pt x="1853" y="0"/>
                  </a:cubicBezTo>
                  <a:cubicBezTo>
                    <a:pt x="1569" y="0"/>
                    <a:pt x="1569" y="571"/>
                    <a:pt x="1569" y="3086"/>
                  </a:cubicBezTo>
                  <a:cubicBezTo>
                    <a:pt x="1569" y="5600"/>
                    <a:pt x="1569" y="10057"/>
                    <a:pt x="1285" y="13086"/>
                  </a:cubicBezTo>
                  <a:cubicBezTo>
                    <a:pt x="1001" y="16114"/>
                    <a:pt x="432" y="17714"/>
                    <a:pt x="148" y="18857"/>
                  </a:cubicBezTo>
                  <a:cubicBezTo>
                    <a:pt x="-136" y="20000"/>
                    <a:pt x="-136" y="20686"/>
                    <a:pt x="1285" y="21086"/>
                  </a:cubicBezTo>
                  <a:cubicBezTo>
                    <a:pt x="2706" y="21486"/>
                    <a:pt x="5548" y="21600"/>
                    <a:pt x="9243" y="20914"/>
                  </a:cubicBezTo>
                  <a:cubicBezTo>
                    <a:pt x="12938" y="20229"/>
                    <a:pt x="17485" y="18743"/>
                    <a:pt x="19475" y="17714"/>
                  </a:cubicBezTo>
                  <a:cubicBezTo>
                    <a:pt x="21464" y="16686"/>
                    <a:pt x="20896" y="16114"/>
                    <a:pt x="20327" y="15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781316" y="639172"/>
              <a:ext cx="15118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6044" y="21600"/>
                  </a:moveTo>
                  <a:cubicBezTo>
                    <a:pt x="3381" y="18000"/>
                    <a:pt x="718" y="14400"/>
                    <a:pt x="126" y="12150"/>
                  </a:cubicBezTo>
                  <a:cubicBezTo>
                    <a:pt x="-466" y="9900"/>
                    <a:pt x="1013" y="9000"/>
                    <a:pt x="4860" y="7200"/>
                  </a:cubicBezTo>
                  <a:cubicBezTo>
                    <a:pt x="8707" y="5400"/>
                    <a:pt x="14920" y="2700"/>
                    <a:pt x="211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927330" y="398387"/>
              <a:ext cx="322671" cy="385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02" fill="norm" stroke="1" extrusionOk="0">
                  <a:moveTo>
                    <a:pt x="7121" y="11593"/>
                  </a:moveTo>
                  <a:cubicBezTo>
                    <a:pt x="6556" y="11241"/>
                    <a:pt x="5992" y="10889"/>
                    <a:pt x="5145" y="11006"/>
                  </a:cubicBezTo>
                  <a:cubicBezTo>
                    <a:pt x="4297" y="11124"/>
                    <a:pt x="3168" y="11711"/>
                    <a:pt x="2250" y="13119"/>
                  </a:cubicBezTo>
                  <a:cubicBezTo>
                    <a:pt x="1333" y="14528"/>
                    <a:pt x="627" y="16758"/>
                    <a:pt x="274" y="18167"/>
                  </a:cubicBezTo>
                  <a:cubicBezTo>
                    <a:pt x="-79" y="19576"/>
                    <a:pt x="-79" y="20163"/>
                    <a:pt x="203" y="20632"/>
                  </a:cubicBezTo>
                  <a:cubicBezTo>
                    <a:pt x="486" y="21102"/>
                    <a:pt x="1050" y="21454"/>
                    <a:pt x="1545" y="21395"/>
                  </a:cubicBezTo>
                  <a:cubicBezTo>
                    <a:pt x="2039" y="21337"/>
                    <a:pt x="2462" y="20867"/>
                    <a:pt x="3097" y="19811"/>
                  </a:cubicBezTo>
                  <a:cubicBezTo>
                    <a:pt x="3733" y="18754"/>
                    <a:pt x="4580" y="17111"/>
                    <a:pt x="5145" y="15937"/>
                  </a:cubicBezTo>
                  <a:cubicBezTo>
                    <a:pt x="5709" y="14763"/>
                    <a:pt x="5992" y="14058"/>
                    <a:pt x="5992" y="14234"/>
                  </a:cubicBezTo>
                  <a:cubicBezTo>
                    <a:pt x="5992" y="14411"/>
                    <a:pt x="5709" y="15467"/>
                    <a:pt x="5568" y="16289"/>
                  </a:cubicBezTo>
                  <a:cubicBezTo>
                    <a:pt x="5427" y="17111"/>
                    <a:pt x="5427" y="17697"/>
                    <a:pt x="5427" y="18402"/>
                  </a:cubicBezTo>
                  <a:cubicBezTo>
                    <a:pt x="5427" y="19106"/>
                    <a:pt x="5427" y="19928"/>
                    <a:pt x="5850" y="20397"/>
                  </a:cubicBezTo>
                  <a:cubicBezTo>
                    <a:pt x="6274" y="20867"/>
                    <a:pt x="7121" y="20984"/>
                    <a:pt x="7827" y="20750"/>
                  </a:cubicBezTo>
                  <a:cubicBezTo>
                    <a:pt x="8533" y="20515"/>
                    <a:pt x="9097" y="19928"/>
                    <a:pt x="10015" y="17874"/>
                  </a:cubicBezTo>
                  <a:cubicBezTo>
                    <a:pt x="10933" y="15819"/>
                    <a:pt x="12203" y="12297"/>
                    <a:pt x="13050" y="9245"/>
                  </a:cubicBezTo>
                  <a:cubicBezTo>
                    <a:pt x="13897" y="6193"/>
                    <a:pt x="14321" y="3611"/>
                    <a:pt x="14462" y="2026"/>
                  </a:cubicBezTo>
                  <a:cubicBezTo>
                    <a:pt x="14603" y="441"/>
                    <a:pt x="14462" y="-146"/>
                    <a:pt x="14180" y="30"/>
                  </a:cubicBezTo>
                  <a:cubicBezTo>
                    <a:pt x="13897" y="206"/>
                    <a:pt x="13474" y="1145"/>
                    <a:pt x="13050" y="3787"/>
                  </a:cubicBezTo>
                  <a:cubicBezTo>
                    <a:pt x="12627" y="6428"/>
                    <a:pt x="12203" y="10771"/>
                    <a:pt x="12133" y="13530"/>
                  </a:cubicBezTo>
                  <a:cubicBezTo>
                    <a:pt x="12062" y="16289"/>
                    <a:pt x="12345" y="17463"/>
                    <a:pt x="12839" y="18108"/>
                  </a:cubicBezTo>
                  <a:cubicBezTo>
                    <a:pt x="13333" y="18754"/>
                    <a:pt x="14039" y="18871"/>
                    <a:pt x="14603" y="18695"/>
                  </a:cubicBezTo>
                  <a:cubicBezTo>
                    <a:pt x="15168" y="18519"/>
                    <a:pt x="15592" y="18050"/>
                    <a:pt x="15945" y="17228"/>
                  </a:cubicBezTo>
                  <a:cubicBezTo>
                    <a:pt x="16297" y="16406"/>
                    <a:pt x="16580" y="15232"/>
                    <a:pt x="16156" y="14293"/>
                  </a:cubicBezTo>
                  <a:cubicBezTo>
                    <a:pt x="15733" y="13354"/>
                    <a:pt x="14603" y="12650"/>
                    <a:pt x="13686" y="12297"/>
                  </a:cubicBezTo>
                  <a:cubicBezTo>
                    <a:pt x="12768" y="11945"/>
                    <a:pt x="12062" y="11945"/>
                    <a:pt x="11356" y="12063"/>
                  </a:cubicBezTo>
                  <a:cubicBezTo>
                    <a:pt x="10650" y="12180"/>
                    <a:pt x="9945" y="12415"/>
                    <a:pt x="9945" y="12532"/>
                  </a:cubicBezTo>
                  <a:cubicBezTo>
                    <a:pt x="9945" y="12650"/>
                    <a:pt x="10650" y="12650"/>
                    <a:pt x="12062" y="12415"/>
                  </a:cubicBezTo>
                  <a:cubicBezTo>
                    <a:pt x="13474" y="12180"/>
                    <a:pt x="15592" y="11711"/>
                    <a:pt x="17074" y="11476"/>
                  </a:cubicBezTo>
                  <a:cubicBezTo>
                    <a:pt x="18556" y="11241"/>
                    <a:pt x="19403" y="11241"/>
                    <a:pt x="19827" y="11593"/>
                  </a:cubicBezTo>
                  <a:cubicBezTo>
                    <a:pt x="20250" y="11945"/>
                    <a:pt x="20250" y="12650"/>
                    <a:pt x="20250" y="13589"/>
                  </a:cubicBezTo>
                  <a:cubicBezTo>
                    <a:pt x="20250" y="14528"/>
                    <a:pt x="20250" y="15702"/>
                    <a:pt x="20321" y="16641"/>
                  </a:cubicBezTo>
                  <a:cubicBezTo>
                    <a:pt x="20392" y="17580"/>
                    <a:pt x="20533" y="18284"/>
                    <a:pt x="20603" y="18343"/>
                  </a:cubicBezTo>
                  <a:cubicBezTo>
                    <a:pt x="20674" y="18402"/>
                    <a:pt x="20674" y="17815"/>
                    <a:pt x="20603" y="16406"/>
                  </a:cubicBezTo>
                  <a:cubicBezTo>
                    <a:pt x="20533" y="14997"/>
                    <a:pt x="20392" y="12767"/>
                    <a:pt x="20533" y="11065"/>
                  </a:cubicBezTo>
                  <a:cubicBezTo>
                    <a:pt x="20674" y="9363"/>
                    <a:pt x="21097" y="8189"/>
                    <a:pt x="21521" y="7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274468" y="538895"/>
              <a:ext cx="116390" cy="159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8" h="21144" fill="norm" stroke="1" extrusionOk="0">
                  <a:moveTo>
                    <a:pt x="6867" y="4033"/>
                  </a:moveTo>
                  <a:cubicBezTo>
                    <a:pt x="6867" y="2630"/>
                    <a:pt x="6867" y="1228"/>
                    <a:pt x="5750" y="526"/>
                  </a:cubicBezTo>
                  <a:cubicBezTo>
                    <a:pt x="4633" y="-175"/>
                    <a:pt x="2398" y="-175"/>
                    <a:pt x="1095" y="526"/>
                  </a:cubicBezTo>
                  <a:cubicBezTo>
                    <a:pt x="-209" y="1228"/>
                    <a:pt x="-581" y="2630"/>
                    <a:pt x="1281" y="4173"/>
                  </a:cubicBezTo>
                  <a:cubicBezTo>
                    <a:pt x="3143" y="5716"/>
                    <a:pt x="7240" y="7399"/>
                    <a:pt x="10964" y="9222"/>
                  </a:cubicBezTo>
                  <a:cubicBezTo>
                    <a:pt x="14688" y="11046"/>
                    <a:pt x="18040" y="13009"/>
                    <a:pt x="19529" y="14973"/>
                  </a:cubicBezTo>
                  <a:cubicBezTo>
                    <a:pt x="21019" y="16937"/>
                    <a:pt x="20647" y="18900"/>
                    <a:pt x="19157" y="20022"/>
                  </a:cubicBezTo>
                  <a:cubicBezTo>
                    <a:pt x="17667" y="21144"/>
                    <a:pt x="15060" y="21425"/>
                    <a:pt x="13571" y="20864"/>
                  </a:cubicBezTo>
                  <a:cubicBezTo>
                    <a:pt x="12081" y="20303"/>
                    <a:pt x="11709" y="18900"/>
                    <a:pt x="11895" y="17357"/>
                  </a:cubicBezTo>
                  <a:cubicBezTo>
                    <a:pt x="12081" y="15815"/>
                    <a:pt x="12826" y="14131"/>
                    <a:pt x="13571" y="12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468800" y="372472"/>
              <a:ext cx="41551" cy="31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61" fill="norm" stroke="1" extrusionOk="0">
                  <a:moveTo>
                    <a:pt x="8240" y="0"/>
                  </a:moveTo>
                  <a:cubicBezTo>
                    <a:pt x="6080" y="3719"/>
                    <a:pt x="3920" y="7438"/>
                    <a:pt x="2300" y="10585"/>
                  </a:cubicBezTo>
                  <a:cubicBezTo>
                    <a:pt x="680" y="13732"/>
                    <a:pt x="-400" y="16307"/>
                    <a:pt x="140" y="17952"/>
                  </a:cubicBezTo>
                  <a:cubicBezTo>
                    <a:pt x="680" y="19597"/>
                    <a:pt x="2840" y="20313"/>
                    <a:pt x="6620" y="20813"/>
                  </a:cubicBezTo>
                  <a:cubicBezTo>
                    <a:pt x="10400" y="21314"/>
                    <a:pt x="15800" y="21600"/>
                    <a:pt x="18500" y="21099"/>
                  </a:cubicBezTo>
                  <a:cubicBezTo>
                    <a:pt x="21200" y="20599"/>
                    <a:pt x="21200" y="19311"/>
                    <a:pt x="21200" y="18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406633" y="549052"/>
              <a:ext cx="160868" cy="15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7958" y="8160"/>
                  </a:moveTo>
                  <a:cubicBezTo>
                    <a:pt x="6253" y="7272"/>
                    <a:pt x="4547" y="6385"/>
                    <a:pt x="2984" y="5793"/>
                  </a:cubicBezTo>
                  <a:cubicBezTo>
                    <a:pt x="1421" y="5201"/>
                    <a:pt x="0" y="4905"/>
                    <a:pt x="0" y="4165"/>
                  </a:cubicBezTo>
                  <a:cubicBezTo>
                    <a:pt x="0" y="3426"/>
                    <a:pt x="1421" y="2242"/>
                    <a:pt x="4263" y="1354"/>
                  </a:cubicBezTo>
                  <a:cubicBezTo>
                    <a:pt x="7105" y="467"/>
                    <a:pt x="11368" y="-125"/>
                    <a:pt x="14068" y="23"/>
                  </a:cubicBezTo>
                  <a:cubicBezTo>
                    <a:pt x="16768" y="171"/>
                    <a:pt x="17905" y="1059"/>
                    <a:pt x="18900" y="4757"/>
                  </a:cubicBezTo>
                  <a:cubicBezTo>
                    <a:pt x="19895" y="8456"/>
                    <a:pt x="20747" y="14965"/>
                    <a:pt x="21600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555651" y="488474"/>
              <a:ext cx="37250" cy="61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021" fill="norm" stroke="1" extrusionOk="0">
                  <a:moveTo>
                    <a:pt x="6718" y="21021"/>
                  </a:moveTo>
                  <a:cubicBezTo>
                    <a:pt x="4318" y="16701"/>
                    <a:pt x="1918" y="12381"/>
                    <a:pt x="718" y="8421"/>
                  </a:cubicBezTo>
                  <a:cubicBezTo>
                    <a:pt x="-482" y="4461"/>
                    <a:pt x="-482" y="861"/>
                    <a:pt x="3118" y="141"/>
                  </a:cubicBezTo>
                  <a:cubicBezTo>
                    <a:pt x="6718" y="-579"/>
                    <a:pt x="13918" y="1581"/>
                    <a:pt x="21118" y="3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633073" y="272989"/>
              <a:ext cx="378928" cy="383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83" fill="norm" stroke="1" extrusionOk="0">
                  <a:moveTo>
                    <a:pt x="4922" y="15462"/>
                  </a:moveTo>
                  <a:cubicBezTo>
                    <a:pt x="4562" y="14990"/>
                    <a:pt x="4202" y="14518"/>
                    <a:pt x="3662" y="14341"/>
                  </a:cubicBezTo>
                  <a:cubicBezTo>
                    <a:pt x="3122" y="14164"/>
                    <a:pt x="2402" y="14282"/>
                    <a:pt x="1742" y="14990"/>
                  </a:cubicBezTo>
                  <a:cubicBezTo>
                    <a:pt x="1082" y="15698"/>
                    <a:pt x="482" y="16997"/>
                    <a:pt x="182" y="18000"/>
                  </a:cubicBezTo>
                  <a:cubicBezTo>
                    <a:pt x="-118" y="19003"/>
                    <a:pt x="-118" y="19711"/>
                    <a:pt x="722" y="20361"/>
                  </a:cubicBezTo>
                  <a:cubicBezTo>
                    <a:pt x="1562" y="21010"/>
                    <a:pt x="3242" y="21600"/>
                    <a:pt x="5162" y="21305"/>
                  </a:cubicBezTo>
                  <a:cubicBezTo>
                    <a:pt x="7082" y="21010"/>
                    <a:pt x="9242" y="19830"/>
                    <a:pt x="10442" y="18944"/>
                  </a:cubicBezTo>
                  <a:cubicBezTo>
                    <a:pt x="11642" y="18059"/>
                    <a:pt x="11882" y="17469"/>
                    <a:pt x="11942" y="16879"/>
                  </a:cubicBezTo>
                  <a:cubicBezTo>
                    <a:pt x="12002" y="16289"/>
                    <a:pt x="11882" y="15698"/>
                    <a:pt x="11522" y="15462"/>
                  </a:cubicBezTo>
                  <a:cubicBezTo>
                    <a:pt x="11162" y="15226"/>
                    <a:pt x="10562" y="15344"/>
                    <a:pt x="10022" y="15639"/>
                  </a:cubicBezTo>
                  <a:cubicBezTo>
                    <a:pt x="9482" y="15934"/>
                    <a:pt x="9002" y="16407"/>
                    <a:pt x="8702" y="16938"/>
                  </a:cubicBezTo>
                  <a:cubicBezTo>
                    <a:pt x="8402" y="17469"/>
                    <a:pt x="8282" y="18059"/>
                    <a:pt x="8402" y="18590"/>
                  </a:cubicBezTo>
                  <a:cubicBezTo>
                    <a:pt x="8522" y="19121"/>
                    <a:pt x="8882" y="19593"/>
                    <a:pt x="9722" y="19889"/>
                  </a:cubicBezTo>
                  <a:cubicBezTo>
                    <a:pt x="10562" y="20184"/>
                    <a:pt x="11882" y="20302"/>
                    <a:pt x="12902" y="20361"/>
                  </a:cubicBezTo>
                  <a:cubicBezTo>
                    <a:pt x="13922" y="20420"/>
                    <a:pt x="14642" y="20420"/>
                    <a:pt x="15662" y="19652"/>
                  </a:cubicBezTo>
                  <a:cubicBezTo>
                    <a:pt x="16682" y="18885"/>
                    <a:pt x="18002" y="17351"/>
                    <a:pt x="19022" y="14813"/>
                  </a:cubicBezTo>
                  <a:cubicBezTo>
                    <a:pt x="20042" y="12275"/>
                    <a:pt x="20762" y="8734"/>
                    <a:pt x="21062" y="6256"/>
                  </a:cubicBezTo>
                  <a:cubicBezTo>
                    <a:pt x="21362" y="3777"/>
                    <a:pt x="21242" y="2361"/>
                    <a:pt x="20942" y="1416"/>
                  </a:cubicBezTo>
                  <a:cubicBezTo>
                    <a:pt x="20642" y="472"/>
                    <a:pt x="20162" y="0"/>
                    <a:pt x="19742" y="0"/>
                  </a:cubicBezTo>
                  <a:cubicBezTo>
                    <a:pt x="19322" y="0"/>
                    <a:pt x="18962" y="472"/>
                    <a:pt x="18662" y="2066"/>
                  </a:cubicBezTo>
                  <a:cubicBezTo>
                    <a:pt x="18362" y="3659"/>
                    <a:pt x="18122" y="6374"/>
                    <a:pt x="18302" y="9207"/>
                  </a:cubicBezTo>
                  <a:cubicBezTo>
                    <a:pt x="18482" y="12039"/>
                    <a:pt x="19082" y="14990"/>
                    <a:pt x="19682" y="16702"/>
                  </a:cubicBezTo>
                  <a:cubicBezTo>
                    <a:pt x="20282" y="18413"/>
                    <a:pt x="20882" y="18885"/>
                    <a:pt x="21482" y="19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581763" y="206306"/>
              <a:ext cx="109688" cy="394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28" fill="norm" stroke="1" extrusionOk="0">
                  <a:moveTo>
                    <a:pt x="21119" y="3849"/>
                  </a:moveTo>
                  <a:cubicBezTo>
                    <a:pt x="21119" y="3275"/>
                    <a:pt x="21119" y="2700"/>
                    <a:pt x="19693" y="2011"/>
                  </a:cubicBezTo>
                  <a:cubicBezTo>
                    <a:pt x="18266" y="1322"/>
                    <a:pt x="15413" y="517"/>
                    <a:pt x="12968" y="173"/>
                  </a:cubicBezTo>
                  <a:cubicBezTo>
                    <a:pt x="10523" y="-172"/>
                    <a:pt x="8485" y="-57"/>
                    <a:pt x="6040" y="1034"/>
                  </a:cubicBezTo>
                  <a:cubicBezTo>
                    <a:pt x="3594" y="2126"/>
                    <a:pt x="742" y="4194"/>
                    <a:pt x="130" y="6722"/>
                  </a:cubicBezTo>
                  <a:cubicBezTo>
                    <a:pt x="-481" y="9249"/>
                    <a:pt x="1149" y="12237"/>
                    <a:pt x="2983" y="14477"/>
                  </a:cubicBezTo>
                  <a:cubicBezTo>
                    <a:pt x="4817" y="16717"/>
                    <a:pt x="6855" y="18211"/>
                    <a:pt x="7262" y="19245"/>
                  </a:cubicBezTo>
                  <a:cubicBezTo>
                    <a:pt x="7670" y="20279"/>
                    <a:pt x="6447" y="20854"/>
                    <a:pt x="5225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513650" y="437679"/>
              <a:ext cx="381001" cy="124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12670"/>
                  </a:moveTo>
                  <a:cubicBezTo>
                    <a:pt x="240" y="10870"/>
                    <a:pt x="480" y="9070"/>
                    <a:pt x="1260" y="7810"/>
                  </a:cubicBezTo>
                  <a:cubicBezTo>
                    <a:pt x="2040" y="6550"/>
                    <a:pt x="3360" y="5830"/>
                    <a:pt x="4320" y="5290"/>
                  </a:cubicBezTo>
                  <a:cubicBezTo>
                    <a:pt x="5280" y="4750"/>
                    <a:pt x="5880" y="4390"/>
                    <a:pt x="6420" y="3670"/>
                  </a:cubicBezTo>
                  <a:cubicBezTo>
                    <a:pt x="6960" y="2950"/>
                    <a:pt x="7440" y="1870"/>
                    <a:pt x="7680" y="2230"/>
                  </a:cubicBezTo>
                  <a:cubicBezTo>
                    <a:pt x="7920" y="2590"/>
                    <a:pt x="7920" y="4390"/>
                    <a:pt x="8040" y="7270"/>
                  </a:cubicBezTo>
                  <a:cubicBezTo>
                    <a:pt x="8160" y="10150"/>
                    <a:pt x="8400" y="14110"/>
                    <a:pt x="8700" y="16810"/>
                  </a:cubicBezTo>
                  <a:cubicBezTo>
                    <a:pt x="9000" y="19510"/>
                    <a:pt x="9360" y="20950"/>
                    <a:pt x="9840" y="21130"/>
                  </a:cubicBezTo>
                  <a:cubicBezTo>
                    <a:pt x="10320" y="21310"/>
                    <a:pt x="10920" y="20230"/>
                    <a:pt x="11460" y="17530"/>
                  </a:cubicBezTo>
                  <a:cubicBezTo>
                    <a:pt x="12000" y="14830"/>
                    <a:pt x="12480" y="10510"/>
                    <a:pt x="12780" y="7450"/>
                  </a:cubicBezTo>
                  <a:cubicBezTo>
                    <a:pt x="13080" y="4390"/>
                    <a:pt x="13200" y="2590"/>
                    <a:pt x="13260" y="2590"/>
                  </a:cubicBezTo>
                  <a:cubicBezTo>
                    <a:pt x="13320" y="2590"/>
                    <a:pt x="13320" y="4390"/>
                    <a:pt x="13380" y="6190"/>
                  </a:cubicBezTo>
                  <a:cubicBezTo>
                    <a:pt x="13440" y="7990"/>
                    <a:pt x="13560" y="9790"/>
                    <a:pt x="13920" y="10690"/>
                  </a:cubicBezTo>
                  <a:cubicBezTo>
                    <a:pt x="14280" y="11590"/>
                    <a:pt x="14880" y="11590"/>
                    <a:pt x="15420" y="11050"/>
                  </a:cubicBezTo>
                  <a:cubicBezTo>
                    <a:pt x="15960" y="10510"/>
                    <a:pt x="16440" y="9430"/>
                    <a:pt x="16740" y="9790"/>
                  </a:cubicBezTo>
                  <a:cubicBezTo>
                    <a:pt x="17040" y="10150"/>
                    <a:pt x="17160" y="11950"/>
                    <a:pt x="17340" y="13930"/>
                  </a:cubicBezTo>
                  <a:cubicBezTo>
                    <a:pt x="17520" y="15910"/>
                    <a:pt x="17760" y="18070"/>
                    <a:pt x="17880" y="17890"/>
                  </a:cubicBezTo>
                  <a:cubicBezTo>
                    <a:pt x="18000" y="17710"/>
                    <a:pt x="18000" y="15190"/>
                    <a:pt x="18000" y="13030"/>
                  </a:cubicBezTo>
                  <a:cubicBezTo>
                    <a:pt x="18000" y="10870"/>
                    <a:pt x="18000" y="9070"/>
                    <a:pt x="18000" y="7270"/>
                  </a:cubicBezTo>
                  <a:cubicBezTo>
                    <a:pt x="18000" y="5470"/>
                    <a:pt x="18000" y="3670"/>
                    <a:pt x="18240" y="2230"/>
                  </a:cubicBezTo>
                  <a:cubicBezTo>
                    <a:pt x="18480" y="790"/>
                    <a:pt x="18960" y="-290"/>
                    <a:pt x="19440" y="70"/>
                  </a:cubicBezTo>
                  <a:cubicBezTo>
                    <a:pt x="19920" y="430"/>
                    <a:pt x="20400" y="2230"/>
                    <a:pt x="20760" y="5650"/>
                  </a:cubicBezTo>
                  <a:cubicBezTo>
                    <a:pt x="21120" y="9070"/>
                    <a:pt x="21360" y="14110"/>
                    <a:pt x="21600" y="19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2943333" y="421332"/>
              <a:ext cx="84668" cy="12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15120" y="5546"/>
                  </a:moveTo>
                  <a:cubicBezTo>
                    <a:pt x="15660" y="3804"/>
                    <a:pt x="16200" y="2062"/>
                    <a:pt x="15120" y="1017"/>
                  </a:cubicBezTo>
                  <a:cubicBezTo>
                    <a:pt x="14040" y="-29"/>
                    <a:pt x="11340" y="-377"/>
                    <a:pt x="8910" y="494"/>
                  </a:cubicBezTo>
                  <a:cubicBezTo>
                    <a:pt x="6480" y="1365"/>
                    <a:pt x="4320" y="3455"/>
                    <a:pt x="2700" y="6417"/>
                  </a:cubicBezTo>
                  <a:cubicBezTo>
                    <a:pt x="1080" y="9378"/>
                    <a:pt x="0" y="13210"/>
                    <a:pt x="0" y="16171"/>
                  </a:cubicBezTo>
                  <a:cubicBezTo>
                    <a:pt x="0" y="19133"/>
                    <a:pt x="1080" y="21223"/>
                    <a:pt x="4860" y="21223"/>
                  </a:cubicBezTo>
                  <a:cubicBezTo>
                    <a:pt x="8640" y="21223"/>
                    <a:pt x="15120" y="19133"/>
                    <a:pt x="21600" y="170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053133" y="232772"/>
              <a:ext cx="159018" cy="29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29" fill="norm" stroke="1" extrusionOk="0">
                  <a:moveTo>
                    <a:pt x="7710" y="0"/>
                  </a:moveTo>
                  <a:cubicBezTo>
                    <a:pt x="6289" y="2931"/>
                    <a:pt x="4868" y="5863"/>
                    <a:pt x="4157" y="8794"/>
                  </a:cubicBezTo>
                  <a:cubicBezTo>
                    <a:pt x="3447" y="11726"/>
                    <a:pt x="3447" y="14657"/>
                    <a:pt x="3589" y="16586"/>
                  </a:cubicBezTo>
                  <a:cubicBezTo>
                    <a:pt x="3731" y="18514"/>
                    <a:pt x="4015" y="19440"/>
                    <a:pt x="4726" y="20211"/>
                  </a:cubicBezTo>
                  <a:cubicBezTo>
                    <a:pt x="5436" y="20983"/>
                    <a:pt x="6573" y="21600"/>
                    <a:pt x="7568" y="21523"/>
                  </a:cubicBezTo>
                  <a:cubicBezTo>
                    <a:pt x="8563" y="21446"/>
                    <a:pt x="9415" y="20674"/>
                    <a:pt x="9415" y="19440"/>
                  </a:cubicBezTo>
                  <a:cubicBezTo>
                    <a:pt x="9415" y="18206"/>
                    <a:pt x="8563" y="16509"/>
                    <a:pt x="7568" y="15429"/>
                  </a:cubicBezTo>
                  <a:cubicBezTo>
                    <a:pt x="6573" y="14349"/>
                    <a:pt x="5436" y="13886"/>
                    <a:pt x="3873" y="13500"/>
                  </a:cubicBezTo>
                  <a:cubicBezTo>
                    <a:pt x="2310" y="13114"/>
                    <a:pt x="320" y="12806"/>
                    <a:pt x="36" y="12574"/>
                  </a:cubicBezTo>
                  <a:cubicBezTo>
                    <a:pt x="-248" y="12343"/>
                    <a:pt x="1173" y="12189"/>
                    <a:pt x="3731" y="12111"/>
                  </a:cubicBezTo>
                  <a:cubicBezTo>
                    <a:pt x="6289" y="12034"/>
                    <a:pt x="9984" y="12034"/>
                    <a:pt x="12399" y="12266"/>
                  </a:cubicBezTo>
                  <a:cubicBezTo>
                    <a:pt x="14815" y="12497"/>
                    <a:pt x="15952" y="12960"/>
                    <a:pt x="16805" y="13963"/>
                  </a:cubicBezTo>
                  <a:cubicBezTo>
                    <a:pt x="17657" y="14966"/>
                    <a:pt x="18226" y="16509"/>
                    <a:pt x="18226" y="17666"/>
                  </a:cubicBezTo>
                  <a:cubicBezTo>
                    <a:pt x="18226" y="18823"/>
                    <a:pt x="17657" y="19594"/>
                    <a:pt x="17231" y="19594"/>
                  </a:cubicBezTo>
                  <a:cubicBezTo>
                    <a:pt x="16805" y="19594"/>
                    <a:pt x="16520" y="18823"/>
                    <a:pt x="16236" y="16817"/>
                  </a:cubicBezTo>
                  <a:cubicBezTo>
                    <a:pt x="15952" y="14811"/>
                    <a:pt x="15668" y="11571"/>
                    <a:pt x="15668" y="9566"/>
                  </a:cubicBezTo>
                  <a:cubicBezTo>
                    <a:pt x="15668" y="7560"/>
                    <a:pt x="15952" y="6789"/>
                    <a:pt x="16663" y="6171"/>
                  </a:cubicBezTo>
                  <a:cubicBezTo>
                    <a:pt x="17373" y="5554"/>
                    <a:pt x="18510" y="5091"/>
                    <a:pt x="19363" y="5014"/>
                  </a:cubicBezTo>
                  <a:cubicBezTo>
                    <a:pt x="20215" y="4937"/>
                    <a:pt x="20784" y="5246"/>
                    <a:pt x="21352" y="5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228290" y="357440"/>
              <a:ext cx="95812" cy="166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237" fill="norm" stroke="1" extrusionOk="0">
                  <a:moveTo>
                    <a:pt x="14419" y="2727"/>
                  </a:moveTo>
                  <a:cubicBezTo>
                    <a:pt x="13041" y="1647"/>
                    <a:pt x="11662" y="567"/>
                    <a:pt x="9824" y="162"/>
                  </a:cubicBezTo>
                  <a:cubicBezTo>
                    <a:pt x="7985" y="-243"/>
                    <a:pt x="5687" y="27"/>
                    <a:pt x="3849" y="1917"/>
                  </a:cubicBezTo>
                  <a:cubicBezTo>
                    <a:pt x="2011" y="3807"/>
                    <a:pt x="632" y="7317"/>
                    <a:pt x="173" y="10557"/>
                  </a:cubicBezTo>
                  <a:cubicBezTo>
                    <a:pt x="-287" y="13797"/>
                    <a:pt x="173" y="16767"/>
                    <a:pt x="1551" y="18522"/>
                  </a:cubicBezTo>
                  <a:cubicBezTo>
                    <a:pt x="2930" y="20277"/>
                    <a:pt x="5228" y="20817"/>
                    <a:pt x="7526" y="21087"/>
                  </a:cubicBezTo>
                  <a:cubicBezTo>
                    <a:pt x="9824" y="21357"/>
                    <a:pt x="12122" y="21357"/>
                    <a:pt x="14649" y="20277"/>
                  </a:cubicBezTo>
                  <a:cubicBezTo>
                    <a:pt x="17177" y="19197"/>
                    <a:pt x="19934" y="17037"/>
                    <a:pt x="20624" y="14337"/>
                  </a:cubicBezTo>
                  <a:cubicBezTo>
                    <a:pt x="21313" y="11637"/>
                    <a:pt x="19934" y="8397"/>
                    <a:pt x="17866" y="6777"/>
                  </a:cubicBezTo>
                  <a:cubicBezTo>
                    <a:pt x="15798" y="5157"/>
                    <a:pt x="13041" y="5157"/>
                    <a:pt x="11662" y="5292"/>
                  </a:cubicBezTo>
                  <a:cubicBezTo>
                    <a:pt x="10283" y="5427"/>
                    <a:pt x="10283" y="5697"/>
                    <a:pt x="10283" y="5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351850" y="309428"/>
              <a:ext cx="139701" cy="184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8685"/>
                  </a:moveTo>
                  <a:cubicBezTo>
                    <a:pt x="1309" y="9413"/>
                    <a:pt x="2618" y="10141"/>
                    <a:pt x="3273" y="11718"/>
                  </a:cubicBezTo>
                  <a:cubicBezTo>
                    <a:pt x="3927" y="13296"/>
                    <a:pt x="3927" y="15723"/>
                    <a:pt x="3436" y="17665"/>
                  </a:cubicBezTo>
                  <a:cubicBezTo>
                    <a:pt x="2945" y="19606"/>
                    <a:pt x="1964" y="21062"/>
                    <a:pt x="1309" y="21184"/>
                  </a:cubicBezTo>
                  <a:cubicBezTo>
                    <a:pt x="655" y="21305"/>
                    <a:pt x="327" y="20092"/>
                    <a:pt x="1473" y="17179"/>
                  </a:cubicBezTo>
                  <a:cubicBezTo>
                    <a:pt x="2618" y="14267"/>
                    <a:pt x="5236" y="9656"/>
                    <a:pt x="7364" y="6622"/>
                  </a:cubicBezTo>
                  <a:cubicBezTo>
                    <a:pt x="9491" y="3588"/>
                    <a:pt x="11127" y="2132"/>
                    <a:pt x="12764" y="1161"/>
                  </a:cubicBezTo>
                  <a:cubicBezTo>
                    <a:pt x="14400" y="190"/>
                    <a:pt x="16036" y="-295"/>
                    <a:pt x="16855" y="190"/>
                  </a:cubicBezTo>
                  <a:cubicBezTo>
                    <a:pt x="17673" y="676"/>
                    <a:pt x="17673" y="2132"/>
                    <a:pt x="17673" y="5044"/>
                  </a:cubicBezTo>
                  <a:cubicBezTo>
                    <a:pt x="17673" y="7957"/>
                    <a:pt x="17673" y="12325"/>
                    <a:pt x="18327" y="14874"/>
                  </a:cubicBezTo>
                  <a:cubicBezTo>
                    <a:pt x="18982" y="17422"/>
                    <a:pt x="20291" y="18150"/>
                    <a:pt x="21600" y="18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3514055" y="70759"/>
              <a:ext cx="268375" cy="391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59" fill="norm" stroke="1" extrusionOk="0">
                  <a:moveTo>
                    <a:pt x="5293" y="16902"/>
                  </a:moveTo>
                  <a:cubicBezTo>
                    <a:pt x="5293" y="15973"/>
                    <a:pt x="5293" y="15044"/>
                    <a:pt x="4956" y="14753"/>
                  </a:cubicBezTo>
                  <a:cubicBezTo>
                    <a:pt x="4618" y="14463"/>
                    <a:pt x="3943" y="14812"/>
                    <a:pt x="3099" y="15566"/>
                  </a:cubicBezTo>
                  <a:cubicBezTo>
                    <a:pt x="2255" y="16321"/>
                    <a:pt x="1243" y="17482"/>
                    <a:pt x="652" y="18353"/>
                  </a:cubicBezTo>
                  <a:cubicBezTo>
                    <a:pt x="62" y="19224"/>
                    <a:pt x="-107" y="19805"/>
                    <a:pt x="62" y="20328"/>
                  </a:cubicBezTo>
                  <a:cubicBezTo>
                    <a:pt x="230" y="20850"/>
                    <a:pt x="737" y="21315"/>
                    <a:pt x="1412" y="21431"/>
                  </a:cubicBezTo>
                  <a:cubicBezTo>
                    <a:pt x="2087" y="21547"/>
                    <a:pt x="2930" y="21315"/>
                    <a:pt x="3859" y="20676"/>
                  </a:cubicBezTo>
                  <a:cubicBezTo>
                    <a:pt x="4787" y="20037"/>
                    <a:pt x="5799" y="18992"/>
                    <a:pt x="6559" y="18237"/>
                  </a:cubicBezTo>
                  <a:cubicBezTo>
                    <a:pt x="7318" y="17482"/>
                    <a:pt x="7824" y="17018"/>
                    <a:pt x="8246" y="17192"/>
                  </a:cubicBezTo>
                  <a:cubicBezTo>
                    <a:pt x="8668" y="17366"/>
                    <a:pt x="9005" y="18179"/>
                    <a:pt x="9596" y="18586"/>
                  </a:cubicBezTo>
                  <a:cubicBezTo>
                    <a:pt x="10187" y="18992"/>
                    <a:pt x="11030" y="18992"/>
                    <a:pt x="12381" y="18237"/>
                  </a:cubicBezTo>
                  <a:cubicBezTo>
                    <a:pt x="13730" y="17482"/>
                    <a:pt x="15587" y="15973"/>
                    <a:pt x="17190" y="13534"/>
                  </a:cubicBezTo>
                  <a:cubicBezTo>
                    <a:pt x="18793" y="11095"/>
                    <a:pt x="20143" y="7728"/>
                    <a:pt x="20818" y="5463"/>
                  </a:cubicBezTo>
                  <a:cubicBezTo>
                    <a:pt x="21493" y="3199"/>
                    <a:pt x="21493" y="2037"/>
                    <a:pt x="21240" y="1224"/>
                  </a:cubicBezTo>
                  <a:cubicBezTo>
                    <a:pt x="20987" y="412"/>
                    <a:pt x="20481" y="-53"/>
                    <a:pt x="19974" y="5"/>
                  </a:cubicBezTo>
                  <a:cubicBezTo>
                    <a:pt x="19468" y="63"/>
                    <a:pt x="18962" y="644"/>
                    <a:pt x="18287" y="2502"/>
                  </a:cubicBezTo>
                  <a:cubicBezTo>
                    <a:pt x="17612" y="4360"/>
                    <a:pt x="16768" y="7495"/>
                    <a:pt x="16599" y="10050"/>
                  </a:cubicBezTo>
                  <a:cubicBezTo>
                    <a:pt x="16431" y="12605"/>
                    <a:pt x="16937" y="14579"/>
                    <a:pt x="17527" y="15857"/>
                  </a:cubicBezTo>
                  <a:cubicBezTo>
                    <a:pt x="18118" y="17134"/>
                    <a:pt x="18793" y="17715"/>
                    <a:pt x="19468" y="18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678500" y="664572"/>
              <a:ext cx="29972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" y="20714"/>
                    <a:pt x="1220" y="19828"/>
                    <a:pt x="1838" y="19052"/>
                  </a:cubicBezTo>
                  <a:cubicBezTo>
                    <a:pt x="2456" y="18277"/>
                    <a:pt x="3081" y="17612"/>
                    <a:pt x="3684" y="16948"/>
                  </a:cubicBezTo>
                  <a:cubicBezTo>
                    <a:pt x="4286" y="16283"/>
                    <a:pt x="4866" y="15618"/>
                    <a:pt x="5400" y="15065"/>
                  </a:cubicBezTo>
                  <a:cubicBezTo>
                    <a:pt x="5934" y="14511"/>
                    <a:pt x="6422" y="14068"/>
                    <a:pt x="6948" y="13514"/>
                  </a:cubicBezTo>
                  <a:cubicBezTo>
                    <a:pt x="7475" y="12960"/>
                    <a:pt x="8039" y="12295"/>
                    <a:pt x="8634" y="11575"/>
                  </a:cubicBezTo>
                  <a:cubicBezTo>
                    <a:pt x="9229" y="10855"/>
                    <a:pt x="9854" y="10080"/>
                    <a:pt x="10487" y="9360"/>
                  </a:cubicBezTo>
                  <a:cubicBezTo>
                    <a:pt x="11120" y="8640"/>
                    <a:pt x="11761" y="7975"/>
                    <a:pt x="12402" y="7311"/>
                  </a:cubicBezTo>
                  <a:cubicBezTo>
                    <a:pt x="13042" y="6646"/>
                    <a:pt x="13683" y="5982"/>
                    <a:pt x="14301" y="5372"/>
                  </a:cubicBezTo>
                  <a:cubicBezTo>
                    <a:pt x="14919" y="4763"/>
                    <a:pt x="15514" y="4209"/>
                    <a:pt x="16086" y="3766"/>
                  </a:cubicBezTo>
                  <a:cubicBezTo>
                    <a:pt x="16658" y="3323"/>
                    <a:pt x="17207" y="2991"/>
                    <a:pt x="17786" y="2548"/>
                  </a:cubicBezTo>
                  <a:cubicBezTo>
                    <a:pt x="18366" y="2105"/>
                    <a:pt x="18976" y="1551"/>
                    <a:pt x="19617" y="1108"/>
                  </a:cubicBezTo>
                  <a:cubicBezTo>
                    <a:pt x="20258" y="665"/>
                    <a:pt x="20929" y="33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576900" y="778872"/>
              <a:ext cx="3016251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1" y="20953"/>
                    <a:pt x="243" y="20306"/>
                    <a:pt x="500" y="19739"/>
                  </a:cubicBezTo>
                  <a:cubicBezTo>
                    <a:pt x="758" y="19173"/>
                    <a:pt x="1152" y="18688"/>
                    <a:pt x="1622" y="18243"/>
                  </a:cubicBezTo>
                  <a:cubicBezTo>
                    <a:pt x="2092" y="17798"/>
                    <a:pt x="2637" y="17393"/>
                    <a:pt x="3198" y="16989"/>
                  </a:cubicBezTo>
                  <a:cubicBezTo>
                    <a:pt x="3759" y="16584"/>
                    <a:pt x="4335" y="16180"/>
                    <a:pt x="4911" y="15735"/>
                  </a:cubicBezTo>
                  <a:cubicBezTo>
                    <a:pt x="5487" y="15290"/>
                    <a:pt x="6063" y="14804"/>
                    <a:pt x="6601" y="14319"/>
                  </a:cubicBezTo>
                  <a:cubicBezTo>
                    <a:pt x="7139" y="13834"/>
                    <a:pt x="7640" y="13348"/>
                    <a:pt x="8155" y="12822"/>
                  </a:cubicBezTo>
                  <a:cubicBezTo>
                    <a:pt x="8670" y="12297"/>
                    <a:pt x="9201" y="11730"/>
                    <a:pt x="9762" y="11164"/>
                  </a:cubicBezTo>
                  <a:cubicBezTo>
                    <a:pt x="10323" y="10598"/>
                    <a:pt x="10914" y="10031"/>
                    <a:pt x="11490" y="9465"/>
                  </a:cubicBezTo>
                  <a:cubicBezTo>
                    <a:pt x="12066" y="8899"/>
                    <a:pt x="12627" y="8333"/>
                    <a:pt x="13172" y="7766"/>
                  </a:cubicBezTo>
                  <a:cubicBezTo>
                    <a:pt x="13718" y="7200"/>
                    <a:pt x="14248" y="6634"/>
                    <a:pt x="14764" y="6108"/>
                  </a:cubicBezTo>
                  <a:cubicBezTo>
                    <a:pt x="15279" y="5582"/>
                    <a:pt x="15779" y="5097"/>
                    <a:pt x="16340" y="4571"/>
                  </a:cubicBezTo>
                  <a:cubicBezTo>
                    <a:pt x="16901" y="4045"/>
                    <a:pt x="17523" y="3479"/>
                    <a:pt x="18174" y="2953"/>
                  </a:cubicBezTo>
                  <a:cubicBezTo>
                    <a:pt x="18826" y="2427"/>
                    <a:pt x="19508" y="1942"/>
                    <a:pt x="20084" y="1456"/>
                  </a:cubicBezTo>
                  <a:cubicBezTo>
                    <a:pt x="20660" y="971"/>
                    <a:pt x="21130" y="48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4056700" y="32167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4037650" y="44232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236039" y="1964206"/>
              <a:ext cx="201162" cy="226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204" fill="norm" stroke="1" extrusionOk="0">
                  <a:moveTo>
                    <a:pt x="6466" y="8521"/>
                  </a:moveTo>
                  <a:cubicBezTo>
                    <a:pt x="7579" y="8719"/>
                    <a:pt x="8693" y="8917"/>
                    <a:pt x="10140" y="8422"/>
                  </a:cubicBezTo>
                  <a:cubicBezTo>
                    <a:pt x="11588" y="7927"/>
                    <a:pt x="13369" y="6738"/>
                    <a:pt x="14371" y="5549"/>
                  </a:cubicBezTo>
                  <a:cubicBezTo>
                    <a:pt x="15373" y="4360"/>
                    <a:pt x="15596" y="3171"/>
                    <a:pt x="15596" y="2081"/>
                  </a:cubicBezTo>
                  <a:cubicBezTo>
                    <a:pt x="15596" y="991"/>
                    <a:pt x="15373" y="0"/>
                    <a:pt x="13592" y="0"/>
                  </a:cubicBezTo>
                  <a:cubicBezTo>
                    <a:pt x="11810" y="0"/>
                    <a:pt x="8470" y="991"/>
                    <a:pt x="5798" y="3864"/>
                  </a:cubicBezTo>
                  <a:cubicBezTo>
                    <a:pt x="3126" y="6738"/>
                    <a:pt x="1122" y="11494"/>
                    <a:pt x="342" y="14862"/>
                  </a:cubicBezTo>
                  <a:cubicBezTo>
                    <a:pt x="-437" y="18231"/>
                    <a:pt x="8" y="20213"/>
                    <a:pt x="2792" y="20906"/>
                  </a:cubicBezTo>
                  <a:cubicBezTo>
                    <a:pt x="5575" y="21600"/>
                    <a:pt x="10697" y="21006"/>
                    <a:pt x="14149" y="19916"/>
                  </a:cubicBezTo>
                  <a:cubicBezTo>
                    <a:pt x="17600" y="18826"/>
                    <a:pt x="19382" y="17240"/>
                    <a:pt x="21163" y="15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532450" y="1819141"/>
              <a:ext cx="114703" cy="333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536" fill="norm" stroke="1" extrusionOk="0">
                  <a:moveTo>
                    <a:pt x="0" y="7865"/>
                  </a:moveTo>
                  <a:cubicBezTo>
                    <a:pt x="771" y="11146"/>
                    <a:pt x="1543" y="14427"/>
                    <a:pt x="2314" y="16478"/>
                  </a:cubicBezTo>
                  <a:cubicBezTo>
                    <a:pt x="3086" y="18528"/>
                    <a:pt x="3857" y="19349"/>
                    <a:pt x="4243" y="20101"/>
                  </a:cubicBezTo>
                  <a:cubicBezTo>
                    <a:pt x="4629" y="20852"/>
                    <a:pt x="4629" y="21536"/>
                    <a:pt x="4629" y="21536"/>
                  </a:cubicBezTo>
                  <a:cubicBezTo>
                    <a:pt x="4629" y="21536"/>
                    <a:pt x="4629" y="20852"/>
                    <a:pt x="4243" y="18118"/>
                  </a:cubicBezTo>
                  <a:cubicBezTo>
                    <a:pt x="3857" y="15384"/>
                    <a:pt x="3086" y="10599"/>
                    <a:pt x="2700" y="7455"/>
                  </a:cubicBezTo>
                  <a:cubicBezTo>
                    <a:pt x="2314" y="4311"/>
                    <a:pt x="2314" y="2807"/>
                    <a:pt x="3857" y="1713"/>
                  </a:cubicBezTo>
                  <a:cubicBezTo>
                    <a:pt x="5400" y="620"/>
                    <a:pt x="8486" y="-64"/>
                    <a:pt x="11571" y="4"/>
                  </a:cubicBezTo>
                  <a:cubicBezTo>
                    <a:pt x="14657" y="73"/>
                    <a:pt x="17743" y="893"/>
                    <a:pt x="19479" y="2055"/>
                  </a:cubicBezTo>
                  <a:cubicBezTo>
                    <a:pt x="21214" y="3217"/>
                    <a:pt x="21600" y="4721"/>
                    <a:pt x="19286" y="5951"/>
                  </a:cubicBezTo>
                  <a:cubicBezTo>
                    <a:pt x="16971" y="7182"/>
                    <a:pt x="11957" y="8139"/>
                    <a:pt x="6943" y="90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742000" y="1790250"/>
              <a:ext cx="209551" cy="226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1309" y="7637"/>
                  </a:moveTo>
                  <a:cubicBezTo>
                    <a:pt x="873" y="12437"/>
                    <a:pt x="436" y="17237"/>
                    <a:pt x="218" y="18137"/>
                  </a:cubicBezTo>
                  <a:cubicBezTo>
                    <a:pt x="0" y="19037"/>
                    <a:pt x="0" y="16037"/>
                    <a:pt x="0" y="12737"/>
                  </a:cubicBezTo>
                  <a:cubicBezTo>
                    <a:pt x="0" y="9437"/>
                    <a:pt x="0" y="5837"/>
                    <a:pt x="109" y="3537"/>
                  </a:cubicBezTo>
                  <a:cubicBezTo>
                    <a:pt x="218" y="1237"/>
                    <a:pt x="436" y="237"/>
                    <a:pt x="982" y="37"/>
                  </a:cubicBezTo>
                  <a:cubicBezTo>
                    <a:pt x="1527" y="-163"/>
                    <a:pt x="2400" y="437"/>
                    <a:pt x="3491" y="2237"/>
                  </a:cubicBezTo>
                  <a:cubicBezTo>
                    <a:pt x="4582" y="4037"/>
                    <a:pt x="5891" y="7037"/>
                    <a:pt x="7091" y="8837"/>
                  </a:cubicBezTo>
                  <a:cubicBezTo>
                    <a:pt x="8291" y="10637"/>
                    <a:pt x="9382" y="11237"/>
                    <a:pt x="10364" y="11237"/>
                  </a:cubicBezTo>
                  <a:cubicBezTo>
                    <a:pt x="11345" y="11237"/>
                    <a:pt x="12218" y="10637"/>
                    <a:pt x="13200" y="9337"/>
                  </a:cubicBezTo>
                  <a:cubicBezTo>
                    <a:pt x="14182" y="8037"/>
                    <a:pt x="15273" y="6037"/>
                    <a:pt x="16255" y="4337"/>
                  </a:cubicBezTo>
                  <a:cubicBezTo>
                    <a:pt x="17236" y="2637"/>
                    <a:pt x="18109" y="1237"/>
                    <a:pt x="18545" y="1137"/>
                  </a:cubicBezTo>
                  <a:cubicBezTo>
                    <a:pt x="18982" y="1037"/>
                    <a:pt x="18982" y="2237"/>
                    <a:pt x="19091" y="5137"/>
                  </a:cubicBezTo>
                  <a:cubicBezTo>
                    <a:pt x="19200" y="8037"/>
                    <a:pt x="19418" y="12637"/>
                    <a:pt x="19855" y="15637"/>
                  </a:cubicBezTo>
                  <a:cubicBezTo>
                    <a:pt x="20291" y="18637"/>
                    <a:pt x="20945" y="20037"/>
                    <a:pt x="21600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1059500" y="1788522"/>
              <a:ext cx="25401" cy="276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0"/>
                  </a:moveTo>
                  <a:cubicBezTo>
                    <a:pt x="3600" y="5111"/>
                    <a:pt x="7200" y="10223"/>
                    <a:pt x="9000" y="13356"/>
                  </a:cubicBezTo>
                  <a:cubicBezTo>
                    <a:pt x="10800" y="16489"/>
                    <a:pt x="10800" y="17643"/>
                    <a:pt x="12600" y="18879"/>
                  </a:cubicBezTo>
                  <a:cubicBezTo>
                    <a:pt x="14400" y="20116"/>
                    <a:pt x="18000" y="21435"/>
                    <a:pt x="19800" y="21518"/>
                  </a:cubicBezTo>
                  <a:cubicBezTo>
                    <a:pt x="21600" y="21600"/>
                    <a:pt x="21600" y="20446"/>
                    <a:pt x="21600" y="19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1036963" y="1763122"/>
              <a:ext cx="16223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600" fill="norm" stroke="1" extrusionOk="0">
                  <a:moveTo>
                    <a:pt x="1287" y="21600"/>
                  </a:moveTo>
                  <a:cubicBezTo>
                    <a:pt x="456" y="18000"/>
                    <a:pt x="-375" y="14400"/>
                    <a:pt x="179" y="12000"/>
                  </a:cubicBezTo>
                  <a:cubicBezTo>
                    <a:pt x="733" y="9600"/>
                    <a:pt x="2671" y="8400"/>
                    <a:pt x="6410" y="6600"/>
                  </a:cubicBezTo>
                  <a:cubicBezTo>
                    <a:pt x="10148" y="4800"/>
                    <a:pt x="15687" y="2400"/>
                    <a:pt x="2122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1059500" y="1890122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6800"/>
                    <a:pt x="11270" y="12000"/>
                    <a:pt x="14870" y="8400"/>
                  </a:cubicBezTo>
                  <a:cubicBezTo>
                    <a:pt x="18470" y="4800"/>
                    <a:pt x="2003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739556" y="1934572"/>
              <a:ext cx="2784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985"/>
                    <a:pt x="-1304" y="9969"/>
                    <a:pt x="1782" y="13569"/>
                  </a:cubicBezTo>
                  <a:cubicBezTo>
                    <a:pt x="4867" y="17169"/>
                    <a:pt x="12582" y="19385"/>
                    <a:pt x="202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1478600" y="1864722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1478600" y="1998072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2469200" y="1738671"/>
              <a:ext cx="142964" cy="673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38" fill="norm" stroke="1" extrusionOk="0">
                  <a:moveTo>
                    <a:pt x="2859" y="6877"/>
                  </a:moveTo>
                  <a:cubicBezTo>
                    <a:pt x="2859" y="9788"/>
                    <a:pt x="2859" y="12700"/>
                    <a:pt x="2700" y="15002"/>
                  </a:cubicBezTo>
                  <a:cubicBezTo>
                    <a:pt x="2541" y="17304"/>
                    <a:pt x="2224" y="18997"/>
                    <a:pt x="1747" y="20046"/>
                  </a:cubicBezTo>
                  <a:cubicBezTo>
                    <a:pt x="1271" y="21096"/>
                    <a:pt x="635" y="21502"/>
                    <a:pt x="318" y="21536"/>
                  </a:cubicBezTo>
                  <a:cubicBezTo>
                    <a:pt x="0" y="21570"/>
                    <a:pt x="0" y="21231"/>
                    <a:pt x="0" y="19573"/>
                  </a:cubicBezTo>
                  <a:cubicBezTo>
                    <a:pt x="0" y="17914"/>
                    <a:pt x="0" y="14934"/>
                    <a:pt x="318" y="12226"/>
                  </a:cubicBezTo>
                  <a:cubicBezTo>
                    <a:pt x="635" y="9517"/>
                    <a:pt x="1271" y="7080"/>
                    <a:pt x="2700" y="5184"/>
                  </a:cubicBezTo>
                  <a:cubicBezTo>
                    <a:pt x="4129" y="3288"/>
                    <a:pt x="6353" y="1934"/>
                    <a:pt x="8418" y="1121"/>
                  </a:cubicBezTo>
                  <a:cubicBezTo>
                    <a:pt x="10482" y="309"/>
                    <a:pt x="12388" y="38"/>
                    <a:pt x="13976" y="4"/>
                  </a:cubicBezTo>
                  <a:cubicBezTo>
                    <a:pt x="15565" y="-30"/>
                    <a:pt x="16835" y="173"/>
                    <a:pt x="18265" y="986"/>
                  </a:cubicBezTo>
                  <a:cubicBezTo>
                    <a:pt x="19694" y="1798"/>
                    <a:pt x="21282" y="3220"/>
                    <a:pt x="21441" y="4304"/>
                  </a:cubicBezTo>
                  <a:cubicBezTo>
                    <a:pt x="21600" y="5387"/>
                    <a:pt x="20329" y="6132"/>
                    <a:pt x="17471" y="6741"/>
                  </a:cubicBezTo>
                  <a:cubicBezTo>
                    <a:pt x="14612" y="7351"/>
                    <a:pt x="10165" y="7825"/>
                    <a:pt x="5718" y="8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2577150" y="1998072"/>
              <a:ext cx="139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5082"/>
                    <a:pt x="8509" y="10165"/>
                    <a:pt x="12109" y="13765"/>
                  </a:cubicBezTo>
                  <a:cubicBezTo>
                    <a:pt x="15709" y="17365"/>
                    <a:pt x="18655" y="194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2653350" y="2010772"/>
              <a:ext cx="571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743"/>
                    <a:pt x="12000" y="5486"/>
                    <a:pt x="8400" y="9086"/>
                  </a:cubicBezTo>
                  <a:cubicBezTo>
                    <a:pt x="4800" y="12686"/>
                    <a:pt x="2400" y="171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2804531" y="1741162"/>
              <a:ext cx="102820" cy="341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74" fill="norm" stroke="1" extrusionOk="0">
                  <a:moveTo>
                    <a:pt x="21413" y="2170"/>
                  </a:moveTo>
                  <a:cubicBezTo>
                    <a:pt x="21413" y="1507"/>
                    <a:pt x="21413" y="845"/>
                    <a:pt x="20311" y="447"/>
                  </a:cubicBezTo>
                  <a:cubicBezTo>
                    <a:pt x="19209" y="50"/>
                    <a:pt x="17005" y="-83"/>
                    <a:pt x="15021" y="50"/>
                  </a:cubicBezTo>
                  <a:cubicBezTo>
                    <a:pt x="13037" y="182"/>
                    <a:pt x="11274" y="580"/>
                    <a:pt x="9291" y="1905"/>
                  </a:cubicBezTo>
                  <a:cubicBezTo>
                    <a:pt x="7307" y="3230"/>
                    <a:pt x="5103" y="5483"/>
                    <a:pt x="3340" y="8530"/>
                  </a:cubicBezTo>
                  <a:cubicBezTo>
                    <a:pt x="1576" y="11578"/>
                    <a:pt x="254" y="15421"/>
                    <a:pt x="33" y="17674"/>
                  </a:cubicBezTo>
                  <a:cubicBezTo>
                    <a:pt x="-187" y="19927"/>
                    <a:pt x="695" y="20589"/>
                    <a:pt x="2237" y="20987"/>
                  </a:cubicBezTo>
                  <a:cubicBezTo>
                    <a:pt x="3780" y="21384"/>
                    <a:pt x="5984" y="21517"/>
                    <a:pt x="8629" y="21186"/>
                  </a:cubicBezTo>
                  <a:cubicBezTo>
                    <a:pt x="11274" y="20854"/>
                    <a:pt x="14360" y="20059"/>
                    <a:pt x="17446" y="19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2933601" y="1788522"/>
              <a:ext cx="157900" cy="185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12" fill="norm" stroke="1" extrusionOk="0">
                  <a:moveTo>
                    <a:pt x="21484" y="0"/>
                  </a:moveTo>
                  <a:cubicBezTo>
                    <a:pt x="20332" y="5582"/>
                    <a:pt x="19180" y="11164"/>
                    <a:pt x="16588" y="14804"/>
                  </a:cubicBezTo>
                  <a:cubicBezTo>
                    <a:pt x="13996" y="18445"/>
                    <a:pt x="9964" y="20144"/>
                    <a:pt x="7228" y="20872"/>
                  </a:cubicBezTo>
                  <a:cubicBezTo>
                    <a:pt x="4492" y="21600"/>
                    <a:pt x="3052" y="21357"/>
                    <a:pt x="2044" y="20629"/>
                  </a:cubicBezTo>
                  <a:cubicBezTo>
                    <a:pt x="1036" y="19901"/>
                    <a:pt x="460" y="18688"/>
                    <a:pt x="172" y="17474"/>
                  </a:cubicBezTo>
                  <a:cubicBezTo>
                    <a:pt x="-116" y="16261"/>
                    <a:pt x="-116" y="15047"/>
                    <a:pt x="748" y="14319"/>
                  </a:cubicBezTo>
                  <a:cubicBezTo>
                    <a:pt x="1612" y="13591"/>
                    <a:pt x="3340" y="13348"/>
                    <a:pt x="6508" y="14440"/>
                  </a:cubicBezTo>
                  <a:cubicBezTo>
                    <a:pt x="9676" y="15533"/>
                    <a:pt x="14284" y="17960"/>
                    <a:pt x="16876" y="19294"/>
                  </a:cubicBezTo>
                  <a:cubicBezTo>
                    <a:pt x="19468" y="20629"/>
                    <a:pt x="20044" y="20872"/>
                    <a:pt x="20620" y="21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3180400" y="1729636"/>
              <a:ext cx="78521" cy="293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418" fill="norm" stroke="1" extrusionOk="0">
                  <a:moveTo>
                    <a:pt x="0" y="1978"/>
                  </a:moveTo>
                  <a:cubicBezTo>
                    <a:pt x="1705" y="1207"/>
                    <a:pt x="3411" y="435"/>
                    <a:pt x="5684" y="127"/>
                  </a:cubicBezTo>
                  <a:cubicBezTo>
                    <a:pt x="7958" y="-182"/>
                    <a:pt x="10800" y="-28"/>
                    <a:pt x="14211" y="1747"/>
                  </a:cubicBezTo>
                  <a:cubicBezTo>
                    <a:pt x="17621" y="3521"/>
                    <a:pt x="21600" y="6915"/>
                    <a:pt x="21032" y="10232"/>
                  </a:cubicBezTo>
                  <a:cubicBezTo>
                    <a:pt x="20463" y="13549"/>
                    <a:pt x="15347" y="16789"/>
                    <a:pt x="11653" y="18641"/>
                  </a:cubicBezTo>
                  <a:cubicBezTo>
                    <a:pt x="7958" y="20492"/>
                    <a:pt x="5684" y="20955"/>
                    <a:pt x="3411" y="21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2625273" y="1432208"/>
              <a:ext cx="167778" cy="206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37" fill="norm" stroke="1" extrusionOk="0">
                  <a:moveTo>
                    <a:pt x="3582" y="7928"/>
                  </a:moveTo>
                  <a:cubicBezTo>
                    <a:pt x="2772" y="11637"/>
                    <a:pt x="1962" y="15346"/>
                    <a:pt x="1422" y="17746"/>
                  </a:cubicBezTo>
                  <a:cubicBezTo>
                    <a:pt x="882" y="20146"/>
                    <a:pt x="612" y="21237"/>
                    <a:pt x="342" y="21237"/>
                  </a:cubicBezTo>
                  <a:cubicBezTo>
                    <a:pt x="72" y="21237"/>
                    <a:pt x="-198" y="20146"/>
                    <a:pt x="207" y="16873"/>
                  </a:cubicBezTo>
                  <a:cubicBezTo>
                    <a:pt x="612" y="13601"/>
                    <a:pt x="1692" y="8146"/>
                    <a:pt x="2772" y="4982"/>
                  </a:cubicBezTo>
                  <a:cubicBezTo>
                    <a:pt x="3852" y="1819"/>
                    <a:pt x="4932" y="946"/>
                    <a:pt x="6147" y="401"/>
                  </a:cubicBezTo>
                  <a:cubicBezTo>
                    <a:pt x="7362" y="-145"/>
                    <a:pt x="8712" y="-363"/>
                    <a:pt x="10467" y="1273"/>
                  </a:cubicBezTo>
                  <a:cubicBezTo>
                    <a:pt x="12222" y="2910"/>
                    <a:pt x="14382" y="6401"/>
                    <a:pt x="16272" y="9237"/>
                  </a:cubicBezTo>
                  <a:cubicBezTo>
                    <a:pt x="18162" y="12073"/>
                    <a:pt x="19782" y="14255"/>
                    <a:pt x="21402" y="16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3510600" y="1845672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3510600" y="1953622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4328618" y="1608822"/>
              <a:ext cx="293233" cy="332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50" fill="norm" stroke="1" extrusionOk="0">
                  <a:moveTo>
                    <a:pt x="16866" y="1752"/>
                  </a:moveTo>
                  <a:cubicBezTo>
                    <a:pt x="18109" y="1073"/>
                    <a:pt x="19352" y="393"/>
                    <a:pt x="19586" y="122"/>
                  </a:cubicBezTo>
                  <a:cubicBezTo>
                    <a:pt x="19819" y="-150"/>
                    <a:pt x="19042" y="-14"/>
                    <a:pt x="16478" y="1005"/>
                  </a:cubicBezTo>
                  <a:cubicBezTo>
                    <a:pt x="13914" y="2024"/>
                    <a:pt x="9563" y="3925"/>
                    <a:pt x="6921" y="5080"/>
                  </a:cubicBezTo>
                  <a:cubicBezTo>
                    <a:pt x="4279" y="6235"/>
                    <a:pt x="3347" y="6642"/>
                    <a:pt x="2414" y="7186"/>
                  </a:cubicBezTo>
                  <a:cubicBezTo>
                    <a:pt x="1482" y="7729"/>
                    <a:pt x="550" y="8408"/>
                    <a:pt x="472" y="8816"/>
                  </a:cubicBezTo>
                  <a:cubicBezTo>
                    <a:pt x="394" y="9224"/>
                    <a:pt x="1171" y="9359"/>
                    <a:pt x="3269" y="9563"/>
                  </a:cubicBezTo>
                  <a:cubicBezTo>
                    <a:pt x="5367" y="9767"/>
                    <a:pt x="8786" y="10039"/>
                    <a:pt x="10883" y="10378"/>
                  </a:cubicBezTo>
                  <a:cubicBezTo>
                    <a:pt x="12981" y="10718"/>
                    <a:pt x="13758" y="11125"/>
                    <a:pt x="14069" y="11669"/>
                  </a:cubicBezTo>
                  <a:cubicBezTo>
                    <a:pt x="14380" y="12212"/>
                    <a:pt x="14224" y="12892"/>
                    <a:pt x="12515" y="14114"/>
                  </a:cubicBezTo>
                  <a:cubicBezTo>
                    <a:pt x="10806" y="15337"/>
                    <a:pt x="7542" y="17103"/>
                    <a:pt x="5445" y="18122"/>
                  </a:cubicBezTo>
                  <a:cubicBezTo>
                    <a:pt x="3347" y="19141"/>
                    <a:pt x="2414" y="19412"/>
                    <a:pt x="1560" y="19752"/>
                  </a:cubicBezTo>
                  <a:cubicBezTo>
                    <a:pt x="705" y="20092"/>
                    <a:pt x="-72" y="20499"/>
                    <a:pt x="6" y="20839"/>
                  </a:cubicBezTo>
                  <a:cubicBezTo>
                    <a:pt x="83" y="21178"/>
                    <a:pt x="1016" y="21450"/>
                    <a:pt x="3580" y="21314"/>
                  </a:cubicBezTo>
                  <a:cubicBezTo>
                    <a:pt x="6144" y="21178"/>
                    <a:pt x="10340" y="20635"/>
                    <a:pt x="13603" y="20227"/>
                  </a:cubicBezTo>
                  <a:cubicBezTo>
                    <a:pt x="16866" y="19820"/>
                    <a:pt x="19197" y="19548"/>
                    <a:pt x="21528" y="19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4945700" y="1642472"/>
              <a:ext cx="317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512"/>
                    <a:pt x="10080" y="7024"/>
                    <a:pt x="6480" y="10624"/>
                  </a:cubicBezTo>
                  <a:cubicBezTo>
                    <a:pt x="2880" y="14224"/>
                    <a:pt x="1440" y="179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4806000" y="1636122"/>
              <a:ext cx="279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7100"/>
                    <a:pt x="655" y="12600"/>
                    <a:pt x="2045" y="9000"/>
                  </a:cubicBezTo>
                  <a:cubicBezTo>
                    <a:pt x="3436" y="5400"/>
                    <a:pt x="5891" y="2700"/>
                    <a:pt x="9327" y="1350"/>
                  </a:cubicBezTo>
                  <a:cubicBezTo>
                    <a:pt x="12764" y="0"/>
                    <a:pt x="1718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4801993" y="1864722"/>
              <a:ext cx="207208" cy="4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0699" fill="norm" stroke="1" extrusionOk="0">
                  <a:moveTo>
                    <a:pt x="4340" y="2817"/>
                  </a:moveTo>
                  <a:cubicBezTo>
                    <a:pt x="3249" y="3757"/>
                    <a:pt x="2158" y="4696"/>
                    <a:pt x="1285" y="7513"/>
                  </a:cubicBezTo>
                  <a:cubicBezTo>
                    <a:pt x="413" y="10330"/>
                    <a:pt x="-242" y="15026"/>
                    <a:pt x="85" y="17843"/>
                  </a:cubicBezTo>
                  <a:cubicBezTo>
                    <a:pt x="413" y="20661"/>
                    <a:pt x="1722" y="21600"/>
                    <a:pt x="4885" y="19722"/>
                  </a:cubicBezTo>
                  <a:cubicBezTo>
                    <a:pt x="8049" y="17843"/>
                    <a:pt x="13067" y="13148"/>
                    <a:pt x="16122" y="9391"/>
                  </a:cubicBezTo>
                  <a:cubicBezTo>
                    <a:pt x="19176" y="5635"/>
                    <a:pt x="20267" y="2817"/>
                    <a:pt x="213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5157493" y="1639670"/>
              <a:ext cx="131108" cy="276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347" fill="norm" stroke="1" extrusionOk="0">
                  <a:moveTo>
                    <a:pt x="17123" y="1198"/>
                  </a:moveTo>
                  <a:cubicBezTo>
                    <a:pt x="15751" y="707"/>
                    <a:pt x="14380" y="216"/>
                    <a:pt x="12837" y="53"/>
                  </a:cubicBezTo>
                  <a:cubicBezTo>
                    <a:pt x="11294" y="-111"/>
                    <a:pt x="9580" y="53"/>
                    <a:pt x="7351" y="1280"/>
                  </a:cubicBezTo>
                  <a:cubicBezTo>
                    <a:pt x="5123" y="2507"/>
                    <a:pt x="2380" y="4798"/>
                    <a:pt x="1008" y="7907"/>
                  </a:cubicBezTo>
                  <a:cubicBezTo>
                    <a:pt x="-363" y="11016"/>
                    <a:pt x="-363" y="14944"/>
                    <a:pt x="1180" y="17480"/>
                  </a:cubicBezTo>
                  <a:cubicBezTo>
                    <a:pt x="2723" y="20016"/>
                    <a:pt x="5808" y="21162"/>
                    <a:pt x="9408" y="21325"/>
                  </a:cubicBezTo>
                  <a:cubicBezTo>
                    <a:pt x="13008" y="21489"/>
                    <a:pt x="17123" y="20671"/>
                    <a:pt x="21237" y="19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5307650" y="1709877"/>
              <a:ext cx="158751" cy="19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1728" y="1680"/>
                  </a:moveTo>
                  <a:cubicBezTo>
                    <a:pt x="864" y="741"/>
                    <a:pt x="0" y="-198"/>
                    <a:pt x="0" y="37"/>
                  </a:cubicBezTo>
                  <a:cubicBezTo>
                    <a:pt x="0" y="272"/>
                    <a:pt x="864" y="1680"/>
                    <a:pt x="3312" y="4615"/>
                  </a:cubicBezTo>
                  <a:cubicBezTo>
                    <a:pt x="5760" y="7550"/>
                    <a:pt x="9792" y="12011"/>
                    <a:pt x="13104" y="15063"/>
                  </a:cubicBezTo>
                  <a:cubicBezTo>
                    <a:pt x="16416" y="18115"/>
                    <a:pt x="19008" y="19759"/>
                    <a:pt x="21600" y="2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5377500" y="1704841"/>
              <a:ext cx="88901" cy="26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1600" y="1661"/>
                  </a:moveTo>
                  <a:cubicBezTo>
                    <a:pt x="21086" y="790"/>
                    <a:pt x="20571" y="-81"/>
                    <a:pt x="19543" y="6"/>
                  </a:cubicBezTo>
                  <a:cubicBezTo>
                    <a:pt x="18514" y="93"/>
                    <a:pt x="16971" y="1138"/>
                    <a:pt x="13886" y="4013"/>
                  </a:cubicBezTo>
                  <a:cubicBezTo>
                    <a:pt x="10800" y="6887"/>
                    <a:pt x="6171" y="11590"/>
                    <a:pt x="3600" y="14813"/>
                  </a:cubicBezTo>
                  <a:cubicBezTo>
                    <a:pt x="1029" y="18035"/>
                    <a:pt x="514" y="19777"/>
                    <a:pt x="0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5479100" y="1890122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5523550" y="1783874"/>
              <a:ext cx="3175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0" y="11153"/>
                    <a:pt x="0" y="2153"/>
                    <a:pt x="3600" y="353"/>
                  </a:cubicBezTo>
                  <a:cubicBezTo>
                    <a:pt x="7200" y="-1447"/>
                    <a:pt x="14400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5625150" y="1794872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4400"/>
                    <a:pt x="2057" y="7200"/>
                    <a:pt x="5657" y="3600"/>
                  </a:cubicBezTo>
                  <a:cubicBezTo>
                    <a:pt x="9257" y="0"/>
                    <a:pt x="1542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5644200" y="1890122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5845459" y="1718672"/>
              <a:ext cx="15434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600" fill="norm" stroke="1" extrusionOk="0">
                  <a:moveTo>
                    <a:pt x="19533" y="0"/>
                  </a:moveTo>
                  <a:cubicBezTo>
                    <a:pt x="18365" y="4235"/>
                    <a:pt x="17198" y="8471"/>
                    <a:pt x="14716" y="11647"/>
                  </a:cubicBezTo>
                  <a:cubicBezTo>
                    <a:pt x="12235" y="14824"/>
                    <a:pt x="8441" y="16941"/>
                    <a:pt x="5814" y="18000"/>
                  </a:cubicBezTo>
                  <a:cubicBezTo>
                    <a:pt x="3187" y="19059"/>
                    <a:pt x="1727" y="19059"/>
                    <a:pt x="852" y="18106"/>
                  </a:cubicBezTo>
                  <a:cubicBezTo>
                    <a:pt x="-24" y="17153"/>
                    <a:pt x="-316" y="15247"/>
                    <a:pt x="414" y="14400"/>
                  </a:cubicBezTo>
                  <a:cubicBezTo>
                    <a:pt x="1143" y="13553"/>
                    <a:pt x="2895" y="13765"/>
                    <a:pt x="5668" y="14824"/>
                  </a:cubicBezTo>
                  <a:cubicBezTo>
                    <a:pt x="8441" y="15882"/>
                    <a:pt x="12235" y="17788"/>
                    <a:pt x="14862" y="19059"/>
                  </a:cubicBezTo>
                  <a:cubicBezTo>
                    <a:pt x="17489" y="20329"/>
                    <a:pt x="18949" y="20965"/>
                    <a:pt x="19825" y="21282"/>
                  </a:cubicBezTo>
                  <a:cubicBezTo>
                    <a:pt x="20700" y="21600"/>
                    <a:pt x="20992" y="21600"/>
                    <a:pt x="212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6037900" y="1680572"/>
              <a:ext cx="130114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fill="norm" stroke="1" extrusionOk="0">
                  <a:moveTo>
                    <a:pt x="13371" y="0"/>
                  </a:moveTo>
                  <a:cubicBezTo>
                    <a:pt x="16114" y="1161"/>
                    <a:pt x="18857" y="2323"/>
                    <a:pt x="20229" y="4645"/>
                  </a:cubicBezTo>
                  <a:cubicBezTo>
                    <a:pt x="21600" y="6968"/>
                    <a:pt x="21600" y="10452"/>
                    <a:pt x="18000" y="13471"/>
                  </a:cubicBezTo>
                  <a:cubicBezTo>
                    <a:pt x="14400" y="16490"/>
                    <a:pt x="7200" y="190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4590100" y="2163172"/>
              <a:ext cx="1333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19440"/>
                    <a:pt x="686" y="17280"/>
                    <a:pt x="1577" y="15840"/>
                  </a:cubicBezTo>
                  <a:cubicBezTo>
                    <a:pt x="2469" y="14400"/>
                    <a:pt x="3909" y="13680"/>
                    <a:pt x="5331" y="12960"/>
                  </a:cubicBezTo>
                  <a:cubicBezTo>
                    <a:pt x="6754" y="12240"/>
                    <a:pt x="8160" y="11520"/>
                    <a:pt x="9446" y="10800"/>
                  </a:cubicBezTo>
                  <a:cubicBezTo>
                    <a:pt x="10731" y="10080"/>
                    <a:pt x="11897" y="9360"/>
                    <a:pt x="13149" y="9000"/>
                  </a:cubicBezTo>
                  <a:cubicBezTo>
                    <a:pt x="14400" y="8640"/>
                    <a:pt x="15737" y="8640"/>
                    <a:pt x="17160" y="7200"/>
                  </a:cubicBezTo>
                  <a:cubicBezTo>
                    <a:pt x="18583" y="5760"/>
                    <a:pt x="20091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5139127" y="2397078"/>
              <a:ext cx="210037" cy="185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34" fill="norm" stroke="1" extrusionOk="0">
                  <a:moveTo>
                    <a:pt x="2293" y="119"/>
                  </a:moveTo>
                  <a:cubicBezTo>
                    <a:pt x="1861" y="4973"/>
                    <a:pt x="1429" y="9827"/>
                    <a:pt x="1213" y="12861"/>
                  </a:cubicBezTo>
                  <a:cubicBezTo>
                    <a:pt x="997" y="15895"/>
                    <a:pt x="997" y="17108"/>
                    <a:pt x="781" y="18443"/>
                  </a:cubicBezTo>
                  <a:cubicBezTo>
                    <a:pt x="565" y="19778"/>
                    <a:pt x="133" y="21234"/>
                    <a:pt x="25" y="21234"/>
                  </a:cubicBezTo>
                  <a:cubicBezTo>
                    <a:pt x="-83" y="21234"/>
                    <a:pt x="133" y="19778"/>
                    <a:pt x="1105" y="16744"/>
                  </a:cubicBezTo>
                  <a:cubicBezTo>
                    <a:pt x="2077" y="13710"/>
                    <a:pt x="3805" y="9099"/>
                    <a:pt x="6073" y="5823"/>
                  </a:cubicBezTo>
                  <a:cubicBezTo>
                    <a:pt x="8341" y="2546"/>
                    <a:pt x="11149" y="605"/>
                    <a:pt x="13741" y="119"/>
                  </a:cubicBezTo>
                  <a:cubicBezTo>
                    <a:pt x="16333" y="-366"/>
                    <a:pt x="18709" y="605"/>
                    <a:pt x="20005" y="3396"/>
                  </a:cubicBezTo>
                  <a:cubicBezTo>
                    <a:pt x="21301" y="6187"/>
                    <a:pt x="21517" y="10798"/>
                    <a:pt x="21409" y="14074"/>
                  </a:cubicBezTo>
                  <a:cubicBezTo>
                    <a:pt x="21301" y="17351"/>
                    <a:pt x="20869" y="19292"/>
                    <a:pt x="20437" y="21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138750" y="3720877"/>
              <a:ext cx="190501" cy="184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0" y="10697"/>
                  </a:moveTo>
                  <a:cubicBezTo>
                    <a:pt x="1200" y="11183"/>
                    <a:pt x="2400" y="11668"/>
                    <a:pt x="5400" y="10455"/>
                  </a:cubicBezTo>
                  <a:cubicBezTo>
                    <a:pt x="8400" y="9241"/>
                    <a:pt x="13200" y="6329"/>
                    <a:pt x="15840" y="4266"/>
                  </a:cubicBezTo>
                  <a:cubicBezTo>
                    <a:pt x="18480" y="2203"/>
                    <a:pt x="18960" y="989"/>
                    <a:pt x="18480" y="383"/>
                  </a:cubicBezTo>
                  <a:cubicBezTo>
                    <a:pt x="18000" y="-224"/>
                    <a:pt x="16560" y="-224"/>
                    <a:pt x="13800" y="1232"/>
                  </a:cubicBezTo>
                  <a:cubicBezTo>
                    <a:pt x="11040" y="2688"/>
                    <a:pt x="6960" y="5601"/>
                    <a:pt x="4320" y="8634"/>
                  </a:cubicBezTo>
                  <a:cubicBezTo>
                    <a:pt x="1680" y="11668"/>
                    <a:pt x="480" y="14823"/>
                    <a:pt x="840" y="17129"/>
                  </a:cubicBezTo>
                  <a:cubicBezTo>
                    <a:pt x="1200" y="19434"/>
                    <a:pt x="3120" y="20891"/>
                    <a:pt x="6840" y="21133"/>
                  </a:cubicBezTo>
                  <a:cubicBezTo>
                    <a:pt x="10560" y="21376"/>
                    <a:pt x="16080" y="20405"/>
                    <a:pt x="21600" y="19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462196" y="3583885"/>
              <a:ext cx="165505" cy="24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382" fill="norm" stroke="1" extrusionOk="0">
                  <a:moveTo>
                    <a:pt x="21112" y="2868"/>
                  </a:moveTo>
                  <a:cubicBezTo>
                    <a:pt x="18682" y="1597"/>
                    <a:pt x="16252" y="327"/>
                    <a:pt x="13822" y="54"/>
                  </a:cubicBezTo>
                  <a:cubicBezTo>
                    <a:pt x="11392" y="-218"/>
                    <a:pt x="8962" y="508"/>
                    <a:pt x="6532" y="2958"/>
                  </a:cubicBezTo>
                  <a:cubicBezTo>
                    <a:pt x="4102" y="5409"/>
                    <a:pt x="1672" y="9584"/>
                    <a:pt x="592" y="12760"/>
                  </a:cubicBezTo>
                  <a:cubicBezTo>
                    <a:pt x="-488" y="15937"/>
                    <a:pt x="-218" y="18115"/>
                    <a:pt x="2482" y="19385"/>
                  </a:cubicBezTo>
                  <a:cubicBezTo>
                    <a:pt x="5182" y="20656"/>
                    <a:pt x="10312" y="21019"/>
                    <a:pt x="15442" y="21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703900" y="3583127"/>
              <a:ext cx="63501" cy="275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21600" y="1171"/>
                  </a:moveTo>
                  <a:cubicBezTo>
                    <a:pt x="19440" y="517"/>
                    <a:pt x="17280" y="-138"/>
                    <a:pt x="15480" y="26"/>
                  </a:cubicBezTo>
                  <a:cubicBezTo>
                    <a:pt x="13680" y="189"/>
                    <a:pt x="12240" y="1171"/>
                    <a:pt x="9720" y="3953"/>
                  </a:cubicBezTo>
                  <a:cubicBezTo>
                    <a:pt x="7200" y="6735"/>
                    <a:pt x="3600" y="11317"/>
                    <a:pt x="1800" y="14098"/>
                  </a:cubicBezTo>
                  <a:cubicBezTo>
                    <a:pt x="0" y="16880"/>
                    <a:pt x="0" y="17862"/>
                    <a:pt x="0" y="18844"/>
                  </a:cubicBezTo>
                  <a:cubicBezTo>
                    <a:pt x="0" y="19826"/>
                    <a:pt x="0" y="20807"/>
                    <a:pt x="1800" y="21135"/>
                  </a:cubicBezTo>
                  <a:cubicBezTo>
                    <a:pt x="3600" y="21462"/>
                    <a:pt x="7200" y="21135"/>
                    <a:pt x="10800" y="20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710613" y="3588038"/>
              <a:ext cx="176115" cy="3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361" fill="norm" stroke="1" extrusionOk="0">
                  <a:moveTo>
                    <a:pt x="718" y="7223"/>
                  </a:moveTo>
                  <a:cubicBezTo>
                    <a:pt x="210" y="6540"/>
                    <a:pt x="-298" y="5856"/>
                    <a:pt x="210" y="4968"/>
                  </a:cubicBezTo>
                  <a:cubicBezTo>
                    <a:pt x="718" y="4079"/>
                    <a:pt x="2243" y="2985"/>
                    <a:pt x="5293" y="2028"/>
                  </a:cubicBezTo>
                  <a:cubicBezTo>
                    <a:pt x="8342" y="1071"/>
                    <a:pt x="12916" y="251"/>
                    <a:pt x="15838" y="46"/>
                  </a:cubicBezTo>
                  <a:cubicBezTo>
                    <a:pt x="18761" y="-159"/>
                    <a:pt x="20031" y="251"/>
                    <a:pt x="20667" y="2780"/>
                  </a:cubicBezTo>
                  <a:cubicBezTo>
                    <a:pt x="21302" y="5309"/>
                    <a:pt x="21302" y="9957"/>
                    <a:pt x="20667" y="12897"/>
                  </a:cubicBezTo>
                  <a:cubicBezTo>
                    <a:pt x="20031" y="15836"/>
                    <a:pt x="18761" y="17066"/>
                    <a:pt x="15966" y="18023"/>
                  </a:cubicBezTo>
                  <a:cubicBezTo>
                    <a:pt x="13170" y="18980"/>
                    <a:pt x="8850" y="19664"/>
                    <a:pt x="5801" y="20211"/>
                  </a:cubicBezTo>
                  <a:cubicBezTo>
                    <a:pt x="2751" y="20757"/>
                    <a:pt x="973" y="21168"/>
                    <a:pt x="846" y="21304"/>
                  </a:cubicBezTo>
                  <a:cubicBezTo>
                    <a:pt x="718" y="21441"/>
                    <a:pt x="2243" y="21304"/>
                    <a:pt x="3768" y="21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024757" y="3642722"/>
              <a:ext cx="1569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6141"/>
                    <a:pt x="3818" y="12282"/>
                    <a:pt x="1118" y="15882"/>
                  </a:cubicBezTo>
                  <a:cubicBezTo>
                    <a:pt x="-1582" y="19482"/>
                    <a:pt x="1118" y="20541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1015050" y="3560172"/>
              <a:ext cx="2286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800"/>
                    <a:pt x="0" y="18000"/>
                    <a:pt x="1300" y="15480"/>
                  </a:cubicBezTo>
                  <a:cubicBezTo>
                    <a:pt x="2600" y="12960"/>
                    <a:pt x="5200" y="9720"/>
                    <a:pt x="8800" y="7020"/>
                  </a:cubicBezTo>
                  <a:cubicBezTo>
                    <a:pt x="12400" y="4320"/>
                    <a:pt x="17000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1021400" y="3674472"/>
              <a:ext cx="304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6650"/>
                    <a:pt x="8400" y="11700"/>
                    <a:pt x="12000" y="8100"/>
                  </a:cubicBezTo>
                  <a:cubicBezTo>
                    <a:pt x="15600" y="4500"/>
                    <a:pt x="18600" y="22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1599250" y="366812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1624650" y="3820522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2462850" y="3560172"/>
              <a:ext cx="127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948"/>
                    <a:pt x="21600" y="7897"/>
                    <a:pt x="18000" y="11497"/>
                  </a:cubicBezTo>
                  <a:cubicBezTo>
                    <a:pt x="14400" y="15097"/>
                    <a:pt x="7200" y="1834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2481900" y="3490322"/>
              <a:ext cx="2286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500"/>
                    <a:pt x="4800" y="11400"/>
                    <a:pt x="8400" y="7800"/>
                  </a:cubicBezTo>
                  <a:cubicBezTo>
                    <a:pt x="12000" y="4200"/>
                    <a:pt x="16800" y="21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2509417" y="3623672"/>
              <a:ext cx="239184" cy="8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1529" y="16971"/>
                  </a:moveTo>
                  <a:cubicBezTo>
                    <a:pt x="765" y="19029"/>
                    <a:pt x="0" y="21086"/>
                    <a:pt x="0" y="21343"/>
                  </a:cubicBezTo>
                  <a:cubicBezTo>
                    <a:pt x="0" y="21600"/>
                    <a:pt x="765" y="20057"/>
                    <a:pt x="3727" y="16457"/>
                  </a:cubicBezTo>
                  <a:cubicBezTo>
                    <a:pt x="6690" y="12857"/>
                    <a:pt x="11851" y="7200"/>
                    <a:pt x="15196" y="4114"/>
                  </a:cubicBezTo>
                  <a:cubicBezTo>
                    <a:pt x="18542" y="1029"/>
                    <a:pt x="20071" y="5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2578310" y="3299923"/>
              <a:ext cx="146551" cy="126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803" fill="norm" stroke="1" extrusionOk="0">
                  <a:moveTo>
                    <a:pt x="7134" y="3119"/>
                  </a:moveTo>
                  <a:cubicBezTo>
                    <a:pt x="5613" y="6951"/>
                    <a:pt x="4092" y="10783"/>
                    <a:pt x="2875" y="14093"/>
                  </a:cubicBezTo>
                  <a:cubicBezTo>
                    <a:pt x="1658" y="17403"/>
                    <a:pt x="746" y="20190"/>
                    <a:pt x="289" y="20712"/>
                  </a:cubicBezTo>
                  <a:cubicBezTo>
                    <a:pt x="-167" y="21235"/>
                    <a:pt x="-167" y="19493"/>
                    <a:pt x="898" y="15835"/>
                  </a:cubicBezTo>
                  <a:cubicBezTo>
                    <a:pt x="1963" y="12177"/>
                    <a:pt x="4092" y="6603"/>
                    <a:pt x="5918" y="3467"/>
                  </a:cubicBezTo>
                  <a:cubicBezTo>
                    <a:pt x="7743" y="332"/>
                    <a:pt x="9264" y="-365"/>
                    <a:pt x="11850" y="158"/>
                  </a:cubicBezTo>
                  <a:cubicBezTo>
                    <a:pt x="14436" y="680"/>
                    <a:pt x="18087" y="2422"/>
                    <a:pt x="19760" y="5035"/>
                  </a:cubicBezTo>
                  <a:cubicBezTo>
                    <a:pt x="21433" y="7648"/>
                    <a:pt x="21129" y="11132"/>
                    <a:pt x="20825" y="146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2615250" y="3934822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2880"/>
                    <a:pt x="8800" y="5760"/>
                    <a:pt x="12400" y="9360"/>
                  </a:cubicBezTo>
                  <a:cubicBezTo>
                    <a:pt x="16000" y="12960"/>
                    <a:pt x="18800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2634300" y="3915772"/>
              <a:ext cx="133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43" y="1200"/>
                    <a:pt x="12686" y="2400"/>
                    <a:pt x="9086" y="5000"/>
                  </a:cubicBezTo>
                  <a:cubicBezTo>
                    <a:pt x="5486" y="7600"/>
                    <a:pt x="2743" y="11600"/>
                    <a:pt x="1371" y="14600"/>
                  </a:cubicBezTo>
                  <a:cubicBezTo>
                    <a:pt x="0" y="17600"/>
                    <a:pt x="0" y="19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2802151" y="3621556"/>
              <a:ext cx="117900" cy="26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315" fill="norm" stroke="1" extrusionOk="0">
                  <a:moveTo>
                    <a:pt x="20744" y="675"/>
                  </a:moveTo>
                  <a:cubicBezTo>
                    <a:pt x="18882" y="337"/>
                    <a:pt x="17020" y="0"/>
                    <a:pt x="15158" y="0"/>
                  </a:cubicBezTo>
                  <a:cubicBezTo>
                    <a:pt x="13296" y="0"/>
                    <a:pt x="11434" y="337"/>
                    <a:pt x="9013" y="1772"/>
                  </a:cubicBezTo>
                  <a:cubicBezTo>
                    <a:pt x="6592" y="3206"/>
                    <a:pt x="3613" y="5737"/>
                    <a:pt x="1751" y="8437"/>
                  </a:cubicBezTo>
                  <a:cubicBezTo>
                    <a:pt x="-111" y="11137"/>
                    <a:pt x="-856" y="14006"/>
                    <a:pt x="1378" y="16284"/>
                  </a:cubicBezTo>
                  <a:cubicBezTo>
                    <a:pt x="3613" y="18563"/>
                    <a:pt x="8827" y="20250"/>
                    <a:pt x="12365" y="20925"/>
                  </a:cubicBezTo>
                  <a:cubicBezTo>
                    <a:pt x="15903" y="21600"/>
                    <a:pt x="17765" y="21262"/>
                    <a:pt x="19627" y="20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2930263" y="3617322"/>
              <a:ext cx="199338" cy="212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70" fill="norm" stroke="1" extrusionOk="0">
                  <a:moveTo>
                    <a:pt x="21412" y="0"/>
                  </a:moveTo>
                  <a:cubicBezTo>
                    <a:pt x="18684" y="3850"/>
                    <a:pt x="15955" y="7699"/>
                    <a:pt x="13795" y="10907"/>
                  </a:cubicBezTo>
                  <a:cubicBezTo>
                    <a:pt x="11635" y="14115"/>
                    <a:pt x="10044" y="16681"/>
                    <a:pt x="8793" y="18285"/>
                  </a:cubicBezTo>
                  <a:cubicBezTo>
                    <a:pt x="7543" y="19889"/>
                    <a:pt x="6633" y="20531"/>
                    <a:pt x="5610" y="20958"/>
                  </a:cubicBezTo>
                  <a:cubicBezTo>
                    <a:pt x="4587" y="21386"/>
                    <a:pt x="3450" y="21600"/>
                    <a:pt x="2427" y="21386"/>
                  </a:cubicBezTo>
                  <a:cubicBezTo>
                    <a:pt x="1404" y="21172"/>
                    <a:pt x="494" y="20531"/>
                    <a:pt x="153" y="19675"/>
                  </a:cubicBezTo>
                  <a:cubicBezTo>
                    <a:pt x="-188" y="18820"/>
                    <a:pt x="39" y="17750"/>
                    <a:pt x="835" y="17216"/>
                  </a:cubicBezTo>
                  <a:cubicBezTo>
                    <a:pt x="1631" y="16681"/>
                    <a:pt x="2995" y="16681"/>
                    <a:pt x="4814" y="17002"/>
                  </a:cubicBezTo>
                  <a:cubicBezTo>
                    <a:pt x="6633" y="17323"/>
                    <a:pt x="8907" y="17964"/>
                    <a:pt x="11180" y="18606"/>
                  </a:cubicBezTo>
                  <a:cubicBezTo>
                    <a:pt x="13454" y="19248"/>
                    <a:pt x="15728" y="19889"/>
                    <a:pt x="18001" y="20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3167700" y="3610972"/>
              <a:ext cx="5683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0" h="21600" fill="norm" stroke="1" extrusionOk="0">
                  <a:moveTo>
                    <a:pt x="0" y="0"/>
                  </a:moveTo>
                  <a:cubicBezTo>
                    <a:pt x="8193" y="2177"/>
                    <a:pt x="16386" y="4353"/>
                    <a:pt x="18993" y="7619"/>
                  </a:cubicBezTo>
                  <a:cubicBezTo>
                    <a:pt x="21600" y="10884"/>
                    <a:pt x="18621" y="15237"/>
                    <a:pt x="16014" y="17749"/>
                  </a:cubicBezTo>
                  <a:cubicBezTo>
                    <a:pt x="13407" y="20260"/>
                    <a:pt x="11172" y="20930"/>
                    <a:pt x="89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3872550" y="3731622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3872550" y="3820522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4742956" y="3369672"/>
              <a:ext cx="272595" cy="289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43" fill="norm" stroke="1" extrusionOk="0">
                  <a:moveTo>
                    <a:pt x="18906" y="0"/>
                  </a:moveTo>
                  <a:cubicBezTo>
                    <a:pt x="16580" y="631"/>
                    <a:pt x="14253" y="1261"/>
                    <a:pt x="11678" y="2444"/>
                  </a:cubicBezTo>
                  <a:cubicBezTo>
                    <a:pt x="9103" y="3626"/>
                    <a:pt x="6278" y="5361"/>
                    <a:pt x="4700" y="6622"/>
                  </a:cubicBezTo>
                  <a:cubicBezTo>
                    <a:pt x="3121" y="7883"/>
                    <a:pt x="2789" y="8672"/>
                    <a:pt x="3121" y="9145"/>
                  </a:cubicBezTo>
                  <a:cubicBezTo>
                    <a:pt x="3453" y="9618"/>
                    <a:pt x="4450" y="9775"/>
                    <a:pt x="5364" y="9854"/>
                  </a:cubicBezTo>
                  <a:cubicBezTo>
                    <a:pt x="6278" y="9933"/>
                    <a:pt x="7109" y="9933"/>
                    <a:pt x="8106" y="10091"/>
                  </a:cubicBezTo>
                  <a:cubicBezTo>
                    <a:pt x="9103" y="10248"/>
                    <a:pt x="10266" y="10564"/>
                    <a:pt x="10930" y="11115"/>
                  </a:cubicBezTo>
                  <a:cubicBezTo>
                    <a:pt x="11595" y="11667"/>
                    <a:pt x="11761" y="12455"/>
                    <a:pt x="11429" y="13086"/>
                  </a:cubicBezTo>
                  <a:cubicBezTo>
                    <a:pt x="11096" y="13717"/>
                    <a:pt x="10266" y="14190"/>
                    <a:pt x="8853" y="14820"/>
                  </a:cubicBezTo>
                  <a:cubicBezTo>
                    <a:pt x="7441" y="15451"/>
                    <a:pt x="5447" y="16239"/>
                    <a:pt x="3952" y="16870"/>
                  </a:cubicBezTo>
                  <a:cubicBezTo>
                    <a:pt x="2456" y="17501"/>
                    <a:pt x="1460" y="17974"/>
                    <a:pt x="795" y="18604"/>
                  </a:cubicBezTo>
                  <a:cubicBezTo>
                    <a:pt x="130" y="19235"/>
                    <a:pt x="-202" y="20023"/>
                    <a:pt x="130" y="20575"/>
                  </a:cubicBezTo>
                  <a:cubicBezTo>
                    <a:pt x="463" y="21127"/>
                    <a:pt x="1460" y="21442"/>
                    <a:pt x="4616" y="21521"/>
                  </a:cubicBezTo>
                  <a:cubicBezTo>
                    <a:pt x="7773" y="21600"/>
                    <a:pt x="13090" y="21442"/>
                    <a:pt x="16247" y="21364"/>
                  </a:cubicBezTo>
                  <a:cubicBezTo>
                    <a:pt x="19404" y="21285"/>
                    <a:pt x="20401" y="21285"/>
                    <a:pt x="21398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5314000" y="3445872"/>
              <a:ext cx="12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50"/>
                    <a:pt x="7200" y="9900"/>
                    <a:pt x="3600" y="13500"/>
                  </a:cubicBezTo>
                  <a:cubicBezTo>
                    <a:pt x="0" y="17100"/>
                    <a:pt x="0" y="193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5148900" y="3397983"/>
              <a:ext cx="285751" cy="60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21321"/>
                  </a:moveTo>
                  <a:cubicBezTo>
                    <a:pt x="320" y="17597"/>
                    <a:pt x="640" y="13873"/>
                    <a:pt x="1760" y="10521"/>
                  </a:cubicBezTo>
                  <a:cubicBezTo>
                    <a:pt x="2880" y="7169"/>
                    <a:pt x="4800" y="4190"/>
                    <a:pt x="7840" y="2328"/>
                  </a:cubicBezTo>
                  <a:cubicBezTo>
                    <a:pt x="10880" y="466"/>
                    <a:pt x="15040" y="-279"/>
                    <a:pt x="17520" y="93"/>
                  </a:cubicBezTo>
                  <a:cubicBezTo>
                    <a:pt x="20000" y="466"/>
                    <a:pt x="20800" y="1955"/>
                    <a:pt x="21600" y="3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5180650" y="3642722"/>
              <a:ext cx="260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1" y="18000"/>
                    <a:pt x="9483" y="14400"/>
                    <a:pt x="13083" y="10800"/>
                  </a:cubicBezTo>
                  <a:cubicBezTo>
                    <a:pt x="16683" y="7200"/>
                    <a:pt x="19141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5613244" y="3346542"/>
              <a:ext cx="138907" cy="315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21446" fill="norm" stroke="1" extrusionOk="0">
                  <a:moveTo>
                    <a:pt x="20250" y="2006"/>
                  </a:moveTo>
                  <a:cubicBezTo>
                    <a:pt x="19941" y="1286"/>
                    <a:pt x="19633" y="566"/>
                    <a:pt x="18553" y="206"/>
                  </a:cubicBezTo>
                  <a:cubicBezTo>
                    <a:pt x="17473" y="-154"/>
                    <a:pt x="15621" y="-154"/>
                    <a:pt x="12690" y="1142"/>
                  </a:cubicBezTo>
                  <a:cubicBezTo>
                    <a:pt x="9759" y="2438"/>
                    <a:pt x="5747" y="5030"/>
                    <a:pt x="2970" y="7334"/>
                  </a:cubicBezTo>
                  <a:cubicBezTo>
                    <a:pt x="193" y="9638"/>
                    <a:pt x="-1350" y="11654"/>
                    <a:pt x="1581" y="13958"/>
                  </a:cubicBezTo>
                  <a:cubicBezTo>
                    <a:pt x="4513" y="16262"/>
                    <a:pt x="11919" y="18854"/>
                    <a:pt x="19324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5885500" y="3401422"/>
              <a:ext cx="1968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61" y="206"/>
                    <a:pt x="2323" y="411"/>
                    <a:pt x="4529" y="2469"/>
                  </a:cubicBezTo>
                  <a:cubicBezTo>
                    <a:pt x="6735" y="4526"/>
                    <a:pt x="9987" y="8434"/>
                    <a:pt x="13006" y="11931"/>
                  </a:cubicBezTo>
                  <a:cubicBezTo>
                    <a:pt x="16026" y="15429"/>
                    <a:pt x="18813" y="18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5956345" y="3401422"/>
              <a:ext cx="138706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fill="norm" stroke="1" extrusionOk="0">
                  <a:moveTo>
                    <a:pt x="21126" y="0"/>
                  </a:moveTo>
                  <a:cubicBezTo>
                    <a:pt x="16290" y="2344"/>
                    <a:pt x="11454" y="4688"/>
                    <a:pt x="7747" y="7116"/>
                  </a:cubicBezTo>
                  <a:cubicBezTo>
                    <a:pt x="4039" y="9544"/>
                    <a:pt x="1460" y="12056"/>
                    <a:pt x="493" y="14484"/>
                  </a:cubicBezTo>
                  <a:cubicBezTo>
                    <a:pt x="-474" y="16912"/>
                    <a:pt x="171" y="19256"/>
                    <a:pt x="8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6107750" y="3617322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6101400" y="3541122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6371664" y="3464922"/>
              <a:ext cx="148837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21392" y="0"/>
                  </a:moveTo>
                  <a:cubicBezTo>
                    <a:pt x="18046" y="600"/>
                    <a:pt x="14699" y="1200"/>
                    <a:pt x="11505" y="2400"/>
                  </a:cubicBezTo>
                  <a:cubicBezTo>
                    <a:pt x="8310" y="3600"/>
                    <a:pt x="5268" y="5400"/>
                    <a:pt x="3291" y="6900"/>
                  </a:cubicBezTo>
                  <a:cubicBezTo>
                    <a:pt x="1313" y="8400"/>
                    <a:pt x="400" y="9600"/>
                    <a:pt x="96" y="10950"/>
                  </a:cubicBezTo>
                  <a:cubicBezTo>
                    <a:pt x="-208" y="12300"/>
                    <a:pt x="96" y="13800"/>
                    <a:pt x="2682" y="14850"/>
                  </a:cubicBezTo>
                  <a:cubicBezTo>
                    <a:pt x="5268" y="15900"/>
                    <a:pt x="10136" y="16500"/>
                    <a:pt x="13178" y="17550"/>
                  </a:cubicBezTo>
                  <a:cubicBezTo>
                    <a:pt x="16220" y="18600"/>
                    <a:pt x="17437" y="20100"/>
                    <a:pt x="186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6330000" y="3674472"/>
              <a:ext cx="196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6578491" y="3487057"/>
              <a:ext cx="251711" cy="19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93" fill="norm" stroke="1" extrusionOk="0">
                  <a:moveTo>
                    <a:pt x="19744" y="1771"/>
                  </a:moveTo>
                  <a:cubicBezTo>
                    <a:pt x="20280" y="832"/>
                    <a:pt x="20815" y="-107"/>
                    <a:pt x="21083" y="10"/>
                  </a:cubicBezTo>
                  <a:cubicBezTo>
                    <a:pt x="21351" y="128"/>
                    <a:pt x="21351" y="1302"/>
                    <a:pt x="20191" y="3884"/>
                  </a:cubicBezTo>
                  <a:cubicBezTo>
                    <a:pt x="19030" y="6467"/>
                    <a:pt x="16710" y="10458"/>
                    <a:pt x="13764" y="13510"/>
                  </a:cubicBezTo>
                  <a:cubicBezTo>
                    <a:pt x="10819" y="16563"/>
                    <a:pt x="7249" y="18676"/>
                    <a:pt x="4928" y="19732"/>
                  </a:cubicBezTo>
                  <a:cubicBezTo>
                    <a:pt x="2607" y="20789"/>
                    <a:pt x="1536" y="20789"/>
                    <a:pt x="822" y="20202"/>
                  </a:cubicBezTo>
                  <a:cubicBezTo>
                    <a:pt x="108" y="19615"/>
                    <a:pt x="-249" y="18441"/>
                    <a:pt x="197" y="17736"/>
                  </a:cubicBezTo>
                  <a:cubicBezTo>
                    <a:pt x="644" y="17032"/>
                    <a:pt x="1893" y="16797"/>
                    <a:pt x="5374" y="17502"/>
                  </a:cubicBezTo>
                  <a:cubicBezTo>
                    <a:pt x="8855" y="18206"/>
                    <a:pt x="14568" y="19850"/>
                    <a:pt x="20280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6857050" y="3439522"/>
              <a:ext cx="13361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11137" y="0"/>
                  </a:moveTo>
                  <a:cubicBezTo>
                    <a:pt x="12825" y="141"/>
                    <a:pt x="14512" y="282"/>
                    <a:pt x="16538" y="1200"/>
                  </a:cubicBezTo>
                  <a:cubicBezTo>
                    <a:pt x="18563" y="2118"/>
                    <a:pt x="20925" y="3812"/>
                    <a:pt x="21262" y="6212"/>
                  </a:cubicBezTo>
                  <a:cubicBezTo>
                    <a:pt x="21600" y="8612"/>
                    <a:pt x="19912" y="11718"/>
                    <a:pt x="16031" y="14400"/>
                  </a:cubicBezTo>
                  <a:cubicBezTo>
                    <a:pt x="12150" y="17082"/>
                    <a:pt x="6075" y="193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4767900" y="3892489"/>
              <a:ext cx="1828801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50" y="18514"/>
                    <a:pt x="1700" y="15429"/>
                    <a:pt x="2625" y="12651"/>
                  </a:cubicBezTo>
                  <a:cubicBezTo>
                    <a:pt x="3550" y="9874"/>
                    <a:pt x="4550" y="7406"/>
                    <a:pt x="5562" y="5554"/>
                  </a:cubicBezTo>
                  <a:cubicBezTo>
                    <a:pt x="6575" y="3703"/>
                    <a:pt x="7600" y="2469"/>
                    <a:pt x="8637" y="1543"/>
                  </a:cubicBezTo>
                  <a:cubicBezTo>
                    <a:pt x="9675" y="617"/>
                    <a:pt x="10725" y="0"/>
                    <a:pt x="11750" y="0"/>
                  </a:cubicBezTo>
                  <a:cubicBezTo>
                    <a:pt x="12775" y="0"/>
                    <a:pt x="13775" y="617"/>
                    <a:pt x="14825" y="1851"/>
                  </a:cubicBezTo>
                  <a:cubicBezTo>
                    <a:pt x="15875" y="3086"/>
                    <a:pt x="16975" y="4937"/>
                    <a:pt x="17975" y="6789"/>
                  </a:cubicBezTo>
                  <a:cubicBezTo>
                    <a:pt x="18975" y="8640"/>
                    <a:pt x="19875" y="10491"/>
                    <a:pt x="20463" y="12034"/>
                  </a:cubicBezTo>
                  <a:cubicBezTo>
                    <a:pt x="21050" y="13577"/>
                    <a:pt x="21325" y="14811"/>
                    <a:pt x="21600" y="16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5695000" y="4124476"/>
              <a:ext cx="288631" cy="22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86" fill="norm" stroke="1" extrusionOk="0">
                  <a:moveTo>
                    <a:pt x="0" y="3024"/>
                  </a:moveTo>
                  <a:cubicBezTo>
                    <a:pt x="946" y="5970"/>
                    <a:pt x="1892" y="8915"/>
                    <a:pt x="2365" y="11271"/>
                  </a:cubicBezTo>
                  <a:cubicBezTo>
                    <a:pt x="2838" y="13628"/>
                    <a:pt x="2838" y="15395"/>
                    <a:pt x="2759" y="16868"/>
                  </a:cubicBezTo>
                  <a:cubicBezTo>
                    <a:pt x="2680" y="18341"/>
                    <a:pt x="2523" y="19519"/>
                    <a:pt x="2365" y="19519"/>
                  </a:cubicBezTo>
                  <a:cubicBezTo>
                    <a:pt x="2207" y="19519"/>
                    <a:pt x="2050" y="18341"/>
                    <a:pt x="2680" y="15690"/>
                  </a:cubicBezTo>
                  <a:cubicBezTo>
                    <a:pt x="3311" y="13039"/>
                    <a:pt x="4730" y="8915"/>
                    <a:pt x="6622" y="5970"/>
                  </a:cubicBezTo>
                  <a:cubicBezTo>
                    <a:pt x="8514" y="3024"/>
                    <a:pt x="10879" y="1257"/>
                    <a:pt x="12850" y="471"/>
                  </a:cubicBezTo>
                  <a:cubicBezTo>
                    <a:pt x="14820" y="-314"/>
                    <a:pt x="16397" y="-118"/>
                    <a:pt x="17737" y="1061"/>
                  </a:cubicBezTo>
                  <a:cubicBezTo>
                    <a:pt x="19077" y="2239"/>
                    <a:pt x="20181" y="4399"/>
                    <a:pt x="20812" y="7344"/>
                  </a:cubicBezTo>
                  <a:cubicBezTo>
                    <a:pt x="21442" y="10290"/>
                    <a:pt x="21600" y="14021"/>
                    <a:pt x="21442" y="16475"/>
                  </a:cubicBezTo>
                  <a:cubicBezTo>
                    <a:pt x="21285" y="18930"/>
                    <a:pt x="20812" y="20108"/>
                    <a:pt x="20339" y="21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8616948" y="2003591"/>
              <a:ext cx="260560" cy="165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0588" fill="norm" stroke="1" extrusionOk="0">
                  <a:moveTo>
                    <a:pt x="11846" y="4845"/>
                  </a:moveTo>
                  <a:cubicBezTo>
                    <a:pt x="11846" y="3528"/>
                    <a:pt x="11846" y="2211"/>
                    <a:pt x="11328" y="1157"/>
                  </a:cubicBezTo>
                  <a:cubicBezTo>
                    <a:pt x="10809" y="103"/>
                    <a:pt x="9773" y="-687"/>
                    <a:pt x="8045" y="893"/>
                  </a:cubicBezTo>
                  <a:cubicBezTo>
                    <a:pt x="6317" y="2474"/>
                    <a:pt x="3897" y="6425"/>
                    <a:pt x="2342" y="9718"/>
                  </a:cubicBezTo>
                  <a:cubicBezTo>
                    <a:pt x="787" y="13011"/>
                    <a:pt x="96" y="15645"/>
                    <a:pt x="9" y="17620"/>
                  </a:cubicBezTo>
                  <a:cubicBezTo>
                    <a:pt x="-77" y="19596"/>
                    <a:pt x="441" y="20913"/>
                    <a:pt x="2256" y="20518"/>
                  </a:cubicBezTo>
                  <a:cubicBezTo>
                    <a:pt x="4070" y="20123"/>
                    <a:pt x="7181" y="18015"/>
                    <a:pt x="9945" y="15645"/>
                  </a:cubicBezTo>
                  <a:cubicBezTo>
                    <a:pt x="12710" y="13274"/>
                    <a:pt x="15129" y="10640"/>
                    <a:pt x="16598" y="8664"/>
                  </a:cubicBezTo>
                  <a:cubicBezTo>
                    <a:pt x="18067" y="6689"/>
                    <a:pt x="18585" y="5372"/>
                    <a:pt x="18413" y="4976"/>
                  </a:cubicBezTo>
                  <a:cubicBezTo>
                    <a:pt x="18240" y="4581"/>
                    <a:pt x="17376" y="5108"/>
                    <a:pt x="16685" y="6820"/>
                  </a:cubicBezTo>
                  <a:cubicBezTo>
                    <a:pt x="15993" y="8533"/>
                    <a:pt x="15475" y="11430"/>
                    <a:pt x="15216" y="13801"/>
                  </a:cubicBezTo>
                  <a:cubicBezTo>
                    <a:pt x="14957" y="16172"/>
                    <a:pt x="14957" y="18015"/>
                    <a:pt x="15389" y="18806"/>
                  </a:cubicBezTo>
                  <a:cubicBezTo>
                    <a:pt x="15821" y="19596"/>
                    <a:pt x="16685" y="19333"/>
                    <a:pt x="17721" y="18147"/>
                  </a:cubicBezTo>
                  <a:cubicBezTo>
                    <a:pt x="18758" y="16962"/>
                    <a:pt x="19968" y="14854"/>
                    <a:pt x="20659" y="12747"/>
                  </a:cubicBezTo>
                  <a:cubicBezTo>
                    <a:pt x="21350" y="10640"/>
                    <a:pt x="21523" y="8533"/>
                    <a:pt x="20832" y="7611"/>
                  </a:cubicBezTo>
                  <a:cubicBezTo>
                    <a:pt x="20141" y="6689"/>
                    <a:pt x="18585" y="6952"/>
                    <a:pt x="18067" y="7611"/>
                  </a:cubicBezTo>
                  <a:cubicBezTo>
                    <a:pt x="17549" y="8269"/>
                    <a:pt x="18067" y="9323"/>
                    <a:pt x="18585" y="10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8937598" y="2034965"/>
              <a:ext cx="110203" cy="115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31" fill="norm" stroke="1" extrusionOk="0">
                  <a:moveTo>
                    <a:pt x="5325" y="4936"/>
                  </a:moveTo>
                  <a:cubicBezTo>
                    <a:pt x="5325" y="8864"/>
                    <a:pt x="5325" y="12791"/>
                    <a:pt x="4510" y="15540"/>
                  </a:cubicBezTo>
                  <a:cubicBezTo>
                    <a:pt x="3694" y="18289"/>
                    <a:pt x="2064" y="19860"/>
                    <a:pt x="1045" y="19467"/>
                  </a:cubicBezTo>
                  <a:cubicBezTo>
                    <a:pt x="27" y="19075"/>
                    <a:pt x="-381" y="16718"/>
                    <a:pt x="434" y="13576"/>
                  </a:cubicBezTo>
                  <a:cubicBezTo>
                    <a:pt x="1249" y="10435"/>
                    <a:pt x="3287" y="6507"/>
                    <a:pt x="5121" y="3955"/>
                  </a:cubicBezTo>
                  <a:cubicBezTo>
                    <a:pt x="6955" y="1402"/>
                    <a:pt x="8585" y="224"/>
                    <a:pt x="10419" y="27"/>
                  </a:cubicBezTo>
                  <a:cubicBezTo>
                    <a:pt x="12253" y="-169"/>
                    <a:pt x="14291" y="616"/>
                    <a:pt x="16125" y="4347"/>
                  </a:cubicBezTo>
                  <a:cubicBezTo>
                    <a:pt x="17959" y="8078"/>
                    <a:pt x="19589" y="14755"/>
                    <a:pt x="21219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9115492" y="2021270"/>
              <a:ext cx="65709" cy="151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1129" fill="norm" stroke="1" extrusionOk="0">
                  <a:moveTo>
                    <a:pt x="18340" y="4746"/>
                  </a:moveTo>
                  <a:cubicBezTo>
                    <a:pt x="19649" y="3267"/>
                    <a:pt x="20958" y="1787"/>
                    <a:pt x="19976" y="900"/>
                  </a:cubicBezTo>
                  <a:cubicBezTo>
                    <a:pt x="18994" y="12"/>
                    <a:pt x="15722" y="-284"/>
                    <a:pt x="12122" y="308"/>
                  </a:cubicBezTo>
                  <a:cubicBezTo>
                    <a:pt x="8522" y="900"/>
                    <a:pt x="4594" y="2379"/>
                    <a:pt x="2303" y="4006"/>
                  </a:cubicBezTo>
                  <a:cubicBezTo>
                    <a:pt x="13" y="5634"/>
                    <a:pt x="-642" y="7409"/>
                    <a:pt x="667" y="8593"/>
                  </a:cubicBezTo>
                  <a:cubicBezTo>
                    <a:pt x="1976" y="9776"/>
                    <a:pt x="5249" y="10368"/>
                    <a:pt x="8522" y="11108"/>
                  </a:cubicBezTo>
                  <a:cubicBezTo>
                    <a:pt x="11794" y="11848"/>
                    <a:pt x="15067" y="12735"/>
                    <a:pt x="17358" y="14067"/>
                  </a:cubicBezTo>
                  <a:cubicBezTo>
                    <a:pt x="19649" y="15398"/>
                    <a:pt x="20958" y="17174"/>
                    <a:pt x="19649" y="18505"/>
                  </a:cubicBezTo>
                  <a:cubicBezTo>
                    <a:pt x="18340" y="19837"/>
                    <a:pt x="14413" y="20724"/>
                    <a:pt x="10813" y="21020"/>
                  </a:cubicBezTo>
                  <a:cubicBezTo>
                    <a:pt x="7213" y="21316"/>
                    <a:pt x="3940" y="21020"/>
                    <a:pt x="2631" y="19984"/>
                  </a:cubicBezTo>
                  <a:cubicBezTo>
                    <a:pt x="1322" y="18949"/>
                    <a:pt x="1976" y="17174"/>
                    <a:pt x="2631" y="15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9263700" y="2061572"/>
              <a:ext cx="1" cy="698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9257350" y="1995627"/>
              <a:ext cx="31751" cy="59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1" fill="norm" stroke="1" extrusionOk="0">
                  <a:moveTo>
                    <a:pt x="0" y="20971"/>
                  </a:moveTo>
                  <a:cubicBezTo>
                    <a:pt x="1440" y="17247"/>
                    <a:pt x="2880" y="13523"/>
                    <a:pt x="3600" y="9426"/>
                  </a:cubicBezTo>
                  <a:cubicBezTo>
                    <a:pt x="4320" y="5330"/>
                    <a:pt x="4320" y="861"/>
                    <a:pt x="7200" y="116"/>
                  </a:cubicBezTo>
                  <a:cubicBezTo>
                    <a:pt x="10080" y="-629"/>
                    <a:pt x="15840" y="2350"/>
                    <a:pt x="21600" y="5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9337783" y="2008255"/>
              <a:ext cx="52918" cy="15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197" fill="norm" stroke="1" extrusionOk="0">
                  <a:moveTo>
                    <a:pt x="20769" y="2859"/>
                  </a:moveTo>
                  <a:cubicBezTo>
                    <a:pt x="18277" y="1737"/>
                    <a:pt x="15784" y="615"/>
                    <a:pt x="12461" y="194"/>
                  </a:cubicBezTo>
                  <a:cubicBezTo>
                    <a:pt x="9138" y="-227"/>
                    <a:pt x="4984" y="54"/>
                    <a:pt x="2492" y="895"/>
                  </a:cubicBezTo>
                  <a:cubicBezTo>
                    <a:pt x="0" y="1737"/>
                    <a:pt x="-831" y="3139"/>
                    <a:pt x="1246" y="5944"/>
                  </a:cubicBezTo>
                  <a:cubicBezTo>
                    <a:pt x="3323" y="8750"/>
                    <a:pt x="8307" y="12957"/>
                    <a:pt x="12046" y="15763"/>
                  </a:cubicBezTo>
                  <a:cubicBezTo>
                    <a:pt x="15784" y="18568"/>
                    <a:pt x="18277" y="19970"/>
                    <a:pt x="17446" y="20672"/>
                  </a:cubicBezTo>
                  <a:cubicBezTo>
                    <a:pt x="16615" y="21373"/>
                    <a:pt x="12461" y="21373"/>
                    <a:pt x="8307" y="20672"/>
                  </a:cubicBezTo>
                  <a:cubicBezTo>
                    <a:pt x="4154" y="19970"/>
                    <a:pt x="0" y="18568"/>
                    <a:pt x="0" y="15903"/>
                  </a:cubicBezTo>
                  <a:cubicBezTo>
                    <a:pt x="0" y="13238"/>
                    <a:pt x="4154" y="9311"/>
                    <a:pt x="8307" y="5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9455258" y="1883772"/>
              <a:ext cx="68793" cy="263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65" fill="norm" stroke="1" extrusionOk="0">
                  <a:moveTo>
                    <a:pt x="21273" y="0"/>
                  </a:moveTo>
                  <a:cubicBezTo>
                    <a:pt x="16691" y="3257"/>
                    <a:pt x="12109" y="6514"/>
                    <a:pt x="8509" y="9429"/>
                  </a:cubicBezTo>
                  <a:cubicBezTo>
                    <a:pt x="4909" y="12343"/>
                    <a:pt x="2291" y="14914"/>
                    <a:pt x="982" y="16714"/>
                  </a:cubicBezTo>
                  <a:cubicBezTo>
                    <a:pt x="-327" y="18514"/>
                    <a:pt x="-327" y="19543"/>
                    <a:pt x="982" y="20314"/>
                  </a:cubicBezTo>
                  <a:cubicBezTo>
                    <a:pt x="2291" y="21086"/>
                    <a:pt x="4909" y="21600"/>
                    <a:pt x="7528" y="21257"/>
                  </a:cubicBezTo>
                  <a:cubicBezTo>
                    <a:pt x="10146" y="20914"/>
                    <a:pt x="12764" y="19714"/>
                    <a:pt x="15382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9425536" y="2043805"/>
              <a:ext cx="278865" cy="11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179" fill="norm" stroke="1" extrusionOk="0">
                  <a:moveTo>
                    <a:pt x="1712" y="5653"/>
                  </a:moveTo>
                  <a:cubicBezTo>
                    <a:pt x="900" y="5260"/>
                    <a:pt x="88" y="4867"/>
                    <a:pt x="7" y="4082"/>
                  </a:cubicBezTo>
                  <a:cubicBezTo>
                    <a:pt x="-74" y="3297"/>
                    <a:pt x="576" y="2118"/>
                    <a:pt x="1712" y="1529"/>
                  </a:cubicBezTo>
                  <a:cubicBezTo>
                    <a:pt x="2849" y="940"/>
                    <a:pt x="4473" y="940"/>
                    <a:pt x="5691" y="1333"/>
                  </a:cubicBezTo>
                  <a:cubicBezTo>
                    <a:pt x="6909" y="1726"/>
                    <a:pt x="7721" y="2511"/>
                    <a:pt x="8534" y="3100"/>
                  </a:cubicBezTo>
                  <a:cubicBezTo>
                    <a:pt x="9346" y="3689"/>
                    <a:pt x="10158" y="4082"/>
                    <a:pt x="10807" y="3493"/>
                  </a:cubicBezTo>
                  <a:cubicBezTo>
                    <a:pt x="11457" y="2904"/>
                    <a:pt x="11944" y="1333"/>
                    <a:pt x="11782" y="547"/>
                  </a:cubicBezTo>
                  <a:cubicBezTo>
                    <a:pt x="11619" y="-238"/>
                    <a:pt x="10807" y="-238"/>
                    <a:pt x="9995" y="940"/>
                  </a:cubicBezTo>
                  <a:cubicBezTo>
                    <a:pt x="9183" y="2118"/>
                    <a:pt x="8371" y="4475"/>
                    <a:pt x="7884" y="6635"/>
                  </a:cubicBezTo>
                  <a:cubicBezTo>
                    <a:pt x="7397" y="8795"/>
                    <a:pt x="7234" y="10758"/>
                    <a:pt x="7153" y="12722"/>
                  </a:cubicBezTo>
                  <a:cubicBezTo>
                    <a:pt x="7072" y="14686"/>
                    <a:pt x="7072" y="16649"/>
                    <a:pt x="7965" y="17238"/>
                  </a:cubicBezTo>
                  <a:cubicBezTo>
                    <a:pt x="8858" y="17827"/>
                    <a:pt x="10645" y="17042"/>
                    <a:pt x="11863" y="15864"/>
                  </a:cubicBezTo>
                  <a:cubicBezTo>
                    <a:pt x="13081" y="14686"/>
                    <a:pt x="13731" y="13115"/>
                    <a:pt x="13812" y="13311"/>
                  </a:cubicBezTo>
                  <a:cubicBezTo>
                    <a:pt x="13893" y="13507"/>
                    <a:pt x="13406" y="15471"/>
                    <a:pt x="13081" y="17435"/>
                  </a:cubicBezTo>
                  <a:cubicBezTo>
                    <a:pt x="12756" y="19398"/>
                    <a:pt x="12594" y="21362"/>
                    <a:pt x="12756" y="21166"/>
                  </a:cubicBezTo>
                  <a:cubicBezTo>
                    <a:pt x="12918" y="20969"/>
                    <a:pt x="13406" y="18613"/>
                    <a:pt x="14218" y="15471"/>
                  </a:cubicBezTo>
                  <a:cubicBezTo>
                    <a:pt x="15030" y="12329"/>
                    <a:pt x="16167" y="8402"/>
                    <a:pt x="17141" y="5653"/>
                  </a:cubicBezTo>
                  <a:cubicBezTo>
                    <a:pt x="18115" y="2904"/>
                    <a:pt x="18928" y="1333"/>
                    <a:pt x="19658" y="1333"/>
                  </a:cubicBezTo>
                  <a:cubicBezTo>
                    <a:pt x="20389" y="1333"/>
                    <a:pt x="21039" y="2904"/>
                    <a:pt x="21282" y="5064"/>
                  </a:cubicBezTo>
                  <a:cubicBezTo>
                    <a:pt x="21526" y="7224"/>
                    <a:pt x="21364" y="9973"/>
                    <a:pt x="20958" y="13115"/>
                  </a:cubicBezTo>
                  <a:cubicBezTo>
                    <a:pt x="20552" y="16257"/>
                    <a:pt x="19902" y="19791"/>
                    <a:pt x="19740" y="20380"/>
                  </a:cubicBezTo>
                  <a:cubicBezTo>
                    <a:pt x="19577" y="20969"/>
                    <a:pt x="19902" y="18613"/>
                    <a:pt x="20227" y="16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9741600" y="1877422"/>
              <a:ext cx="74551" cy="30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85" fill="norm" stroke="1" extrusionOk="0">
                  <a:moveTo>
                    <a:pt x="21132" y="0"/>
                  </a:moveTo>
                  <a:cubicBezTo>
                    <a:pt x="18732" y="2367"/>
                    <a:pt x="16332" y="4734"/>
                    <a:pt x="12732" y="7693"/>
                  </a:cubicBezTo>
                  <a:cubicBezTo>
                    <a:pt x="9132" y="10652"/>
                    <a:pt x="4332" y="14203"/>
                    <a:pt x="1932" y="16644"/>
                  </a:cubicBezTo>
                  <a:cubicBezTo>
                    <a:pt x="-468" y="19085"/>
                    <a:pt x="-468" y="20416"/>
                    <a:pt x="1032" y="21008"/>
                  </a:cubicBezTo>
                  <a:cubicBezTo>
                    <a:pt x="2532" y="21600"/>
                    <a:pt x="5532" y="21452"/>
                    <a:pt x="8832" y="20860"/>
                  </a:cubicBezTo>
                  <a:cubicBezTo>
                    <a:pt x="12132" y="20268"/>
                    <a:pt x="15732" y="19233"/>
                    <a:pt x="19332" y="18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9668994" y="2036172"/>
              <a:ext cx="16620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4244" y="21600"/>
                  </a:moveTo>
                  <a:cubicBezTo>
                    <a:pt x="2056" y="21600"/>
                    <a:pt x="-131" y="21600"/>
                    <a:pt x="6" y="21000"/>
                  </a:cubicBezTo>
                  <a:cubicBezTo>
                    <a:pt x="142" y="20400"/>
                    <a:pt x="2603" y="19200"/>
                    <a:pt x="6568" y="15600"/>
                  </a:cubicBezTo>
                  <a:cubicBezTo>
                    <a:pt x="10532" y="12000"/>
                    <a:pt x="16001" y="6000"/>
                    <a:pt x="2146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8735127" y="3719920"/>
              <a:ext cx="96774" cy="204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304" fill="norm" stroke="1" extrusionOk="0">
                  <a:moveTo>
                    <a:pt x="18255" y="3202"/>
                  </a:moveTo>
                  <a:cubicBezTo>
                    <a:pt x="17795" y="1659"/>
                    <a:pt x="17335" y="116"/>
                    <a:pt x="15957" y="6"/>
                  </a:cubicBezTo>
                  <a:cubicBezTo>
                    <a:pt x="14578" y="-104"/>
                    <a:pt x="12280" y="1218"/>
                    <a:pt x="9293" y="3863"/>
                  </a:cubicBezTo>
                  <a:cubicBezTo>
                    <a:pt x="6306" y="6508"/>
                    <a:pt x="2629" y="10476"/>
                    <a:pt x="1021" y="13561"/>
                  </a:cubicBezTo>
                  <a:cubicBezTo>
                    <a:pt x="-588" y="16647"/>
                    <a:pt x="-128" y="18851"/>
                    <a:pt x="1250" y="20063"/>
                  </a:cubicBezTo>
                  <a:cubicBezTo>
                    <a:pt x="2629" y="21276"/>
                    <a:pt x="4927" y="21496"/>
                    <a:pt x="8374" y="21165"/>
                  </a:cubicBezTo>
                  <a:cubicBezTo>
                    <a:pt x="11821" y="20835"/>
                    <a:pt x="16416" y="19953"/>
                    <a:pt x="21012" y="190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8909689" y="3767642"/>
              <a:ext cx="140662" cy="11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0729" fill="norm" stroke="1" extrusionOk="0">
                  <a:moveTo>
                    <a:pt x="14056" y="360"/>
                  </a:moveTo>
                  <a:cubicBezTo>
                    <a:pt x="12468" y="-6"/>
                    <a:pt x="10880" y="-372"/>
                    <a:pt x="8497" y="1825"/>
                  </a:cubicBezTo>
                  <a:cubicBezTo>
                    <a:pt x="6115" y="4021"/>
                    <a:pt x="2938" y="8781"/>
                    <a:pt x="1350" y="12075"/>
                  </a:cubicBezTo>
                  <a:cubicBezTo>
                    <a:pt x="-238" y="15370"/>
                    <a:pt x="-238" y="17201"/>
                    <a:pt x="397" y="18665"/>
                  </a:cubicBezTo>
                  <a:cubicBezTo>
                    <a:pt x="1033" y="20130"/>
                    <a:pt x="2303" y="21228"/>
                    <a:pt x="5162" y="20496"/>
                  </a:cubicBezTo>
                  <a:cubicBezTo>
                    <a:pt x="8021" y="19764"/>
                    <a:pt x="12468" y="17201"/>
                    <a:pt x="15327" y="15004"/>
                  </a:cubicBezTo>
                  <a:cubicBezTo>
                    <a:pt x="18186" y="12808"/>
                    <a:pt x="19456" y="10977"/>
                    <a:pt x="20250" y="9147"/>
                  </a:cubicBezTo>
                  <a:cubicBezTo>
                    <a:pt x="21044" y="7316"/>
                    <a:pt x="21362" y="5486"/>
                    <a:pt x="20886" y="4021"/>
                  </a:cubicBezTo>
                  <a:cubicBezTo>
                    <a:pt x="20409" y="2557"/>
                    <a:pt x="19138" y="1459"/>
                    <a:pt x="17074" y="726"/>
                  </a:cubicBezTo>
                  <a:cubicBezTo>
                    <a:pt x="15009" y="-6"/>
                    <a:pt x="12150" y="-372"/>
                    <a:pt x="11197" y="543"/>
                  </a:cubicBezTo>
                  <a:cubicBezTo>
                    <a:pt x="10244" y="1459"/>
                    <a:pt x="11197" y="3655"/>
                    <a:pt x="12150" y="58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9062617" y="3732057"/>
              <a:ext cx="156634" cy="162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0" fill="norm" stroke="1" extrusionOk="0">
                  <a:moveTo>
                    <a:pt x="584" y="6425"/>
                  </a:moveTo>
                  <a:cubicBezTo>
                    <a:pt x="584" y="9125"/>
                    <a:pt x="584" y="11825"/>
                    <a:pt x="438" y="14525"/>
                  </a:cubicBezTo>
                  <a:cubicBezTo>
                    <a:pt x="292" y="17225"/>
                    <a:pt x="0" y="19925"/>
                    <a:pt x="0" y="20600"/>
                  </a:cubicBezTo>
                  <a:cubicBezTo>
                    <a:pt x="0" y="21275"/>
                    <a:pt x="292" y="19925"/>
                    <a:pt x="1605" y="16955"/>
                  </a:cubicBezTo>
                  <a:cubicBezTo>
                    <a:pt x="2919" y="13985"/>
                    <a:pt x="5254" y="9395"/>
                    <a:pt x="7005" y="6425"/>
                  </a:cubicBezTo>
                  <a:cubicBezTo>
                    <a:pt x="8757" y="3455"/>
                    <a:pt x="9924" y="2105"/>
                    <a:pt x="11384" y="1160"/>
                  </a:cubicBezTo>
                  <a:cubicBezTo>
                    <a:pt x="12843" y="215"/>
                    <a:pt x="14595" y="-325"/>
                    <a:pt x="15616" y="215"/>
                  </a:cubicBezTo>
                  <a:cubicBezTo>
                    <a:pt x="16638" y="755"/>
                    <a:pt x="16930" y="2375"/>
                    <a:pt x="16784" y="5345"/>
                  </a:cubicBezTo>
                  <a:cubicBezTo>
                    <a:pt x="16638" y="8315"/>
                    <a:pt x="16054" y="12635"/>
                    <a:pt x="15762" y="15605"/>
                  </a:cubicBezTo>
                  <a:cubicBezTo>
                    <a:pt x="15470" y="18575"/>
                    <a:pt x="15470" y="20195"/>
                    <a:pt x="16492" y="20465"/>
                  </a:cubicBezTo>
                  <a:cubicBezTo>
                    <a:pt x="17514" y="20735"/>
                    <a:pt x="19557" y="19655"/>
                    <a:pt x="21600" y="18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9269477" y="3728187"/>
              <a:ext cx="72868" cy="157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7" h="21145" fill="norm" stroke="1" extrusionOk="0">
                  <a:moveTo>
                    <a:pt x="19423" y="4725"/>
                  </a:moveTo>
                  <a:cubicBezTo>
                    <a:pt x="20007" y="3304"/>
                    <a:pt x="20591" y="1882"/>
                    <a:pt x="19423" y="1030"/>
                  </a:cubicBezTo>
                  <a:cubicBezTo>
                    <a:pt x="18256" y="177"/>
                    <a:pt x="15337" y="-107"/>
                    <a:pt x="12418" y="35"/>
                  </a:cubicBezTo>
                  <a:cubicBezTo>
                    <a:pt x="9499" y="177"/>
                    <a:pt x="6580" y="746"/>
                    <a:pt x="3953" y="2309"/>
                  </a:cubicBezTo>
                  <a:cubicBezTo>
                    <a:pt x="1326" y="3872"/>
                    <a:pt x="-1009" y="6430"/>
                    <a:pt x="450" y="8846"/>
                  </a:cubicBezTo>
                  <a:cubicBezTo>
                    <a:pt x="1910" y="11261"/>
                    <a:pt x="7164" y="13535"/>
                    <a:pt x="10375" y="15525"/>
                  </a:cubicBezTo>
                  <a:cubicBezTo>
                    <a:pt x="13586" y="17514"/>
                    <a:pt x="14753" y="19219"/>
                    <a:pt x="13002" y="20214"/>
                  </a:cubicBezTo>
                  <a:cubicBezTo>
                    <a:pt x="11250" y="21209"/>
                    <a:pt x="6580" y="21493"/>
                    <a:pt x="4537" y="20640"/>
                  </a:cubicBezTo>
                  <a:cubicBezTo>
                    <a:pt x="2494" y="19788"/>
                    <a:pt x="3077" y="17798"/>
                    <a:pt x="3661" y="15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9416100" y="3750672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9466900" y="3650774"/>
              <a:ext cx="254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0" y="11153"/>
                    <a:pt x="0" y="2153"/>
                    <a:pt x="3600" y="353"/>
                  </a:cubicBezTo>
                  <a:cubicBezTo>
                    <a:pt x="7200" y="-1447"/>
                    <a:pt x="14400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9538026" y="3699872"/>
              <a:ext cx="73917" cy="171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404" fill="norm" stroke="1" extrusionOk="0">
                  <a:moveTo>
                    <a:pt x="15838" y="4741"/>
                  </a:moveTo>
                  <a:cubicBezTo>
                    <a:pt x="17638" y="3688"/>
                    <a:pt x="19438" y="2634"/>
                    <a:pt x="18838" y="1712"/>
                  </a:cubicBezTo>
                  <a:cubicBezTo>
                    <a:pt x="18238" y="790"/>
                    <a:pt x="15238" y="0"/>
                    <a:pt x="12538" y="0"/>
                  </a:cubicBezTo>
                  <a:cubicBezTo>
                    <a:pt x="9838" y="0"/>
                    <a:pt x="7438" y="790"/>
                    <a:pt x="5338" y="1712"/>
                  </a:cubicBezTo>
                  <a:cubicBezTo>
                    <a:pt x="3238" y="2634"/>
                    <a:pt x="1438" y="3688"/>
                    <a:pt x="538" y="4873"/>
                  </a:cubicBezTo>
                  <a:cubicBezTo>
                    <a:pt x="-362" y="6059"/>
                    <a:pt x="-362" y="7376"/>
                    <a:pt x="2338" y="8824"/>
                  </a:cubicBezTo>
                  <a:cubicBezTo>
                    <a:pt x="5038" y="10273"/>
                    <a:pt x="10438" y="11854"/>
                    <a:pt x="14038" y="13171"/>
                  </a:cubicBezTo>
                  <a:cubicBezTo>
                    <a:pt x="17638" y="14488"/>
                    <a:pt x="19438" y="15541"/>
                    <a:pt x="20338" y="16727"/>
                  </a:cubicBezTo>
                  <a:cubicBezTo>
                    <a:pt x="21238" y="17912"/>
                    <a:pt x="21238" y="19229"/>
                    <a:pt x="19738" y="20151"/>
                  </a:cubicBezTo>
                  <a:cubicBezTo>
                    <a:pt x="18238" y="21073"/>
                    <a:pt x="15238" y="21600"/>
                    <a:pt x="12838" y="21337"/>
                  </a:cubicBezTo>
                  <a:cubicBezTo>
                    <a:pt x="10438" y="21073"/>
                    <a:pt x="8638" y="20020"/>
                    <a:pt x="7738" y="18571"/>
                  </a:cubicBezTo>
                  <a:cubicBezTo>
                    <a:pt x="6838" y="17122"/>
                    <a:pt x="6838" y="15278"/>
                    <a:pt x="6838" y="13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9710317" y="3539006"/>
              <a:ext cx="64238" cy="30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531" fill="norm" stroke="1" extrusionOk="0">
                  <a:moveTo>
                    <a:pt x="16026" y="1500"/>
                  </a:moveTo>
                  <a:cubicBezTo>
                    <a:pt x="18116" y="750"/>
                    <a:pt x="20206" y="0"/>
                    <a:pt x="20903" y="0"/>
                  </a:cubicBezTo>
                  <a:cubicBezTo>
                    <a:pt x="21600" y="0"/>
                    <a:pt x="20903" y="750"/>
                    <a:pt x="17419" y="3375"/>
                  </a:cubicBezTo>
                  <a:cubicBezTo>
                    <a:pt x="13935" y="6000"/>
                    <a:pt x="7665" y="10500"/>
                    <a:pt x="4181" y="13575"/>
                  </a:cubicBezTo>
                  <a:cubicBezTo>
                    <a:pt x="697" y="16650"/>
                    <a:pt x="0" y="18300"/>
                    <a:pt x="0" y="19500"/>
                  </a:cubicBezTo>
                  <a:cubicBezTo>
                    <a:pt x="0" y="20700"/>
                    <a:pt x="697" y="21450"/>
                    <a:pt x="2090" y="21525"/>
                  </a:cubicBezTo>
                  <a:cubicBezTo>
                    <a:pt x="3484" y="21600"/>
                    <a:pt x="5574" y="21000"/>
                    <a:pt x="6968" y="20325"/>
                  </a:cubicBezTo>
                  <a:cubicBezTo>
                    <a:pt x="8361" y="19650"/>
                    <a:pt x="9058" y="18900"/>
                    <a:pt x="9755" y="18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9694368" y="3700818"/>
              <a:ext cx="299583" cy="13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54" fill="norm" stroke="1" extrusionOk="0">
                  <a:moveTo>
                    <a:pt x="1450" y="7709"/>
                  </a:moveTo>
                  <a:cubicBezTo>
                    <a:pt x="690" y="7709"/>
                    <a:pt x="-71" y="7709"/>
                    <a:pt x="5" y="7545"/>
                  </a:cubicBezTo>
                  <a:cubicBezTo>
                    <a:pt x="81" y="7381"/>
                    <a:pt x="994" y="7054"/>
                    <a:pt x="2667" y="6236"/>
                  </a:cubicBezTo>
                  <a:cubicBezTo>
                    <a:pt x="4340" y="5418"/>
                    <a:pt x="6774" y="4109"/>
                    <a:pt x="8219" y="2799"/>
                  </a:cubicBezTo>
                  <a:cubicBezTo>
                    <a:pt x="9664" y="1490"/>
                    <a:pt x="10121" y="181"/>
                    <a:pt x="9892" y="18"/>
                  </a:cubicBezTo>
                  <a:cubicBezTo>
                    <a:pt x="9664" y="-146"/>
                    <a:pt x="8752" y="836"/>
                    <a:pt x="7915" y="3127"/>
                  </a:cubicBezTo>
                  <a:cubicBezTo>
                    <a:pt x="7078" y="5418"/>
                    <a:pt x="6318" y="9018"/>
                    <a:pt x="5937" y="11963"/>
                  </a:cubicBezTo>
                  <a:cubicBezTo>
                    <a:pt x="5557" y="14909"/>
                    <a:pt x="5557" y="17199"/>
                    <a:pt x="5937" y="18509"/>
                  </a:cubicBezTo>
                  <a:cubicBezTo>
                    <a:pt x="6318" y="19818"/>
                    <a:pt x="7078" y="20145"/>
                    <a:pt x="8523" y="18999"/>
                  </a:cubicBezTo>
                  <a:cubicBezTo>
                    <a:pt x="9968" y="17854"/>
                    <a:pt x="12098" y="15236"/>
                    <a:pt x="13391" y="13272"/>
                  </a:cubicBezTo>
                  <a:cubicBezTo>
                    <a:pt x="14684" y="11309"/>
                    <a:pt x="15140" y="9999"/>
                    <a:pt x="15140" y="9999"/>
                  </a:cubicBezTo>
                  <a:cubicBezTo>
                    <a:pt x="15140" y="9999"/>
                    <a:pt x="14684" y="11309"/>
                    <a:pt x="14380" y="12781"/>
                  </a:cubicBezTo>
                  <a:cubicBezTo>
                    <a:pt x="14075" y="14254"/>
                    <a:pt x="13923" y="15890"/>
                    <a:pt x="13619" y="17690"/>
                  </a:cubicBezTo>
                  <a:cubicBezTo>
                    <a:pt x="13315" y="19490"/>
                    <a:pt x="12859" y="21454"/>
                    <a:pt x="12783" y="21454"/>
                  </a:cubicBezTo>
                  <a:cubicBezTo>
                    <a:pt x="12706" y="21454"/>
                    <a:pt x="13011" y="19490"/>
                    <a:pt x="13923" y="16381"/>
                  </a:cubicBezTo>
                  <a:cubicBezTo>
                    <a:pt x="14836" y="13272"/>
                    <a:pt x="16357" y="9018"/>
                    <a:pt x="17498" y="6563"/>
                  </a:cubicBezTo>
                  <a:cubicBezTo>
                    <a:pt x="18639" y="4109"/>
                    <a:pt x="19399" y="3454"/>
                    <a:pt x="19856" y="3945"/>
                  </a:cubicBezTo>
                  <a:cubicBezTo>
                    <a:pt x="20312" y="4436"/>
                    <a:pt x="20464" y="6072"/>
                    <a:pt x="20464" y="7709"/>
                  </a:cubicBezTo>
                  <a:cubicBezTo>
                    <a:pt x="20464" y="9345"/>
                    <a:pt x="20312" y="10981"/>
                    <a:pt x="20236" y="12781"/>
                  </a:cubicBezTo>
                  <a:cubicBezTo>
                    <a:pt x="20160" y="14581"/>
                    <a:pt x="20160" y="16545"/>
                    <a:pt x="20388" y="16709"/>
                  </a:cubicBezTo>
                  <a:cubicBezTo>
                    <a:pt x="20616" y="16872"/>
                    <a:pt x="21073" y="15236"/>
                    <a:pt x="21529" y="13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10077294" y="3499757"/>
              <a:ext cx="84589" cy="300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47" fill="norm" stroke="1" extrusionOk="0">
                  <a:moveTo>
                    <a:pt x="17187" y="1139"/>
                  </a:moveTo>
                  <a:cubicBezTo>
                    <a:pt x="18768" y="535"/>
                    <a:pt x="20348" y="-69"/>
                    <a:pt x="20875" y="7"/>
                  </a:cubicBezTo>
                  <a:cubicBezTo>
                    <a:pt x="21402" y="82"/>
                    <a:pt x="20875" y="837"/>
                    <a:pt x="17714" y="3254"/>
                  </a:cubicBezTo>
                  <a:cubicBezTo>
                    <a:pt x="14553" y="5671"/>
                    <a:pt x="8758" y="9749"/>
                    <a:pt x="5334" y="12695"/>
                  </a:cubicBezTo>
                  <a:cubicBezTo>
                    <a:pt x="1909" y="15640"/>
                    <a:pt x="856" y="17453"/>
                    <a:pt x="329" y="18737"/>
                  </a:cubicBezTo>
                  <a:cubicBezTo>
                    <a:pt x="-198" y="20021"/>
                    <a:pt x="-198" y="20776"/>
                    <a:pt x="1119" y="21153"/>
                  </a:cubicBezTo>
                  <a:cubicBezTo>
                    <a:pt x="2436" y="21531"/>
                    <a:pt x="5070" y="21531"/>
                    <a:pt x="7704" y="21229"/>
                  </a:cubicBezTo>
                  <a:cubicBezTo>
                    <a:pt x="10339" y="20927"/>
                    <a:pt x="12973" y="20323"/>
                    <a:pt x="15607" y="19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10063800" y="3668122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760" y="21600"/>
                  </a:moveTo>
                  <a:cubicBezTo>
                    <a:pt x="2880" y="18720"/>
                    <a:pt x="0" y="15840"/>
                    <a:pt x="0" y="12960"/>
                  </a:cubicBezTo>
                  <a:cubicBezTo>
                    <a:pt x="0" y="10080"/>
                    <a:pt x="2880" y="7200"/>
                    <a:pt x="6960" y="5040"/>
                  </a:cubicBezTo>
                  <a:cubicBezTo>
                    <a:pt x="11040" y="2880"/>
                    <a:pt x="1632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1174811" y="5154022"/>
              <a:ext cx="392690" cy="32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40" fill="norm" stroke="1" extrusionOk="0">
                  <a:moveTo>
                    <a:pt x="10745" y="0"/>
                  </a:moveTo>
                  <a:cubicBezTo>
                    <a:pt x="9351" y="279"/>
                    <a:pt x="7958" y="557"/>
                    <a:pt x="6680" y="1603"/>
                  </a:cubicBezTo>
                  <a:cubicBezTo>
                    <a:pt x="5403" y="2648"/>
                    <a:pt x="4242" y="4459"/>
                    <a:pt x="3255" y="6341"/>
                  </a:cubicBezTo>
                  <a:cubicBezTo>
                    <a:pt x="2268" y="8222"/>
                    <a:pt x="1455" y="10173"/>
                    <a:pt x="932" y="11845"/>
                  </a:cubicBezTo>
                  <a:cubicBezTo>
                    <a:pt x="410" y="13517"/>
                    <a:pt x="177" y="14911"/>
                    <a:pt x="61" y="16026"/>
                  </a:cubicBezTo>
                  <a:cubicBezTo>
                    <a:pt x="-55" y="17141"/>
                    <a:pt x="-55" y="17977"/>
                    <a:pt x="526" y="18883"/>
                  </a:cubicBezTo>
                  <a:cubicBezTo>
                    <a:pt x="1106" y="19788"/>
                    <a:pt x="2268" y="20764"/>
                    <a:pt x="3719" y="21182"/>
                  </a:cubicBezTo>
                  <a:cubicBezTo>
                    <a:pt x="5171" y="21600"/>
                    <a:pt x="6913" y="21461"/>
                    <a:pt x="8306" y="21112"/>
                  </a:cubicBezTo>
                  <a:cubicBezTo>
                    <a:pt x="9700" y="20764"/>
                    <a:pt x="10745" y="20206"/>
                    <a:pt x="11964" y="18674"/>
                  </a:cubicBezTo>
                  <a:cubicBezTo>
                    <a:pt x="13184" y="17141"/>
                    <a:pt x="14577" y="14632"/>
                    <a:pt x="15274" y="11985"/>
                  </a:cubicBezTo>
                  <a:cubicBezTo>
                    <a:pt x="15971" y="9337"/>
                    <a:pt x="15971" y="6550"/>
                    <a:pt x="15622" y="4599"/>
                  </a:cubicBezTo>
                  <a:cubicBezTo>
                    <a:pt x="15274" y="2648"/>
                    <a:pt x="14577" y="1533"/>
                    <a:pt x="13300" y="906"/>
                  </a:cubicBezTo>
                  <a:cubicBezTo>
                    <a:pt x="12022" y="279"/>
                    <a:pt x="10164" y="139"/>
                    <a:pt x="8422" y="557"/>
                  </a:cubicBezTo>
                  <a:cubicBezTo>
                    <a:pt x="6680" y="975"/>
                    <a:pt x="5055" y="1951"/>
                    <a:pt x="4010" y="2648"/>
                  </a:cubicBezTo>
                  <a:cubicBezTo>
                    <a:pt x="2964" y="3345"/>
                    <a:pt x="2500" y="3763"/>
                    <a:pt x="2093" y="4459"/>
                  </a:cubicBezTo>
                  <a:cubicBezTo>
                    <a:pt x="1687" y="5156"/>
                    <a:pt x="1339" y="6132"/>
                    <a:pt x="1397" y="6828"/>
                  </a:cubicBezTo>
                  <a:cubicBezTo>
                    <a:pt x="1455" y="7525"/>
                    <a:pt x="1919" y="7943"/>
                    <a:pt x="2732" y="8152"/>
                  </a:cubicBezTo>
                  <a:cubicBezTo>
                    <a:pt x="3545" y="8361"/>
                    <a:pt x="4706" y="8361"/>
                    <a:pt x="6797" y="8013"/>
                  </a:cubicBezTo>
                  <a:cubicBezTo>
                    <a:pt x="8887" y="7665"/>
                    <a:pt x="11906" y="6968"/>
                    <a:pt x="14519" y="6410"/>
                  </a:cubicBezTo>
                  <a:cubicBezTo>
                    <a:pt x="17132" y="5853"/>
                    <a:pt x="19339" y="5435"/>
                    <a:pt x="21545" y="5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1745300" y="5300072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4400"/>
                    <a:pt x="8229" y="7200"/>
                    <a:pt x="11829" y="3600"/>
                  </a:cubicBezTo>
                  <a:cubicBezTo>
                    <a:pt x="15429" y="0"/>
                    <a:pt x="1851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1726250" y="5395322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0" y="5174439"/>
              <a:ext cx="212547" cy="293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278" fill="norm" stroke="1" extrusionOk="0">
                  <a:moveTo>
                    <a:pt x="2446" y="3118"/>
                  </a:moveTo>
                  <a:cubicBezTo>
                    <a:pt x="4776" y="3731"/>
                    <a:pt x="7105" y="4344"/>
                    <a:pt x="10070" y="4191"/>
                  </a:cubicBezTo>
                  <a:cubicBezTo>
                    <a:pt x="13034" y="4037"/>
                    <a:pt x="16634" y="3118"/>
                    <a:pt x="18752" y="2352"/>
                  </a:cubicBezTo>
                  <a:cubicBezTo>
                    <a:pt x="20870" y="1586"/>
                    <a:pt x="21505" y="974"/>
                    <a:pt x="21187" y="514"/>
                  </a:cubicBezTo>
                  <a:cubicBezTo>
                    <a:pt x="20870" y="54"/>
                    <a:pt x="19599" y="-252"/>
                    <a:pt x="17270" y="284"/>
                  </a:cubicBezTo>
                  <a:cubicBezTo>
                    <a:pt x="14940" y="820"/>
                    <a:pt x="11552" y="2199"/>
                    <a:pt x="9329" y="3348"/>
                  </a:cubicBezTo>
                  <a:cubicBezTo>
                    <a:pt x="7105" y="4497"/>
                    <a:pt x="6046" y="5416"/>
                    <a:pt x="5517" y="6642"/>
                  </a:cubicBezTo>
                  <a:cubicBezTo>
                    <a:pt x="4987" y="7867"/>
                    <a:pt x="4987" y="9399"/>
                    <a:pt x="5517" y="10318"/>
                  </a:cubicBezTo>
                  <a:cubicBezTo>
                    <a:pt x="6046" y="11237"/>
                    <a:pt x="7105" y="11544"/>
                    <a:pt x="8164" y="11850"/>
                  </a:cubicBezTo>
                  <a:cubicBezTo>
                    <a:pt x="9223" y="12157"/>
                    <a:pt x="10281" y="12463"/>
                    <a:pt x="10599" y="12999"/>
                  </a:cubicBezTo>
                  <a:cubicBezTo>
                    <a:pt x="10917" y="13535"/>
                    <a:pt x="10493" y="14301"/>
                    <a:pt x="8905" y="15297"/>
                  </a:cubicBezTo>
                  <a:cubicBezTo>
                    <a:pt x="7317" y="16293"/>
                    <a:pt x="4564" y="17518"/>
                    <a:pt x="2764" y="18361"/>
                  </a:cubicBezTo>
                  <a:cubicBezTo>
                    <a:pt x="964" y="19203"/>
                    <a:pt x="117" y="19663"/>
                    <a:pt x="11" y="20199"/>
                  </a:cubicBezTo>
                  <a:cubicBezTo>
                    <a:pt x="-95" y="20735"/>
                    <a:pt x="540" y="21348"/>
                    <a:pt x="3293" y="21271"/>
                  </a:cubicBezTo>
                  <a:cubicBezTo>
                    <a:pt x="6046" y="21195"/>
                    <a:pt x="10917" y="20429"/>
                    <a:pt x="15787" y="19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208600" y="5343300"/>
              <a:ext cx="184151" cy="90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1797"/>
                  </a:moveTo>
                  <a:cubicBezTo>
                    <a:pt x="1241" y="793"/>
                    <a:pt x="2483" y="-212"/>
                    <a:pt x="3600" y="39"/>
                  </a:cubicBezTo>
                  <a:cubicBezTo>
                    <a:pt x="4717" y="290"/>
                    <a:pt x="5710" y="1797"/>
                    <a:pt x="6455" y="3807"/>
                  </a:cubicBezTo>
                  <a:cubicBezTo>
                    <a:pt x="7200" y="5816"/>
                    <a:pt x="7697" y="8328"/>
                    <a:pt x="7821" y="10839"/>
                  </a:cubicBezTo>
                  <a:cubicBezTo>
                    <a:pt x="7945" y="13351"/>
                    <a:pt x="7697" y="15862"/>
                    <a:pt x="6828" y="17872"/>
                  </a:cubicBezTo>
                  <a:cubicBezTo>
                    <a:pt x="5959" y="19881"/>
                    <a:pt x="4469" y="21388"/>
                    <a:pt x="4097" y="20886"/>
                  </a:cubicBezTo>
                  <a:cubicBezTo>
                    <a:pt x="3724" y="20383"/>
                    <a:pt x="4469" y="17872"/>
                    <a:pt x="5959" y="14858"/>
                  </a:cubicBezTo>
                  <a:cubicBezTo>
                    <a:pt x="7448" y="11844"/>
                    <a:pt x="9683" y="8328"/>
                    <a:pt x="11421" y="5565"/>
                  </a:cubicBezTo>
                  <a:cubicBezTo>
                    <a:pt x="13159" y="2802"/>
                    <a:pt x="14400" y="793"/>
                    <a:pt x="14648" y="793"/>
                  </a:cubicBezTo>
                  <a:cubicBezTo>
                    <a:pt x="14897" y="793"/>
                    <a:pt x="14152" y="2802"/>
                    <a:pt x="13407" y="4811"/>
                  </a:cubicBezTo>
                  <a:cubicBezTo>
                    <a:pt x="12662" y="6821"/>
                    <a:pt x="11917" y="8830"/>
                    <a:pt x="11421" y="11090"/>
                  </a:cubicBezTo>
                  <a:cubicBezTo>
                    <a:pt x="10924" y="13351"/>
                    <a:pt x="10676" y="15862"/>
                    <a:pt x="11172" y="17621"/>
                  </a:cubicBezTo>
                  <a:cubicBezTo>
                    <a:pt x="11669" y="19379"/>
                    <a:pt x="12910" y="20383"/>
                    <a:pt x="14772" y="20886"/>
                  </a:cubicBezTo>
                  <a:cubicBezTo>
                    <a:pt x="16634" y="21388"/>
                    <a:pt x="19117" y="21388"/>
                    <a:pt x="21600" y="21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37150" y="5541372"/>
              <a:ext cx="241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5200"/>
                    <a:pt x="11368" y="8800"/>
                    <a:pt x="14968" y="5200"/>
                  </a:cubicBezTo>
                  <a:cubicBezTo>
                    <a:pt x="18568" y="1600"/>
                    <a:pt x="20084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145100" y="5541372"/>
              <a:ext cx="2349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24" y="18240"/>
                    <a:pt x="5449" y="14880"/>
                    <a:pt x="9049" y="11280"/>
                  </a:cubicBezTo>
                  <a:cubicBezTo>
                    <a:pt x="12649" y="7680"/>
                    <a:pt x="17124" y="38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494350" y="5369922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507050" y="550327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2364023" y="5247359"/>
              <a:ext cx="231233" cy="57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44" fill="norm" stroke="1" extrusionOk="0">
                  <a:moveTo>
                    <a:pt x="16675" y="1942"/>
                  </a:moveTo>
                  <a:cubicBezTo>
                    <a:pt x="14923" y="1163"/>
                    <a:pt x="13172" y="383"/>
                    <a:pt x="11323" y="110"/>
                  </a:cubicBezTo>
                  <a:cubicBezTo>
                    <a:pt x="9475" y="-163"/>
                    <a:pt x="7529" y="71"/>
                    <a:pt x="5583" y="851"/>
                  </a:cubicBezTo>
                  <a:cubicBezTo>
                    <a:pt x="3637" y="1631"/>
                    <a:pt x="1691" y="2956"/>
                    <a:pt x="718" y="3892"/>
                  </a:cubicBezTo>
                  <a:cubicBezTo>
                    <a:pt x="-255" y="4828"/>
                    <a:pt x="-255" y="5373"/>
                    <a:pt x="815" y="5763"/>
                  </a:cubicBezTo>
                  <a:cubicBezTo>
                    <a:pt x="1886" y="6153"/>
                    <a:pt x="4026" y="6387"/>
                    <a:pt x="5972" y="6270"/>
                  </a:cubicBezTo>
                  <a:cubicBezTo>
                    <a:pt x="7918" y="6153"/>
                    <a:pt x="9669" y="5685"/>
                    <a:pt x="10934" y="5101"/>
                  </a:cubicBezTo>
                  <a:cubicBezTo>
                    <a:pt x="12199" y="4516"/>
                    <a:pt x="12977" y="3814"/>
                    <a:pt x="13561" y="3190"/>
                  </a:cubicBezTo>
                  <a:cubicBezTo>
                    <a:pt x="14145" y="2566"/>
                    <a:pt x="14534" y="2020"/>
                    <a:pt x="14729" y="2098"/>
                  </a:cubicBezTo>
                  <a:cubicBezTo>
                    <a:pt x="14923" y="2176"/>
                    <a:pt x="14923" y="2878"/>
                    <a:pt x="15799" y="4243"/>
                  </a:cubicBezTo>
                  <a:cubicBezTo>
                    <a:pt x="16675" y="5607"/>
                    <a:pt x="18426" y="7635"/>
                    <a:pt x="19594" y="9935"/>
                  </a:cubicBezTo>
                  <a:cubicBezTo>
                    <a:pt x="20761" y="12236"/>
                    <a:pt x="21345" y="14809"/>
                    <a:pt x="21248" y="16563"/>
                  </a:cubicBezTo>
                  <a:cubicBezTo>
                    <a:pt x="21150" y="18318"/>
                    <a:pt x="20372" y="19254"/>
                    <a:pt x="18815" y="19955"/>
                  </a:cubicBezTo>
                  <a:cubicBezTo>
                    <a:pt x="17259" y="20657"/>
                    <a:pt x="14923" y="21125"/>
                    <a:pt x="12686" y="21281"/>
                  </a:cubicBezTo>
                  <a:cubicBezTo>
                    <a:pt x="10448" y="21437"/>
                    <a:pt x="8307" y="21281"/>
                    <a:pt x="6848" y="21086"/>
                  </a:cubicBezTo>
                  <a:cubicBezTo>
                    <a:pt x="5388" y="20891"/>
                    <a:pt x="4610" y="20657"/>
                    <a:pt x="4221" y="20345"/>
                  </a:cubicBezTo>
                  <a:cubicBezTo>
                    <a:pt x="3831" y="20033"/>
                    <a:pt x="3831" y="19643"/>
                    <a:pt x="3929" y="19254"/>
                  </a:cubicBezTo>
                  <a:cubicBezTo>
                    <a:pt x="4026" y="18864"/>
                    <a:pt x="4221" y="18474"/>
                    <a:pt x="5388" y="17967"/>
                  </a:cubicBezTo>
                  <a:cubicBezTo>
                    <a:pt x="6556" y="17460"/>
                    <a:pt x="8696" y="16836"/>
                    <a:pt x="10837" y="16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2796054" y="5108076"/>
              <a:ext cx="212897" cy="433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64" fill="norm" stroke="1" extrusionOk="0">
                  <a:moveTo>
                    <a:pt x="21299" y="74"/>
                  </a:moveTo>
                  <a:cubicBezTo>
                    <a:pt x="18970" y="-31"/>
                    <a:pt x="16640" y="-136"/>
                    <a:pt x="14099" y="598"/>
                  </a:cubicBezTo>
                  <a:cubicBezTo>
                    <a:pt x="11558" y="1332"/>
                    <a:pt x="8805" y="2905"/>
                    <a:pt x="6370" y="5212"/>
                  </a:cubicBezTo>
                  <a:cubicBezTo>
                    <a:pt x="3934" y="7518"/>
                    <a:pt x="1817" y="10559"/>
                    <a:pt x="758" y="12761"/>
                  </a:cubicBezTo>
                  <a:cubicBezTo>
                    <a:pt x="-301" y="14963"/>
                    <a:pt x="-301" y="16326"/>
                    <a:pt x="1075" y="17532"/>
                  </a:cubicBezTo>
                  <a:cubicBezTo>
                    <a:pt x="2452" y="18738"/>
                    <a:pt x="5205" y="19786"/>
                    <a:pt x="7852" y="20415"/>
                  </a:cubicBezTo>
                  <a:cubicBezTo>
                    <a:pt x="10499" y="21045"/>
                    <a:pt x="13040" y="21254"/>
                    <a:pt x="15581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3161775" y="5197758"/>
              <a:ext cx="213498" cy="539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21" fill="norm" stroke="1" extrusionOk="0">
                  <a:moveTo>
                    <a:pt x="1863" y="8601"/>
                  </a:moveTo>
                  <a:cubicBezTo>
                    <a:pt x="1651" y="11627"/>
                    <a:pt x="1439" y="14652"/>
                    <a:pt x="1228" y="16627"/>
                  </a:cubicBezTo>
                  <a:cubicBezTo>
                    <a:pt x="1016" y="18602"/>
                    <a:pt x="804" y="19527"/>
                    <a:pt x="592" y="20241"/>
                  </a:cubicBezTo>
                  <a:cubicBezTo>
                    <a:pt x="381" y="20956"/>
                    <a:pt x="169" y="21460"/>
                    <a:pt x="63" y="21418"/>
                  </a:cubicBezTo>
                  <a:cubicBezTo>
                    <a:pt x="-43" y="21376"/>
                    <a:pt x="-43" y="20788"/>
                    <a:pt x="275" y="19191"/>
                  </a:cubicBezTo>
                  <a:cubicBezTo>
                    <a:pt x="592" y="17594"/>
                    <a:pt x="1228" y="14988"/>
                    <a:pt x="2710" y="12215"/>
                  </a:cubicBezTo>
                  <a:cubicBezTo>
                    <a:pt x="4192" y="9441"/>
                    <a:pt x="6522" y="6500"/>
                    <a:pt x="8216" y="4609"/>
                  </a:cubicBezTo>
                  <a:cubicBezTo>
                    <a:pt x="9910" y="2718"/>
                    <a:pt x="10969" y="1877"/>
                    <a:pt x="11816" y="1289"/>
                  </a:cubicBezTo>
                  <a:cubicBezTo>
                    <a:pt x="12663" y="700"/>
                    <a:pt x="13298" y="364"/>
                    <a:pt x="14145" y="154"/>
                  </a:cubicBezTo>
                  <a:cubicBezTo>
                    <a:pt x="14992" y="-56"/>
                    <a:pt x="16051" y="-140"/>
                    <a:pt x="17322" y="490"/>
                  </a:cubicBezTo>
                  <a:cubicBezTo>
                    <a:pt x="18592" y="1121"/>
                    <a:pt x="20075" y="2465"/>
                    <a:pt x="20816" y="3810"/>
                  </a:cubicBezTo>
                  <a:cubicBezTo>
                    <a:pt x="21557" y="5155"/>
                    <a:pt x="21557" y="6500"/>
                    <a:pt x="20710" y="7466"/>
                  </a:cubicBezTo>
                  <a:cubicBezTo>
                    <a:pt x="19863" y="8433"/>
                    <a:pt x="18169" y="9021"/>
                    <a:pt x="15204" y="9441"/>
                  </a:cubicBezTo>
                  <a:cubicBezTo>
                    <a:pt x="12239" y="9862"/>
                    <a:pt x="8004" y="10114"/>
                    <a:pt x="5357" y="10240"/>
                  </a:cubicBezTo>
                  <a:cubicBezTo>
                    <a:pt x="2710" y="10366"/>
                    <a:pt x="1651" y="10366"/>
                    <a:pt x="1122" y="10324"/>
                  </a:cubicBezTo>
                  <a:cubicBezTo>
                    <a:pt x="592" y="10282"/>
                    <a:pt x="592" y="10198"/>
                    <a:pt x="592" y="10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3389950" y="5376272"/>
              <a:ext cx="1270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20" y="5333"/>
                    <a:pt x="12240" y="10667"/>
                    <a:pt x="15840" y="14267"/>
                  </a:cubicBezTo>
                  <a:cubicBezTo>
                    <a:pt x="19440" y="17867"/>
                    <a:pt x="20520" y="197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3415350" y="5414372"/>
              <a:ext cx="762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880"/>
                    <a:pt x="10800" y="5760"/>
                    <a:pt x="7200" y="9360"/>
                  </a:cubicBezTo>
                  <a:cubicBezTo>
                    <a:pt x="3600" y="12960"/>
                    <a:pt x="1800" y="17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3651367" y="5188810"/>
              <a:ext cx="157684" cy="275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92" fill="norm" stroke="1" extrusionOk="0">
                  <a:moveTo>
                    <a:pt x="21455" y="2710"/>
                  </a:moveTo>
                  <a:cubicBezTo>
                    <a:pt x="20879" y="1565"/>
                    <a:pt x="20303" y="420"/>
                    <a:pt x="19295" y="92"/>
                  </a:cubicBezTo>
                  <a:cubicBezTo>
                    <a:pt x="18287" y="-235"/>
                    <a:pt x="16847" y="256"/>
                    <a:pt x="13823" y="2383"/>
                  </a:cubicBezTo>
                  <a:cubicBezTo>
                    <a:pt x="10799" y="4510"/>
                    <a:pt x="6191" y="8274"/>
                    <a:pt x="3599" y="11056"/>
                  </a:cubicBezTo>
                  <a:cubicBezTo>
                    <a:pt x="1007" y="13838"/>
                    <a:pt x="431" y="15638"/>
                    <a:pt x="143" y="16947"/>
                  </a:cubicBezTo>
                  <a:cubicBezTo>
                    <a:pt x="-145" y="18256"/>
                    <a:pt x="-145" y="19074"/>
                    <a:pt x="1583" y="19810"/>
                  </a:cubicBezTo>
                  <a:cubicBezTo>
                    <a:pt x="3311" y="20547"/>
                    <a:pt x="6767" y="21201"/>
                    <a:pt x="9071" y="21283"/>
                  </a:cubicBezTo>
                  <a:cubicBezTo>
                    <a:pt x="11375" y="21365"/>
                    <a:pt x="12527" y="20874"/>
                    <a:pt x="13679" y="20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3778308" y="5253177"/>
              <a:ext cx="154236" cy="17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193" fill="norm" stroke="1" extrusionOk="0">
                  <a:moveTo>
                    <a:pt x="19126" y="1840"/>
                  </a:moveTo>
                  <a:cubicBezTo>
                    <a:pt x="20002" y="812"/>
                    <a:pt x="20877" y="-217"/>
                    <a:pt x="21169" y="40"/>
                  </a:cubicBezTo>
                  <a:cubicBezTo>
                    <a:pt x="21461" y="297"/>
                    <a:pt x="21169" y="1840"/>
                    <a:pt x="19564" y="4926"/>
                  </a:cubicBezTo>
                  <a:cubicBezTo>
                    <a:pt x="17958" y="8012"/>
                    <a:pt x="15039" y="12640"/>
                    <a:pt x="12704" y="15469"/>
                  </a:cubicBezTo>
                  <a:cubicBezTo>
                    <a:pt x="10369" y="18297"/>
                    <a:pt x="8618" y="19326"/>
                    <a:pt x="7012" y="20097"/>
                  </a:cubicBezTo>
                  <a:cubicBezTo>
                    <a:pt x="5407" y="20869"/>
                    <a:pt x="3947" y="21383"/>
                    <a:pt x="2780" y="21126"/>
                  </a:cubicBezTo>
                  <a:cubicBezTo>
                    <a:pt x="1612" y="20869"/>
                    <a:pt x="737" y="19840"/>
                    <a:pt x="299" y="18683"/>
                  </a:cubicBezTo>
                  <a:cubicBezTo>
                    <a:pt x="-139" y="17526"/>
                    <a:pt x="-139" y="16240"/>
                    <a:pt x="591" y="15340"/>
                  </a:cubicBezTo>
                  <a:cubicBezTo>
                    <a:pt x="1320" y="14440"/>
                    <a:pt x="2780" y="13926"/>
                    <a:pt x="4969" y="14054"/>
                  </a:cubicBezTo>
                  <a:cubicBezTo>
                    <a:pt x="7158" y="14183"/>
                    <a:pt x="10077" y="14954"/>
                    <a:pt x="12704" y="16112"/>
                  </a:cubicBezTo>
                  <a:cubicBezTo>
                    <a:pt x="15331" y="17269"/>
                    <a:pt x="17666" y="18812"/>
                    <a:pt x="20002" y="20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3993200" y="5198472"/>
              <a:ext cx="9216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0" y="0"/>
                  </a:moveTo>
                  <a:cubicBezTo>
                    <a:pt x="2455" y="150"/>
                    <a:pt x="4909" y="300"/>
                    <a:pt x="7609" y="1200"/>
                  </a:cubicBezTo>
                  <a:cubicBezTo>
                    <a:pt x="10309" y="2100"/>
                    <a:pt x="13255" y="3750"/>
                    <a:pt x="15955" y="6075"/>
                  </a:cubicBezTo>
                  <a:cubicBezTo>
                    <a:pt x="18655" y="8400"/>
                    <a:pt x="21109" y="11400"/>
                    <a:pt x="21355" y="13725"/>
                  </a:cubicBezTo>
                  <a:cubicBezTo>
                    <a:pt x="21600" y="16050"/>
                    <a:pt x="19636" y="17700"/>
                    <a:pt x="16691" y="18900"/>
                  </a:cubicBezTo>
                  <a:cubicBezTo>
                    <a:pt x="13745" y="20100"/>
                    <a:pt x="9818" y="20850"/>
                    <a:pt x="58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4044000" y="5160372"/>
              <a:ext cx="181723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600" fill="norm" stroke="1" extrusionOk="0">
                  <a:moveTo>
                    <a:pt x="9465" y="0"/>
                  </a:moveTo>
                  <a:cubicBezTo>
                    <a:pt x="12863" y="1600"/>
                    <a:pt x="16261" y="3200"/>
                    <a:pt x="18445" y="4950"/>
                  </a:cubicBezTo>
                  <a:cubicBezTo>
                    <a:pt x="20629" y="6700"/>
                    <a:pt x="21600" y="8600"/>
                    <a:pt x="20144" y="10750"/>
                  </a:cubicBezTo>
                  <a:cubicBezTo>
                    <a:pt x="18688" y="12900"/>
                    <a:pt x="14804" y="15300"/>
                    <a:pt x="11043" y="17150"/>
                  </a:cubicBezTo>
                  <a:cubicBezTo>
                    <a:pt x="7281" y="19000"/>
                    <a:pt x="3640" y="203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4691700" y="5401672"/>
              <a:ext cx="501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90" y="18720"/>
                    <a:pt x="6380" y="15840"/>
                    <a:pt x="9433" y="12960"/>
                  </a:cubicBezTo>
                  <a:cubicBezTo>
                    <a:pt x="12486" y="10080"/>
                    <a:pt x="15403" y="7200"/>
                    <a:pt x="17408" y="5040"/>
                  </a:cubicBezTo>
                  <a:cubicBezTo>
                    <a:pt x="19413" y="2880"/>
                    <a:pt x="20506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4799650" y="5465172"/>
              <a:ext cx="431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19029"/>
                    <a:pt x="6776" y="16457"/>
                    <a:pt x="10376" y="12857"/>
                  </a:cubicBezTo>
                  <a:cubicBezTo>
                    <a:pt x="13976" y="9257"/>
                    <a:pt x="17788" y="46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5148900" y="5338172"/>
              <a:ext cx="18536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600" fill="norm" stroke="1" extrusionOk="0">
                  <a:moveTo>
                    <a:pt x="0" y="0"/>
                  </a:moveTo>
                  <a:cubicBezTo>
                    <a:pt x="5760" y="1878"/>
                    <a:pt x="11520" y="3757"/>
                    <a:pt x="15480" y="5478"/>
                  </a:cubicBezTo>
                  <a:cubicBezTo>
                    <a:pt x="19440" y="7200"/>
                    <a:pt x="21600" y="8765"/>
                    <a:pt x="20880" y="11426"/>
                  </a:cubicBezTo>
                  <a:cubicBezTo>
                    <a:pt x="20160" y="14087"/>
                    <a:pt x="16560" y="17843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6289550" y="5317476"/>
              <a:ext cx="370651" cy="352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14" fill="norm" stroke="1" extrusionOk="0">
                  <a:moveTo>
                    <a:pt x="13391" y="4317"/>
                  </a:moveTo>
                  <a:cubicBezTo>
                    <a:pt x="12777" y="2911"/>
                    <a:pt x="12164" y="1506"/>
                    <a:pt x="11182" y="739"/>
                  </a:cubicBezTo>
                  <a:cubicBezTo>
                    <a:pt x="10200" y="-28"/>
                    <a:pt x="8850" y="-156"/>
                    <a:pt x="7684" y="164"/>
                  </a:cubicBezTo>
                  <a:cubicBezTo>
                    <a:pt x="6518" y="483"/>
                    <a:pt x="5536" y="1250"/>
                    <a:pt x="4309" y="2911"/>
                  </a:cubicBezTo>
                  <a:cubicBezTo>
                    <a:pt x="3082" y="4573"/>
                    <a:pt x="1609" y="7129"/>
                    <a:pt x="811" y="9494"/>
                  </a:cubicBezTo>
                  <a:cubicBezTo>
                    <a:pt x="14" y="11858"/>
                    <a:pt x="-109" y="14031"/>
                    <a:pt x="75" y="15756"/>
                  </a:cubicBezTo>
                  <a:cubicBezTo>
                    <a:pt x="259" y="17482"/>
                    <a:pt x="750" y="18760"/>
                    <a:pt x="1916" y="19591"/>
                  </a:cubicBezTo>
                  <a:cubicBezTo>
                    <a:pt x="3082" y="20422"/>
                    <a:pt x="4923" y="20805"/>
                    <a:pt x="6457" y="21061"/>
                  </a:cubicBezTo>
                  <a:cubicBezTo>
                    <a:pt x="7991" y="21316"/>
                    <a:pt x="9218" y="21444"/>
                    <a:pt x="10507" y="21124"/>
                  </a:cubicBezTo>
                  <a:cubicBezTo>
                    <a:pt x="11796" y="20805"/>
                    <a:pt x="13146" y="20038"/>
                    <a:pt x="14618" y="18440"/>
                  </a:cubicBezTo>
                  <a:cubicBezTo>
                    <a:pt x="16091" y="16843"/>
                    <a:pt x="17686" y="14414"/>
                    <a:pt x="18484" y="12114"/>
                  </a:cubicBezTo>
                  <a:cubicBezTo>
                    <a:pt x="19282" y="9813"/>
                    <a:pt x="19282" y="7640"/>
                    <a:pt x="18852" y="6107"/>
                  </a:cubicBezTo>
                  <a:cubicBezTo>
                    <a:pt x="18423" y="4573"/>
                    <a:pt x="17564" y="3678"/>
                    <a:pt x="16091" y="2911"/>
                  </a:cubicBezTo>
                  <a:cubicBezTo>
                    <a:pt x="14618" y="2145"/>
                    <a:pt x="12532" y="1506"/>
                    <a:pt x="10016" y="1378"/>
                  </a:cubicBezTo>
                  <a:cubicBezTo>
                    <a:pt x="7500" y="1250"/>
                    <a:pt x="4555" y="1633"/>
                    <a:pt x="2775" y="2017"/>
                  </a:cubicBezTo>
                  <a:cubicBezTo>
                    <a:pt x="996" y="2400"/>
                    <a:pt x="382" y="2784"/>
                    <a:pt x="198" y="3295"/>
                  </a:cubicBezTo>
                  <a:cubicBezTo>
                    <a:pt x="14" y="3806"/>
                    <a:pt x="259" y="4445"/>
                    <a:pt x="1241" y="4956"/>
                  </a:cubicBezTo>
                  <a:cubicBezTo>
                    <a:pt x="2223" y="5468"/>
                    <a:pt x="3941" y="5851"/>
                    <a:pt x="6457" y="5851"/>
                  </a:cubicBezTo>
                  <a:cubicBezTo>
                    <a:pt x="8973" y="5851"/>
                    <a:pt x="12286" y="5468"/>
                    <a:pt x="14925" y="4765"/>
                  </a:cubicBezTo>
                  <a:cubicBezTo>
                    <a:pt x="17564" y="4062"/>
                    <a:pt x="19527" y="3039"/>
                    <a:pt x="21491" y="2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6275774" y="5057642"/>
              <a:ext cx="181227" cy="18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860" fill="norm" stroke="1" extrusionOk="0">
                  <a:moveTo>
                    <a:pt x="10202" y="7411"/>
                  </a:moveTo>
                  <a:cubicBezTo>
                    <a:pt x="8695" y="9352"/>
                    <a:pt x="7188" y="11294"/>
                    <a:pt x="5555" y="13842"/>
                  </a:cubicBezTo>
                  <a:cubicBezTo>
                    <a:pt x="3923" y="16390"/>
                    <a:pt x="2164" y="19545"/>
                    <a:pt x="1160" y="20516"/>
                  </a:cubicBezTo>
                  <a:cubicBezTo>
                    <a:pt x="155" y="21487"/>
                    <a:pt x="-96" y="20274"/>
                    <a:pt x="30" y="18453"/>
                  </a:cubicBezTo>
                  <a:cubicBezTo>
                    <a:pt x="155" y="16633"/>
                    <a:pt x="657" y="14206"/>
                    <a:pt x="2290" y="11415"/>
                  </a:cubicBezTo>
                  <a:cubicBezTo>
                    <a:pt x="3923" y="8624"/>
                    <a:pt x="6685" y="5469"/>
                    <a:pt x="8695" y="3285"/>
                  </a:cubicBezTo>
                  <a:cubicBezTo>
                    <a:pt x="10704" y="1100"/>
                    <a:pt x="11960" y="-113"/>
                    <a:pt x="12713" y="8"/>
                  </a:cubicBezTo>
                  <a:cubicBezTo>
                    <a:pt x="13467" y="130"/>
                    <a:pt x="13718" y="1586"/>
                    <a:pt x="14597" y="4741"/>
                  </a:cubicBezTo>
                  <a:cubicBezTo>
                    <a:pt x="15476" y="7896"/>
                    <a:pt x="16983" y="12750"/>
                    <a:pt x="18239" y="15541"/>
                  </a:cubicBezTo>
                  <a:cubicBezTo>
                    <a:pt x="19495" y="18332"/>
                    <a:pt x="20499" y="19060"/>
                    <a:pt x="21504" y="19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6838000" y="5547722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6812600" y="5655672"/>
              <a:ext cx="2286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7406590" y="5431967"/>
              <a:ext cx="244774" cy="49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34" fill="norm" stroke="1" extrusionOk="0">
                  <a:moveTo>
                    <a:pt x="20747" y="3858"/>
                  </a:moveTo>
                  <a:cubicBezTo>
                    <a:pt x="21116" y="3406"/>
                    <a:pt x="21485" y="2954"/>
                    <a:pt x="21300" y="2321"/>
                  </a:cubicBezTo>
                  <a:cubicBezTo>
                    <a:pt x="21116" y="1689"/>
                    <a:pt x="20377" y="875"/>
                    <a:pt x="18070" y="423"/>
                  </a:cubicBezTo>
                  <a:cubicBezTo>
                    <a:pt x="15762" y="-29"/>
                    <a:pt x="11885" y="-119"/>
                    <a:pt x="8839" y="152"/>
                  </a:cubicBezTo>
                  <a:cubicBezTo>
                    <a:pt x="5793" y="423"/>
                    <a:pt x="3577" y="1056"/>
                    <a:pt x="2193" y="1689"/>
                  </a:cubicBezTo>
                  <a:cubicBezTo>
                    <a:pt x="808" y="2321"/>
                    <a:pt x="254" y="2954"/>
                    <a:pt x="70" y="3541"/>
                  </a:cubicBezTo>
                  <a:cubicBezTo>
                    <a:pt x="-115" y="4129"/>
                    <a:pt x="70" y="4671"/>
                    <a:pt x="623" y="5032"/>
                  </a:cubicBezTo>
                  <a:cubicBezTo>
                    <a:pt x="1177" y="5394"/>
                    <a:pt x="2100" y="5575"/>
                    <a:pt x="4500" y="5620"/>
                  </a:cubicBezTo>
                  <a:cubicBezTo>
                    <a:pt x="6900" y="5665"/>
                    <a:pt x="10777" y="5575"/>
                    <a:pt x="13454" y="5168"/>
                  </a:cubicBezTo>
                  <a:cubicBezTo>
                    <a:pt x="16131" y="4761"/>
                    <a:pt x="17608" y="4038"/>
                    <a:pt x="18439" y="3451"/>
                  </a:cubicBezTo>
                  <a:cubicBezTo>
                    <a:pt x="19270" y="2863"/>
                    <a:pt x="19454" y="2412"/>
                    <a:pt x="19454" y="2457"/>
                  </a:cubicBezTo>
                  <a:cubicBezTo>
                    <a:pt x="19454" y="2502"/>
                    <a:pt x="19270" y="3044"/>
                    <a:pt x="19454" y="4581"/>
                  </a:cubicBezTo>
                  <a:cubicBezTo>
                    <a:pt x="19639" y="6117"/>
                    <a:pt x="20193" y="8648"/>
                    <a:pt x="20654" y="11043"/>
                  </a:cubicBezTo>
                  <a:cubicBezTo>
                    <a:pt x="21116" y="13437"/>
                    <a:pt x="21485" y="15697"/>
                    <a:pt x="21300" y="17324"/>
                  </a:cubicBezTo>
                  <a:cubicBezTo>
                    <a:pt x="21116" y="18950"/>
                    <a:pt x="20377" y="19945"/>
                    <a:pt x="18808" y="20577"/>
                  </a:cubicBezTo>
                  <a:cubicBezTo>
                    <a:pt x="17239" y="21210"/>
                    <a:pt x="14839" y="21481"/>
                    <a:pt x="12993" y="21255"/>
                  </a:cubicBezTo>
                  <a:cubicBezTo>
                    <a:pt x="11147" y="21029"/>
                    <a:pt x="9854" y="20306"/>
                    <a:pt x="9300" y="19448"/>
                  </a:cubicBezTo>
                  <a:cubicBezTo>
                    <a:pt x="8747" y="18589"/>
                    <a:pt x="8931" y="17595"/>
                    <a:pt x="9762" y="16827"/>
                  </a:cubicBezTo>
                  <a:cubicBezTo>
                    <a:pt x="10593" y="16058"/>
                    <a:pt x="12070" y="15516"/>
                    <a:pt x="13547" y="149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7870235" y="5312722"/>
              <a:ext cx="212366" cy="45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503" fill="norm" stroke="1" extrusionOk="0">
                  <a:moveTo>
                    <a:pt x="21246" y="301"/>
                  </a:moveTo>
                  <a:cubicBezTo>
                    <a:pt x="20187" y="102"/>
                    <a:pt x="19128" y="-97"/>
                    <a:pt x="17646" y="52"/>
                  </a:cubicBezTo>
                  <a:cubicBezTo>
                    <a:pt x="16164" y="202"/>
                    <a:pt x="14258" y="699"/>
                    <a:pt x="11399" y="2292"/>
                  </a:cubicBezTo>
                  <a:cubicBezTo>
                    <a:pt x="8540" y="3885"/>
                    <a:pt x="4728" y="6572"/>
                    <a:pt x="2505" y="9061"/>
                  </a:cubicBezTo>
                  <a:cubicBezTo>
                    <a:pt x="281" y="11549"/>
                    <a:pt x="-354" y="13838"/>
                    <a:pt x="175" y="15680"/>
                  </a:cubicBezTo>
                  <a:cubicBezTo>
                    <a:pt x="705" y="17521"/>
                    <a:pt x="2399" y="18915"/>
                    <a:pt x="4411" y="19811"/>
                  </a:cubicBezTo>
                  <a:cubicBezTo>
                    <a:pt x="6422" y="20707"/>
                    <a:pt x="8752" y="21105"/>
                    <a:pt x="11081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8197263" y="5381410"/>
              <a:ext cx="182199" cy="505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80" fill="norm" stroke="1" extrusionOk="0">
                  <a:moveTo>
                    <a:pt x="4426" y="8422"/>
                  </a:moveTo>
                  <a:cubicBezTo>
                    <a:pt x="3433" y="9232"/>
                    <a:pt x="2440" y="10042"/>
                    <a:pt x="1819" y="12022"/>
                  </a:cubicBezTo>
                  <a:cubicBezTo>
                    <a:pt x="1198" y="14002"/>
                    <a:pt x="950" y="17152"/>
                    <a:pt x="702" y="19042"/>
                  </a:cubicBezTo>
                  <a:cubicBezTo>
                    <a:pt x="454" y="20932"/>
                    <a:pt x="205" y="21562"/>
                    <a:pt x="81" y="21472"/>
                  </a:cubicBezTo>
                  <a:cubicBezTo>
                    <a:pt x="-43" y="21382"/>
                    <a:pt x="-43" y="20572"/>
                    <a:pt x="205" y="19177"/>
                  </a:cubicBezTo>
                  <a:cubicBezTo>
                    <a:pt x="454" y="17782"/>
                    <a:pt x="950" y="15802"/>
                    <a:pt x="2067" y="13102"/>
                  </a:cubicBezTo>
                  <a:cubicBezTo>
                    <a:pt x="3185" y="10402"/>
                    <a:pt x="4923" y="6982"/>
                    <a:pt x="6536" y="4777"/>
                  </a:cubicBezTo>
                  <a:cubicBezTo>
                    <a:pt x="8150" y="2572"/>
                    <a:pt x="9640" y="1582"/>
                    <a:pt x="11005" y="952"/>
                  </a:cubicBezTo>
                  <a:cubicBezTo>
                    <a:pt x="12371" y="322"/>
                    <a:pt x="13612" y="52"/>
                    <a:pt x="14854" y="7"/>
                  </a:cubicBezTo>
                  <a:cubicBezTo>
                    <a:pt x="16095" y="-38"/>
                    <a:pt x="17336" y="142"/>
                    <a:pt x="18454" y="772"/>
                  </a:cubicBezTo>
                  <a:cubicBezTo>
                    <a:pt x="19571" y="1402"/>
                    <a:pt x="20564" y="2482"/>
                    <a:pt x="21060" y="3562"/>
                  </a:cubicBezTo>
                  <a:cubicBezTo>
                    <a:pt x="21557" y="4642"/>
                    <a:pt x="21557" y="5722"/>
                    <a:pt x="20316" y="6667"/>
                  </a:cubicBezTo>
                  <a:cubicBezTo>
                    <a:pt x="19074" y="7612"/>
                    <a:pt x="16591" y="8422"/>
                    <a:pt x="14109" y="8962"/>
                  </a:cubicBezTo>
                  <a:cubicBezTo>
                    <a:pt x="11626" y="9502"/>
                    <a:pt x="9143" y="9772"/>
                    <a:pt x="6660" y="100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8362000" y="5598522"/>
              <a:ext cx="158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3789"/>
                    <a:pt x="9792" y="7579"/>
                    <a:pt x="13392" y="11179"/>
                  </a:cubicBezTo>
                  <a:cubicBezTo>
                    <a:pt x="16992" y="14779"/>
                    <a:pt x="19296" y="1818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8419150" y="5598522"/>
              <a:ext cx="825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0"/>
                    <a:pt x="16062" y="0"/>
                    <a:pt x="12462" y="3600"/>
                  </a:cubicBezTo>
                  <a:cubicBezTo>
                    <a:pt x="8862" y="7200"/>
                    <a:pt x="4431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8565258" y="5420722"/>
              <a:ext cx="107893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600" fill="norm" stroke="1" extrusionOk="0">
                  <a:moveTo>
                    <a:pt x="21173" y="0"/>
                  </a:moveTo>
                  <a:cubicBezTo>
                    <a:pt x="19096" y="0"/>
                    <a:pt x="17019" y="0"/>
                    <a:pt x="13696" y="1846"/>
                  </a:cubicBezTo>
                  <a:cubicBezTo>
                    <a:pt x="10373" y="3692"/>
                    <a:pt x="5804" y="7385"/>
                    <a:pt x="3104" y="10154"/>
                  </a:cubicBezTo>
                  <a:cubicBezTo>
                    <a:pt x="404" y="12923"/>
                    <a:pt x="-427" y="14769"/>
                    <a:pt x="196" y="16523"/>
                  </a:cubicBezTo>
                  <a:cubicBezTo>
                    <a:pt x="819" y="18277"/>
                    <a:pt x="2896" y="19938"/>
                    <a:pt x="5388" y="20769"/>
                  </a:cubicBezTo>
                  <a:cubicBezTo>
                    <a:pt x="7881" y="21600"/>
                    <a:pt x="10788" y="21600"/>
                    <a:pt x="136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8674093" y="5477872"/>
              <a:ext cx="202258" cy="151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50" fill="norm" stroke="1" extrusionOk="0">
                  <a:moveTo>
                    <a:pt x="21500" y="0"/>
                  </a:moveTo>
                  <a:cubicBezTo>
                    <a:pt x="17675" y="6000"/>
                    <a:pt x="13850" y="12000"/>
                    <a:pt x="11150" y="15600"/>
                  </a:cubicBezTo>
                  <a:cubicBezTo>
                    <a:pt x="8450" y="19200"/>
                    <a:pt x="6875" y="20400"/>
                    <a:pt x="5412" y="21000"/>
                  </a:cubicBezTo>
                  <a:cubicBezTo>
                    <a:pt x="3950" y="21600"/>
                    <a:pt x="2600" y="21600"/>
                    <a:pt x="1588" y="21000"/>
                  </a:cubicBezTo>
                  <a:cubicBezTo>
                    <a:pt x="575" y="20400"/>
                    <a:pt x="-100" y="19200"/>
                    <a:pt x="13" y="17850"/>
                  </a:cubicBezTo>
                  <a:cubicBezTo>
                    <a:pt x="125" y="16500"/>
                    <a:pt x="1025" y="15000"/>
                    <a:pt x="2600" y="14250"/>
                  </a:cubicBezTo>
                  <a:cubicBezTo>
                    <a:pt x="4175" y="13500"/>
                    <a:pt x="6425" y="13500"/>
                    <a:pt x="9013" y="14550"/>
                  </a:cubicBezTo>
                  <a:cubicBezTo>
                    <a:pt x="11600" y="15600"/>
                    <a:pt x="14525" y="17700"/>
                    <a:pt x="17450" y="19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8895400" y="5452472"/>
              <a:ext cx="12382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12960" y="0"/>
                  </a:moveTo>
                  <a:cubicBezTo>
                    <a:pt x="15840" y="1846"/>
                    <a:pt x="18720" y="3692"/>
                    <a:pt x="20160" y="5723"/>
                  </a:cubicBezTo>
                  <a:cubicBezTo>
                    <a:pt x="21600" y="7754"/>
                    <a:pt x="21600" y="9969"/>
                    <a:pt x="18000" y="12646"/>
                  </a:cubicBezTo>
                  <a:cubicBezTo>
                    <a:pt x="14400" y="15323"/>
                    <a:pt x="7200" y="184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8450900" y="5207331"/>
              <a:ext cx="177801" cy="141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1" fill="norm" stroke="1" extrusionOk="0">
                  <a:moveTo>
                    <a:pt x="2314" y="10743"/>
                  </a:moveTo>
                  <a:cubicBezTo>
                    <a:pt x="2057" y="12286"/>
                    <a:pt x="1800" y="13829"/>
                    <a:pt x="1286" y="15835"/>
                  </a:cubicBezTo>
                  <a:cubicBezTo>
                    <a:pt x="771" y="17840"/>
                    <a:pt x="0" y="20309"/>
                    <a:pt x="0" y="20617"/>
                  </a:cubicBezTo>
                  <a:cubicBezTo>
                    <a:pt x="0" y="20926"/>
                    <a:pt x="771" y="19075"/>
                    <a:pt x="2443" y="15989"/>
                  </a:cubicBezTo>
                  <a:cubicBezTo>
                    <a:pt x="4114" y="12903"/>
                    <a:pt x="6686" y="8583"/>
                    <a:pt x="8357" y="5806"/>
                  </a:cubicBezTo>
                  <a:cubicBezTo>
                    <a:pt x="10029" y="3029"/>
                    <a:pt x="10800" y="1795"/>
                    <a:pt x="11829" y="869"/>
                  </a:cubicBezTo>
                  <a:cubicBezTo>
                    <a:pt x="12857" y="-57"/>
                    <a:pt x="14143" y="-674"/>
                    <a:pt x="15429" y="1332"/>
                  </a:cubicBezTo>
                  <a:cubicBezTo>
                    <a:pt x="16714" y="3337"/>
                    <a:pt x="18000" y="7966"/>
                    <a:pt x="19029" y="10897"/>
                  </a:cubicBezTo>
                  <a:cubicBezTo>
                    <a:pt x="20057" y="13829"/>
                    <a:pt x="20829" y="15063"/>
                    <a:pt x="21600" y="16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9003350" y="5363572"/>
              <a:ext cx="117995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8" h="21600" fill="norm" stroke="1" extrusionOk="0">
                  <a:moveTo>
                    <a:pt x="5492" y="0"/>
                  </a:moveTo>
                  <a:cubicBezTo>
                    <a:pt x="9885" y="2057"/>
                    <a:pt x="14278" y="4114"/>
                    <a:pt x="17207" y="6480"/>
                  </a:cubicBezTo>
                  <a:cubicBezTo>
                    <a:pt x="20136" y="8846"/>
                    <a:pt x="21600" y="11520"/>
                    <a:pt x="19220" y="13937"/>
                  </a:cubicBezTo>
                  <a:cubicBezTo>
                    <a:pt x="16841" y="16354"/>
                    <a:pt x="10617" y="18514"/>
                    <a:pt x="6773" y="19749"/>
                  </a:cubicBezTo>
                  <a:cubicBezTo>
                    <a:pt x="2929" y="20983"/>
                    <a:pt x="1464" y="212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4350253" y="49571"/>
              <a:ext cx="201748" cy="51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51" fill="norm" stroke="1" extrusionOk="0">
                  <a:moveTo>
                    <a:pt x="12671" y="7662"/>
                  </a:moveTo>
                  <a:cubicBezTo>
                    <a:pt x="10871" y="9786"/>
                    <a:pt x="9071" y="11911"/>
                    <a:pt x="7383" y="13947"/>
                  </a:cubicBezTo>
                  <a:cubicBezTo>
                    <a:pt x="5696" y="15983"/>
                    <a:pt x="4121" y="17930"/>
                    <a:pt x="2883" y="19258"/>
                  </a:cubicBezTo>
                  <a:cubicBezTo>
                    <a:pt x="1646" y="20586"/>
                    <a:pt x="746" y="21294"/>
                    <a:pt x="296" y="21294"/>
                  </a:cubicBezTo>
                  <a:cubicBezTo>
                    <a:pt x="-154" y="21294"/>
                    <a:pt x="-154" y="20586"/>
                    <a:pt x="746" y="18993"/>
                  </a:cubicBezTo>
                  <a:cubicBezTo>
                    <a:pt x="1646" y="17399"/>
                    <a:pt x="3446" y="14921"/>
                    <a:pt x="5246" y="12398"/>
                  </a:cubicBezTo>
                  <a:cubicBezTo>
                    <a:pt x="7046" y="9875"/>
                    <a:pt x="8846" y="7308"/>
                    <a:pt x="10533" y="5360"/>
                  </a:cubicBezTo>
                  <a:cubicBezTo>
                    <a:pt x="12221" y="3412"/>
                    <a:pt x="13796" y="2085"/>
                    <a:pt x="15034" y="1244"/>
                  </a:cubicBezTo>
                  <a:cubicBezTo>
                    <a:pt x="16271" y="403"/>
                    <a:pt x="17171" y="49"/>
                    <a:pt x="18071" y="4"/>
                  </a:cubicBezTo>
                  <a:cubicBezTo>
                    <a:pt x="18971" y="-40"/>
                    <a:pt x="19871" y="226"/>
                    <a:pt x="20208" y="1288"/>
                  </a:cubicBezTo>
                  <a:cubicBezTo>
                    <a:pt x="20546" y="2350"/>
                    <a:pt x="20321" y="4209"/>
                    <a:pt x="20096" y="6732"/>
                  </a:cubicBezTo>
                  <a:cubicBezTo>
                    <a:pt x="19871" y="9255"/>
                    <a:pt x="19646" y="12442"/>
                    <a:pt x="19646" y="14744"/>
                  </a:cubicBezTo>
                  <a:cubicBezTo>
                    <a:pt x="19646" y="17045"/>
                    <a:pt x="19871" y="18462"/>
                    <a:pt x="20096" y="19524"/>
                  </a:cubicBezTo>
                  <a:cubicBezTo>
                    <a:pt x="20321" y="20586"/>
                    <a:pt x="20546" y="21294"/>
                    <a:pt x="20771" y="21427"/>
                  </a:cubicBezTo>
                  <a:cubicBezTo>
                    <a:pt x="20996" y="21560"/>
                    <a:pt x="21221" y="21117"/>
                    <a:pt x="21446" y="206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4380550" y="404222"/>
              <a:ext cx="101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7486"/>
                    <a:pt x="2700" y="13371"/>
                    <a:pt x="6300" y="9771"/>
                  </a:cubicBezTo>
                  <a:cubicBezTo>
                    <a:pt x="9900" y="6171"/>
                    <a:pt x="1575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4565205" y="366522"/>
              <a:ext cx="82046" cy="184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963" fill="norm" stroke="1" extrusionOk="0">
                  <a:moveTo>
                    <a:pt x="6514" y="4995"/>
                  </a:moveTo>
                  <a:cubicBezTo>
                    <a:pt x="4853" y="9315"/>
                    <a:pt x="3191" y="13635"/>
                    <a:pt x="2360" y="16515"/>
                  </a:cubicBezTo>
                  <a:cubicBezTo>
                    <a:pt x="1530" y="19395"/>
                    <a:pt x="1530" y="20835"/>
                    <a:pt x="1253" y="20955"/>
                  </a:cubicBezTo>
                  <a:cubicBezTo>
                    <a:pt x="976" y="21075"/>
                    <a:pt x="422" y="19875"/>
                    <a:pt x="145" y="17115"/>
                  </a:cubicBezTo>
                  <a:cubicBezTo>
                    <a:pt x="-132" y="14355"/>
                    <a:pt x="-132" y="10035"/>
                    <a:pt x="1253" y="6915"/>
                  </a:cubicBezTo>
                  <a:cubicBezTo>
                    <a:pt x="2637" y="3795"/>
                    <a:pt x="5406" y="1875"/>
                    <a:pt x="8176" y="795"/>
                  </a:cubicBezTo>
                  <a:cubicBezTo>
                    <a:pt x="10945" y="-285"/>
                    <a:pt x="13714" y="-525"/>
                    <a:pt x="15930" y="1755"/>
                  </a:cubicBezTo>
                  <a:cubicBezTo>
                    <a:pt x="18145" y="4035"/>
                    <a:pt x="19806" y="8835"/>
                    <a:pt x="21468" y="13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4679000" y="370028"/>
              <a:ext cx="157661" cy="34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86" fill="norm" stroke="1" extrusionOk="0">
                  <a:moveTo>
                    <a:pt x="0" y="2866"/>
                  </a:moveTo>
                  <a:cubicBezTo>
                    <a:pt x="864" y="2219"/>
                    <a:pt x="1728" y="1572"/>
                    <a:pt x="2592" y="990"/>
                  </a:cubicBezTo>
                  <a:cubicBezTo>
                    <a:pt x="3456" y="408"/>
                    <a:pt x="4320" y="-109"/>
                    <a:pt x="4752" y="20"/>
                  </a:cubicBezTo>
                  <a:cubicBezTo>
                    <a:pt x="5184" y="150"/>
                    <a:pt x="5184" y="926"/>
                    <a:pt x="5184" y="1637"/>
                  </a:cubicBezTo>
                  <a:cubicBezTo>
                    <a:pt x="5184" y="2348"/>
                    <a:pt x="5184" y="2995"/>
                    <a:pt x="5184" y="3642"/>
                  </a:cubicBezTo>
                  <a:cubicBezTo>
                    <a:pt x="5184" y="4289"/>
                    <a:pt x="5184" y="4935"/>
                    <a:pt x="5904" y="5323"/>
                  </a:cubicBezTo>
                  <a:cubicBezTo>
                    <a:pt x="6624" y="5711"/>
                    <a:pt x="8064" y="5841"/>
                    <a:pt x="9360" y="5711"/>
                  </a:cubicBezTo>
                  <a:cubicBezTo>
                    <a:pt x="10656" y="5582"/>
                    <a:pt x="11808" y="5194"/>
                    <a:pt x="12960" y="4547"/>
                  </a:cubicBezTo>
                  <a:cubicBezTo>
                    <a:pt x="14112" y="3901"/>
                    <a:pt x="15264" y="2995"/>
                    <a:pt x="15840" y="3125"/>
                  </a:cubicBezTo>
                  <a:cubicBezTo>
                    <a:pt x="16416" y="3254"/>
                    <a:pt x="16416" y="4418"/>
                    <a:pt x="17280" y="6423"/>
                  </a:cubicBezTo>
                  <a:cubicBezTo>
                    <a:pt x="18144" y="8428"/>
                    <a:pt x="19872" y="11273"/>
                    <a:pt x="20736" y="13666"/>
                  </a:cubicBezTo>
                  <a:cubicBezTo>
                    <a:pt x="21600" y="16059"/>
                    <a:pt x="21600" y="17999"/>
                    <a:pt x="21168" y="19292"/>
                  </a:cubicBezTo>
                  <a:cubicBezTo>
                    <a:pt x="20736" y="20586"/>
                    <a:pt x="19872" y="21232"/>
                    <a:pt x="17712" y="21362"/>
                  </a:cubicBezTo>
                  <a:cubicBezTo>
                    <a:pt x="15552" y="21491"/>
                    <a:pt x="12096" y="21103"/>
                    <a:pt x="10080" y="20262"/>
                  </a:cubicBezTo>
                  <a:cubicBezTo>
                    <a:pt x="8064" y="19422"/>
                    <a:pt x="7488" y="18128"/>
                    <a:pt x="6912" y="168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5199166" y="61280"/>
              <a:ext cx="371763" cy="429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91" fill="norm" stroke="1" extrusionOk="0">
                  <a:moveTo>
                    <a:pt x="12478" y="3163"/>
                  </a:moveTo>
                  <a:cubicBezTo>
                    <a:pt x="12356" y="2320"/>
                    <a:pt x="12234" y="1477"/>
                    <a:pt x="11624" y="845"/>
                  </a:cubicBezTo>
                  <a:cubicBezTo>
                    <a:pt x="11014" y="212"/>
                    <a:pt x="9916" y="-209"/>
                    <a:pt x="8940" y="107"/>
                  </a:cubicBezTo>
                  <a:cubicBezTo>
                    <a:pt x="7963" y="423"/>
                    <a:pt x="7109" y="1477"/>
                    <a:pt x="6499" y="3531"/>
                  </a:cubicBezTo>
                  <a:cubicBezTo>
                    <a:pt x="5889" y="5586"/>
                    <a:pt x="5523" y="8642"/>
                    <a:pt x="5462" y="11329"/>
                  </a:cubicBezTo>
                  <a:cubicBezTo>
                    <a:pt x="5401" y="14015"/>
                    <a:pt x="5645" y="16333"/>
                    <a:pt x="5767" y="17809"/>
                  </a:cubicBezTo>
                  <a:cubicBezTo>
                    <a:pt x="5889" y="19284"/>
                    <a:pt x="5889" y="19916"/>
                    <a:pt x="5706" y="20443"/>
                  </a:cubicBezTo>
                  <a:cubicBezTo>
                    <a:pt x="5523" y="20970"/>
                    <a:pt x="5156" y="21391"/>
                    <a:pt x="4668" y="21391"/>
                  </a:cubicBezTo>
                  <a:cubicBezTo>
                    <a:pt x="4180" y="21391"/>
                    <a:pt x="3570" y="20970"/>
                    <a:pt x="2838" y="20337"/>
                  </a:cubicBezTo>
                  <a:cubicBezTo>
                    <a:pt x="2106" y="19705"/>
                    <a:pt x="1251" y="18862"/>
                    <a:pt x="702" y="18177"/>
                  </a:cubicBezTo>
                  <a:cubicBezTo>
                    <a:pt x="153" y="17492"/>
                    <a:pt x="-91" y="16966"/>
                    <a:pt x="31" y="16544"/>
                  </a:cubicBezTo>
                  <a:cubicBezTo>
                    <a:pt x="153" y="16123"/>
                    <a:pt x="641" y="15807"/>
                    <a:pt x="1923" y="15332"/>
                  </a:cubicBezTo>
                  <a:cubicBezTo>
                    <a:pt x="3204" y="14858"/>
                    <a:pt x="5278" y="14226"/>
                    <a:pt x="6682" y="13805"/>
                  </a:cubicBezTo>
                  <a:cubicBezTo>
                    <a:pt x="8085" y="13383"/>
                    <a:pt x="8817" y="13172"/>
                    <a:pt x="8878" y="13436"/>
                  </a:cubicBezTo>
                  <a:cubicBezTo>
                    <a:pt x="8940" y="13699"/>
                    <a:pt x="8329" y="14437"/>
                    <a:pt x="7963" y="15227"/>
                  </a:cubicBezTo>
                  <a:cubicBezTo>
                    <a:pt x="7597" y="16017"/>
                    <a:pt x="7475" y="16860"/>
                    <a:pt x="7414" y="17545"/>
                  </a:cubicBezTo>
                  <a:cubicBezTo>
                    <a:pt x="7353" y="18230"/>
                    <a:pt x="7353" y="18757"/>
                    <a:pt x="7658" y="19126"/>
                  </a:cubicBezTo>
                  <a:cubicBezTo>
                    <a:pt x="7963" y="19494"/>
                    <a:pt x="8573" y="19705"/>
                    <a:pt x="9367" y="19442"/>
                  </a:cubicBezTo>
                  <a:cubicBezTo>
                    <a:pt x="10160" y="19178"/>
                    <a:pt x="11136" y="18441"/>
                    <a:pt x="11746" y="17809"/>
                  </a:cubicBezTo>
                  <a:cubicBezTo>
                    <a:pt x="12356" y="17176"/>
                    <a:pt x="12601" y="16650"/>
                    <a:pt x="12784" y="16123"/>
                  </a:cubicBezTo>
                  <a:cubicBezTo>
                    <a:pt x="12967" y="15596"/>
                    <a:pt x="13089" y="15069"/>
                    <a:pt x="13089" y="15069"/>
                  </a:cubicBezTo>
                  <a:cubicBezTo>
                    <a:pt x="13089" y="15069"/>
                    <a:pt x="12967" y="15596"/>
                    <a:pt x="12906" y="16386"/>
                  </a:cubicBezTo>
                  <a:cubicBezTo>
                    <a:pt x="12845" y="17176"/>
                    <a:pt x="12845" y="18230"/>
                    <a:pt x="12906" y="19020"/>
                  </a:cubicBezTo>
                  <a:cubicBezTo>
                    <a:pt x="12967" y="19811"/>
                    <a:pt x="13089" y="20337"/>
                    <a:pt x="13455" y="20548"/>
                  </a:cubicBezTo>
                  <a:cubicBezTo>
                    <a:pt x="13821" y="20759"/>
                    <a:pt x="14431" y="20653"/>
                    <a:pt x="14919" y="20337"/>
                  </a:cubicBezTo>
                  <a:cubicBezTo>
                    <a:pt x="15407" y="20021"/>
                    <a:pt x="15773" y="19494"/>
                    <a:pt x="16201" y="18651"/>
                  </a:cubicBezTo>
                  <a:cubicBezTo>
                    <a:pt x="16628" y="17809"/>
                    <a:pt x="17116" y="16650"/>
                    <a:pt x="17543" y="15859"/>
                  </a:cubicBezTo>
                  <a:cubicBezTo>
                    <a:pt x="17970" y="15069"/>
                    <a:pt x="18336" y="14648"/>
                    <a:pt x="18702" y="14226"/>
                  </a:cubicBezTo>
                  <a:cubicBezTo>
                    <a:pt x="19068" y="13805"/>
                    <a:pt x="19434" y="13383"/>
                    <a:pt x="19862" y="13331"/>
                  </a:cubicBezTo>
                  <a:cubicBezTo>
                    <a:pt x="20289" y="13278"/>
                    <a:pt x="20777" y="13594"/>
                    <a:pt x="21082" y="14279"/>
                  </a:cubicBezTo>
                  <a:cubicBezTo>
                    <a:pt x="21387" y="14964"/>
                    <a:pt x="21509" y="16017"/>
                    <a:pt x="21387" y="17018"/>
                  </a:cubicBezTo>
                  <a:cubicBezTo>
                    <a:pt x="21265" y="18019"/>
                    <a:pt x="20899" y="18968"/>
                    <a:pt x="20533" y="19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5636634" y="332215"/>
              <a:ext cx="121867" cy="126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091" fill="norm" stroke="1" extrusionOk="0">
                  <a:moveTo>
                    <a:pt x="14739" y="4610"/>
                  </a:moveTo>
                  <a:cubicBezTo>
                    <a:pt x="15111" y="2840"/>
                    <a:pt x="15483" y="1069"/>
                    <a:pt x="14739" y="361"/>
                  </a:cubicBezTo>
                  <a:cubicBezTo>
                    <a:pt x="13994" y="-347"/>
                    <a:pt x="12132" y="7"/>
                    <a:pt x="9711" y="1246"/>
                  </a:cubicBezTo>
                  <a:cubicBezTo>
                    <a:pt x="7290" y="2486"/>
                    <a:pt x="4311" y="4610"/>
                    <a:pt x="2449" y="7443"/>
                  </a:cubicBezTo>
                  <a:cubicBezTo>
                    <a:pt x="587" y="10276"/>
                    <a:pt x="-158" y="13817"/>
                    <a:pt x="28" y="16473"/>
                  </a:cubicBezTo>
                  <a:cubicBezTo>
                    <a:pt x="214" y="19128"/>
                    <a:pt x="1332" y="20899"/>
                    <a:pt x="5056" y="21076"/>
                  </a:cubicBezTo>
                  <a:cubicBezTo>
                    <a:pt x="8780" y="21253"/>
                    <a:pt x="15111" y="19837"/>
                    <a:pt x="21442" y="18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5828713" y="86722"/>
              <a:ext cx="69488" cy="35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71" fill="norm" stroke="1" extrusionOk="0">
                  <a:moveTo>
                    <a:pt x="21488" y="0"/>
                  </a:moveTo>
                  <a:cubicBezTo>
                    <a:pt x="15597" y="3176"/>
                    <a:pt x="9706" y="6353"/>
                    <a:pt x="6106" y="9339"/>
                  </a:cubicBezTo>
                  <a:cubicBezTo>
                    <a:pt x="2506" y="12325"/>
                    <a:pt x="1197" y="15120"/>
                    <a:pt x="543" y="16835"/>
                  </a:cubicBezTo>
                  <a:cubicBezTo>
                    <a:pt x="-112" y="18551"/>
                    <a:pt x="-112" y="19186"/>
                    <a:pt x="215" y="19821"/>
                  </a:cubicBezTo>
                  <a:cubicBezTo>
                    <a:pt x="543" y="20456"/>
                    <a:pt x="1197" y="21092"/>
                    <a:pt x="3161" y="21346"/>
                  </a:cubicBezTo>
                  <a:cubicBezTo>
                    <a:pt x="5124" y="21600"/>
                    <a:pt x="8397" y="21473"/>
                    <a:pt x="10688" y="20901"/>
                  </a:cubicBezTo>
                  <a:cubicBezTo>
                    <a:pt x="12979" y="20329"/>
                    <a:pt x="14288" y="19313"/>
                    <a:pt x="15597" y="18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5825904" y="226422"/>
              <a:ext cx="142147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2273" y="13361"/>
                  </a:moveTo>
                  <a:cubicBezTo>
                    <a:pt x="1003" y="12693"/>
                    <a:pt x="-268" y="12025"/>
                    <a:pt x="50" y="11357"/>
                  </a:cubicBezTo>
                  <a:cubicBezTo>
                    <a:pt x="367" y="10689"/>
                    <a:pt x="2273" y="10021"/>
                    <a:pt x="4814" y="9575"/>
                  </a:cubicBezTo>
                  <a:cubicBezTo>
                    <a:pt x="7356" y="9130"/>
                    <a:pt x="10532" y="8907"/>
                    <a:pt x="12914" y="8796"/>
                  </a:cubicBezTo>
                  <a:cubicBezTo>
                    <a:pt x="15297" y="8685"/>
                    <a:pt x="16885" y="8685"/>
                    <a:pt x="17838" y="10466"/>
                  </a:cubicBezTo>
                  <a:cubicBezTo>
                    <a:pt x="18791" y="12247"/>
                    <a:pt x="19108" y="15810"/>
                    <a:pt x="18950" y="18148"/>
                  </a:cubicBezTo>
                  <a:cubicBezTo>
                    <a:pt x="18791" y="20487"/>
                    <a:pt x="18156" y="21600"/>
                    <a:pt x="17838" y="21600"/>
                  </a:cubicBezTo>
                  <a:cubicBezTo>
                    <a:pt x="17520" y="21600"/>
                    <a:pt x="17520" y="20487"/>
                    <a:pt x="17520" y="17480"/>
                  </a:cubicBezTo>
                  <a:cubicBezTo>
                    <a:pt x="17520" y="14474"/>
                    <a:pt x="17520" y="9575"/>
                    <a:pt x="18156" y="6346"/>
                  </a:cubicBezTo>
                  <a:cubicBezTo>
                    <a:pt x="18791" y="3118"/>
                    <a:pt x="20061" y="1559"/>
                    <a:pt x="213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6007800" y="302622"/>
              <a:ext cx="102391" cy="14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277" fill="norm" stroke="1" extrusionOk="0">
                  <a:moveTo>
                    <a:pt x="16511" y="0"/>
                  </a:moveTo>
                  <a:cubicBezTo>
                    <a:pt x="14351" y="0"/>
                    <a:pt x="12191" y="0"/>
                    <a:pt x="9383" y="2224"/>
                  </a:cubicBezTo>
                  <a:cubicBezTo>
                    <a:pt x="6575" y="4447"/>
                    <a:pt x="3119" y="8894"/>
                    <a:pt x="1391" y="12388"/>
                  </a:cubicBezTo>
                  <a:cubicBezTo>
                    <a:pt x="-337" y="15882"/>
                    <a:pt x="-337" y="18424"/>
                    <a:pt x="743" y="19853"/>
                  </a:cubicBezTo>
                  <a:cubicBezTo>
                    <a:pt x="1823" y="21282"/>
                    <a:pt x="3983" y="21600"/>
                    <a:pt x="7007" y="20965"/>
                  </a:cubicBezTo>
                  <a:cubicBezTo>
                    <a:pt x="10031" y="20329"/>
                    <a:pt x="13919" y="18741"/>
                    <a:pt x="16727" y="16200"/>
                  </a:cubicBezTo>
                  <a:cubicBezTo>
                    <a:pt x="19535" y="13659"/>
                    <a:pt x="21263" y="10165"/>
                    <a:pt x="20831" y="7782"/>
                  </a:cubicBezTo>
                  <a:cubicBezTo>
                    <a:pt x="20399" y="5400"/>
                    <a:pt x="17807" y="4129"/>
                    <a:pt x="15431" y="3812"/>
                  </a:cubicBezTo>
                  <a:cubicBezTo>
                    <a:pt x="13055" y="3494"/>
                    <a:pt x="10895" y="4129"/>
                    <a:pt x="8735" y="4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6171250" y="312878"/>
              <a:ext cx="165101" cy="13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384"/>
                  </a:moveTo>
                  <a:cubicBezTo>
                    <a:pt x="1385" y="51"/>
                    <a:pt x="2769" y="-281"/>
                    <a:pt x="3600" y="384"/>
                  </a:cubicBezTo>
                  <a:cubicBezTo>
                    <a:pt x="4431" y="1048"/>
                    <a:pt x="4708" y="2710"/>
                    <a:pt x="4846" y="5202"/>
                  </a:cubicBezTo>
                  <a:cubicBezTo>
                    <a:pt x="4985" y="7694"/>
                    <a:pt x="4985" y="11017"/>
                    <a:pt x="4985" y="13676"/>
                  </a:cubicBezTo>
                  <a:cubicBezTo>
                    <a:pt x="4985" y="16334"/>
                    <a:pt x="4985" y="18328"/>
                    <a:pt x="5262" y="18328"/>
                  </a:cubicBezTo>
                  <a:cubicBezTo>
                    <a:pt x="5538" y="18328"/>
                    <a:pt x="6092" y="16334"/>
                    <a:pt x="7200" y="13676"/>
                  </a:cubicBezTo>
                  <a:cubicBezTo>
                    <a:pt x="8308" y="11017"/>
                    <a:pt x="9969" y="7694"/>
                    <a:pt x="12185" y="5368"/>
                  </a:cubicBezTo>
                  <a:cubicBezTo>
                    <a:pt x="14400" y="3042"/>
                    <a:pt x="17169" y="1713"/>
                    <a:pt x="18969" y="1879"/>
                  </a:cubicBezTo>
                  <a:cubicBezTo>
                    <a:pt x="20769" y="2045"/>
                    <a:pt x="21600" y="3707"/>
                    <a:pt x="21600" y="7196"/>
                  </a:cubicBezTo>
                  <a:cubicBezTo>
                    <a:pt x="21600" y="10685"/>
                    <a:pt x="20769" y="16002"/>
                    <a:pt x="19938" y="21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6618837" y="-1"/>
              <a:ext cx="416014" cy="69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82" fill="norm" stroke="1" extrusionOk="0">
                  <a:moveTo>
                    <a:pt x="5432" y="11786"/>
                  </a:moveTo>
                  <a:cubicBezTo>
                    <a:pt x="5432" y="11456"/>
                    <a:pt x="5432" y="11127"/>
                    <a:pt x="5542" y="10798"/>
                  </a:cubicBezTo>
                  <a:cubicBezTo>
                    <a:pt x="5652" y="10469"/>
                    <a:pt x="5871" y="10139"/>
                    <a:pt x="5761" y="9876"/>
                  </a:cubicBezTo>
                  <a:cubicBezTo>
                    <a:pt x="5652" y="9612"/>
                    <a:pt x="5213" y="9415"/>
                    <a:pt x="4391" y="9448"/>
                  </a:cubicBezTo>
                  <a:cubicBezTo>
                    <a:pt x="3568" y="9481"/>
                    <a:pt x="2362" y="9744"/>
                    <a:pt x="1485" y="10502"/>
                  </a:cubicBezTo>
                  <a:cubicBezTo>
                    <a:pt x="608" y="11259"/>
                    <a:pt x="60" y="12510"/>
                    <a:pt x="5" y="13267"/>
                  </a:cubicBezTo>
                  <a:cubicBezTo>
                    <a:pt x="-50" y="14025"/>
                    <a:pt x="389" y="14288"/>
                    <a:pt x="1485" y="14058"/>
                  </a:cubicBezTo>
                  <a:cubicBezTo>
                    <a:pt x="2581" y="13827"/>
                    <a:pt x="4336" y="13103"/>
                    <a:pt x="5323" y="11753"/>
                  </a:cubicBezTo>
                  <a:cubicBezTo>
                    <a:pt x="6309" y="10403"/>
                    <a:pt x="6529" y="8427"/>
                    <a:pt x="7187" y="6880"/>
                  </a:cubicBezTo>
                  <a:cubicBezTo>
                    <a:pt x="7844" y="5332"/>
                    <a:pt x="8941" y="4212"/>
                    <a:pt x="10640" y="3126"/>
                  </a:cubicBezTo>
                  <a:cubicBezTo>
                    <a:pt x="12340" y="2039"/>
                    <a:pt x="14642" y="986"/>
                    <a:pt x="16287" y="459"/>
                  </a:cubicBezTo>
                  <a:cubicBezTo>
                    <a:pt x="17932" y="-68"/>
                    <a:pt x="18919" y="-68"/>
                    <a:pt x="19412" y="97"/>
                  </a:cubicBezTo>
                  <a:cubicBezTo>
                    <a:pt x="19905" y="261"/>
                    <a:pt x="19905" y="591"/>
                    <a:pt x="19193" y="1480"/>
                  </a:cubicBezTo>
                  <a:cubicBezTo>
                    <a:pt x="18480" y="2369"/>
                    <a:pt x="17055" y="3817"/>
                    <a:pt x="15520" y="5694"/>
                  </a:cubicBezTo>
                  <a:cubicBezTo>
                    <a:pt x="13985" y="7571"/>
                    <a:pt x="12340" y="9876"/>
                    <a:pt x="11024" y="12049"/>
                  </a:cubicBezTo>
                  <a:cubicBezTo>
                    <a:pt x="9708" y="14222"/>
                    <a:pt x="8722" y="16264"/>
                    <a:pt x="8283" y="17712"/>
                  </a:cubicBezTo>
                  <a:cubicBezTo>
                    <a:pt x="7844" y="19161"/>
                    <a:pt x="7954" y="20017"/>
                    <a:pt x="8228" y="20577"/>
                  </a:cubicBezTo>
                  <a:cubicBezTo>
                    <a:pt x="8502" y="21137"/>
                    <a:pt x="8941" y="21400"/>
                    <a:pt x="9434" y="21466"/>
                  </a:cubicBezTo>
                  <a:cubicBezTo>
                    <a:pt x="9928" y="21532"/>
                    <a:pt x="10476" y="21400"/>
                    <a:pt x="11024" y="20742"/>
                  </a:cubicBezTo>
                  <a:cubicBezTo>
                    <a:pt x="11572" y="20083"/>
                    <a:pt x="12121" y="18898"/>
                    <a:pt x="12395" y="17976"/>
                  </a:cubicBezTo>
                  <a:cubicBezTo>
                    <a:pt x="12669" y="17054"/>
                    <a:pt x="12669" y="16395"/>
                    <a:pt x="12504" y="15836"/>
                  </a:cubicBezTo>
                  <a:cubicBezTo>
                    <a:pt x="12340" y="15276"/>
                    <a:pt x="12011" y="14815"/>
                    <a:pt x="12395" y="14486"/>
                  </a:cubicBezTo>
                  <a:cubicBezTo>
                    <a:pt x="12778" y="14156"/>
                    <a:pt x="13875" y="13959"/>
                    <a:pt x="15520" y="13728"/>
                  </a:cubicBezTo>
                  <a:cubicBezTo>
                    <a:pt x="17164" y="13498"/>
                    <a:pt x="19357" y="13234"/>
                    <a:pt x="21550" y="12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7689694" y="120354"/>
              <a:ext cx="225299" cy="620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35" fill="norm" stroke="1" extrusionOk="0">
                  <a:moveTo>
                    <a:pt x="4125" y="9413"/>
                  </a:moveTo>
                  <a:cubicBezTo>
                    <a:pt x="3725" y="10735"/>
                    <a:pt x="3325" y="12057"/>
                    <a:pt x="2825" y="13857"/>
                  </a:cubicBezTo>
                  <a:cubicBezTo>
                    <a:pt x="2325" y="15657"/>
                    <a:pt x="1725" y="17935"/>
                    <a:pt x="1225" y="19404"/>
                  </a:cubicBezTo>
                  <a:cubicBezTo>
                    <a:pt x="725" y="20874"/>
                    <a:pt x="325" y="21535"/>
                    <a:pt x="125" y="21535"/>
                  </a:cubicBezTo>
                  <a:cubicBezTo>
                    <a:pt x="-75" y="21535"/>
                    <a:pt x="-75" y="20874"/>
                    <a:pt x="425" y="19257"/>
                  </a:cubicBezTo>
                  <a:cubicBezTo>
                    <a:pt x="925" y="17641"/>
                    <a:pt x="1925" y="15070"/>
                    <a:pt x="3125" y="12498"/>
                  </a:cubicBezTo>
                  <a:cubicBezTo>
                    <a:pt x="4325" y="9927"/>
                    <a:pt x="5725" y="7355"/>
                    <a:pt x="6925" y="5408"/>
                  </a:cubicBezTo>
                  <a:cubicBezTo>
                    <a:pt x="8125" y="3462"/>
                    <a:pt x="9125" y="2139"/>
                    <a:pt x="10025" y="1331"/>
                  </a:cubicBezTo>
                  <a:cubicBezTo>
                    <a:pt x="10925" y="523"/>
                    <a:pt x="11725" y="229"/>
                    <a:pt x="12625" y="82"/>
                  </a:cubicBezTo>
                  <a:cubicBezTo>
                    <a:pt x="13525" y="-65"/>
                    <a:pt x="14525" y="-65"/>
                    <a:pt x="16025" y="523"/>
                  </a:cubicBezTo>
                  <a:cubicBezTo>
                    <a:pt x="17525" y="1111"/>
                    <a:pt x="19525" y="2286"/>
                    <a:pt x="20525" y="3498"/>
                  </a:cubicBezTo>
                  <a:cubicBezTo>
                    <a:pt x="21525" y="4711"/>
                    <a:pt x="21525" y="5959"/>
                    <a:pt x="20625" y="6915"/>
                  </a:cubicBezTo>
                  <a:cubicBezTo>
                    <a:pt x="19725" y="7870"/>
                    <a:pt x="17925" y="8531"/>
                    <a:pt x="15725" y="8862"/>
                  </a:cubicBezTo>
                  <a:cubicBezTo>
                    <a:pt x="13525" y="9192"/>
                    <a:pt x="10925" y="9192"/>
                    <a:pt x="9025" y="9082"/>
                  </a:cubicBezTo>
                  <a:cubicBezTo>
                    <a:pt x="7125" y="8972"/>
                    <a:pt x="5925" y="8751"/>
                    <a:pt x="5925" y="8641"/>
                  </a:cubicBezTo>
                  <a:cubicBezTo>
                    <a:pt x="5925" y="8531"/>
                    <a:pt x="7125" y="8531"/>
                    <a:pt x="8325" y="8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7942900" y="347072"/>
              <a:ext cx="1206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4235"/>
                    <a:pt x="6063" y="8471"/>
                    <a:pt x="9663" y="12071"/>
                  </a:cubicBezTo>
                  <a:cubicBezTo>
                    <a:pt x="13263" y="15671"/>
                    <a:pt x="17432" y="186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7985545" y="372472"/>
              <a:ext cx="90706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600" fill="norm" stroke="1" extrusionOk="0">
                  <a:moveTo>
                    <a:pt x="21037" y="0"/>
                  </a:moveTo>
                  <a:cubicBezTo>
                    <a:pt x="18582" y="0"/>
                    <a:pt x="16128" y="0"/>
                    <a:pt x="12446" y="2700"/>
                  </a:cubicBezTo>
                  <a:cubicBezTo>
                    <a:pt x="8764" y="5400"/>
                    <a:pt x="3855" y="10800"/>
                    <a:pt x="1646" y="14400"/>
                  </a:cubicBezTo>
                  <a:cubicBezTo>
                    <a:pt x="-563" y="18000"/>
                    <a:pt x="-72" y="19800"/>
                    <a:pt x="4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8161886" y="158397"/>
              <a:ext cx="98515" cy="226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31" fill="norm" stroke="1" extrusionOk="0">
                  <a:moveTo>
                    <a:pt x="21390" y="424"/>
                  </a:moveTo>
                  <a:cubicBezTo>
                    <a:pt x="19092" y="27"/>
                    <a:pt x="16794" y="-369"/>
                    <a:pt x="13807" y="622"/>
                  </a:cubicBezTo>
                  <a:cubicBezTo>
                    <a:pt x="10820" y="1613"/>
                    <a:pt x="7143" y="3991"/>
                    <a:pt x="4386" y="6765"/>
                  </a:cubicBezTo>
                  <a:cubicBezTo>
                    <a:pt x="1628" y="9539"/>
                    <a:pt x="-210" y="12710"/>
                    <a:pt x="20" y="15187"/>
                  </a:cubicBezTo>
                  <a:cubicBezTo>
                    <a:pt x="250" y="17664"/>
                    <a:pt x="2547" y="19448"/>
                    <a:pt x="5764" y="20339"/>
                  </a:cubicBezTo>
                  <a:cubicBezTo>
                    <a:pt x="8981" y="21231"/>
                    <a:pt x="13118" y="21231"/>
                    <a:pt x="17254" y="21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8256969" y="162922"/>
              <a:ext cx="206632" cy="218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11" fill="norm" stroke="1" extrusionOk="0">
                  <a:moveTo>
                    <a:pt x="21516" y="0"/>
                  </a:moveTo>
                  <a:cubicBezTo>
                    <a:pt x="18871" y="3531"/>
                    <a:pt x="16226" y="7062"/>
                    <a:pt x="13802" y="10281"/>
                  </a:cubicBezTo>
                  <a:cubicBezTo>
                    <a:pt x="11377" y="13500"/>
                    <a:pt x="9173" y="16408"/>
                    <a:pt x="7630" y="18173"/>
                  </a:cubicBezTo>
                  <a:cubicBezTo>
                    <a:pt x="6087" y="19938"/>
                    <a:pt x="5206" y="20562"/>
                    <a:pt x="4214" y="20977"/>
                  </a:cubicBezTo>
                  <a:cubicBezTo>
                    <a:pt x="3222" y="21392"/>
                    <a:pt x="2120" y="21600"/>
                    <a:pt x="1349" y="21185"/>
                  </a:cubicBezTo>
                  <a:cubicBezTo>
                    <a:pt x="577" y="20769"/>
                    <a:pt x="136" y="19731"/>
                    <a:pt x="26" y="18692"/>
                  </a:cubicBezTo>
                  <a:cubicBezTo>
                    <a:pt x="-84" y="17654"/>
                    <a:pt x="136" y="16615"/>
                    <a:pt x="908" y="15992"/>
                  </a:cubicBezTo>
                  <a:cubicBezTo>
                    <a:pt x="1679" y="15369"/>
                    <a:pt x="3002" y="15162"/>
                    <a:pt x="5977" y="15473"/>
                  </a:cubicBezTo>
                  <a:cubicBezTo>
                    <a:pt x="8953" y="15785"/>
                    <a:pt x="13581" y="16615"/>
                    <a:pt x="18210" y="17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8520750" y="143872"/>
              <a:ext cx="6138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24" y="138"/>
                    <a:pt x="7448" y="277"/>
                    <a:pt x="11917" y="1592"/>
                  </a:cubicBezTo>
                  <a:cubicBezTo>
                    <a:pt x="16386" y="2908"/>
                    <a:pt x="21600" y="5400"/>
                    <a:pt x="21600" y="8585"/>
                  </a:cubicBezTo>
                  <a:cubicBezTo>
                    <a:pt x="21600" y="11769"/>
                    <a:pt x="16386" y="15646"/>
                    <a:pt x="12290" y="17931"/>
                  </a:cubicBezTo>
                  <a:cubicBezTo>
                    <a:pt x="8193" y="20215"/>
                    <a:pt x="5214" y="20908"/>
                    <a:pt x="22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9094138" y="282154"/>
              <a:ext cx="115341" cy="181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0797" fill="norm" stroke="1" extrusionOk="0">
                  <a:moveTo>
                    <a:pt x="15856" y="6716"/>
                  </a:moveTo>
                  <a:cubicBezTo>
                    <a:pt x="17013" y="4046"/>
                    <a:pt x="18170" y="1377"/>
                    <a:pt x="17592" y="406"/>
                  </a:cubicBezTo>
                  <a:cubicBezTo>
                    <a:pt x="17013" y="-565"/>
                    <a:pt x="14699" y="163"/>
                    <a:pt x="11420" y="3075"/>
                  </a:cubicBezTo>
                  <a:cubicBezTo>
                    <a:pt x="8142" y="5988"/>
                    <a:pt x="3899" y="11084"/>
                    <a:pt x="1777" y="14361"/>
                  </a:cubicBezTo>
                  <a:cubicBezTo>
                    <a:pt x="-344" y="17637"/>
                    <a:pt x="-344" y="19093"/>
                    <a:pt x="620" y="19943"/>
                  </a:cubicBezTo>
                  <a:cubicBezTo>
                    <a:pt x="1585" y="20792"/>
                    <a:pt x="3513" y="21035"/>
                    <a:pt x="6599" y="20550"/>
                  </a:cubicBezTo>
                  <a:cubicBezTo>
                    <a:pt x="9685" y="20064"/>
                    <a:pt x="13927" y="18851"/>
                    <a:pt x="16627" y="16788"/>
                  </a:cubicBezTo>
                  <a:cubicBezTo>
                    <a:pt x="19327" y="14725"/>
                    <a:pt x="20485" y="11813"/>
                    <a:pt x="20870" y="9628"/>
                  </a:cubicBezTo>
                  <a:cubicBezTo>
                    <a:pt x="21256" y="7444"/>
                    <a:pt x="20870" y="5988"/>
                    <a:pt x="19906" y="5381"/>
                  </a:cubicBezTo>
                  <a:cubicBezTo>
                    <a:pt x="18942" y="4774"/>
                    <a:pt x="17399" y="5017"/>
                    <a:pt x="15856" y="5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9263700" y="245472"/>
              <a:ext cx="158751" cy="188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5040"/>
                  </a:moveTo>
                  <a:cubicBezTo>
                    <a:pt x="1152" y="3600"/>
                    <a:pt x="2304" y="2160"/>
                    <a:pt x="3744" y="1560"/>
                  </a:cubicBezTo>
                  <a:cubicBezTo>
                    <a:pt x="5184" y="960"/>
                    <a:pt x="6912" y="1200"/>
                    <a:pt x="8496" y="3360"/>
                  </a:cubicBezTo>
                  <a:cubicBezTo>
                    <a:pt x="10080" y="5520"/>
                    <a:pt x="11520" y="9600"/>
                    <a:pt x="12240" y="12360"/>
                  </a:cubicBezTo>
                  <a:cubicBezTo>
                    <a:pt x="12960" y="15120"/>
                    <a:pt x="12960" y="16560"/>
                    <a:pt x="12528" y="17880"/>
                  </a:cubicBezTo>
                  <a:cubicBezTo>
                    <a:pt x="12096" y="19200"/>
                    <a:pt x="11232" y="20400"/>
                    <a:pt x="10080" y="21000"/>
                  </a:cubicBezTo>
                  <a:cubicBezTo>
                    <a:pt x="8928" y="21600"/>
                    <a:pt x="7488" y="21600"/>
                    <a:pt x="7200" y="19680"/>
                  </a:cubicBezTo>
                  <a:cubicBezTo>
                    <a:pt x="6912" y="17760"/>
                    <a:pt x="7776" y="13920"/>
                    <a:pt x="10368" y="10320"/>
                  </a:cubicBezTo>
                  <a:cubicBezTo>
                    <a:pt x="12960" y="6720"/>
                    <a:pt x="17280" y="33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9917750" y="201022"/>
              <a:ext cx="381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189"/>
                    <a:pt x="16800" y="8378"/>
                    <a:pt x="13200" y="11978"/>
                  </a:cubicBezTo>
                  <a:cubicBezTo>
                    <a:pt x="9600" y="15578"/>
                    <a:pt x="4800" y="185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9987600" y="99422"/>
              <a:ext cx="2286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35"/>
                    <a:pt x="0" y="15671"/>
                    <a:pt x="3600" y="12071"/>
                  </a:cubicBezTo>
                  <a:cubicBezTo>
                    <a:pt x="7200" y="8471"/>
                    <a:pt x="14400" y="423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9962200" y="315322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10089200" y="442322"/>
              <a:ext cx="1206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6720"/>
                    <a:pt x="10611" y="13440"/>
                    <a:pt x="14211" y="17040"/>
                  </a:cubicBezTo>
                  <a:cubicBezTo>
                    <a:pt x="17811" y="20640"/>
                    <a:pt x="19705" y="211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10110367" y="461372"/>
              <a:ext cx="8678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05" y="3771"/>
                    <a:pt x="10010" y="7543"/>
                    <a:pt x="6059" y="10629"/>
                  </a:cubicBezTo>
                  <a:cubicBezTo>
                    <a:pt x="2107" y="13714"/>
                    <a:pt x="0" y="16114"/>
                    <a:pt x="0" y="17829"/>
                  </a:cubicBezTo>
                  <a:cubicBezTo>
                    <a:pt x="0" y="19543"/>
                    <a:pt x="2107" y="20571"/>
                    <a:pt x="42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10346134" y="202904"/>
              <a:ext cx="193917" cy="296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64" fill="norm" stroke="1" extrusionOk="0">
                  <a:moveTo>
                    <a:pt x="21278" y="1702"/>
                  </a:moveTo>
                  <a:cubicBezTo>
                    <a:pt x="20117" y="1090"/>
                    <a:pt x="18955" y="477"/>
                    <a:pt x="17678" y="170"/>
                  </a:cubicBezTo>
                  <a:cubicBezTo>
                    <a:pt x="16401" y="-136"/>
                    <a:pt x="15007" y="-136"/>
                    <a:pt x="13033" y="1090"/>
                  </a:cubicBezTo>
                  <a:cubicBezTo>
                    <a:pt x="11059" y="2315"/>
                    <a:pt x="8504" y="4766"/>
                    <a:pt x="6181" y="7907"/>
                  </a:cubicBezTo>
                  <a:cubicBezTo>
                    <a:pt x="3859" y="11047"/>
                    <a:pt x="1768" y="14877"/>
                    <a:pt x="723" y="17175"/>
                  </a:cubicBezTo>
                  <a:cubicBezTo>
                    <a:pt x="-322" y="19473"/>
                    <a:pt x="-322" y="20238"/>
                    <a:pt x="1304" y="20698"/>
                  </a:cubicBezTo>
                  <a:cubicBezTo>
                    <a:pt x="2930" y="21158"/>
                    <a:pt x="6181" y="21311"/>
                    <a:pt x="9433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0463316" y="239122"/>
              <a:ext cx="222785" cy="210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89" fill="norm" stroke="1" extrusionOk="0">
                  <a:moveTo>
                    <a:pt x="16557" y="5774"/>
                  </a:moveTo>
                  <a:cubicBezTo>
                    <a:pt x="16965" y="4705"/>
                    <a:pt x="17373" y="3636"/>
                    <a:pt x="17984" y="2459"/>
                  </a:cubicBezTo>
                  <a:cubicBezTo>
                    <a:pt x="18595" y="1283"/>
                    <a:pt x="19410" y="0"/>
                    <a:pt x="19512" y="0"/>
                  </a:cubicBezTo>
                  <a:cubicBezTo>
                    <a:pt x="19614" y="0"/>
                    <a:pt x="19003" y="1283"/>
                    <a:pt x="17576" y="4277"/>
                  </a:cubicBezTo>
                  <a:cubicBezTo>
                    <a:pt x="16150" y="7271"/>
                    <a:pt x="13908" y="11976"/>
                    <a:pt x="11667" y="15077"/>
                  </a:cubicBezTo>
                  <a:cubicBezTo>
                    <a:pt x="9425" y="18178"/>
                    <a:pt x="7184" y="19675"/>
                    <a:pt x="5350" y="20531"/>
                  </a:cubicBezTo>
                  <a:cubicBezTo>
                    <a:pt x="3516" y="21386"/>
                    <a:pt x="2090" y="21600"/>
                    <a:pt x="1173" y="20745"/>
                  </a:cubicBezTo>
                  <a:cubicBezTo>
                    <a:pt x="256" y="19889"/>
                    <a:pt x="-152" y="17964"/>
                    <a:pt x="52" y="16681"/>
                  </a:cubicBezTo>
                  <a:cubicBezTo>
                    <a:pt x="256" y="15398"/>
                    <a:pt x="1071" y="14756"/>
                    <a:pt x="3923" y="14650"/>
                  </a:cubicBezTo>
                  <a:cubicBezTo>
                    <a:pt x="6776" y="14543"/>
                    <a:pt x="11667" y="14970"/>
                    <a:pt x="14927" y="15184"/>
                  </a:cubicBezTo>
                  <a:cubicBezTo>
                    <a:pt x="18188" y="15398"/>
                    <a:pt x="19818" y="15398"/>
                    <a:pt x="21448" y="15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0686100" y="226422"/>
              <a:ext cx="126328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600" fill="norm" stroke="1" extrusionOk="0">
                  <a:moveTo>
                    <a:pt x="11497" y="0"/>
                  </a:moveTo>
                  <a:cubicBezTo>
                    <a:pt x="14632" y="1143"/>
                    <a:pt x="17768" y="2286"/>
                    <a:pt x="19510" y="4686"/>
                  </a:cubicBezTo>
                  <a:cubicBezTo>
                    <a:pt x="21252" y="7086"/>
                    <a:pt x="21600" y="10743"/>
                    <a:pt x="18116" y="13771"/>
                  </a:cubicBezTo>
                  <a:cubicBezTo>
                    <a:pt x="14632" y="16800"/>
                    <a:pt x="7316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96020" y="6402603"/>
              <a:ext cx="255928" cy="33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60" fill="norm" stroke="1" extrusionOk="0">
                  <a:moveTo>
                    <a:pt x="6179" y="3845"/>
                  </a:moveTo>
                  <a:cubicBezTo>
                    <a:pt x="10042" y="3024"/>
                    <a:pt x="13906" y="2204"/>
                    <a:pt x="16628" y="1521"/>
                  </a:cubicBezTo>
                  <a:cubicBezTo>
                    <a:pt x="19350" y="837"/>
                    <a:pt x="20930" y="290"/>
                    <a:pt x="21194" y="85"/>
                  </a:cubicBezTo>
                  <a:cubicBezTo>
                    <a:pt x="21457" y="-120"/>
                    <a:pt x="20403" y="17"/>
                    <a:pt x="17681" y="837"/>
                  </a:cubicBezTo>
                  <a:cubicBezTo>
                    <a:pt x="14959" y="1657"/>
                    <a:pt x="10569" y="3161"/>
                    <a:pt x="7935" y="4186"/>
                  </a:cubicBezTo>
                  <a:cubicBezTo>
                    <a:pt x="5301" y="5212"/>
                    <a:pt x="4423" y="5758"/>
                    <a:pt x="3896" y="6374"/>
                  </a:cubicBezTo>
                  <a:cubicBezTo>
                    <a:pt x="3369" y="6989"/>
                    <a:pt x="3194" y="7672"/>
                    <a:pt x="3457" y="8219"/>
                  </a:cubicBezTo>
                  <a:cubicBezTo>
                    <a:pt x="3720" y="8766"/>
                    <a:pt x="4423" y="9176"/>
                    <a:pt x="5037" y="9655"/>
                  </a:cubicBezTo>
                  <a:cubicBezTo>
                    <a:pt x="5652" y="10133"/>
                    <a:pt x="6179" y="10680"/>
                    <a:pt x="6442" y="11295"/>
                  </a:cubicBezTo>
                  <a:cubicBezTo>
                    <a:pt x="6706" y="11910"/>
                    <a:pt x="6706" y="12594"/>
                    <a:pt x="5740" y="13824"/>
                  </a:cubicBezTo>
                  <a:cubicBezTo>
                    <a:pt x="4774" y="15055"/>
                    <a:pt x="2842" y="16832"/>
                    <a:pt x="1613" y="18199"/>
                  </a:cubicBezTo>
                  <a:cubicBezTo>
                    <a:pt x="384" y="19566"/>
                    <a:pt x="-143" y="20523"/>
                    <a:pt x="33" y="21002"/>
                  </a:cubicBezTo>
                  <a:cubicBezTo>
                    <a:pt x="208" y="21480"/>
                    <a:pt x="1086" y="21480"/>
                    <a:pt x="3896" y="21002"/>
                  </a:cubicBezTo>
                  <a:cubicBezTo>
                    <a:pt x="6706" y="20523"/>
                    <a:pt x="11447" y="19566"/>
                    <a:pt x="16189" y="18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329250" y="6572189"/>
              <a:ext cx="209551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31"/>
                  </a:moveTo>
                  <a:cubicBezTo>
                    <a:pt x="1091" y="1464"/>
                    <a:pt x="2182" y="1098"/>
                    <a:pt x="3164" y="1464"/>
                  </a:cubicBezTo>
                  <a:cubicBezTo>
                    <a:pt x="4145" y="1831"/>
                    <a:pt x="5018" y="2929"/>
                    <a:pt x="5345" y="5858"/>
                  </a:cubicBezTo>
                  <a:cubicBezTo>
                    <a:pt x="5673" y="8786"/>
                    <a:pt x="5455" y="13546"/>
                    <a:pt x="4800" y="16475"/>
                  </a:cubicBezTo>
                  <a:cubicBezTo>
                    <a:pt x="4145" y="19403"/>
                    <a:pt x="3055" y="20502"/>
                    <a:pt x="2618" y="20136"/>
                  </a:cubicBezTo>
                  <a:cubicBezTo>
                    <a:pt x="2182" y="19769"/>
                    <a:pt x="2400" y="17939"/>
                    <a:pt x="4145" y="14827"/>
                  </a:cubicBezTo>
                  <a:cubicBezTo>
                    <a:pt x="5891" y="11715"/>
                    <a:pt x="9164" y="7322"/>
                    <a:pt x="11236" y="4393"/>
                  </a:cubicBezTo>
                  <a:cubicBezTo>
                    <a:pt x="13309" y="1464"/>
                    <a:pt x="14182" y="0"/>
                    <a:pt x="14073" y="0"/>
                  </a:cubicBezTo>
                  <a:cubicBezTo>
                    <a:pt x="13964" y="0"/>
                    <a:pt x="12873" y="1464"/>
                    <a:pt x="11673" y="4027"/>
                  </a:cubicBezTo>
                  <a:cubicBezTo>
                    <a:pt x="10473" y="6590"/>
                    <a:pt x="9164" y="10251"/>
                    <a:pt x="8618" y="12997"/>
                  </a:cubicBezTo>
                  <a:cubicBezTo>
                    <a:pt x="8073" y="15742"/>
                    <a:pt x="8291" y="17573"/>
                    <a:pt x="8945" y="18671"/>
                  </a:cubicBezTo>
                  <a:cubicBezTo>
                    <a:pt x="9600" y="19769"/>
                    <a:pt x="10691" y="20136"/>
                    <a:pt x="12873" y="20502"/>
                  </a:cubicBezTo>
                  <a:cubicBezTo>
                    <a:pt x="15055" y="20868"/>
                    <a:pt x="18327" y="2123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183200" y="6793028"/>
              <a:ext cx="29845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5515" y="12126"/>
                    <a:pt x="11030" y="4168"/>
                    <a:pt x="14630" y="1326"/>
                  </a:cubicBezTo>
                  <a:cubicBezTo>
                    <a:pt x="18230" y="-1516"/>
                    <a:pt x="19915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347170" y="6811372"/>
              <a:ext cx="153531" cy="54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95" fill="norm" stroke="1" extrusionOk="0">
                  <a:moveTo>
                    <a:pt x="3709" y="19938"/>
                  </a:moveTo>
                  <a:cubicBezTo>
                    <a:pt x="1933" y="20769"/>
                    <a:pt x="158" y="21600"/>
                    <a:pt x="10" y="21185"/>
                  </a:cubicBezTo>
                  <a:cubicBezTo>
                    <a:pt x="-138" y="20769"/>
                    <a:pt x="1341" y="19108"/>
                    <a:pt x="5188" y="15369"/>
                  </a:cubicBezTo>
                  <a:cubicBezTo>
                    <a:pt x="9035" y="11631"/>
                    <a:pt x="15248" y="5815"/>
                    <a:pt x="214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672150" y="6622117"/>
              <a:ext cx="44451" cy="4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fill="norm" stroke="1" extrusionOk="0">
                  <a:moveTo>
                    <a:pt x="21600" y="2084"/>
                  </a:moveTo>
                  <a:cubicBezTo>
                    <a:pt x="14400" y="356"/>
                    <a:pt x="7200" y="-1372"/>
                    <a:pt x="3600" y="1652"/>
                  </a:cubicBezTo>
                  <a:cubicBezTo>
                    <a:pt x="0" y="4676"/>
                    <a:pt x="0" y="12452"/>
                    <a:pt x="0" y="20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665800" y="6741522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542463" y="6311647"/>
              <a:ext cx="415018" cy="537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37" fill="norm" stroke="1" extrusionOk="0">
                  <a:moveTo>
                    <a:pt x="19945" y="2707"/>
                  </a:moveTo>
                  <a:cubicBezTo>
                    <a:pt x="20272" y="2285"/>
                    <a:pt x="20599" y="1864"/>
                    <a:pt x="20926" y="1400"/>
                  </a:cubicBezTo>
                  <a:cubicBezTo>
                    <a:pt x="21254" y="935"/>
                    <a:pt x="21581" y="429"/>
                    <a:pt x="21254" y="176"/>
                  </a:cubicBezTo>
                  <a:cubicBezTo>
                    <a:pt x="20926" y="-77"/>
                    <a:pt x="19945" y="-77"/>
                    <a:pt x="17763" y="303"/>
                  </a:cubicBezTo>
                  <a:cubicBezTo>
                    <a:pt x="15581" y="682"/>
                    <a:pt x="12199" y="1442"/>
                    <a:pt x="9145" y="2496"/>
                  </a:cubicBezTo>
                  <a:cubicBezTo>
                    <a:pt x="6090" y="3551"/>
                    <a:pt x="3363" y="4901"/>
                    <a:pt x="1890" y="6715"/>
                  </a:cubicBezTo>
                  <a:cubicBezTo>
                    <a:pt x="417" y="8529"/>
                    <a:pt x="199" y="10807"/>
                    <a:pt x="90" y="12917"/>
                  </a:cubicBezTo>
                  <a:cubicBezTo>
                    <a:pt x="-19" y="15026"/>
                    <a:pt x="-19" y="16967"/>
                    <a:pt x="36" y="18190"/>
                  </a:cubicBezTo>
                  <a:cubicBezTo>
                    <a:pt x="90" y="19414"/>
                    <a:pt x="199" y="19920"/>
                    <a:pt x="417" y="20384"/>
                  </a:cubicBezTo>
                  <a:cubicBezTo>
                    <a:pt x="636" y="20848"/>
                    <a:pt x="963" y="21270"/>
                    <a:pt x="1781" y="21396"/>
                  </a:cubicBezTo>
                  <a:cubicBezTo>
                    <a:pt x="2599" y="21523"/>
                    <a:pt x="3908" y="21354"/>
                    <a:pt x="6363" y="20806"/>
                  </a:cubicBezTo>
                  <a:cubicBezTo>
                    <a:pt x="8817" y="20257"/>
                    <a:pt x="12417" y="19329"/>
                    <a:pt x="16017" y="18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548450" y="6589122"/>
              <a:ext cx="260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6" y="15943"/>
                    <a:pt x="9132" y="10286"/>
                    <a:pt x="12732" y="6686"/>
                  </a:cubicBezTo>
                  <a:cubicBezTo>
                    <a:pt x="16332" y="3086"/>
                    <a:pt x="18966" y="15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2015403" y="6291158"/>
              <a:ext cx="383948" cy="571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44" fill="norm" stroke="1" extrusionOk="0">
                  <a:moveTo>
                    <a:pt x="21528" y="696"/>
                  </a:moveTo>
                  <a:cubicBezTo>
                    <a:pt x="20341" y="299"/>
                    <a:pt x="19154" y="-98"/>
                    <a:pt x="17018" y="21"/>
                  </a:cubicBezTo>
                  <a:cubicBezTo>
                    <a:pt x="14882" y="140"/>
                    <a:pt x="11796" y="776"/>
                    <a:pt x="9185" y="1768"/>
                  </a:cubicBezTo>
                  <a:cubicBezTo>
                    <a:pt x="6574" y="2761"/>
                    <a:pt x="4438" y="4111"/>
                    <a:pt x="3192" y="6017"/>
                  </a:cubicBezTo>
                  <a:cubicBezTo>
                    <a:pt x="1946" y="7923"/>
                    <a:pt x="1590" y="10384"/>
                    <a:pt x="1233" y="12727"/>
                  </a:cubicBezTo>
                  <a:cubicBezTo>
                    <a:pt x="877" y="15070"/>
                    <a:pt x="521" y="17293"/>
                    <a:pt x="284" y="18603"/>
                  </a:cubicBezTo>
                  <a:cubicBezTo>
                    <a:pt x="47" y="19914"/>
                    <a:pt x="-72" y="20311"/>
                    <a:pt x="47" y="20668"/>
                  </a:cubicBezTo>
                  <a:cubicBezTo>
                    <a:pt x="165" y="21026"/>
                    <a:pt x="521" y="21343"/>
                    <a:pt x="1886" y="21423"/>
                  </a:cubicBezTo>
                  <a:cubicBezTo>
                    <a:pt x="3251" y="21502"/>
                    <a:pt x="5625" y="21343"/>
                    <a:pt x="7998" y="21184"/>
                  </a:cubicBezTo>
                  <a:cubicBezTo>
                    <a:pt x="10372" y="21026"/>
                    <a:pt x="12746" y="20867"/>
                    <a:pt x="15119" y="20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2386650" y="6443072"/>
              <a:ext cx="2667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14" y="3673"/>
                    <a:pt x="5829" y="7347"/>
                    <a:pt x="9086" y="10727"/>
                  </a:cubicBezTo>
                  <a:cubicBezTo>
                    <a:pt x="12343" y="14106"/>
                    <a:pt x="15943" y="17192"/>
                    <a:pt x="18086" y="18955"/>
                  </a:cubicBezTo>
                  <a:cubicBezTo>
                    <a:pt x="20229" y="20718"/>
                    <a:pt x="20914" y="211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2424750" y="6462122"/>
              <a:ext cx="2032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25" y="2853"/>
                    <a:pt x="14850" y="5706"/>
                    <a:pt x="11587" y="8626"/>
                  </a:cubicBezTo>
                  <a:cubicBezTo>
                    <a:pt x="8325" y="11547"/>
                    <a:pt x="5175" y="14536"/>
                    <a:pt x="3263" y="16709"/>
                  </a:cubicBezTo>
                  <a:cubicBezTo>
                    <a:pt x="1350" y="18883"/>
                    <a:pt x="675" y="202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2647000" y="6316072"/>
              <a:ext cx="382982" cy="54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24" fill="norm" stroke="1" extrusionOk="0">
                  <a:moveTo>
                    <a:pt x="0" y="2492"/>
                  </a:moveTo>
                  <a:cubicBezTo>
                    <a:pt x="237" y="2077"/>
                    <a:pt x="475" y="1662"/>
                    <a:pt x="1543" y="1246"/>
                  </a:cubicBezTo>
                  <a:cubicBezTo>
                    <a:pt x="2611" y="831"/>
                    <a:pt x="4510" y="415"/>
                    <a:pt x="7418" y="208"/>
                  </a:cubicBezTo>
                  <a:cubicBezTo>
                    <a:pt x="10325" y="0"/>
                    <a:pt x="14242" y="0"/>
                    <a:pt x="16497" y="0"/>
                  </a:cubicBezTo>
                  <a:cubicBezTo>
                    <a:pt x="18752" y="0"/>
                    <a:pt x="19345" y="0"/>
                    <a:pt x="19938" y="42"/>
                  </a:cubicBezTo>
                  <a:cubicBezTo>
                    <a:pt x="20532" y="83"/>
                    <a:pt x="21125" y="166"/>
                    <a:pt x="21363" y="415"/>
                  </a:cubicBezTo>
                  <a:cubicBezTo>
                    <a:pt x="21600" y="665"/>
                    <a:pt x="21481" y="1080"/>
                    <a:pt x="20769" y="2118"/>
                  </a:cubicBezTo>
                  <a:cubicBezTo>
                    <a:pt x="20057" y="3157"/>
                    <a:pt x="18752" y="4818"/>
                    <a:pt x="18040" y="6895"/>
                  </a:cubicBezTo>
                  <a:cubicBezTo>
                    <a:pt x="17327" y="8972"/>
                    <a:pt x="17209" y="11465"/>
                    <a:pt x="17446" y="13417"/>
                  </a:cubicBezTo>
                  <a:cubicBezTo>
                    <a:pt x="17684" y="15369"/>
                    <a:pt x="18277" y="16782"/>
                    <a:pt x="18574" y="17862"/>
                  </a:cubicBezTo>
                  <a:cubicBezTo>
                    <a:pt x="18870" y="18942"/>
                    <a:pt x="18870" y="19689"/>
                    <a:pt x="18218" y="20271"/>
                  </a:cubicBezTo>
                  <a:cubicBezTo>
                    <a:pt x="17565" y="20852"/>
                    <a:pt x="16259" y="21268"/>
                    <a:pt x="14598" y="21434"/>
                  </a:cubicBezTo>
                  <a:cubicBezTo>
                    <a:pt x="12936" y="21600"/>
                    <a:pt x="10919" y="21517"/>
                    <a:pt x="9673" y="21351"/>
                  </a:cubicBezTo>
                  <a:cubicBezTo>
                    <a:pt x="8426" y="21185"/>
                    <a:pt x="7952" y="20935"/>
                    <a:pt x="7477" y="206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3466150" y="6633572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0800"/>
                    <a:pt x="6600" y="0"/>
                    <a:pt x="10200" y="0"/>
                  </a:cubicBezTo>
                  <a:cubicBezTo>
                    <a:pt x="13800" y="0"/>
                    <a:pt x="177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3440750" y="6728822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4214321" y="6468472"/>
              <a:ext cx="33133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21536" y="0"/>
                  </a:moveTo>
                  <a:cubicBezTo>
                    <a:pt x="19197" y="1045"/>
                    <a:pt x="16858" y="2090"/>
                    <a:pt x="14107" y="3426"/>
                  </a:cubicBezTo>
                  <a:cubicBezTo>
                    <a:pt x="11355" y="4761"/>
                    <a:pt x="8191" y="6387"/>
                    <a:pt x="6265" y="7316"/>
                  </a:cubicBezTo>
                  <a:cubicBezTo>
                    <a:pt x="4339" y="8245"/>
                    <a:pt x="3651" y="8477"/>
                    <a:pt x="2963" y="8826"/>
                  </a:cubicBezTo>
                  <a:cubicBezTo>
                    <a:pt x="2275" y="9174"/>
                    <a:pt x="1587" y="9639"/>
                    <a:pt x="1587" y="9929"/>
                  </a:cubicBezTo>
                  <a:cubicBezTo>
                    <a:pt x="1587" y="10219"/>
                    <a:pt x="2275" y="10335"/>
                    <a:pt x="4132" y="10394"/>
                  </a:cubicBezTo>
                  <a:cubicBezTo>
                    <a:pt x="5990" y="10452"/>
                    <a:pt x="9016" y="10452"/>
                    <a:pt x="11011" y="10452"/>
                  </a:cubicBezTo>
                  <a:cubicBezTo>
                    <a:pt x="13006" y="10452"/>
                    <a:pt x="13969" y="10452"/>
                    <a:pt x="14244" y="10684"/>
                  </a:cubicBezTo>
                  <a:cubicBezTo>
                    <a:pt x="14519" y="10916"/>
                    <a:pt x="14107" y="11381"/>
                    <a:pt x="12593" y="12252"/>
                  </a:cubicBezTo>
                  <a:cubicBezTo>
                    <a:pt x="11080" y="13123"/>
                    <a:pt x="8466" y="14400"/>
                    <a:pt x="6471" y="15445"/>
                  </a:cubicBezTo>
                  <a:cubicBezTo>
                    <a:pt x="4476" y="16490"/>
                    <a:pt x="3100" y="17303"/>
                    <a:pt x="2000" y="18058"/>
                  </a:cubicBezTo>
                  <a:cubicBezTo>
                    <a:pt x="899" y="18813"/>
                    <a:pt x="74" y="19510"/>
                    <a:pt x="5" y="19974"/>
                  </a:cubicBezTo>
                  <a:cubicBezTo>
                    <a:pt x="-64" y="20439"/>
                    <a:pt x="624" y="20671"/>
                    <a:pt x="2963" y="20671"/>
                  </a:cubicBezTo>
                  <a:cubicBezTo>
                    <a:pt x="5302" y="20671"/>
                    <a:pt x="9291" y="20439"/>
                    <a:pt x="12249" y="20323"/>
                  </a:cubicBezTo>
                  <a:cubicBezTo>
                    <a:pt x="15207" y="20206"/>
                    <a:pt x="17133" y="20206"/>
                    <a:pt x="18303" y="20439"/>
                  </a:cubicBezTo>
                  <a:cubicBezTo>
                    <a:pt x="19472" y="20671"/>
                    <a:pt x="19885" y="21135"/>
                    <a:pt x="202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4818809" y="6637667"/>
              <a:ext cx="222142" cy="199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58" fill="norm" stroke="1" extrusionOk="0">
                  <a:moveTo>
                    <a:pt x="2435" y="2265"/>
                  </a:moveTo>
                  <a:cubicBezTo>
                    <a:pt x="3046" y="1365"/>
                    <a:pt x="3658" y="465"/>
                    <a:pt x="4677" y="128"/>
                  </a:cubicBezTo>
                  <a:cubicBezTo>
                    <a:pt x="5695" y="-210"/>
                    <a:pt x="7122" y="15"/>
                    <a:pt x="7937" y="2153"/>
                  </a:cubicBezTo>
                  <a:cubicBezTo>
                    <a:pt x="8752" y="4290"/>
                    <a:pt x="8956" y="8340"/>
                    <a:pt x="7937" y="11715"/>
                  </a:cubicBezTo>
                  <a:cubicBezTo>
                    <a:pt x="6918" y="15090"/>
                    <a:pt x="4677" y="17790"/>
                    <a:pt x="3046" y="19365"/>
                  </a:cubicBezTo>
                  <a:cubicBezTo>
                    <a:pt x="1416" y="20940"/>
                    <a:pt x="397" y="21390"/>
                    <a:pt x="92" y="21052"/>
                  </a:cubicBezTo>
                  <a:cubicBezTo>
                    <a:pt x="-214" y="20715"/>
                    <a:pt x="194" y="19590"/>
                    <a:pt x="2129" y="17565"/>
                  </a:cubicBezTo>
                  <a:cubicBezTo>
                    <a:pt x="4065" y="15540"/>
                    <a:pt x="7529" y="12615"/>
                    <a:pt x="10178" y="10252"/>
                  </a:cubicBezTo>
                  <a:cubicBezTo>
                    <a:pt x="12828" y="7890"/>
                    <a:pt x="14661" y="6090"/>
                    <a:pt x="16088" y="4515"/>
                  </a:cubicBezTo>
                  <a:cubicBezTo>
                    <a:pt x="17514" y="2940"/>
                    <a:pt x="18533" y="1590"/>
                    <a:pt x="18431" y="1028"/>
                  </a:cubicBezTo>
                  <a:cubicBezTo>
                    <a:pt x="18329" y="465"/>
                    <a:pt x="17107" y="690"/>
                    <a:pt x="15884" y="2040"/>
                  </a:cubicBezTo>
                  <a:cubicBezTo>
                    <a:pt x="14661" y="3390"/>
                    <a:pt x="13439" y="5865"/>
                    <a:pt x="12726" y="8003"/>
                  </a:cubicBezTo>
                  <a:cubicBezTo>
                    <a:pt x="12012" y="10140"/>
                    <a:pt x="11809" y="11940"/>
                    <a:pt x="12522" y="13065"/>
                  </a:cubicBezTo>
                  <a:cubicBezTo>
                    <a:pt x="13235" y="14190"/>
                    <a:pt x="14865" y="14640"/>
                    <a:pt x="16495" y="14865"/>
                  </a:cubicBezTo>
                  <a:cubicBezTo>
                    <a:pt x="18126" y="15090"/>
                    <a:pt x="19756" y="15090"/>
                    <a:pt x="21386" y="150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5148900" y="6747872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5310574" y="6571348"/>
              <a:ext cx="234144" cy="493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19" fill="norm" stroke="1" extrusionOk="0">
                  <a:moveTo>
                    <a:pt x="5569" y="8217"/>
                  </a:moveTo>
                  <a:cubicBezTo>
                    <a:pt x="4596" y="9688"/>
                    <a:pt x="3623" y="11159"/>
                    <a:pt x="2845" y="12905"/>
                  </a:cubicBezTo>
                  <a:cubicBezTo>
                    <a:pt x="2067" y="14651"/>
                    <a:pt x="1483" y="16674"/>
                    <a:pt x="996" y="18328"/>
                  </a:cubicBezTo>
                  <a:cubicBezTo>
                    <a:pt x="510" y="19982"/>
                    <a:pt x="121" y="21269"/>
                    <a:pt x="23" y="21407"/>
                  </a:cubicBezTo>
                  <a:cubicBezTo>
                    <a:pt x="-74" y="21545"/>
                    <a:pt x="121" y="20534"/>
                    <a:pt x="899" y="18466"/>
                  </a:cubicBezTo>
                  <a:cubicBezTo>
                    <a:pt x="1677" y="16398"/>
                    <a:pt x="3040" y="13273"/>
                    <a:pt x="4694" y="10423"/>
                  </a:cubicBezTo>
                  <a:cubicBezTo>
                    <a:pt x="6348" y="7574"/>
                    <a:pt x="8294" y="5000"/>
                    <a:pt x="10142" y="3300"/>
                  </a:cubicBezTo>
                  <a:cubicBezTo>
                    <a:pt x="11991" y="1599"/>
                    <a:pt x="13742" y="772"/>
                    <a:pt x="15104" y="359"/>
                  </a:cubicBezTo>
                  <a:cubicBezTo>
                    <a:pt x="16467" y="-55"/>
                    <a:pt x="17440" y="-55"/>
                    <a:pt x="18315" y="83"/>
                  </a:cubicBezTo>
                  <a:cubicBezTo>
                    <a:pt x="19191" y="221"/>
                    <a:pt x="19969" y="496"/>
                    <a:pt x="20553" y="1232"/>
                  </a:cubicBezTo>
                  <a:cubicBezTo>
                    <a:pt x="21137" y="1967"/>
                    <a:pt x="21526" y="3162"/>
                    <a:pt x="21526" y="4219"/>
                  </a:cubicBezTo>
                  <a:cubicBezTo>
                    <a:pt x="21526" y="5276"/>
                    <a:pt x="21137" y="6195"/>
                    <a:pt x="19385" y="7022"/>
                  </a:cubicBezTo>
                  <a:cubicBezTo>
                    <a:pt x="17634" y="7850"/>
                    <a:pt x="14521" y="8585"/>
                    <a:pt x="12380" y="8999"/>
                  </a:cubicBezTo>
                  <a:cubicBezTo>
                    <a:pt x="10240" y="9412"/>
                    <a:pt x="9072" y="9504"/>
                    <a:pt x="7904" y="95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5635692" y="6614522"/>
              <a:ext cx="110109" cy="230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07" fill="norm" stroke="1" extrusionOk="0">
                  <a:moveTo>
                    <a:pt x="21200" y="0"/>
                  </a:moveTo>
                  <a:cubicBezTo>
                    <a:pt x="19162" y="0"/>
                    <a:pt x="17125" y="0"/>
                    <a:pt x="14475" y="884"/>
                  </a:cubicBezTo>
                  <a:cubicBezTo>
                    <a:pt x="11826" y="1767"/>
                    <a:pt x="8566" y="3535"/>
                    <a:pt x="5917" y="6480"/>
                  </a:cubicBezTo>
                  <a:cubicBezTo>
                    <a:pt x="3268" y="9425"/>
                    <a:pt x="1230" y="13549"/>
                    <a:pt x="415" y="16200"/>
                  </a:cubicBezTo>
                  <a:cubicBezTo>
                    <a:pt x="-400" y="18851"/>
                    <a:pt x="8" y="20029"/>
                    <a:pt x="1434" y="20716"/>
                  </a:cubicBezTo>
                  <a:cubicBezTo>
                    <a:pt x="2860" y="21404"/>
                    <a:pt x="5306" y="21600"/>
                    <a:pt x="7343" y="21207"/>
                  </a:cubicBezTo>
                  <a:cubicBezTo>
                    <a:pt x="9381" y="20815"/>
                    <a:pt x="11011" y="19833"/>
                    <a:pt x="12642" y="18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5733100" y="6641810"/>
              <a:ext cx="190501" cy="171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1" fill="norm" stroke="1" extrusionOk="0">
                  <a:moveTo>
                    <a:pt x="0" y="3672"/>
                  </a:moveTo>
                  <a:cubicBezTo>
                    <a:pt x="240" y="2370"/>
                    <a:pt x="480" y="1069"/>
                    <a:pt x="1200" y="419"/>
                  </a:cubicBezTo>
                  <a:cubicBezTo>
                    <a:pt x="1920" y="-232"/>
                    <a:pt x="3120" y="-232"/>
                    <a:pt x="4560" y="1199"/>
                  </a:cubicBezTo>
                  <a:cubicBezTo>
                    <a:pt x="6000" y="2631"/>
                    <a:pt x="7680" y="5493"/>
                    <a:pt x="8400" y="8226"/>
                  </a:cubicBezTo>
                  <a:cubicBezTo>
                    <a:pt x="9120" y="10958"/>
                    <a:pt x="8880" y="13561"/>
                    <a:pt x="8280" y="15382"/>
                  </a:cubicBezTo>
                  <a:cubicBezTo>
                    <a:pt x="7680" y="17204"/>
                    <a:pt x="6720" y="18245"/>
                    <a:pt x="5280" y="19286"/>
                  </a:cubicBezTo>
                  <a:cubicBezTo>
                    <a:pt x="3840" y="20327"/>
                    <a:pt x="1920" y="21368"/>
                    <a:pt x="960" y="20978"/>
                  </a:cubicBezTo>
                  <a:cubicBezTo>
                    <a:pt x="0" y="20587"/>
                    <a:pt x="0" y="18766"/>
                    <a:pt x="1560" y="16033"/>
                  </a:cubicBezTo>
                  <a:cubicBezTo>
                    <a:pt x="3120" y="13301"/>
                    <a:pt x="6240" y="9657"/>
                    <a:pt x="8520" y="7315"/>
                  </a:cubicBezTo>
                  <a:cubicBezTo>
                    <a:pt x="10800" y="4973"/>
                    <a:pt x="12240" y="3932"/>
                    <a:pt x="12960" y="4062"/>
                  </a:cubicBezTo>
                  <a:cubicBezTo>
                    <a:pt x="13680" y="4192"/>
                    <a:pt x="13680" y="5493"/>
                    <a:pt x="13200" y="7055"/>
                  </a:cubicBezTo>
                  <a:cubicBezTo>
                    <a:pt x="12720" y="8616"/>
                    <a:pt x="11760" y="10438"/>
                    <a:pt x="11280" y="11999"/>
                  </a:cubicBezTo>
                  <a:cubicBezTo>
                    <a:pt x="10800" y="13561"/>
                    <a:pt x="10800" y="14862"/>
                    <a:pt x="11400" y="15513"/>
                  </a:cubicBezTo>
                  <a:cubicBezTo>
                    <a:pt x="12000" y="16163"/>
                    <a:pt x="13200" y="16163"/>
                    <a:pt x="15000" y="15903"/>
                  </a:cubicBezTo>
                  <a:cubicBezTo>
                    <a:pt x="16800" y="15643"/>
                    <a:pt x="19200" y="15122"/>
                    <a:pt x="21600" y="14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5929950" y="6595472"/>
              <a:ext cx="11061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600" fill="norm" stroke="1" extrusionOk="0">
                  <a:moveTo>
                    <a:pt x="9425" y="0"/>
                  </a:moveTo>
                  <a:cubicBezTo>
                    <a:pt x="12960" y="2618"/>
                    <a:pt x="16495" y="5236"/>
                    <a:pt x="18655" y="7445"/>
                  </a:cubicBezTo>
                  <a:cubicBezTo>
                    <a:pt x="20815" y="9655"/>
                    <a:pt x="21600" y="11455"/>
                    <a:pt x="18262" y="13745"/>
                  </a:cubicBezTo>
                  <a:cubicBezTo>
                    <a:pt x="14924" y="16036"/>
                    <a:pt x="7462" y="188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5428300" y="6879106"/>
              <a:ext cx="88901" cy="7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3" fill="norm" stroke="1" extrusionOk="0">
                  <a:moveTo>
                    <a:pt x="0" y="617"/>
                  </a:moveTo>
                  <a:cubicBezTo>
                    <a:pt x="2571" y="0"/>
                    <a:pt x="5143" y="-617"/>
                    <a:pt x="8486" y="1234"/>
                  </a:cubicBezTo>
                  <a:cubicBezTo>
                    <a:pt x="11829" y="3086"/>
                    <a:pt x="15943" y="7406"/>
                    <a:pt x="18257" y="11109"/>
                  </a:cubicBezTo>
                  <a:cubicBezTo>
                    <a:pt x="20571" y="14812"/>
                    <a:pt x="21086" y="17897"/>
                    <a:pt x="21600" y="20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5460050" y="6887572"/>
              <a:ext cx="698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4031300" y="7013221"/>
              <a:ext cx="137975" cy="13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776" fill="norm" stroke="1" extrusionOk="0">
                  <a:moveTo>
                    <a:pt x="0" y="3203"/>
                  </a:moveTo>
                  <a:cubicBezTo>
                    <a:pt x="1309" y="2206"/>
                    <a:pt x="2618" y="1210"/>
                    <a:pt x="4418" y="545"/>
                  </a:cubicBezTo>
                  <a:cubicBezTo>
                    <a:pt x="6218" y="-120"/>
                    <a:pt x="8509" y="-452"/>
                    <a:pt x="9982" y="1210"/>
                  </a:cubicBezTo>
                  <a:cubicBezTo>
                    <a:pt x="11455" y="2871"/>
                    <a:pt x="12109" y="6526"/>
                    <a:pt x="11618" y="9850"/>
                  </a:cubicBezTo>
                  <a:cubicBezTo>
                    <a:pt x="11127" y="13173"/>
                    <a:pt x="9491" y="16163"/>
                    <a:pt x="8018" y="18157"/>
                  </a:cubicBezTo>
                  <a:cubicBezTo>
                    <a:pt x="6545" y="20151"/>
                    <a:pt x="5236" y="21148"/>
                    <a:pt x="4909" y="20650"/>
                  </a:cubicBezTo>
                  <a:cubicBezTo>
                    <a:pt x="4582" y="20151"/>
                    <a:pt x="5236" y="18157"/>
                    <a:pt x="7855" y="15499"/>
                  </a:cubicBezTo>
                  <a:cubicBezTo>
                    <a:pt x="10473" y="12840"/>
                    <a:pt x="15055" y="9517"/>
                    <a:pt x="17836" y="7191"/>
                  </a:cubicBezTo>
                  <a:cubicBezTo>
                    <a:pt x="20618" y="4865"/>
                    <a:pt x="21600" y="3536"/>
                    <a:pt x="21273" y="3536"/>
                  </a:cubicBezTo>
                  <a:cubicBezTo>
                    <a:pt x="20945" y="3536"/>
                    <a:pt x="19309" y="4865"/>
                    <a:pt x="17673" y="6693"/>
                  </a:cubicBezTo>
                  <a:cubicBezTo>
                    <a:pt x="16036" y="8520"/>
                    <a:pt x="14400" y="10846"/>
                    <a:pt x="13582" y="12840"/>
                  </a:cubicBezTo>
                  <a:cubicBezTo>
                    <a:pt x="12764" y="14834"/>
                    <a:pt x="12764" y="16496"/>
                    <a:pt x="13909" y="17493"/>
                  </a:cubicBezTo>
                  <a:cubicBezTo>
                    <a:pt x="15055" y="18490"/>
                    <a:pt x="17345" y="18822"/>
                    <a:pt x="19636" y="19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4259397" y="6995522"/>
              <a:ext cx="127504" cy="166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85" fill="norm" stroke="1" extrusionOk="0">
                  <a:moveTo>
                    <a:pt x="21330" y="0"/>
                  </a:moveTo>
                  <a:cubicBezTo>
                    <a:pt x="19560" y="0"/>
                    <a:pt x="17789" y="0"/>
                    <a:pt x="14425" y="2187"/>
                  </a:cubicBezTo>
                  <a:cubicBezTo>
                    <a:pt x="11061" y="4375"/>
                    <a:pt x="6104" y="8749"/>
                    <a:pt x="3271" y="12030"/>
                  </a:cubicBezTo>
                  <a:cubicBezTo>
                    <a:pt x="438" y="15311"/>
                    <a:pt x="-270" y="17499"/>
                    <a:pt x="84" y="19003"/>
                  </a:cubicBezTo>
                  <a:cubicBezTo>
                    <a:pt x="438" y="20506"/>
                    <a:pt x="1855" y="21327"/>
                    <a:pt x="5041" y="21463"/>
                  </a:cubicBezTo>
                  <a:cubicBezTo>
                    <a:pt x="8228" y="21600"/>
                    <a:pt x="13186" y="21053"/>
                    <a:pt x="18143" y="20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4253550" y="7122522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4393250" y="6996316"/>
              <a:ext cx="438151" cy="20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21518"/>
                  </a:moveTo>
                  <a:cubicBezTo>
                    <a:pt x="2400" y="20427"/>
                    <a:pt x="4800" y="19336"/>
                    <a:pt x="6261" y="18791"/>
                  </a:cubicBezTo>
                  <a:cubicBezTo>
                    <a:pt x="7722" y="18245"/>
                    <a:pt x="8243" y="18245"/>
                    <a:pt x="8765" y="18027"/>
                  </a:cubicBezTo>
                  <a:cubicBezTo>
                    <a:pt x="9287" y="17809"/>
                    <a:pt x="9809" y="17373"/>
                    <a:pt x="9861" y="16827"/>
                  </a:cubicBezTo>
                  <a:cubicBezTo>
                    <a:pt x="9913" y="16282"/>
                    <a:pt x="9496" y="15627"/>
                    <a:pt x="8870" y="14209"/>
                  </a:cubicBezTo>
                  <a:cubicBezTo>
                    <a:pt x="8243" y="12791"/>
                    <a:pt x="7409" y="10609"/>
                    <a:pt x="6991" y="8863"/>
                  </a:cubicBezTo>
                  <a:cubicBezTo>
                    <a:pt x="6574" y="7118"/>
                    <a:pt x="6574" y="5809"/>
                    <a:pt x="6783" y="4718"/>
                  </a:cubicBezTo>
                  <a:cubicBezTo>
                    <a:pt x="6991" y="3627"/>
                    <a:pt x="7409" y="2754"/>
                    <a:pt x="8139" y="1991"/>
                  </a:cubicBezTo>
                  <a:cubicBezTo>
                    <a:pt x="8870" y="1227"/>
                    <a:pt x="9913" y="573"/>
                    <a:pt x="10696" y="245"/>
                  </a:cubicBezTo>
                  <a:cubicBezTo>
                    <a:pt x="11478" y="-82"/>
                    <a:pt x="12000" y="-82"/>
                    <a:pt x="12522" y="245"/>
                  </a:cubicBezTo>
                  <a:cubicBezTo>
                    <a:pt x="13043" y="573"/>
                    <a:pt x="13565" y="1227"/>
                    <a:pt x="13826" y="2209"/>
                  </a:cubicBezTo>
                  <a:cubicBezTo>
                    <a:pt x="14087" y="3191"/>
                    <a:pt x="14087" y="4500"/>
                    <a:pt x="13722" y="6463"/>
                  </a:cubicBezTo>
                  <a:cubicBezTo>
                    <a:pt x="13357" y="8427"/>
                    <a:pt x="12626" y="11045"/>
                    <a:pt x="12104" y="12900"/>
                  </a:cubicBezTo>
                  <a:cubicBezTo>
                    <a:pt x="11583" y="14754"/>
                    <a:pt x="11270" y="15845"/>
                    <a:pt x="11165" y="16936"/>
                  </a:cubicBezTo>
                  <a:cubicBezTo>
                    <a:pt x="11061" y="18027"/>
                    <a:pt x="11165" y="19118"/>
                    <a:pt x="11635" y="19663"/>
                  </a:cubicBezTo>
                  <a:cubicBezTo>
                    <a:pt x="12104" y="20209"/>
                    <a:pt x="12939" y="20209"/>
                    <a:pt x="14661" y="19882"/>
                  </a:cubicBezTo>
                  <a:cubicBezTo>
                    <a:pt x="16383" y="19554"/>
                    <a:pt x="18991" y="18900"/>
                    <a:pt x="21600" y="182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6558600" y="6836772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6412550" y="6995522"/>
              <a:ext cx="139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91" y="4114"/>
                    <a:pt x="11782" y="8229"/>
                    <a:pt x="8182" y="11829"/>
                  </a:cubicBezTo>
                  <a:cubicBezTo>
                    <a:pt x="4582" y="15429"/>
                    <a:pt x="2291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7092000" y="6663831"/>
              <a:ext cx="228601" cy="374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5546"/>
                  </a:moveTo>
                  <a:cubicBezTo>
                    <a:pt x="600" y="4697"/>
                    <a:pt x="1200" y="3847"/>
                    <a:pt x="1800" y="3665"/>
                  </a:cubicBezTo>
                  <a:cubicBezTo>
                    <a:pt x="2400" y="3483"/>
                    <a:pt x="3000" y="3969"/>
                    <a:pt x="3900" y="6092"/>
                  </a:cubicBezTo>
                  <a:cubicBezTo>
                    <a:pt x="4800" y="8216"/>
                    <a:pt x="6000" y="11978"/>
                    <a:pt x="6900" y="14647"/>
                  </a:cubicBezTo>
                  <a:cubicBezTo>
                    <a:pt x="7800" y="17317"/>
                    <a:pt x="8400" y="18895"/>
                    <a:pt x="9100" y="19926"/>
                  </a:cubicBezTo>
                  <a:cubicBezTo>
                    <a:pt x="9800" y="20958"/>
                    <a:pt x="10600" y="21443"/>
                    <a:pt x="11300" y="21443"/>
                  </a:cubicBezTo>
                  <a:cubicBezTo>
                    <a:pt x="12000" y="21443"/>
                    <a:pt x="12600" y="20958"/>
                    <a:pt x="13400" y="19016"/>
                  </a:cubicBezTo>
                  <a:cubicBezTo>
                    <a:pt x="14200" y="17074"/>
                    <a:pt x="15200" y="13677"/>
                    <a:pt x="16000" y="10704"/>
                  </a:cubicBezTo>
                  <a:cubicBezTo>
                    <a:pt x="16800" y="7731"/>
                    <a:pt x="17400" y="5182"/>
                    <a:pt x="17800" y="3301"/>
                  </a:cubicBezTo>
                  <a:cubicBezTo>
                    <a:pt x="18200" y="1421"/>
                    <a:pt x="18400" y="207"/>
                    <a:pt x="19000" y="25"/>
                  </a:cubicBezTo>
                  <a:cubicBezTo>
                    <a:pt x="19600" y="-157"/>
                    <a:pt x="20600" y="692"/>
                    <a:pt x="21600" y="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7311340" y="6856767"/>
              <a:ext cx="136261" cy="130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71" fill="norm" stroke="1" extrusionOk="0">
                  <a:moveTo>
                    <a:pt x="13417" y="2933"/>
                  </a:moveTo>
                  <a:cubicBezTo>
                    <a:pt x="12420" y="1561"/>
                    <a:pt x="11423" y="190"/>
                    <a:pt x="10094" y="18"/>
                  </a:cubicBezTo>
                  <a:cubicBezTo>
                    <a:pt x="8764" y="-153"/>
                    <a:pt x="7103" y="876"/>
                    <a:pt x="5441" y="3104"/>
                  </a:cubicBezTo>
                  <a:cubicBezTo>
                    <a:pt x="3780" y="5333"/>
                    <a:pt x="2118" y="8761"/>
                    <a:pt x="1121" y="11333"/>
                  </a:cubicBezTo>
                  <a:cubicBezTo>
                    <a:pt x="124" y="13904"/>
                    <a:pt x="-208" y="15618"/>
                    <a:pt x="124" y="17333"/>
                  </a:cubicBezTo>
                  <a:cubicBezTo>
                    <a:pt x="457" y="19047"/>
                    <a:pt x="1454" y="20761"/>
                    <a:pt x="2783" y="21104"/>
                  </a:cubicBezTo>
                  <a:cubicBezTo>
                    <a:pt x="4112" y="21447"/>
                    <a:pt x="5774" y="20418"/>
                    <a:pt x="7103" y="19218"/>
                  </a:cubicBezTo>
                  <a:cubicBezTo>
                    <a:pt x="8432" y="18018"/>
                    <a:pt x="9429" y="16647"/>
                    <a:pt x="11755" y="15104"/>
                  </a:cubicBezTo>
                  <a:cubicBezTo>
                    <a:pt x="14081" y="13561"/>
                    <a:pt x="17737" y="11847"/>
                    <a:pt x="21392" y="10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7473000" y="6792322"/>
              <a:ext cx="152401" cy="18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8836"/>
                  </a:moveTo>
                  <a:cubicBezTo>
                    <a:pt x="1500" y="8591"/>
                    <a:pt x="3000" y="8345"/>
                    <a:pt x="4200" y="8836"/>
                  </a:cubicBezTo>
                  <a:cubicBezTo>
                    <a:pt x="5400" y="9327"/>
                    <a:pt x="6300" y="10555"/>
                    <a:pt x="6900" y="12395"/>
                  </a:cubicBezTo>
                  <a:cubicBezTo>
                    <a:pt x="7500" y="14236"/>
                    <a:pt x="7800" y="16691"/>
                    <a:pt x="7800" y="18532"/>
                  </a:cubicBezTo>
                  <a:cubicBezTo>
                    <a:pt x="7800" y="20373"/>
                    <a:pt x="7500" y="21600"/>
                    <a:pt x="7200" y="21477"/>
                  </a:cubicBezTo>
                  <a:cubicBezTo>
                    <a:pt x="6900" y="21355"/>
                    <a:pt x="6600" y="19882"/>
                    <a:pt x="7650" y="16814"/>
                  </a:cubicBezTo>
                  <a:cubicBezTo>
                    <a:pt x="8700" y="13745"/>
                    <a:pt x="11100" y="9082"/>
                    <a:pt x="13650" y="6014"/>
                  </a:cubicBezTo>
                  <a:cubicBezTo>
                    <a:pt x="16200" y="2945"/>
                    <a:pt x="18900" y="14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7696242" y="6698244"/>
              <a:ext cx="145059" cy="318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231" fill="norm" stroke="1" extrusionOk="0">
                  <a:moveTo>
                    <a:pt x="12816" y="4581"/>
                  </a:moveTo>
                  <a:cubicBezTo>
                    <a:pt x="13433" y="3875"/>
                    <a:pt x="14050" y="3169"/>
                    <a:pt x="14667" y="2322"/>
                  </a:cubicBezTo>
                  <a:cubicBezTo>
                    <a:pt x="15284" y="1475"/>
                    <a:pt x="15901" y="487"/>
                    <a:pt x="15438" y="134"/>
                  </a:cubicBezTo>
                  <a:cubicBezTo>
                    <a:pt x="14976" y="-219"/>
                    <a:pt x="13433" y="63"/>
                    <a:pt x="10810" y="1757"/>
                  </a:cubicBezTo>
                  <a:cubicBezTo>
                    <a:pt x="8187" y="3452"/>
                    <a:pt x="4484" y="6557"/>
                    <a:pt x="2324" y="9522"/>
                  </a:cubicBezTo>
                  <a:cubicBezTo>
                    <a:pt x="164" y="12487"/>
                    <a:pt x="-453" y="15310"/>
                    <a:pt x="318" y="17287"/>
                  </a:cubicBezTo>
                  <a:cubicBezTo>
                    <a:pt x="1090" y="19263"/>
                    <a:pt x="3250" y="20393"/>
                    <a:pt x="6953" y="20887"/>
                  </a:cubicBezTo>
                  <a:cubicBezTo>
                    <a:pt x="10656" y="21381"/>
                    <a:pt x="15901" y="21240"/>
                    <a:pt x="21147" y="21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7828600" y="6792322"/>
              <a:ext cx="1778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323"/>
                    <a:pt x="7200" y="6646"/>
                    <a:pt x="10800" y="10246"/>
                  </a:cubicBezTo>
                  <a:cubicBezTo>
                    <a:pt x="14400" y="13846"/>
                    <a:pt x="18000" y="177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7873050" y="6817722"/>
              <a:ext cx="1143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180"/>
                    <a:pt x="17600" y="360"/>
                    <a:pt x="14600" y="2160"/>
                  </a:cubicBezTo>
                  <a:cubicBezTo>
                    <a:pt x="11600" y="3960"/>
                    <a:pt x="7600" y="7380"/>
                    <a:pt x="5000" y="10890"/>
                  </a:cubicBezTo>
                  <a:cubicBezTo>
                    <a:pt x="2400" y="14400"/>
                    <a:pt x="12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8063550" y="6684372"/>
              <a:ext cx="73116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0" y="0"/>
                  </a:moveTo>
                  <a:cubicBezTo>
                    <a:pt x="4937" y="1652"/>
                    <a:pt x="9874" y="3305"/>
                    <a:pt x="13886" y="6138"/>
                  </a:cubicBezTo>
                  <a:cubicBezTo>
                    <a:pt x="17897" y="8970"/>
                    <a:pt x="20983" y="12984"/>
                    <a:pt x="21291" y="15639"/>
                  </a:cubicBezTo>
                  <a:cubicBezTo>
                    <a:pt x="21600" y="18295"/>
                    <a:pt x="19131" y="19593"/>
                    <a:pt x="16354" y="20361"/>
                  </a:cubicBezTo>
                  <a:cubicBezTo>
                    <a:pt x="13577" y="21128"/>
                    <a:pt x="10491" y="21364"/>
                    <a:pt x="74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8235000" y="6841900"/>
              <a:ext cx="1270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440" y="11040"/>
                    <a:pt x="2880" y="1783"/>
                    <a:pt x="6480" y="240"/>
                  </a:cubicBezTo>
                  <a:cubicBezTo>
                    <a:pt x="10080" y="-1303"/>
                    <a:pt x="1584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8190550" y="6970122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8666876" y="6629339"/>
              <a:ext cx="321444" cy="362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22" fill="norm" stroke="1" extrusionOk="0">
                  <a:moveTo>
                    <a:pt x="20613" y="1005"/>
                  </a:moveTo>
                  <a:cubicBezTo>
                    <a:pt x="21034" y="502"/>
                    <a:pt x="21455" y="0"/>
                    <a:pt x="21245" y="0"/>
                  </a:cubicBezTo>
                  <a:cubicBezTo>
                    <a:pt x="21034" y="0"/>
                    <a:pt x="20193" y="502"/>
                    <a:pt x="17949" y="1507"/>
                  </a:cubicBezTo>
                  <a:cubicBezTo>
                    <a:pt x="15704" y="2512"/>
                    <a:pt x="12058" y="4019"/>
                    <a:pt x="9533" y="5149"/>
                  </a:cubicBezTo>
                  <a:cubicBezTo>
                    <a:pt x="7008" y="6279"/>
                    <a:pt x="5606" y="7033"/>
                    <a:pt x="4624" y="7786"/>
                  </a:cubicBezTo>
                  <a:cubicBezTo>
                    <a:pt x="3642" y="8540"/>
                    <a:pt x="3081" y="9293"/>
                    <a:pt x="3151" y="9733"/>
                  </a:cubicBezTo>
                  <a:cubicBezTo>
                    <a:pt x="3221" y="10172"/>
                    <a:pt x="3923" y="10298"/>
                    <a:pt x="4974" y="10360"/>
                  </a:cubicBezTo>
                  <a:cubicBezTo>
                    <a:pt x="6026" y="10423"/>
                    <a:pt x="7429" y="10423"/>
                    <a:pt x="8481" y="10423"/>
                  </a:cubicBezTo>
                  <a:cubicBezTo>
                    <a:pt x="9533" y="10423"/>
                    <a:pt x="10234" y="10423"/>
                    <a:pt x="10585" y="10737"/>
                  </a:cubicBezTo>
                  <a:cubicBezTo>
                    <a:pt x="10936" y="11051"/>
                    <a:pt x="10936" y="11679"/>
                    <a:pt x="10094" y="12621"/>
                  </a:cubicBezTo>
                  <a:cubicBezTo>
                    <a:pt x="9252" y="13563"/>
                    <a:pt x="7569" y="14819"/>
                    <a:pt x="5816" y="16012"/>
                  </a:cubicBezTo>
                  <a:cubicBezTo>
                    <a:pt x="4063" y="17205"/>
                    <a:pt x="2239" y="18335"/>
                    <a:pt x="1187" y="19214"/>
                  </a:cubicBezTo>
                  <a:cubicBezTo>
                    <a:pt x="136" y="20093"/>
                    <a:pt x="-145" y="20721"/>
                    <a:pt x="65" y="21098"/>
                  </a:cubicBezTo>
                  <a:cubicBezTo>
                    <a:pt x="276" y="21474"/>
                    <a:pt x="977" y="21600"/>
                    <a:pt x="2941" y="21474"/>
                  </a:cubicBezTo>
                  <a:cubicBezTo>
                    <a:pt x="4904" y="21349"/>
                    <a:pt x="8130" y="20972"/>
                    <a:pt x="10304" y="20658"/>
                  </a:cubicBezTo>
                  <a:cubicBezTo>
                    <a:pt x="12478" y="20344"/>
                    <a:pt x="13600" y="20093"/>
                    <a:pt x="14582" y="19967"/>
                  </a:cubicBezTo>
                  <a:cubicBezTo>
                    <a:pt x="15564" y="19842"/>
                    <a:pt x="16406" y="19842"/>
                    <a:pt x="16897" y="20030"/>
                  </a:cubicBezTo>
                  <a:cubicBezTo>
                    <a:pt x="17387" y="20219"/>
                    <a:pt x="17528" y="20595"/>
                    <a:pt x="17668" y="209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9049542" y="6736181"/>
              <a:ext cx="245909" cy="191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188" fill="norm" stroke="1" extrusionOk="0">
                  <a:moveTo>
                    <a:pt x="3171" y="3410"/>
                  </a:moveTo>
                  <a:cubicBezTo>
                    <a:pt x="3171" y="2236"/>
                    <a:pt x="3171" y="1062"/>
                    <a:pt x="3725" y="475"/>
                  </a:cubicBezTo>
                  <a:cubicBezTo>
                    <a:pt x="4279" y="-112"/>
                    <a:pt x="5386" y="-112"/>
                    <a:pt x="6310" y="240"/>
                  </a:cubicBezTo>
                  <a:cubicBezTo>
                    <a:pt x="7233" y="592"/>
                    <a:pt x="7971" y="1297"/>
                    <a:pt x="8156" y="3997"/>
                  </a:cubicBezTo>
                  <a:cubicBezTo>
                    <a:pt x="8340" y="6697"/>
                    <a:pt x="7971" y="11392"/>
                    <a:pt x="6863" y="14679"/>
                  </a:cubicBezTo>
                  <a:cubicBezTo>
                    <a:pt x="5756" y="17966"/>
                    <a:pt x="3910" y="19845"/>
                    <a:pt x="2525" y="20666"/>
                  </a:cubicBezTo>
                  <a:cubicBezTo>
                    <a:pt x="1140" y="21488"/>
                    <a:pt x="217" y="21253"/>
                    <a:pt x="33" y="20549"/>
                  </a:cubicBezTo>
                  <a:cubicBezTo>
                    <a:pt x="-152" y="19845"/>
                    <a:pt x="402" y="18671"/>
                    <a:pt x="2802" y="15971"/>
                  </a:cubicBezTo>
                  <a:cubicBezTo>
                    <a:pt x="5202" y="13271"/>
                    <a:pt x="9448" y="9045"/>
                    <a:pt x="11848" y="6462"/>
                  </a:cubicBezTo>
                  <a:cubicBezTo>
                    <a:pt x="14248" y="3879"/>
                    <a:pt x="14802" y="2940"/>
                    <a:pt x="14710" y="2823"/>
                  </a:cubicBezTo>
                  <a:cubicBezTo>
                    <a:pt x="14617" y="2705"/>
                    <a:pt x="13879" y="3410"/>
                    <a:pt x="12956" y="4818"/>
                  </a:cubicBezTo>
                  <a:cubicBezTo>
                    <a:pt x="12033" y="6227"/>
                    <a:pt x="10925" y="8340"/>
                    <a:pt x="10371" y="10101"/>
                  </a:cubicBezTo>
                  <a:cubicBezTo>
                    <a:pt x="9817" y="11862"/>
                    <a:pt x="9817" y="13271"/>
                    <a:pt x="10279" y="14092"/>
                  </a:cubicBezTo>
                  <a:cubicBezTo>
                    <a:pt x="10740" y="14914"/>
                    <a:pt x="11663" y="15149"/>
                    <a:pt x="13602" y="15031"/>
                  </a:cubicBezTo>
                  <a:cubicBezTo>
                    <a:pt x="15540" y="14914"/>
                    <a:pt x="18494" y="14445"/>
                    <a:pt x="21448" y="13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9238300" y="6551528"/>
              <a:ext cx="152401" cy="157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4251"/>
                  </a:moveTo>
                  <a:cubicBezTo>
                    <a:pt x="900" y="2811"/>
                    <a:pt x="1800" y="1371"/>
                    <a:pt x="3150" y="651"/>
                  </a:cubicBezTo>
                  <a:cubicBezTo>
                    <a:pt x="4500" y="-69"/>
                    <a:pt x="6300" y="-69"/>
                    <a:pt x="7950" y="75"/>
                  </a:cubicBezTo>
                  <a:cubicBezTo>
                    <a:pt x="9600" y="219"/>
                    <a:pt x="11100" y="507"/>
                    <a:pt x="11700" y="2955"/>
                  </a:cubicBezTo>
                  <a:cubicBezTo>
                    <a:pt x="12300" y="5403"/>
                    <a:pt x="12000" y="10011"/>
                    <a:pt x="11250" y="12747"/>
                  </a:cubicBezTo>
                  <a:cubicBezTo>
                    <a:pt x="10500" y="15483"/>
                    <a:pt x="9300" y="16347"/>
                    <a:pt x="7650" y="17499"/>
                  </a:cubicBezTo>
                  <a:cubicBezTo>
                    <a:pt x="6000" y="18651"/>
                    <a:pt x="3900" y="20091"/>
                    <a:pt x="3600" y="20811"/>
                  </a:cubicBezTo>
                  <a:cubicBezTo>
                    <a:pt x="3300" y="21531"/>
                    <a:pt x="4800" y="21531"/>
                    <a:pt x="8100" y="21099"/>
                  </a:cubicBezTo>
                  <a:cubicBezTo>
                    <a:pt x="11400" y="20667"/>
                    <a:pt x="16500" y="19803"/>
                    <a:pt x="21600" y="18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9403400" y="688122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9501550" y="6674760"/>
              <a:ext cx="204302" cy="467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10" fill="norm" stroke="1" extrusionOk="0">
                  <a:moveTo>
                    <a:pt x="5649" y="6279"/>
                  </a:moveTo>
                  <a:cubicBezTo>
                    <a:pt x="4326" y="9879"/>
                    <a:pt x="3004" y="13479"/>
                    <a:pt x="2122" y="15863"/>
                  </a:cubicBezTo>
                  <a:cubicBezTo>
                    <a:pt x="1240" y="18247"/>
                    <a:pt x="800" y="19414"/>
                    <a:pt x="469" y="20241"/>
                  </a:cubicBezTo>
                  <a:cubicBezTo>
                    <a:pt x="138" y="21069"/>
                    <a:pt x="-82" y="21555"/>
                    <a:pt x="28" y="21506"/>
                  </a:cubicBezTo>
                  <a:cubicBezTo>
                    <a:pt x="138" y="21458"/>
                    <a:pt x="579" y="20874"/>
                    <a:pt x="1130" y="19512"/>
                  </a:cubicBezTo>
                  <a:cubicBezTo>
                    <a:pt x="1681" y="18150"/>
                    <a:pt x="2342" y="16009"/>
                    <a:pt x="3665" y="13333"/>
                  </a:cubicBezTo>
                  <a:cubicBezTo>
                    <a:pt x="4987" y="10658"/>
                    <a:pt x="6971" y="7447"/>
                    <a:pt x="8514" y="5306"/>
                  </a:cubicBezTo>
                  <a:cubicBezTo>
                    <a:pt x="10057" y="3166"/>
                    <a:pt x="11159" y="2096"/>
                    <a:pt x="12371" y="1317"/>
                  </a:cubicBezTo>
                  <a:cubicBezTo>
                    <a:pt x="13583" y="539"/>
                    <a:pt x="14906" y="52"/>
                    <a:pt x="16228" y="4"/>
                  </a:cubicBezTo>
                  <a:cubicBezTo>
                    <a:pt x="17551" y="-45"/>
                    <a:pt x="18873" y="344"/>
                    <a:pt x="19865" y="1317"/>
                  </a:cubicBezTo>
                  <a:cubicBezTo>
                    <a:pt x="20857" y="2290"/>
                    <a:pt x="21518" y="3847"/>
                    <a:pt x="21187" y="5112"/>
                  </a:cubicBezTo>
                  <a:cubicBezTo>
                    <a:pt x="20857" y="6377"/>
                    <a:pt x="19534" y="7350"/>
                    <a:pt x="17881" y="8031"/>
                  </a:cubicBezTo>
                  <a:cubicBezTo>
                    <a:pt x="16228" y="8712"/>
                    <a:pt x="14245" y="9101"/>
                    <a:pt x="12040" y="9296"/>
                  </a:cubicBezTo>
                  <a:cubicBezTo>
                    <a:pt x="9836" y="9490"/>
                    <a:pt x="7412" y="9490"/>
                    <a:pt x="4987" y="9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9771700" y="6658972"/>
              <a:ext cx="241301" cy="238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9663" y="1137"/>
                  </a:moveTo>
                  <a:cubicBezTo>
                    <a:pt x="8716" y="568"/>
                    <a:pt x="7768" y="0"/>
                    <a:pt x="6916" y="0"/>
                  </a:cubicBezTo>
                  <a:cubicBezTo>
                    <a:pt x="6063" y="0"/>
                    <a:pt x="5305" y="568"/>
                    <a:pt x="4168" y="3032"/>
                  </a:cubicBezTo>
                  <a:cubicBezTo>
                    <a:pt x="3032" y="5495"/>
                    <a:pt x="1516" y="9853"/>
                    <a:pt x="758" y="12600"/>
                  </a:cubicBezTo>
                  <a:cubicBezTo>
                    <a:pt x="0" y="15347"/>
                    <a:pt x="0" y="16484"/>
                    <a:pt x="0" y="17526"/>
                  </a:cubicBezTo>
                  <a:cubicBezTo>
                    <a:pt x="0" y="18568"/>
                    <a:pt x="0" y="19516"/>
                    <a:pt x="568" y="20274"/>
                  </a:cubicBezTo>
                  <a:cubicBezTo>
                    <a:pt x="1137" y="21032"/>
                    <a:pt x="2274" y="21600"/>
                    <a:pt x="3221" y="21221"/>
                  </a:cubicBezTo>
                  <a:cubicBezTo>
                    <a:pt x="4168" y="20842"/>
                    <a:pt x="4926" y="19516"/>
                    <a:pt x="5684" y="17242"/>
                  </a:cubicBezTo>
                  <a:cubicBezTo>
                    <a:pt x="6442" y="14968"/>
                    <a:pt x="7200" y="11747"/>
                    <a:pt x="7579" y="9663"/>
                  </a:cubicBezTo>
                  <a:cubicBezTo>
                    <a:pt x="7958" y="7579"/>
                    <a:pt x="7958" y="6632"/>
                    <a:pt x="8242" y="5779"/>
                  </a:cubicBezTo>
                  <a:cubicBezTo>
                    <a:pt x="8526" y="4926"/>
                    <a:pt x="9095" y="4168"/>
                    <a:pt x="10042" y="4074"/>
                  </a:cubicBezTo>
                  <a:cubicBezTo>
                    <a:pt x="10989" y="3979"/>
                    <a:pt x="12316" y="4547"/>
                    <a:pt x="12979" y="5495"/>
                  </a:cubicBezTo>
                  <a:cubicBezTo>
                    <a:pt x="13642" y="6442"/>
                    <a:pt x="13642" y="7768"/>
                    <a:pt x="13358" y="9379"/>
                  </a:cubicBezTo>
                  <a:cubicBezTo>
                    <a:pt x="13074" y="10989"/>
                    <a:pt x="12505" y="12884"/>
                    <a:pt x="11937" y="14211"/>
                  </a:cubicBezTo>
                  <a:cubicBezTo>
                    <a:pt x="11368" y="15537"/>
                    <a:pt x="10800" y="16295"/>
                    <a:pt x="10042" y="17053"/>
                  </a:cubicBezTo>
                  <a:cubicBezTo>
                    <a:pt x="9284" y="17811"/>
                    <a:pt x="8337" y="18568"/>
                    <a:pt x="7958" y="18474"/>
                  </a:cubicBezTo>
                  <a:cubicBezTo>
                    <a:pt x="7579" y="18379"/>
                    <a:pt x="7768" y="17432"/>
                    <a:pt x="9000" y="15347"/>
                  </a:cubicBezTo>
                  <a:cubicBezTo>
                    <a:pt x="10232" y="13263"/>
                    <a:pt x="12505" y="10042"/>
                    <a:pt x="14021" y="8053"/>
                  </a:cubicBezTo>
                  <a:cubicBezTo>
                    <a:pt x="15537" y="6063"/>
                    <a:pt x="16295" y="5305"/>
                    <a:pt x="16674" y="5400"/>
                  </a:cubicBezTo>
                  <a:cubicBezTo>
                    <a:pt x="17053" y="5495"/>
                    <a:pt x="17053" y="6442"/>
                    <a:pt x="17053" y="7863"/>
                  </a:cubicBezTo>
                  <a:cubicBezTo>
                    <a:pt x="17053" y="9284"/>
                    <a:pt x="17053" y="11179"/>
                    <a:pt x="17337" y="12505"/>
                  </a:cubicBezTo>
                  <a:cubicBezTo>
                    <a:pt x="17621" y="13832"/>
                    <a:pt x="18189" y="14589"/>
                    <a:pt x="18947" y="14874"/>
                  </a:cubicBezTo>
                  <a:cubicBezTo>
                    <a:pt x="19705" y="15158"/>
                    <a:pt x="20653" y="14968"/>
                    <a:pt x="21600" y="14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10038400" y="6633572"/>
              <a:ext cx="89826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600" fill="norm" stroke="1" extrusionOk="0">
                  <a:moveTo>
                    <a:pt x="10309" y="0"/>
                  </a:moveTo>
                  <a:cubicBezTo>
                    <a:pt x="14236" y="2400"/>
                    <a:pt x="18164" y="4800"/>
                    <a:pt x="19882" y="7600"/>
                  </a:cubicBezTo>
                  <a:cubicBezTo>
                    <a:pt x="21600" y="10400"/>
                    <a:pt x="21109" y="13600"/>
                    <a:pt x="17427" y="16000"/>
                  </a:cubicBezTo>
                  <a:cubicBezTo>
                    <a:pt x="13745" y="18400"/>
                    <a:pt x="6873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10317800" y="6830422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10643969" y="6601822"/>
              <a:ext cx="213582" cy="38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62" fill="norm" stroke="1" extrusionOk="0">
                  <a:moveTo>
                    <a:pt x="21368" y="0"/>
                  </a:moveTo>
                  <a:cubicBezTo>
                    <a:pt x="18192" y="939"/>
                    <a:pt x="15015" y="1878"/>
                    <a:pt x="12050" y="3522"/>
                  </a:cubicBezTo>
                  <a:cubicBezTo>
                    <a:pt x="9086" y="5165"/>
                    <a:pt x="6333" y="7513"/>
                    <a:pt x="4321" y="9978"/>
                  </a:cubicBezTo>
                  <a:cubicBezTo>
                    <a:pt x="2309" y="12443"/>
                    <a:pt x="1039" y="15026"/>
                    <a:pt x="403" y="16670"/>
                  </a:cubicBezTo>
                  <a:cubicBezTo>
                    <a:pt x="-232" y="18313"/>
                    <a:pt x="-232" y="19017"/>
                    <a:pt x="1250" y="19722"/>
                  </a:cubicBezTo>
                  <a:cubicBezTo>
                    <a:pt x="2733" y="20426"/>
                    <a:pt x="5697" y="21130"/>
                    <a:pt x="7709" y="21365"/>
                  </a:cubicBezTo>
                  <a:cubicBezTo>
                    <a:pt x="9721" y="21600"/>
                    <a:pt x="10780" y="21365"/>
                    <a:pt x="11839" y="21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10859278" y="6697072"/>
              <a:ext cx="201473" cy="219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522" fill="norm" stroke="1" extrusionOk="0">
                  <a:moveTo>
                    <a:pt x="21416" y="0"/>
                  </a:moveTo>
                  <a:cubicBezTo>
                    <a:pt x="17816" y="1454"/>
                    <a:pt x="14216" y="2908"/>
                    <a:pt x="11741" y="3946"/>
                  </a:cubicBezTo>
                  <a:cubicBezTo>
                    <a:pt x="9266" y="4985"/>
                    <a:pt x="7916" y="5608"/>
                    <a:pt x="7016" y="6438"/>
                  </a:cubicBezTo>
                  <a:cubicBezTo>
                    <a:pt x="6116" y="7269"/>
                    <a:pt x="5666" y="8308"/>
                    <a:pt x="6453" y="8827"/>
                  </a:cubicBezTo>
                  <a:cubicBezTo>
                    <a:pt x="7241" y="9346"/>
                    <a:pt x="9266" y="9346"/>
                    <a:pt x="10728" y="9658"/>
                  </a:cubicBezTo>
                  <a:cubicBezTo>
                    <a:pt x="12191" y="9969"/>
                    <a:pt x="13091" y="10592"/>
                    <a:pt x="13091" y="11215"/>
                  </a:cubicBezTo>
                  <a:cubicBezTo>
                    <a:pt x="13091" y="11838"/>
                    <a:pt x="12191" y="12462"/>
                    <a:pt x="10053" y="13708"/>
                  </a:cubicBezTo>
                  <a:cubicBezTo>
                    <a:pt x="7916" y="14954"/>
                    <a:pt x="4541" y="16823"/>
                    <a:pt x="2516" y="18173"/>
                  </a:cubicBezTo>
                  <a:cubicBezTo>
                    <a:pt x="491" y="19523"/>
                    <a:pt x="-184" y="20354"/>
                    <a:pt x="41" y="20873"/>
                  </a:cubicBezTo>
                  <a:cubicBezTo>
                    <a:pt x="266" y="21392"/>
                    <a:pt x="1391" y="21600"/>
                    <a:pt x="3866" y="21496"/>
                  </a:cubicBezTo>
                  <a:cubicBezTo>
                    <a:pt x="6341" y="21392"/>
                    <a:pt x="10166" y="20977"/>
                    <a:pt x="13991" y="20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11062766" y="6779059"/>
              <a:ext cx="118635" cy="127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002" fill="norm" stroke="1" extrusionOk="0">
                  <a:moveTo>
                    <a:pt x="5323" y="1138"/>
                  </a:moveTo>
                  <a:cubicBezTo>
                    <a:pt x="7218" y="441"/>
                    <a:pt x="9113" y="-256"/>
                    <a:pt x="10628" y="92"/>
                  </a:cubicBezTo>
                  <a:cubicBezTo>
                    <a:pt x="12144" y="441"/>
                    <a:pt x="13281" y="1834"/>
                    <a:pt x="13092" y="4796"/>
                  </a:cubicBezTo>
                  <a:cubicBezTo>
                    <a:pt x="12902" y="7757"/>
                    <a:pt x="11386" y="12286"/>
                    <a:pt x="9871" y="15073"/>
                  </a:cubicBezTo>
                  <a:cubicBezTo>
                    <a:pt x="8355" y="17860"/>
                    <a:pt x="6839" y="18905"/>
                    <a:pt x="5134" y="19776"/>
                  </a:cubicBezTo>
                  <a:cubicBezTo>
                    <a:pt x="3428" y="20647"/>
                    <a:pt x="1534" y="21344"/>
                    <a:pt x="586" y="20821"/>
                  </a:cubicBezTo>
                  <a:cubicBezTo>
                    <a:pt x="-361" y="20299"/>
                    <a:pt x="-361" y="18557"/>
                    <a:pt x="2102" y="15944"/>
                  </a:cubicBezTo>
                  <a:cubicBezTo>
                    <a:pt x="4565" y="13331"/>
                    <a:pt x="9492" y="9847"/>
                    <a:pt x="12713" y="7409"/>
                  </a:cubicBezTo>
                  <a:cubicBezTo>
                    <a:pt x="15934" y="4970"/>
                    <a:pt x="17450" y="3576"/>
                    <a:pt x="17828" y="4099"/>
                  </a:cubicBezTo>
                  <a:cubicBezTo>
                    <a:pt x="18207" y="4621"/>
                    <a:pt x="17450" y="7060"/>
                    <a:pt x="16881" y="9150"/>
                  </a:cubicBezTo>
                  <a:cubicBezTo>
                    <a:pt x="16313" y="11241"/>
                    <a:pt x="15934" y="12983"/>
                    <a:pt x="16692" y="14725"/>
                  </a:cubicBezTo>
                  <a:cubicBezTo>
                    <a:pt x="17450" y="16467"/>
                    <a:pt x="19344" y="18209"/>
                    <a:pt x="21239" y="19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1276650" y="688757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11327450" y="6726335"/>
              <a:ext cx="128368" cy="402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507" fill="norm" stroke="1" extrusionOk="0">
                  <a:moveTo>
                    <a:pt x="5143" y="7258"/>
                  </a:moveTo>
                  <a:cubicBezTo>
                    <a:pt x="4114" y="9067"/>
                    <a:pt x="3086" y="10877"/>
                    <a:pt x="2571" y="13025"/>
                  </a:cubicBezTo>
                  <a:cubicBezTo>
                    <a:pt x="2057" y="15174"/>
                    <a:pt x="2057" y="17662"/>
                    <a:pt x="1886" y="19245"/>
                  </a:cubicBezTo>
                  <a:cubicBezTo>
                    <a:pt x="1714" y="20828"/>
                    <a:pt x="1371" y="21507"/>
                    <a:pt x="1200" y="21507"/>
                  </a:cubicBezTo>
                  <a:cubicBezTo>
                    <a:pt x="1029" y="21507"/>
                    <a:pt x="1029" y="20828"/>
                    <a:pt x="1543" y="18849"/>
                  </a:cubicBezTo>
                  <a:cubicBezTo>
                    <a:pt x="2057" y="16870"/>
                    <a:pt x="3086" y="13591"/>
                    <a:pt x="4114" y="10594"/>
                  </a:cubicBezTo>
                  <a:cubicBezTo>
                    <a:pt x="5143" y="7597"/>
                    <a:pt x="6171" y="4883"/>
                    <a:pt x="7200" y="3187"/>
                  </a:cubicBezTo>
                  <a:cubicBezTo>
                    <a:pt x="8229" y="1490"/>
                    <a:pt x="9257" y="812"/>
                    <a:pt x="10629" y="416"/>
                  </a:cubicBezTo>
                  <a:cubicBezTo>
                    <a:pt x="12000" y="20"/>
                    <a:pt x="13714" y="-93"/>
                    <a:pt x="15257" y="77"/>
                  </a:cubicBezTo>
                  <a:cubicBezTo>
                    <a:pt x="16800" y="246"/>
                    <a:pt x="18171" y="699"/>
                    <a:pt x="19371" y="1490"/>
                  </a:cubicBezTo>
                  <a:cubicBezTo>
                    <a:pt x="20571" y="2282"/>
                    <a:pt x="21600" y="3413"/>
                    <a:pt x="19886" y="4657"/>
                  </a:cubicBezTo>
                  <a:cubicBezTo>
                    <a:pt x="18171" y="5901"/>
                    <a:pt x="13714" y="7258"/>
                    <a:pt x="9943" y="8162"/>
                  </a:cubicBezTo>
                  <a:cubicBezTo>
                    <a:pt x="6171" y="9067"/>
                    <a:pt x="3086" y="9520"/>
                    <a:pt x="0" y="99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11495484" y="6714749"/>
              <a:ext cx="98667" cy="205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959" fill="norm" stroke="1" extrusionOk="0">
                  <a:moveTo>
                    <a:pt x="21422" y="140"/>
                  </a:moveTo>
                  <a:cubicBezTo>
                    <a:pt x="19124" y="-76"/>
                    <a:pt x="16826" y="-292"/>
                    <a:pt x="13379" y="1544"/>
                  </a:cubicBezTo>
                  <a:cubicBezTo>
                    <a:pt x="9933" y="3380"/>
                    <a:pt x="5337" y="7268"/>
                    <a:pt x="2809" y="10292"/>
                  </a:cubicBezTo>
                  <a:cubicBezTo>
                    <a:pt x="282" y="13316"/>
                    <a:pt x="-178" y="15476"/>
                    <a:pt x="52" y="17096"/>
                  </a:cubicBezTo>
                  <a:cubicBezTo>
                    <a:pt x="282" y="18716"/>
                    <a:pt x="1201" y="19796"/>
                    <a:pt x="3039" y="20444"/>
                  </a:cubicBezTo>
                  <a:cubicBezTo>
                    <a:pt x="4877" y="21092"/>
                    <a:pt x="7635" y="21308"/>
                    <a:pt x="10162" y="20012"/>
                  </a:cubicBezTo>
                  <a:cubicBezTo>
                    <a:pt x="12690" y="18716"/>
                    <a:pt x="14988" y="15908"/>
                    <a:pt x="17286" y="13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11575100" y="6754214"/>
              <a:ext cx="120651" cy="12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1137" y="4470"/>
                  </a:moveTo>
                  <a:cubicBezTo>
                    <a:pt x="1516" y="2608"/>
                    <a:pt x="1895" y="746"/>
                    <a:pt x="3032" y="188"/>
                  </a:cubicBezTo>
                  <a:cubicBezTo>
                    <a:pt x="4168" y="-371"/>
                    <a:pt x="6063" y="374"/>
                    <a:pt x="7389" y="1677"/>
                  </a:cubicBezTo>
                  <a:cubicBezTo>
                    <a:pt x="8716" y="2981"/>
                    <a:pt x="9474" y="4843"/>
                    <a:pt x="9284" y="7822"/>
                  </a:cubicBezTo>
                  <a:cubicBezTo>
                    <a:pt x="9095" y="10801"/>
                    <a:pt x="7958" y="14898"/>
                    <a:pt x="6632" y="17505"/>
                  </a:cubicBezTo>
                  <a:cubicBezTo>
                    <a:pt x="5305" y="20112"/>
                    <a:pt x="3789" y="21229"/>
                    <a:pt x="2463" y="21043"/>
                  </a:cubicBezTo>
                  <a:cubicBezTo>
                    <a:pt x="1137" y="20857"/>
                    <a:pt x="0" y="19367"/>
                    <a:pt x="0" y="17505"/>
                  </a:cubicBezTo>
                  <a:cubicBezTo>
                    <a:pt x="0" y="15643"/>
                    <a:pt x="1137" y="13408"/>
                    <a:pt x="3032" y="10988"/>
                  </a:cubicBezTo>
                  <a:cubicBezTo>
                    <a:pt x="4926" y="8567"/>
                    <a:pt x="7579" y="5960"/>
                    <a:pt x="9853" y="4284"/>
                  </a:cubicBezTo>
                  <a:cubicBezTo>
                    <a:pt x="12126" y="2608"/>
                    <a:pt x="14021" y="1863"/>
                    <a:pt x="14400" y="2608"/>
                  </a:cubicBezTo>
                  <a:cubicBezTo>
                    <a:pt x="14779" y="3353"/>
                    <a:pt x="13642" y="5588"/>
                    <a:pt x="13074" y="7822"/>
                  </a:cubicBezTo>
                  <a:cubicBezTo>
                    <a:pt x="12505" y="10057"/>
                    <a:pt x="12505" y="12291"/>
                    <a:pt x="14021" y="14526"/>
                  </a:cubicBezTo>
                  <a:cubicBezTo>
                    <a:pt x="15537" y="16760"/>
                    <a:pt x="18568" y="18995"/>
                    <a:pt x="21600" y="21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11721150" y="6709772"/>
              <a:ext cx="67906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3812" y="0"/>
                  </a:moveTo>
                  <a:cubicBezTo>
                    <a:pt x="10165" y="4000"/>
                    <a:pt x="16518" y="8000"/>
                    <a:pt x="19059" y="11100"/>
                  </a:cubicBezTo>
                  <a:cubicBezTo>
                    <a:pt x="21600" y="14200"/>
                    <a:pt x="20329" y="16400"/>
                    <a:pt x="16518" y="18000"/>
                  </a:cubicBezTo>
                  <a:cubicBezTo>
                    <a:pt x="12706" y="19600"/>
                    <a:pt x="6353" y="20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11765600" y="6678022"/>
              <a:ext cx="12459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600" fill="norm" stroke="1" extrusionOk="0">
                  <a:moveTo>
                    <a:pt x="0" y="0"/>
                  </a:moveTo>
                  <a:cubicBezTo>
                    <a:pt x="5400" y="1722"/>
                    <a:pt x="10800" y="3443"/>
                    <a:pt x="14580" y="5557"/>
                  </a:cubicBezTo>
                  <a:cubicBezTo>
                    <a:pt x="18360" y="7670"/>
                    <a:pt x="20520" y="10174"/>
                    <a:pt x="21060" y="12522"/>
                  </a:cubicBezTo>
                  <a:cubicBezTo>
                    <a:pt x="21600" y="14870"/>
                    <a:pt x="20520" y="17061"/>
                    <a:pt x="16920" y="18548"/>
                  </a:cubicBezTo>
                  <a:cubicBezTo>
                    <a:pt x="13320" y="20035"/>
                    <a:pt x="7200" y="20817"/>
                    <a:pt x="10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11810050" y="6501016"/>
              <a:ext cx="152401" cy="11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3450"/>
                  </a:moveTo>
                  <a:cubicBezTo>
                    <a:pt x="1200" y="2250"/>
                    <a:pt x="2400" y="1050"/>
                    <a:pt x="3750" y="450"/>
                  </a:cubicBezTo>
                  <a:cubicBezTo>
                    <a:pt x="5100" y="-150"/>
                    <a:pt x="6600" y="-150"/>
                    <a:pt x="8100" y="450"/>
                  </a:cubicBezTo>
                  <a:cubicBezTo>
                    <a:pt x="9600" y="1050"/>
                    <a:pt x="11100" y="2250"/>
                    <a:pt x="11550" y="3850"/>
                  </a:cubicBezTo>
                  <a:cubicBezTo>
                    <a:pt x="12000" y="5450"/>
                    <a:pt x="11400" y="7450"/>
                    <a:pt x="10350" y="9050"/>
                  </a:cubicBezTo>
                  <a:cubicBezTo>
                    <a:pt x="9300" y="10650"/>
                    <a:pt x="7800" y="11850"/>
                    <a:pt x="6000" y="13250"/>
                  </a:cubicBezTo>
                  <a:cubicBezTo>
                    <a:pt x="4200" y="14650"/>
                    <a:pt x="2100" y="16250"/>
                    <a:pt x="1800" y="17450"/>
                  </a:cubicBezTo>
                  <a:cubicBezTo>
                    <a:pt x="1500" y="18650"/>
                    <a:pt x="3000" y="19450"/>
                    <a:pt x="6600" y="20050"/>
                  </a:cubicBezTo>
                  <a:cubicBezTo>
                    <a:pt x="10200" y="20650"/>
                    <a:pt x="15900" y="21050"/>
                    <a:pt x="21600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7136450" y="7274922"/>
              <a:ext cx="755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6800"/>
                    <a:pt x="4114" y="12000"/>
                    <a:pt x="6202" y="9000"/>
                  </a:cubicBezTo>
                  <a:cubicBezTo>
                    <a:pt x="8289" y="6000"/>
                    <a:pt x="10407" y="4800"/>
                    <a:pt x="12555" y="3600"/>
                  </a:cubicBezTo>
                  <a:cubicBezTo>
                    <a:pt x="14703" y="2400"/>
                    <a:pt x="16881" y="1200"/>
                    <a:pt x="18393" y="600"/>
                  </a:cubicBezTo>
                  <a:cubicBezTo>
                    <a:pt x="19906" y="0"/>
                    <a:pt x="2075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7295200" y="7395572"/>
              <a:ext cx="558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9" y="18900"/>
                    <a:pt x="4418" y="16200"/>
                    <a:pt x="6914" y="12600"/>
                  </a:cubicBezTo>
                  <a:cubicBezTo>
                    <a:pt x="9409" y="9000"/>
                    <a:pt x="12191" y="4500"/>
                    <a:pt x="14686" y="2250"/>
                  </a:cubicBezTo>
                  <a:cubicBezTo>
                    <a:pt x="17182" y="0"/>
                    <a:pt x="1939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34240" y="7488375"/>
              <a:ext cx="358511" cy="324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87" fill="norm" stroke="1" extrusionOk="0">
                  <a:moveTo>
                    <a:pt x="1700" y="3087"/>
                  </a:moveTo>
                  <a:cubicBezTo>
                    <a:pt x="2081" y="3645"/>
                    <a:pt x="2462" y="4202"/>
                    <a:pt x="3542" y="4481"/>
                  </a:cubicBezTo>
                  <a:cubicBezTo>
                    <a:pt x="4622" y="4759"/>
                    <a:pt x="6401" y="4759"/>
                    <a:pt x="8307" y="4341"/>
                  </a:cubicBezTo>
                  <a:cubicBezTo>
                    <a:pt x="10213" y="3923"/>
                    <a:pt x="12246" y="3087"/>
                    <a:pt x="13580" y="2460"/>
                  </a:cubicBezTo>
                  <a:cubicBezTo>
                    <a:pt x="14914" y="1833"/>
                    <a:pt x="15549" y="1415"/>
                    <a:pt x="15676" y="927"/>
                  </a:cubicBezTo>
                  <a:cubicBezTo>
                    <a:pt x="15803" y="439"/>
                    <a:pt x="15422" y="-118"/>
                    <a:pt x="14279" y="21"/>
                  </a:cubicBezTo>
                  <a:cubicBezTo>
                    <a:pt x="13135" y="161"/>
                    <a:pt x="11229" y="997"/>
                    <a:pt x="9641" y="1833"/>
                  </a:cubicBezTo>
                  <a:cubicBezTo>
                    <a:pt x="8053" y="2669"/>
                    <a:pt x="6782" y="3505"/>
                    <a:pt x="6020" y="4272"/>
                  </a:cubicBezTo>
                  <a:cubicBezTo>
                    <a:pt x="5257" y="5038"/>
                    <a:pt x="5003" y="5735"/>
                    <a:pt x="5194" y="6292"/>
                  </a:cubicBezTo>
                  <a:cubicBezTo>
                    <a:pt x="5385" y="6850"/>
                    <a:pt x="6020" y="7268"/>
                    <a:pt x="6401" y="7895"/>
                  </a:cubicBezTo>
                  <a:cubicBezTo>
                    <a:pt x="6782" y="8522"/>
                    <a:pt x="6909" y="9358"/>
                    <a:pt x="6401" y="10403"/>
                  </a:cubicBezTo>
                  <a:cubicBezTo>
                    <a:pt x="5893" y="11448"/>
                    <a:pt x="4749" y="12703"/>
                    <a:pt x="3733" y="13887"/>
                  </a:cubicBezTo>
                  <a:cubicBezTo>
                    <a:pt x="2716" y="15072"/>
                    <a:pt x="1827" y="16187"/>
                    <a:pt x="1192" y="17092"/>
                  </a:cubicBezTo>
                  <a:cubicBezTo>
                    <a:pt x="556" y="17998"/>
                    <a:pt x="175" y="18695"/>
                    <a:pt x="48" y="19392"/>
                  </a:cubicBezTo>
                  <a:cubicBezTo>
                    <a:pt x="-79" y="20088"/>
                    <a:pt x="48" y="20785"/>
                    <a:pt x="429" y="21134"/>
                  </a:cubicBezTo>
                  <a:cubicBezTo>
                    <a:pt x="810" y="21482"/>
                    <a:pt x="1446" y="21482"/>
                    <a:pt x="2716" y="21064"/>
                  </a:cubicBezTo>
                  <a:cubicBezTo>
                    <a:pt x="3987" y="20646"/>
                    <a:pt x="5893" y="19810"/>
                    <a:pt x="7100" y="19113"/>
                  </a:cubicBezTo>
                  <a:cubicBezTo>
                    <a:pt x="8307" y="18416"/>
                    <a:pt x="8815" y="17859"/>
                    <a:pt x="9133" y="17232"/>
                  </a:cubicBezTo>
                  <a:cubicBezTo>
                    <a:pt x="9450" y="16605"/>
                    <a:pt x="9577" y="15908"/>
                    <a:pt x="9577" y="15211"/>
                  </a:cubicBezTo>
                  <a:cubicBezTo>
                    <a:pt x="9577" y="14514"/>
                    <a:pt x="9450" y="13817"/>
                    <a:pt x="9705" y="13539"/>
                  </a:cubicBezTo>
                  <a:cubicBezTo>
                    <a:pt x="9959" y="13260"/>
                    <a:pt x="10594" y="13399"/>
                    <a:pt x="10975" y="13817"/>
                  </a:cubicBezTo>
                  <a:cubicBezTo>
                    <a:pt x="11356" y="14236"/>
                    <a:pt x="11483" y="14932"/>
                    <a:pt x="11547" y="15629"/>
                  </a:cubicBezTo>
                  <a:cubicBezTo>
                    <a:pt x="11610" y="16326"/>
                    <a:pt x="11610" y="17023"/>
                    <a:pt x="11166" y="17719"/>
                  </a:cubicBezTo>
                  <a:cubicBezTo>
                    <a:pt x="10721" y="18416"/>
                    <a:pt x="9832" y="19113"/>
                    <a:pt x="9577" y="19183"/>
                  </a:cubicBezTo>
                  <a:cubicBezTo>
                    <a:pt x="9323" y="19252"/>
                    <a:pt x="9705" y="18695"/>
                    <a:pt x="10467" y="17928"/>
                  </a:cubicBezTo>
                  <a:cubicBezTo>
                    <a:pt x="11229" y="17162"/>
                    <a:pt x="12373" y="16187"/>
                    <a:pt x="13199" y="15490"/>
                  </a:cubicBezTo>
                  <a:cubicBezTo>
                    <a:pt x="14025" y="14793"/>
                    <a:pt x="14533" y="14375"/>
                    <a:pt x="14596" y="14445"/>
                  </a:cubicBezTo>
                  <a:cubicBezTo>
                    <a:pt x="14660" y="14514"/>
                    <a:pt x="14279" y="15072"/>
                    <a:pt x="14152" y="15699"/>
                  </a:cubicBezTo>
                  <a:cubicBezTo>
                    <a:pt x="14025" y="16326"/>
                    <a:pt x="14152" y="17023"/>
                    <a:pt x="14533" y="17441"/>
                  </a:cubicBezTo>
                  <a:cubicBezTo>
                    <a:pt x="14914" y="17859"/>
                    <a:pt x="15549" y="17998"/>
                    <a:pt x="16756" y="18137"/>
                  </a:cubicBezTo>
                  <a:cubicBezTo>
                    <a:pt x="17963" y="18277"/>
                    <a:pt x="19742" y="18416"/>
                    <a:pt x="21521" y="18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30800" y="7859122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5600"/>
                    <a:pt x="9969" y="9600"/>
                    <a:pt x="13477" y="6600"/>
                  </a:cubicBezTo>
                  <a:cubicBezTo>
                    <a:pt x="16985" y="3600"/>
                    <a:pt x="19015" y="3600"/>
                    <a:pt x="20123" y="3000"/>
                  </a:cubicBezTo>
                  <a:cubicBezTo>
                    <a:pt x="21231" y="2400"/>
                    <a:pt x="21415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53341" y="7871822"/>
              <a:ext cx="169560" cy="47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42" fill="norm" stroke="1" extrusionOk="0">
                  <a:moveTo>
                    <a:pt x="4562" y="16904"/>
                  </a:moveTo>
                  <a:cubicBezTo>
                    <a:pt x="2429" y="18783"/>
                    <a:pt x="295" y="20661"/>
                    <a:pt x="29" y="21130"/>
                  </a:cubicBezTo>
                  <a:cubicBezTo>
                    <a:pt x="-238" y="21600"/>
                    <a:pt x="1362" y="20661"/>
                    <a:pt x="5229" y="16904"/>
                  </a:cubicBezTo>
                  <a:cubicBezTo>
                    <a:pt x="9095" y="13148"/>
                    <a:pt x="15229" y="6574"/>
                    <a:pt x="213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494350" y="7694022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519750" y="7827372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951963" y="7673312"/>
              <a:ext cx="219272" cy="342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337" fill="norm" stroke="1" extrusionOk="0">
                  <a:moveTo>
                    <a:pt x="14021" y="103"/>
                  </a:moveTo>
                  <a:cubicBezTo>
                    <a:pt x="13002" y="-28"/>
                    <a:pt x="11983" y="-160"/>
                    <a:pt x="10149" y="564"/>
                  </a:cubicBezTo>
                  <a:cubicBezTo>
                    <a:pt x="8315" y="1289"/>
                    <a:pt x="5666" y="2869"/>
                    <a:pt x="3731" y="4779"/>
                  </a:cubicBezTo>
                  <a:cubicBezTo>
                    <a:pt x="1795" y="6689"/>
                    <a:pt x="572" y="8928"/>
                    <a:pt x="165" y="11496"/>
                  </a:cubicBezTo>
                  <a:cubicBezTo>
                    <a:pt x="-243" y="14064"/>
                    <a:pt x="165" y="16962"/>
                    <a:pt x="776" y="18674"/>
                  </a:cubicBezTo>
                  <a:cubicBezTo>
                    <a:pt x="1387" y="20386"/>
                    <a:pt x="2202" y="20913"/>
                    <a:pt x="3119" y="21177"/>
                  </a:cubicBezTo>
                  <a:cubicBezTo>
                    <a:pt x="4036" y="21440"/>
                    <a:pt x="5055" y="21440"/>
                    <a:pt x="6889" y="20716"/>
                  </a:cubicBezTo>
                  <a:cubicBezTo>
                    <a:pt x="8723" y="19991"/>
                    <a:pt x="11372" y="18542"/>
                    <a:pt x="13919" y="16567"/>
                  </a:cubicBezTo>
                  <a:cubicBezTo>
                    <a:pt x="16466" y="14591"/>
                    <a:pt x="18912" y="12089"/>
                    <a:pt x="20134" y="9916"/>
                  </a:cubicBezTo>
                  <a:cubicBezTo>
                    <a:pt x="21357" y="7742"/>
                    <a:pt x="21357" y="5899"/>
                    <a:pt x="20542" y="4516"/>
                  </a:cubicBezTo>
                  <a:cubicBezTo>
                    <a:pt x="19727" y="3133"/>
                    <a:pt x="18097" y="2211"/>
                    <a:pt x="16263" y="1552"/>
                  </a:cubicBezTo>
                  <a:cubicBezTo>
                    <a:pt x="14429" y="894"/>
                    <a:pt x="12391" y="499"/>
                    <a:pt x="10863" y="301"/>
                  </a:cubicBezTo>
                  <a:cubicBezTo>
                    <a:pt x="9334" y="103"/>
                    <a:pt x="8315" y="103"/>
                    <a:pt x="7399" y="301"/>
                  </a:cubicBezTo>
                  <a:cubicBezTo>
                    <a:pt x="6482" y="499"/>
                    <a:pt x="5666" y="894"/>
                    <a:pt x="5055" y="1750"/>
                  </a:cubicBezTo>
                  <a:cubicBezTo>
                    <a:pt x="4444" y="2606"/>
                    <a:pt x="4036" y="3923"/>
                    <a:pt x="3832" y="4911"/>
                  </a:cubicBezTo>
                  <a:cubicBezTo>
                    <a:pt x="3629" y="5899"/>
                    <a:pt x="3629" y="6557"/>
                    <a:pt x="4036" y="7084"/>
                  </a:cubicBezTo>
                  <a:cubicBezTo>
                    <a:pt x="4444" y="7611"/>
                    <a:pt x="5259" y="8006"/>
                    <a:pt x="8112" y="7874"/>
                  </a:cubicBezTo>
                  <a:cubicBezTo>
                    <a:pt x="10965" y="7742"/>
                    <a:pt x="15855" y="7084"/>
                    <a:pt x="20746" y="6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1238241" y="7687672"/>
              <a:ext cx="100660" cy="281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30" fill="norm" stroke="1" extrusionOk="0">
                  <a:moveTo>
                    <a:pt x="21400" y="0"/>
                  </a:moveTo>
                  <a:cubicBezTo>
                    <a:pt x="19150" y="0"/>
                    <a:pt x="16900" y="0"/>
                    <a:pt x="13750" y="1531"/>
                  </a:cubicBezTo>
                  <a:cubicBezTo>
                    <a:pt x="10600" y="3063"/>
                    <a:pt x="6550" y="6125"/>
                    <a:pt x="4075" y="8704"/>
                  </a:cubicBezTo>
                  <a:cubicBezTo>
                    <a:pt x="1600" y="11284"/>
                    <a:pt x="700" y="13379"/>
                    <a:pt x="250" y="14830"/>
                  </a:cubicBezTo>
                  <a:cubicBezTo>
                    <a:pt x="-200" y="16281"/>
                    <a:pt x="-200" y="17087"/>
                    <a:pt x="1600" y="18134"/>
                  </a:cubicBezTo>
                  <a:cubicBezTo>
                    <a:pt x="3400" y="19182"/>
                    <a:pt x="7000" y="20472"/>
                    <a:pt x="10600" y="21036"/>
                  </a:cubicBezTo>
                  <a:cubicBezTo>
                    <a:pt x="14200" y="21600"/>
                    <a:pt x="17800" y="21439"/>
                    <a:pt x="21400" y="2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1389700" y="7763872"/>
              <a:ext cx="1841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1" y="514"/>
                    <a:pt x="2483" y="1029"/>
                    <a:pt x="3972" y="2700"/>
                  </a:cubicBezTo>
                  <a:cubicBezTo>
                    <a:pt x="5462" y="4371"/>
                    <a:pt x="7200" y="7200"/>
                    <a:pt x="10179" y="10543"/>
                  </a:cubicBezTo>
                  <a:cubicBezTo>
                    <a:pt x="13159" y="13886"/>
                    <a:pt x="17379" y="177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1434150" y="7795622"/>
              <a:ext cx="1016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3709"/>
                    <a:pt x="9000" y="7418"/>
                    <a:pt x="5400" y="11018"/>
                  </a:cubicBezTo>
                  <a:cubicBezTo>
                    <a:pt x="1800" y="14618"/>
                    <a:pt x="900" y="181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1567500" y="7681322"/>
              <a:ext cx="97692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600" fill="norm" stroke="1" extrusionOk="0">
                  <a:moveTo>
                    <a:pt x="0" y="0"/>
                  </a:moveTo>
                  <a:cubicBezTo>
                    <a:pt x="2298" y="0"/>
                    <a:pt x="4596" y="0"/>
                    <a:pt x="7583" y="735"/>
                  </a:cubicBezTo>
                  <a:cubicBezTo>
                    <a:pt x="10570" y="1469"/>
                    <a:pt x="14247" y="2939"/>
                    <a:pt x="17004" y="4996"/>
                  </a:cubicBezTo>
                  <a:cubicBezTo>
                    <a:pt x="19762" y="7053"/>
                    <a:pt x="21600" y="9698"/>
                    <a:pt x="21140" y="12196"/>
                  </a:cubicBezTo>
                  <a:cubicBezTo>
                    <a:pt x="20681" y="14694"/>
                    <a:pt x="17923" y="17045"/>
                    <a:pt x="14247" y="18588"/>
                  </a:cubicBezTo>
                  <a:cubicBezTo>
                    <a:pt x="10570" y="20131"/>
                    <a:pt x="5974" y="20865"/>
                    <a:pt x="13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1853250" y="7794400"/>
              <a:ext cx="1079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659" y="11040"/>
                    <a:pt x="9318" y="1783"/>
                    <a:pt x="12918" y="240"/>
                  </a:cubicBezTo>
                  <a:cubicBezTo>
                    <a:pt x="16518" y="-1303"/>
                    <a:pt x="19059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1840550" y="7903572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2302454" y="7665593"/>
              <a:ext cx="115947" cy="255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228" fill="norm" stroke="1" extrusionOk="0">
                  <a:moveTo>
                    <a:pt x="21129" y="779"/>
                  </a:moveTo>
                  <a:cubicBezTo>
                    <a:pt x="16115" y="252"/>
                    <a:pt x="11100" y="-275"/>
                    <a:pt x="7436" y="164"/>
                  </a:cubicBezTo>
                  <a:cubicBezTo>
                    <a:pt x="3772" y="603"/>
                    <a:pt x="1458" y="2008"/>
                    <a:pt x="493" y="3588"/>
                  </a:cubicBezTo>
                  <a:cubicBezTo>
                    <a:pt x="-471" y="5169"/>
                    <a:pt x="-85" y="6925"/>
                    <a:pt x="2229" y="8769"/>
                  </a:cubicBezTo>
                  <a:cubicBezTo>
                    <a:pt x="4543" y="10613"/>
                    <a:pt x="8786" y="12545"/>
                    <a:pt x="11872" y="13862"/>
                  </a:cubicBezTo>
                  <a:cubicBezTo>
                    <a:pt x="14958" y="15179"/>
                    <a:pt x="16886" y="15881"/>
                    <a:pt x="18043" y="16759"/>
                  </a:cubicBezTo>
                  <a:cubicBezTo>
                    <a:pt x="19200" y="17637"/>
                    <a:pt x="19586" y="18691"/>
                    <a:pt x="19008" y="19481"/>
                  </a:cubicBezTo>
                  <a:cubicBezTo>
                    <a:pt x="18429" y="20271"/>
                    <a:pt x="16886" y="20798"/>
                    <a:pt x="15150" y="21062"/>
                  </a:cubicBezTo>
                  <a:cubicBezTo>
                    <a:pt x="13415" y="21325"/>
                    <a:pt x="11486" y="21325"/>
                    <a:pt x="11293" y="20710"/>
                  </a:cubicBezTo>
                  <a:cubicBezTo>
                    <a:pt x="11100" y="20096"/>
                    <a:pt x="12643" y="18866"/>
                    <a:pt x="14186" y="176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2539050" y="7713072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267"/>
                    <a:pt x="14400" y="8533"/>
                    <a:pt x="18000" y="12133"/>
                  </a:cubicBezTo>
                  <a:cubicBezTo>
                    <a:pt x="21600" y="15733"/>
                    <a:pt x="21600" y="186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2526350" y="7636872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560"/>
                    <a:pt x="0" y="11520"/>
                    <a:pt x="3600" y="7920"/>
                  </a:cubicBezTo>
                  <a:cubicBezTo>
                    <a:pt x="7200" y="4320"/>
                    <a:pt x="14400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2612573" y="7656737"/>
              <a:ext cx="142378" cy="21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109" fill="norm" stroke="1" extrusionOk="0">
                  <a:moveTo>
                    <a:pt x="3261" y="4858"/>
                  </a:moveTo>
                  <a:cubicBezTo>
                    <a:pt x="2626" y="9589"/>
                    <a:pt x="1991" y="14320"/>
                    <a:pt x="1514" y="17200"/>
                  </a:cubicBezTo>
                  <a:cubicBezTo>
                    <a:pt x="1038" y="20080"/>
                    <a:pt x="720" y="21109"/>
                    <a:pt x="402" y="21109"/>
                  </a:cubicBezTo>
                  <a:cubicBezTo>
                    <a:pt x="85" y="21109"/>
                    <a:pt x="-233" y="20080"/>
                    <a:pt x="243" y="17200"/>
                  </a:cubicBezTo>
                  <a:cubicBezTo>
                    <a:pt x="720" y="14320"/>
                    <a:pt x="1991" y="9589"/>
                    <a:pt x="3579" y="6400"/>
                  </a:cubicBezTo>
                  <a:cubicBezTo>
                    <a:pt x="5167" y="3212"/>
                    <a:pt x="7073" y="1566"/>
                    <a:pt x="8820" y="640"/>
                  </a:cubicBezTo>
                  <a:cubicBezTo>
                    <a:pt x="10567" y="-285"/>
                    <a:pt x="12155" y="-491"/>
                    <a:pt x="14220" y="1978"/>
                  </a:cubicBezTo>
                  <a:cubicBezTo>
                    <a:pt x="16285" y="4446"/>
                    <a:pt x="18826" y="9589"/>
                    <a:pt x="20096" y="12675"/>
                  </a:cubicBezTo>
                  <a:cubicBezTo>
                    <a:pt x="21367" y="15760"/>
                    <a:pt x="21367" y="16789"/>
                    <a:pt x="21367" y="17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2767650" y="7396367"/>
              <a:ext cx="98063" cy="19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13" fill="norm" stroke="1" extrusionOk="0">
                  <a:moveTo>
                    <a:pt x="0" y="4790"/>
                  </a:moveTo>
                  <a:cubicBezTo>
                    <a:pt x="460" y="3629"/>
                    <a:pt x="919" y="2468"/>
                    <a:pt x="2298" y="1655"/>
                  </a:cubicBezTo>
                  <a:cubicBezTo>
                    <a:pt x="3677" y="842"/>
                    <a:pt x="5974" y="378"/>
                    <a:pt x="8502" y="145"/>
                  </a:cubicBezTo>
                  <a:cubicBezTo>
                    <a:pt x="11030" y="-87"/>
                    <a:pt x="13787" y="-87"/>
                    <a:pt x="15396" y="494"/>
                  </a:cubicBezTo>
                  <a:cubicBezTo>
                    <a:pt x="17004" y="1074"/>
                    <a:pt x="17464" y="2236"/>
                    <a:pt x="17464" y="3397"/>
                  </a:cubicBezTo>
                  <a:cubicBezTo>
                    <a:pt x="17464" y="4558"/>
                    <a:pt x="17004" y="5719"/>
                    <a:pt x="15855" y="6881"/>
                  </a:cubicBezTo>
                  <a:cubicBezTo>
                    <a:pt x="14706" y="8042"/>
                    <a:pt x="12868" y="9203"/>
                    <a:pt x="13098" y="10016"/>
                  </a:cubicBezTo>
                  <a:cubicBezTo>
                    <a:pt x="13328" y="10829"/>
                    <a:pt x="15626" y="11294"/>
                    <a:pt x="17464" y="11990"/>
                  </a:cubicBezTo>
                  <a:cubicBezTo>
                    <a:pt x="19302" y="12687"/>
                    <a:pt x="20681" y="13616"/>
                    <a:pt x="21140" y="14661"/>
                  </a:cubicBezTo>
                  <a:cubicBezTo>
                    <a:pt x="21600" y="15707"/>
                    <a:pt x="21140" y="16868"/>
                    <a:pt x="17923" y="18029"/>
                  </a:cubicBezTo>
                  <a:cubicBezTo>
                    <a:pt x="14706" y="19190"/>
                    <a:pt x="8732" y="20352"/>
                    <a:pt x="2757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2912025" y="7516222"/>
              <a:ext cx="173126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600" fill="norm" stroke="1" extrusionOk="0">
                  <a:moveTo>
                    <a:pt x="21032" y="0"/>
                  </a:moveTo>
                  <a:cubicBezTo>
                    <a:pt x="17432" y="1849"/>
                    <a:pt x="13832" y="3697"/>
                    <a:pt x="10232" y="6178"/>
                  </a:cubicBezTo>
                  <a:cubicBezTo>
                    <a:pt x="6632" y="8659"/>
                    <a:pt x="3032" y="11773"/>
                    <a:pt x="1232" y="14011"/>
                  </a:cubicBezTo>
                  <a:cubicBezTo>
                    <a:pt x="-568" y="16249"/>
                    <a:pt x="-568" y="17611"/>
                    <a:pt x="2389" y="18730"/>
                  </a:cubicBezTo>
                  <a:cubicBezTo>
                    <a:pt x="5346" y="19849"/>
                    <a:pt x="11261" y="20724"/>
                    <a:pt x="171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3183485" y="7649572"/>
              <a:ext cx="225516" cy="258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63" fill="norm" stroke="1" extrusionOk="0">
                  <a:moveTo>
                    <a:pt x="20902" y="0"/>
                  </a:moveTo>
                  <a:cubicBezTo>
                    <a:pt x="17269" y="2283"/>
                    <a:pt x="13635" y="4566"/>
                    <a:pt x="11314" y="5883"/>
                  </a:cubicBezTo>
                  <a:cubicBezTo>
                    <a:pt x="8992" y="7200"/>
                    <a:pt x="7983" y="7551"/>
                    <a:pt x="7074" y="7990"/>
                  </a:cubicBezTo>
                  <a:cubicBezTo>
                    <a:pt x="6166" y="8429"/>
                    <a:pt x="5358" y="8956"/>
                    <a:pt x="5459" y="9395"/>
                  </a:cubicBezTo>
                  <a:cubicBezTo>
                    <a:pt x="5560" y="9834"/>
                    <a:pt x="6570" y="10185"/>
                    <a:pt x="7579" y="10273"/>
                  </a:cubicBezTo>
                  <a:cubicBezTo>
                    <a:pt x="8588" y="10361"/>
                    <a:pt x="9598" y="10185"/>
                    <a:pt x="10708" y="10098"/>
                  </a:cubicBezTo>
                  <a:cubicBezTo>
                    <a:pt x="11818" y="10010"/>
                    <a:pt x="13029" y="10010"/>
                    <a:pt x="13433" y="10449"/>
                  </a:cubicBezTo>
                  <a:cubicBezTo>
                    <a:pt x="13837" y="10888"/>
                    <a:pt x="13433" y="11766"/>
                    <a:pt x="11717" y="12995"/>
                  </a:cubicBezTo>
                  <a:cubicBezTo>
                    <a:pt x="10001" y="14224"/>
                    <a:pt x="6973" y="15805"/>
                    <a:pt x="5056" y="16859"/>
                  </a:cubicBezTo>
                  <a:cubicBezTo>
                    <a:pt x="3138" y="17912"/>
                    <a:pt x="2330" y="18439"/>
                    <a:pt x="1523" y="19141"/>
                  </a:cubicBezTo>
                  <a:cubicBezTo>
                    <a:pt x="715" y="19844"/>
                    <a:pt x="-92" y="20722"/>
                    <a:pt x="9" y="21161"/>
                  </a:cubicBezTo>
                  <a:cubicBezTo>
                    <a:pt x="110" y="21600"/>
                    <a:pt x="1119" y="21600"/>
                    <a:pt x="4854" y="20898"/>
                  </a:cubicBezTo>
                  <a:cubicBezTo>
                    <a:pt x="8588" y="20195"/>
                    <a:pt x="15048" y="18790"/>
                    <a:pt x="21508" y="17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3499973" y="7689789"/>
              <a:ext cx="163028" cy="15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64" fill="norm" stroke="1" extrusionOk="0">
                  <a:moveTo>
                    <a:pt x="3052" y="584"/>
                  </a:moveTo>
                  <a:cubicBezTo>
                    <a:pt x="4437" y="292"/>
                    <a:pt x="5821" y="0"/>
                    <a:pt x="7067" y="584"/>
                  </a:cubicBezTo>
                  <a:cubicBezTo>
                    <a:pt x="8314" y="1168"/>
                    <a:pt x="9421" y="2627"/>
                    <a:pt x="9560" y="5108"/>
                  </a:cubicBezTo>
                  <a:cubicBezTo>
                    <a:pt x="9698" y="7589"/>
                    <a:pt x="8867" y="11092"/>
                    <a:pt x="7760" y="13719"/>
                  </a:cubicBezTo>
                  <a:cubicBezTo>
                    <a:pt x="6652" y="16346"/>
                    <a:pt x="5267" y="18097"/>
                    <a:pt x="3883" y="19411"/>
                  </a:cubicBezTo>
                  <a:cubicBezTo>
                    <a:pt x="2498" y="20724"/>
                    <a:pt x="1114" y="21600"/>
                    <a:pt x="421" y="21308"/>
                  </a:cubicBezTo>
                  <a:cubicBezTo>
                    <a:pt x="-271" y="21016"/>
                    <a:pt x="-271" y="19557"/>
                    <a:pt x="1667" y="16930"/>
                  </a:cubicBezTo>
                  <a:cubicBezTo>
                    <a:pt x="3606" y="14303"/>
                    <a:pt x="7483" y="10508"/>
                    <a:pt x="10114" y="7881"/>
                  </a:cubicBezTo>
                  <a:cubicBezTo>
                    <a:pt x="12744" y="5254"/>
                    <a:pt x="14129" y="3795"/>
                    <a:pt x="15375" y="2481"/>
                  </a:cubicBezTo>
                  <a:cubicBezTo>
                    <a:pt x="16621" y="1168"/>
                    <a:pt x="17729" y="0"/>
                    <a:pt x="17867" y="0"/>
                  </a:cubicBezTo>
                  <a:cubicBezTo>
                    <a:pt x="18006" y="0"/>
                    <a:pt x="17175" y="1168"/>
                    <a:pt x="16483" y="3357"/>
                  </a:cubicBezTo>
                  <a:cubicBezTo>
                    <a:pt x="15791" y="5546"/>
                    <a:pt x="15237" y="8757"/>
                    <a:pt x="16067" y="11238"/>
                  </a:cubicBezTo>
                  <a:cubicBezTo>
                    <a:pt x="16898" y="13719"/>
                    <a:pt x="19114" y="15470"/>
                    <a:pt x="21329" y="17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3739200" y="7801972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3830987" y="7627259"/>
              <a:ext cx="131037" cy="360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1542" fill="norm" stroke="1" extrusionOk="0">
                  <a:moveTo>
                    <a:pt x="3534" y="10047"/>
                  </a:moveTo>
                  <a:cubicBezTo>
                    <a:pt x="2870" y="12068"/>
                    <a:pt x="2205" y="14089"/>
                    <a:pt x="1707" y="15795"/>
                  </a:cubicBezTo>
                  <a:cubicBezTo>
                    <a:pt x="1208" y="17500"/>
                    <a:pt x="876" y="18889"/>
                    <a:pt x="710" y="19900"/>
                  </a:cubicBezTo>
                  <a:cubicBezTo>
                    <a:pt x="544" y="20910"/>
                    <a:pt x="544" y="21542"/>
                    <a:pt x="377" y="21542"/>
                  </a:cubicBezTo>
                  <a:cubicBezTo>
                    <a:pt x="211" y="21542"/>
                    <a:pt x="-121" y="20910"/>
                    <a:pt x="45" y="18447"/>
                  </a:cubicBezTo>
                  <a:cubicBezTo>
                    <a:pt x="211" y="15984"/>
                    <a:pt x="876" y="11689"/>
                    <a:pt x="2205" y="8531"/>
                  </a:cubicBezTo>
                  <a:cubicBezTo>
                    <a:pt x="3534" y="5374"/>
                    <a:pt x="5528" y="3353"/>
                    <a:pt x="7024" y="2026"/>
                  </a:cubicBezTo>
                  <a:cubicBezTo>
                    <a:pt x="8519" y="700"/>
                    <a:pt x="9516" y="68"/>
                    <a:pt x="11510" y="5"/>
                  </a:cubicBezTo>
                  <a:cubicBezTo>
                    <a:pt x="13504" y="-58"/>
                    <a:pt x="16494" y="447"/>
                    <a:pt x="18488" y="1395"/>
                  </a:cubicBezTo>
                  <a:cubicBezTo>
                    <a:pt x="20482" y="2342"/>
                    <a:pt x="21479" y="3731"/>
                    <a:pt x="19485" y="5121"/>
                  </a:cubicBezTo>
                  <a:cubicBezTo>
                    <a:pt x="17491" y="6510"/>
                    <a:pt x="12507" y="7900"/>
                    <a:pt x="7522" y="9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4025820" y="7630522"/>
              <a:ext cx="75331" cy="1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426" fill="norm" stroke="1" extrusionOk="0">
                  <a:moveTo>
                    <a:pt x="19025" y="0"/>
                  </a:moveTo>
                  <a:cubicBezTo>
                    <a:pt x="16106" y="0"/>
                    <a:pt x="13187" y="0"/>
                    <a:pt x="9684" y="2183"/>
                  </a:cubicBezTo>
                  <a:cubicBezTo>
                    <a:pt x="6181" y="4366"/>
                    <a:pt x="2095" y="8732"/>
                    <a:pt x="635" y="12179"/>
                  </a:cubicBezTo>
                  <a:cubicBezTo>
                    <a:pt x="-824" y="15626"/>
                    <a:pt x="344" y="18153"/>
                    <a:pt x="2971" y="19647"/>
                  </a:cubicBezTo>
                  <a:cubicBezTo>
                    <a:pt x="5598" y="21140"/>
                    <a:pt x="9684" y="21600"/>
                    <a:pt x="12895" y="21370"/>
                  </a:cubicBezTo>
                  <a:cubicBezTo>
                    <a:pt x="16106" y="21140"/>
                    <a:pt x="18441" y="20221"/>
                    <a:pt x="20776" y="19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4107500" y="7685228"/>
              <a:ext cx="146051" cy="108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7" fill="norm" stroke="1" extrusionOk="0">
                  <a:moveTo>
                    <a:pt x="0" y="9030"/>
                  </a:moveTo>
                  <a:cubicBezTo>
                    <a:pt x="0" y="6992"/>
                    <a:pt x="0" y="4954"/>
                    <a:pt x="470" y="3120"/>
                  </a:cubicBezTo>
                  <a:cubicBezTo>
                    <a:pt x="939" y="1286"/>
                    <a:pt x="1878" y="-344"/>
                    <a:pt x="3443" y="64"/>
                  </a:cubicBezTo>
                  <a:cubicBezTo>
                    <a:pt x="5009" y="471"/>
                    <a:pt x="7200" y="2916"/>
                    <a:pt x="8296" y="5362"/>
                  </a:cubicBezTo>
                  <a:cubicBezTo>
                    <a:pt x="9391" y="7807"/>
                    <a:pt x="9391" y="10252"/>
                    <a:pt x="9235" y="12494"/>
                  </a:cubicBezTo>
                  <a:cubicBezTo>
                    <a:pt x="9078" y="14735"/>
                    <a:pt x="8765" y="16773"/>
                    <a:pt x="7983" y="18403"/>
                  </a:cubicBezTo>
                  <a:cubicBezTo>
                    <a:pt x="7200" y="20033"/>
                    <a:pt x="5948" y="21256"/>
                    <a:pt x="5635" y="20848"/>
                  </a:cubicBezTo>
                  <a:cubicBezTo>
                    <a:pt x="5322" y="20441"/>
                    <a:pt x="5948" y="18403"/>
                    <a:pt x="6730" y="16162"/>
                  </a:cubicBezTo>
                  <a:cubicBezTo>
                    <a:pt x="7513" y="13920"/>
                    <a:pt x="8452" y="11475"/>
                    <a:pt x="9548" y="8418"/>
                  </a:cubicBezTo>
                  <a:cubicBezTo>
                    <a:pt x="10643" y="5362"/>
                    <a:pt x="11896" y="1694"/>
                    <a:pt x="12835" y="1898"/>
                  </a:cubicBezTo>
                  <a:cubicBezTo>
                    <a:pt x="13774" y="2101"/>
                    <a:pt x="14400" y="6177"/>
                    <a:pt x="15026" y="9233"/>
                  </a:cubicBezTo>
                  <a:cubicBezTo>
                    <a:pt x="15652" y="12290"/>
                    <a:pt x="16278" y="14328"/>
                    <a:pt x="17374" y="15754"/>
                  </a:cubicBezTo>
                  <a:cubicBezTo>
                    <a:pt x="18470" y="17181"/>
                    <a:pt x="20035" y="17996"/>
                    <a:pt x="21600" y="18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4253550" y="7624172"/>
              <a:ext cx="983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8100" y="0"/>
                  </a:moveTo>
                  <a:cubicBezTo>
                    <a:pt x="12600" y="2541"/>
                    <a:pt x="17100" y="5082"/>
                    <a:pt x="19350" y="7412"/>
                  </a:cubicBezTo>
                  <a:cubicBezTo>
                    <a:pt x="21600" y="9741"/>
                    <a:pt x="21600" y="11859"/>
                    <a:pt x="18000" y="14188"/>
                  </a:cubicBezTo>
                  <a:cubicBezTo>
                    <a:pt x="14400" y="16518"/>
                    <a:pt x="7200" y="190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4348800" y="7579722"/>
              <a:ext cx="10849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600" fill="norm" stroke="1" extrusionOk="0">
                  <a:moveTo>
                    <a:pt x="2445" y="0"/>
                  </a:moveTo>
                  <a:cubicBezTo>
                    <a:pt x="4483" y="0"/>
                    <a:pt x="6521" y="0"/>
                    <a:pt x="9170" y="589"/>
                  </a:cubicBezTo>
                  <a:cubicBezTo>
                    <a:pt x="11819" y="1178"/>
                    <a:pt x="15079" y="2356"/>
                    <a:pt x="17525" y="4255"/>
                  </a:cubicBezTo>
                  <a:cubicBezTo>
                    <a:pt x="19970" y="6153"/>
                    <a:pt x="21600" y="8771"/>
                    <a:pt x="20581" y="11258"/>
                  </a:cubicBezTo>
                  <a:cubicBezTo>
                    <a:pt x="19562" y="13745"/>
                    <a:pt x="15894" y="16102"/>
                    <a:pt x="12023" y="17804"/>
                  </a:cubicBezTo>
                  <a:cubicBezTo>
                    <a:pt x="8151" y="19505"/>
                    <a:pt x="4075" y="205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4615500" y="7761877"/>
              <a:ext cx="27305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4856" y="13094"/>
                    <a:pt x="9712" y="5581"/>
                    <a:pt x="13312" y="2294"/>
                  </a:cubicBezTo>
                  <a:cubicBezTo>
                    <a:pt x="16912" y="-993"/>
                    <a:pt x="19256" y="-54"/>
                    <a:pt x="21600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4723450" y="7694022"/>
              <a:ext cx="317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5094872" y="7657624"/>
              <a:ext cx="149279" cy="202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099" fill="norm" stroke="1" extrusionOk="0">
                  <a:moveTo>
                    <a:pt x="18718" y="1145"/>
                  </a:moveTo>
                  <a:cubicBezTo>
                    <a:pt x="17501" y="484"/>
                    <a:pt x="16284" y="-177"/>
                    <a:pt x="13850" y="43"/>
                  </a:cubicBezTo>
                  <a:cubicBezTo>
                    <a:pt x="11417" y="264"/>
                    <a:pt x="7766" y="1366"/>
                    <a:pt x="4876" y="4341"/>
                  </a:cubicBezTo>
                  <a:cubicBezTo>
                    <a:pt x="1986" y="7317"/>
                    <a:pt x="-144" y="12166"/>
                    <a:pt x="8" y="15472"/>
                  </a:cubicBezTo>
                  <a:cubicBezTo>
                    <a:pt x="160" y="18778"/>
                    <a:pt x="2594" y="20541"/>
                    <a:pt x="6549" y="20982"/>
                  </a:cubicBezTo>
                  <a:cubicBezTo>
                    <a:pt x="10504" y="21423"/>
                    <a:pt x="15980" y="20541"/>
                    <a:pt x="21456" y="196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5251294" y="7726718"/>
              <a:ext cx="121066" cy="139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0909" fill="norm" stroke="1" extrusionOk="0">
                  <a:moveTo>
                    <a:pt x="11032" y="2717"/>
                  </a:moveTo>
                  <a:cubicBezTo>
                    <a:pt x="9915" y="1446"/>
                    <a:pt x="8798" y="176"/>
                    <a:pt x="7494" y="17"/>
                  </a:cubicBezTo>
                  <a:cubicBezTo>
                    <a:pt x="6191" y="-142"/>
                    <a:pt x="4701" y="811"/>
                    <a:pt x="3398" y="3352"/>
                  </a:cubicBezTo>
                  <a:cubicBezTo>
                    <a:pt x="2094" y="5893"/>
                    <a:pt x="977" y="10023"/>
                    <a:pt x="419" y="12882"/>
                  </a:cubicBezTo>
                  <a:cubicBezTo>
                    <a:pt x="-140" y="15740"/>
                    <a:pt x="-140" y="17329"/>
                    <a:pt x="419" y="18758"/>
                  </a:cubicBezTo>
                  <a:cubicBezTo>
                    <a:pt x="977" y="20187"/>
                    <a:pt x="2094" y="21458"/>
                    <a:pt x="5446" y="20664"/>
                  </a:cubicBezTo>
                  <a:cubicBezTo>
                    <a:pt x="8798" y="19870"/>
                    <a:pt x="14384" y="17011"/>
                    <a:pt x="17550" y="13993"/>
                  </a:cubicBezTo>
                  <a:cubicBezTo>
                    <a:pt x="20715" y="10976"/>
                    <a:pt x="21460" y="7799"/>
                    <a:pt x="21274" y="5576"/>
                  </a:cubicBezTo>
                  <a:cubicBezTo>
                    <a:pt x="21088" y="3352"/>
                    <a:pt x="19970" y="2082"/>
                    <a:pt x="18481" y="1287"/>
                  </a:cubicBezTo>
                  <a:cubicBezTo>
                    <a:pt x="16991" y="493"/>
                    <a:pt x="15129" y="176"/>
                    <a:pt x="14012" y="811"/>
                  </a:cubicBezTo>
                  <a:cubicBezTo>
                    <a:pt x="12894" y="1446"/>
                    <a:pt x="12522" y="3034"/>
                    <a:pt x="12150" y="46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5456451" y="7697462"/>
              <a:ext cx="97657" cy="17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1" h="21321" fill="norm" stroke="1" extrusionOk="0">
                  <a:moveTo>
                    <a:pt x="18878" y="4261"/>
                  </a:moveTo>
                  <a:cubicBezTo>
                    <a:pt x="18446" y="2960"/>
                    <a:pt x="18014" y="1659"/>
                    <a:pt x="16718" y="878"/>
                  </a:cubicBezTo>
                  <a:cubicBezTo>
                    <a:pt x="15422" y="97"/>
                    <a:pt x="13262" y="-163"/>
                    <a:pt x="10454" y="97"/>
                  </a:cubicBezTo>
                  <a:cubicBezTo>
                    <a:pt x="7646" y="357"/>
                    <a:pt x="4190" y="1138"/>
                    <a:pt x="2030" y="2179"/>
                  </a:cubicBezTo>
                  <a:cubicBezTo>
                    <a:pt x="-130" y="3220"/>
                    <a:pt x="-994" y="4521"/>
                    <a:pt x="1598" y="6603"/>
                  </a:cubicBezTo>
                  <a:cubicBezTo>
                    <a:pt x="4190" y="8685"/>
                    <a:pt x="10238" y="11548"/>
                    <a:pt x="14342" y="13890"/>
                  </a:cubicBezTo>
                  <a:cubicBezTo>
                    <a:pt x="18446" y="16232"/>
                    <a:pt x="20606" y="18054"/>
                    <a:pt x="19742" y="19355"/>
                  </a:cubicBezTo>
                  <a:cubicBezTo>
                    <a:pt x="18878" y="20656"/>
                    <a:pt x="14990" y="21437"/>
                    <a:pt x="12398" y="21307"/>
                  </a:cubicBezTo>
                  <a:cubicBezTo>
                    <a:pt x="9806" y="21177"/>
                    <a:pt x="8510" y="20136"/>
                    <a:pt x="7214" y="190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5709070" y="7558955"/>
              <a:ext cx="149327" cy="31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31" fill="norm" stroke="1" extrusionOk="0">
                  <a:moveTo>
                    <a:pt x="16006" y="3526"/>
                  </a:moveTo>
                  <a:cubicBezTo>
                    <a:pt x="17206" y="3099"/>
                    <a:pt x="18406" y="2673"/>
                    <a:pt x="19456" y="2105"/>
                  </a:cubicBezTo>
                  <a:cubicBezTo>
                    <a:pt x="20506" y="1536"/>
                    <a:pt x="21406" y="826"/>
                    <a:pt x="21106" y="399"/>
                  </a:cubicBezTo>
                  <a:cubicBezTo>
                    <a:pt x="20806" y="-27"/>
                    <a:pt x="19306" y="-169"/>
                    <a:pt x="17206" y="257"/>
                  </a:cubicBezTo>
                  <a:cubicBezTo>
                    <a:pt x="15106" y="684"/>
                    <a:pt x="12406" y="1678"/>
                    <a:pt x="9406" y="4094"/>
                  </a:cubicBezTo>
                  <a:cubicBezTo>
                    <a:pt x="6406" y="6510"/>
                    <a:pt x="3106" y="10347"/>
                    <a:pt x="1456" y="13047"/>
                  </a:cubicBezTo>
                  <a:cubicBezTo>
                    <a:pt x="-194" y="15747"/>
                    <a:pt x="-194" y="17310"/>
                    <a:pt x="256" y="18376"/>
                  </a:cubicBezTo>
                  <a:cubicBezTo>
                    <a:pt x="706" y="19442"/>
                    <a:pt x="1606" y="20010"/>
                    <a:pt x="4756" y="20436"/>
                  </a:cubicBezTo>
                  <a:cubicBezTo>
                    <a:pt x="7906" y="20863"/>
                    <a:pt x="13306" y="21147"/>
                    <a:pt x="18706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5969774" y="7588189"/>
              <a:ext cx="224460" cy="282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523" fill="norm" stroke="1" extrusionOk="0">
                  <a:moveTo>
                    <a:pt x="18437" y="1290"/>
                  </a:moveTo>
                  <a:cubicBezTo>
                    <a:pt x="19637" y="645"/>
                    <a:pt x="20837" y="0"/>
                    <a:pt x="21137" y="0"/>
                  </a:cubicBezTo>
                  <a:cubicBezTo>
                    <a:pt x="21437" y="0"/>
                    <a:pt x="20837" y="645"/>
                    <a:pt x="18537" y="1854"/>
                  </a:cubicBezTo>
                  <a:cubicBezTo>
                    <a:pt x="16237" y="3063"/>
                    <a:pt x="12237" y="4836"/>
                    <a:pt x="9137" y="6206"/>
                  </a:cubicBezTo>
                  <a:cubicBezTo>
                    <a:pt x="6037" y="7576"/>
                    <a:pt x="3837" y="8543"/>
                    <a:pt x="2337" y="9269"/>
                  </a:cubicBezTo>
                  <a:cubicBezTo>
                    <a:pt x="837" y="9994"/>
                    <a:pt x="37" y="10478"/>
                    <a:pt x="537" y="10800"/>
                  </a:cubicBezTo>
                  <a:cubicBezTo>
                    <a:pt x="1037" y="11122"/>
                    <a:pt x="2837" y="11284"/>
                    <a:pt x="4237" y="11364"/>
                  </a:cubicBezTo>
                  <a:cubicBezTo>
                    <a:pt x="5637" y="11445"/>
                    <a:pt x="6637" y="11445"/>
                    <a:pt x="7637" y="11525"/>
                  </a:cubicBezTo>
                  <a:cubicBezTo>
                    <a:pt x="8637" y="11606"/>
                    <a:pt x="9637" y="11767"/>
                    <a:pt x="9837" y="12251"/>
                  </a:cubicBezTo>
                  <a:cubicBezTo>
                    <a:pt x="10037" y="12734"/>
                    <a:pt x="9437" y="13540"/>
                    <a:pt x="7837" y="14749"/>
                  </a:cubicBezTo>
                  <a:cubicBezTo>
                    <a:pt x="6237" y="15958"/>
                    <a:pt x="3637" y="17570"/>
                    <a:pt x="2037" y="18779"/>
                  </a:cubicBezTo>
                  <a:cubicBezTo>
                    <a:pt x="437" y="19988"/>
                    <a:pt x="-163" y="20794"/>
                    <a:pt x="37" y="21197"/>
                  </a:cubicBezTo>
                  <a:cubicBezTo>
                    <a:pt x="237" y="21600"/>
                    <a:pt x="1237" y="21600"/>
                    <a:pt x="4137" y="21358"/>
                  </a:cubicBezTo>
                  <a:cubicBezTo>
                    <a:pt x="7037" y="21116"/>
                    <a:pt x="11837" y="20633"/>
                    <a:pt x="14737" y="20230"/>
                  </a:cubicBezTo>
                  <a:cubicBezTo>
                    <a:pt x="17637" y="19827"/>
                    <a:pt x="18637" y="19504"/>
                    <a:pt x="19637" y="19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6345624" y="7653670"/>
              <a:ext cx="160060" cy="42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04" fill="norm" stroke="1" extrusionOk="0">
                  <a:moveTo>
                    <a:pt x="5576" y="7101"/>
                  </a:moveTo>
                  <a:cubicBezTo>
                    <a:pt x="4724" y="10172"/>
                    <a:pt x="3871" y="13242"/>
                    <a:pt x="3160" y="15466"/>
                  </a:cubicBezTo>
                  <a:cubicBezTo>
                    <a:pt x="2450" y="17689"/>
                    <a:pt x="1881" y="19066"/>
                    <a:pt x="1313" y="20019"/>
                  </a:cubicBezTo>
                  <a:cubicBezTo>
                    <a:pt x="745" y="20972"/>
                    <a:pt x="176" y="21501"/>
                    <a:pt x="34" y="21236"/>
                  </a:cubicBezTo>
                  <a:cubicBezTo>
                    <a:pt x="-108" y="20972"/>
                    <a:pt x="176" y="19913"/>
                    <a:pt x="1313" y="17689"/>
                  </a:cubicBezTo>
                  <a:cubicBezTo>
                    <a:pt x="2450" y="15466"/>
                    <a:pt x="4439" y="12077"/>
                    <a:pt x="6571" y="9166"/>
                  </a:cubicBezTo>
                  <a:cubicBezTo>
                    <a:pt x="8703" y="6254"/>
                    <a:pt x="10976" y="3819"/>
                    <a:pt x="12681" y="2389"/>
                  </a:cubicBezTo>
                  <a:cubicBezTo>
                    <a:pt x="14387" y="960"/>
                    <a:pt x="15524" y="536"/>
                    <a:pt x="16803" y="272"/>
                  </a:cubicBezTo>
                  <a:cubicBezTo>
                    <a:pt x="18081" y="7"/>
                    <a:pt x="19503" y="-99"/>
                    <a:pt x="20355" y="113"/>
                  </a:cubicBezTo>
                  <a:cubicBezTo>
                    <a:pt x="21208" y="325"/>
                    <a:pt x="21492" y="854"/>
                    <a:pt x="21492" y="1966"/>
                  </a:cubicBezTo>
                  <a:cubicBezTo>
                    <a:pt x="21492" y="3077"/>
                    <a:pt x="21208" y="4772"/>
                    <a:pt x="18650" y="6095"/>
                  </a:cubicBezTo>
                  <a:cubicBezTo>
                    <a:pt x="16092" y="7419"/>
                    <a:pt x="11260" y="8372"/>
                    <a:pt x="6429" y="9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6514150" y="7543739"/>
              <a:ext cx="88901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15"/>
                  </a:moveTo>
                  <a:cubicBezTo>
                    <a:pt x="2057" y="2107"/>
                    <a:pt x="4114" y="0"/>
                    <a:pt x="5914" y="0"/>
                  </a:cubicBezTo>
                  <a:cubicBezTo>
                    <a:pt x="7714" y="0"/>
                    <a:pt x="9257" y="2107"/>
                    <a:pt x="9771" y="4478"/>
                  </a:cubicBezTo>
                  <a:cubicBezTo>
                    <a:pt x="10286" y="6849"/>
                    <a:pt x="9771" y="9483"/>
                    <a:pt x="7714" y="12380"/>
                  </a:cubicBezTo>
                  <a:cubicBezTo>
                    <a:pt x="5657" y="15278"/>
                    <a:pt x="2057" y="18439"/>
                    <a:pt x="1800" y="20020"/>
                  </a:cubicBezTo>
                  <a:cubicBezTo>
                    <a:pt x="1543" y="21600"/>
                    <a:pt x="4629" y="21600"/>
                    <a:pt x="8486" y="21600"/>
                  </a:cubicBezTo>
                  <a:cubicBezTo>
                    <a:pt x="12343" y="21600"/>
                    <a:pt x="16971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6609229" y="7662272"/>
              <a:ext cx="95422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600" fill="norm" stroke="1" extrusionOk="0">
                  <a:moveTo>
                    <a:pt x="20718" y="0"/>
                  </a:moveTo>
                  <a:cubicBezTo>
                    <a:pt x="18420" y="0"/>
                    <a:pt x="16122" y="0"/>
                    <a:pt x="12675" y="1800"/>
                  </a:cubicBezTo>
                  <a:cubicBezTo>
                    <a:pt x="9229" y="3600"/>
                    <a:pt x="4633" y="7200"/>
                    <a:pt x="2105" y="9600"/>
                  </a:cubicBezTo>
                  <a:cubicBezTo>
                    <a:pt x="-422" y="12000"/>
                    <a:pt x="-882" y="13200"/>
                    <a:pt x="1875" y="15000"/>
                  </a:cubicBezTo>
                  <a:cubicBezTo>
                    <a:pt x="4633" y="16800"/>
                    <a:pt x="10607" y="19200"/>
                    <a:pt x="165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6723700" y="7718872"/>
              <a:ext cx="165101" cy="10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6" fill="norm" stroke="1" extrusionOk="0">
                  <a:moveTo>
                    <a:pt x="0" y="3847"/>
                  </a:moveTo>
                  <a:cubicBezTo>
                    <a:pt x="831" y="2185"/>
                    <a:pt x="1662" y="524"/>
                    <a:pt x="2769" y="108"/>
                  </a:cubicBezTo>
                  <a:cubicBezTo>
                    <a:pt x="3877" y="-307"/>
                    <a:pt x="5262" y="524"/>
                    <a:pt x="6369" y="1770"/>
                  </a:cubicBezTo>
                  <a:cubicBezTo>
                    <a:pt x="7477" y="3016"/>
                    <a:pt x="8308" y="4678"/>
                    <a:pt x="8308" y="7585"/>
                  </a:cubicBezTo>
                  <a:cubicBezTo>
                    <a:pt x="8308" y="10493"/>
                    <a:pt x="7477" y="14647"/>
                    <a:pt x="6231" y="17347"/>
                  </a:cubicBezTo>
                  <a:cubicBezTo>
                    <a:pt x="4985" y="20047"/>
                    <a:pt x="3323" y="21293"/>
                    <a:pt x="2354" y="20878"/>
                  </a:cubicBezTo>
                  <a:cubicBezTo>
                    <a:pt x="1385" y="20462"/>
                    <a:pt x="1108" y="18385"/>
                    <a:pt x="2077" y="16101"/>
                  </a:cubicBezTo>
                  <a:cubicBezTo>
                    <a:pt x="3046" y="13816"/>
                    <a:pt x="5262" y="11324"/>
                    <a:pt x="6923" y="9455"/>
                  </a:cubicBezTo>
                  <a:cubicBezTo>
                    <a:pt x="8585" y="7585"/>
                    <a:pt x="9692" y="6339"/>
                    <a:pt x="10938" y="5093"/>
                  </a:cubicBezTo>
                  <a:cubicBezTo>
                    <a:pt x="12185" y="3847"/>
                    <a:pt x="13569" y="2601"/>
                    <a:pt x="14262" y="3224"/>
                  </a:cubicBezTo>
                  <a:cubicBezTo>
                    <a:pt x="14954" y="3847"/>
                    <a:pt x="14954" y="6339"/>
                    <a:pt x="14954" y="8624"/>
                  </a:cubicBezTo>
                  <a:cubicBezTo>
                    <a:pt x="14954" y="10908"/>
                    <a:pt x="14954" y="12985"/>
                    <a:pt x="16062" y="14855"/>
                  </a:cubicBezTo>
                  <a:cubicBezTo>
                    <a:pt x="17169" y="16724"/>
                    <a:pt x="19385" y="18385"/>
                    <a:pt x="21600" y="20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6895150" y="7668622"/>
              <a:ext cx="6250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600" fill="norm" stroke="1" extrusionOk="0">
                  <a:moveTo>
                    <a:pt x="0" y="0"/>
                  </a:moveTo>
                  <a:cubicBezTo>
                    <a:pt x="4320" y="0"/>
                    <a:pt x="8640" y="0"/>
                    <a:pt x="12960" y="1394"/>
                  </a:cubicBezTo>
                  <a:cubicBezTo>
                    <a:pt x="17280" y="2787"/>
                    <a:pt x="21600" y="5574"/>
                    <a:pt x="21240" y="8826"/>
                  </a:cubicBezTo>
                  <a:cubicBezTo>
                    <a:pt x="20880" y="12077"/>
                    <a:pt x="15840" y="15794"/>
                    <a:pt x="11880" y="18000"/>
                  </a:cubicBezTo>
                  <a:cubicBezTo>
                    <a:pt x="7920" y="20206"/>
                    <a:pt x="5040" y="20903"/>
                    <a:pt x="21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6971350" y="7592422"/>
              <a:ext cx="9405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1" h="21600" fill="norm" stroke="1" extrusionOk="0">
                  <a:moveTo>
                    <a:pt x="0" y="0"/>
                  </a:moveTo>
                  <a:cubicBezTo>
                    <a:pt x="2298" y="138"/>
                    <a:pt x="4596" y="277"/>
                    <a:pt x="7123" y="1177"/>
                  </a:cubicBezTo>
                  <a:cubicBezTo>
                    <a:pt x="9651" y="2077"/>
                    <a:pt x="12409" y="3738"/>
                    <a:pt x="15396" y="5954"/>
                  </a:cubicBezTo>
                  <a:cubicBezTo>
                    <a:pt x="18383" y="8169"/>
                    <a:pt x="21600" y="10938"/>
                    <a:pt x="19991" y="13638"/>
                  </a:cubicBezTo>
                  <a:cubicBezTo>
                    <a:pt x="18383" y="16338"/>
                    <a:pt x="11949" y="18969"/>
                    <a:pt x="55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8" name="Drawing"/>
          <p:cNvGrpSpPr/>
          <p:nvPr/>
        </p:nvGrpSpPr>
        <p:grpSpPr>
          <a:xfrm>
            <a:off x="1371600" y="1993900"/>
            <a:ext cx="1549401" cy="679712"/>
            <a:chOff x="0" y="0"/>
            <a:chExt cx="1549399" cy="679711"/>
          </a:xfrm>
        </p:grpSpPr>
        <p:sp>
          <p:nvSpPr>
            <p:cNvPr id="2571" name="Line"/>
            <p:cNvSpPr/>
            <p:nvPr/>
          </p:nvSpPr>
          <p:spPr>
            <a:xfrm>
              <a:off x="0" y="31749"/>
              <a:ext cx="196758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0" y="0"/>
                  </a:moveTo>
                  <a:cubicBezTo>
                    <a:pt x="1149" y="2688"/>
                    <a:pt x="2298" y="5376"/>
                    <a:pt x="3447" y="8544"/>
                  </a:cubicBezTo>
                  <a:cubicBezTo>
                    <a:pt x="4596" y="11712"/>
                    <a:pt x="5745" y="15360"/>
                    <a:pt x="6434" y="17424"/>
                  </a:cubicBezTo>
                  <a:cubicBezTo>
                    <a:pt x="7123" y="19488"/>
                    <a:pt x="7353" y="19968"/>
                    <a:pt x="7468" y="20496"/>
                  </a:cubicBezTo>
                  <a:cubicBezTo>
                    <a:pt x="7583" y="21024"/>
                    <a:pt x="7583" y="21600"/>
                    <a:pt x="7353" y="21600"/>
                  </a:cubicBezTo>
                  <a:cubicBezTo>
                    <a:pt x="7123" y="21600"/>
                    <a:pt x="6664" y="21024"/>
                    <a:pt x="6319" y="19584"/>
                  </a:cubicBezTo>
                  <a:cubicBezTo>
                    <a:pt x="5974" y="18144"/>
                    <a:pt x="5745" y="15840"/>
                    <a:pt x="6664" y="14448"/>
                  </a:cubicBezTo>
                  <a:cubicBezTo>
                    <a:pt x="7583" y="13056"/>
                    <a:pt x="9651" y="12576"/>
                    <a:pt x="11834" y="12432"/>
                  </a:cubicBezTo>
                  <a:cubicBezTo>
                    <a:pt x="14017" y="12288"/>
                    <a:pt x="16315" y="12480"/>
                    <a:pt x="18038" y="13008"/>
                  </a:cubicBezTo>
                  <a:cubicBezTo>
                    <a:pt x="19762" y="13536"/>
                    <a:pt x="20911" y="14400"/>
                    <a:pt x="21255" y="15312"/>
                  </a:cubicBezTo>
                  <a:cubicBezTo>
                    <a:pt x="21600" y="16224"/>
                    <a:pt x="21140" y="17184"/>
                    <a:pt x="19187" y="18000"/>
                  </a:cubicBezTo>
                  <a:cubicBezTo>
                    <a:pt x="17234" y="18816"/>
                    <a:pt x="13787" y="19488"/>
                    <a:pt x="11030" y="19872"/>
                  </a:cubicBezTo>
                  <a:cubicBezTo>
                    <a:pt x="8272" y="20256"/>
                    <a:pt x="6204" y="20352"/>
                    <a:pt x="5745" y="20304"/>
                  </a:cubicBezTo>
                  <a:cubicBezTo>
                    <a:pt x="5285" y="20256"/>
                    <a:pt x="6434" y="20064"/>
                    <a:pt x="8043" y="19776"/>
                  </a:cubicBezTo>
                  <a:cubicBezTo>
                    <a:pt x="9651" y="19488"/>
                    <a:pt x="11719" y="19104"/>
                    <a:pt x="13787" y="18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301223" y="296172"/>
              <a:ext cx="116511" cy="133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0603" fill="norm" stroke="1" extrusionOk="0">
                  <a:moveTo>
                    <a:pt x="19622" y="1334"/>
                  </a:moveTo>
                  <a:cubicBezTo>
                    <a:pt x="16643" y="352"/>
                    <a:pt x="13664" y="-630"/>
                    <a:pt x="10312" y="515"/>
                  </a:cubicBezTo>
                  <a:cubicBezTo>
                    <a:pt x="6960" y="1661"/>
                    <a:pt x="3236" y="4934"/>
                    <a:pt x="1374" y="8370"/>
                  </a:cubicBezTo>
                  <a:cubicBezTo>
                    <a:pt x="-488" y="11806"/>
                    <a:pt x="-488" y="15406"/>
                    <a:pt x="1560" y="17697"/>
                  </a:cubicBezTo>
                  <a:cubicBezTo>
                    <a:pt x="3609" y="19988"/>
                    <a:pt x="7705" y="20970"/>
                    <a:pt x="11429" y="20479"/>
                  </a:cubicBezTo>
                  <a:cubicBezTo>
                    <a:pt x="15153" y="19988"/>
                    <a:pt x="18505" y="18025"/>
                    <a:pt x="19809" y="15243"/>
                  </a:cubicBezTo>
                  <a:cubicBezTo>
                    <a:pt x="21112" y="12461"/>
                    <a:pt x="20367" y="8861"/>
                    <a:pt x="19250" y="6570"/>
                  </a:cubicBezTo>
                  <a:cubicBezTo>
                    <a:pt x="18133" y="4279"/>
                    <a:pt x="16643" y="3297"/>
                    <a:pt x="14967" y="2806"/>
                  </a:cubicBezTo>
                  <a:cubicBezTo>
                    <a:pt x="13291" y="2315"/>
                    <a:pt x="11429" y="2315"/>
                    <a:pt x="11057" y="3297"/>
                  </a:cubicBezTo>
                  <a:cubicBezTo>
                    <a:pt x="10684" y="4279"/>
                    <a:pt x="11802" y="6243"/>
                    <a:pt x="12919" y="8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482600" y="264688"/>
              <a:ext cx="196850" cy="181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0" y="3178"/>
                  </a:moveTo>
                  <a:cubicBezTo>
                    <a:pt x="232" y="1951"/>
                    <a:pt x="465" y="724"/>
                    <a:pt x="1394" y="233"/>
                  </a:cubicBezTo>
                  <a:cubicBezTo>
                    <a:pt x="2323" y="-258"/>
                    <a:pt x="3948" y="-13"/>
                    <a:pt x="5458" y="1337"/>
                  </a:cubicBezTo>
                  <a:cubicBezTo>
                    <a:pt x="6968" y="2687"/>
                    <a:pt x="8361" y="5142"/>
                    <a:pt x="8477" y="8578"/>
                  </a:cubicBezTo>
                  <a:cubicBezTo>
                    <a:pt x="8594" y="12015"/>
                    <a:pt x="7432" y="16433"/>
                    <a:pt x="6271" y="18765"/>
                  </a:cubicBezTo>
                  <a:cubicBezTo>
                    <a:pt x="5110" y="21097"/>
                    <a:pt x="3948" y="21342"/>
                    <a:pt x="3252" y="20851"/>
                  </a:cubicBezTo>
                  <a:cubicBezTo>
                    <a:pt x="2555" y="20360"/>
                    <a:pt x="2323" y="19133"/>
                    <a:pt x="3716" y="16310"/>
                  </a:cubicBezTo>
                  <a:cubicBezTo>
                    <a:pt x="5110" y="13487"/>
                    <a:pt x="8129" y="9069"/>
                    <a:pt x="10335" y="6001"/>
                  </a:cubicBezTo>
                  <a:cubicBezTo>
                    <a:pt x="12542" y="2933"/>
                    <a:pt x="13935" y="1215"/>
                    <a:pt x="14284" y="1092"/>
                  </a:cubicBezTo>
                  <a:cubicBezTo>
                    <a:pt x="14632" y="969"/>
                    <a:pt x="13935" y="2442"/>
                    <a:pt x="13703" y="4774"/>
                  </a:cubicBezTo>
                  <a:cubicBezTo>
                    <a:pt x="13471" y="7106"/>
                    <a:pt x="13703" y="10297"/>
                    <a:pt x="15097" y="12506"/>
                  </a:cubicBezTo>
                  <a:cubicBezTo>
                    <a:pt x="16490" y="14715"/>
                    <a:pt x="19045" y="15942"/>
                    <a:pt x="21600" y="17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920193" y="205492"/>
              <a:ext cx="123451" cy="474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413" fill="norm" stroke="1" extrusionOk="0">
                  <a:moveTo>
                    <a:pt x="5405" y="7064"/>
                  </a:moveTo>
                  <a:cubicBezTo>
                    <a:pt x="5759" y="9358"/>
                    <a:pt x="6113" y="11652"/>
                    <a:pt x="6290" y="13898"/>
                  </a:cubicBezTo>
                  <a:cubicBezTo>
                    <a:pt x="6467" y="16144"/>
                    <a:pt x="6467" y="18342"/>
                    <a:pt x="6467" y="19680"/>
                  </a:cubicBezTo>
                  <a:cubicBezTo>
                    <a:pt x="6467" y="21018"/>
                    <a:pt x="6467" y="21496"/>
                    <a:pt x="5936" y="21400"/>
                  </a:cubicBezTo>
                  <a:cubicBezTo>
                    <a:pt x="5405" y="21305"/>
                    <a:pt x="4342" y="20636"/>
                    <a:pt x="3103" y="18581"/>
                  </a:cubicBezTo>
                  <a:cubicBezTo>
                    <a:pt x="1864" y="16526"/>
                    <a:pt x="447" y="13085"/>
                    <a:pt x="93" y="10075"/>
                  </a:cubicBezTo>
                  <a:cubicBezTo>
                    <a:pt x="-261" y="7064"/>
                    <a:pt x="447" y="4484"/>
                    <a:pt x="1332" y="2859"/>
                  </a:cubicBezTo>
                  <a:cubicBezTo>
                    <a:pt x="2218" y="1234"/>
                    <a:pt x="3280" y="565"/>
                    <a:pt x="5050" y="231"/>
                  </a:cubicBezTo>
                  <a:cubicBezTo>
                    <a:pt x="6821" y="-104"/>
                    <a:pt x="9300" y="-104"/>
                    <a:pt x="12309" y="422"/>
                  </a:cubicBezTo>
                  <a:cubicBezTo>
                    <a:pt x="15319" y="947"/>
                    <a:pt x="18860" y="1999"/>
                    <a:pt x="20100" y="3337"/>
                  </a:cubicBezTo>
                  <a:cubicBezTo>
                    <a:pt x="21339" y="4675"/>
                    <a:pt x="20277" y="6300"/>
                    <a:pt x="19037" y="7351"/>
                  </a:cubicBezTo>
                  <a:cubicBezTo>
                    <a:pt x="17798" y="8402"/>
                    <a:pt x="16382" y="8880"/>
                    <a:pt x="14788" y="9167"/>
                  </a:cubicBezTo>
                  <a:cubicBezTo>
                    <a:pt x="13195" y="9454"/>
                    <a:pt x="11424" y="9549"/>
                    <a:pt x="9831" y="9310"/>
                  </a:cubicBezTo>
                  <a:cubicBezTo>
                    <a:pt x="8237" y="9071"/>
                    <a:pt x="6821" y="8498"/>
                    <a:pt x="5405" y="7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1127782" y="12700"/>
              <a:ext cx="200588" cy="381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87" fill="norm" stroke="1" extrusionOk="0">
                  <a:moveTo>
                    <a:pt x="943" y="0"/>
                  </a:moveTo>
                  <a:cubicBezTo>
                    <a:pt x="1393" y="2018"/>
                    <a:pt x="1843" y="4035"/>
                    <a:pt x="1618" y="7240"/>
                  </a:cubicBezTo>
                  <a:cubicBezTo>
                    <a:pt x="1393" y="10444"/>
                    <a:pt x="493" y="14835"/>
                    <a:pt x="156" y="17387"/>
                  </a:cubicBezTo>
                  <a:cubicBezTo>
                    <a:pt x="-182" y="19938"/>
                    <a:pt x="43" y="20651"/>
                    <a:pt x="718" y="21066"/>
                  </a:cubicBezTo>
                  <a:cubicBezTo>
                    <a:pt x="1393" y="21481"/>
                    <a:pt x="2518" y="21600"/>
                    <a:pt x="4431" y="20769"/>
                  </a:cubicBezTo>
                  <a:cubicBezTo>
                    <a:pt x="6343" y="19938"/>
                    <a:pt x="9043" y="18158"/>
                    <a:pt x="10955" y="16675"/>
                  </a:cubicBezTo>
                  <a:cubicBezTo>
                    <a:pt x="12868" y="15191"/>
                    <a:pt x="13993" y="14004"/>
                    <a:pt x="14668" y="13114"/>
                  </a:cubicBezTo>
                  <a:cubicBezTo>
                    <a:pt x="15343" y="12224"/>
                    <a:pt x="15568" y="11631"/>
                    <a:pt x="15231" y="11631"/>
                  </a:cubicBezTo>
                  <a:cubicBezTo>
                    <a:pt x="14893" y="11631"/>
                    <a:pt x="13993" y="12224"/>
                    <a:pt x="13430" y="13470"/>
                  </a:cubicBezTo>
                  <a:cubicBezTo>
                    <a:pt x="12868" y="14716"/>
                    <a:pt x="12643" y="16615"/>
                    <a:pt x="12755" y="17921"/>
                  </a:cubicBezTo>
                  <a:cubicBezTo>
                    <a:pt x="12868" y="19226"/>
                    <a:pt x="13318" y="19938"/>
                    <a:pt x="14105" y="20413"/>
                  </a:cubicBezTo>
                  <a:cubicBezTo>
                    <a:pt x="14893" y="20888"/>
                    <a:pt x="16018" y="21125"/>
                    <a:pt x="17030" y="21007"/>
                  </a:cubicBezTo>
                  <a:cubicBezTo>
                    <a:pt x="18043" y="20888"/>
                    <a:pt x="18943" y="20413"/>
                    <a:pt x="19730" y="19464"/>
                  </a:cubicBezTo>
                  <a:cubicBezTo>
                    <a:pt x="20518" y="18514"/>
                    <a:pt x="21193" y="17090"/>
                    <a:pt x="21306" y="16081"/>
                  </a:cubicBezTo>
                  <a:cubicBezTo>
                    <a:pt x="21418" y="15073"/>
                    <a:pt x="20968" y="14479"/>
                    <a:pt x="20180" y="14123"/>
                  </a:cubicBezTo>
                  <a:cubicBezTo>
                    <a:pt x="19393" y="13767"/>
                    <a:pt x="18268" y="13648"/>
                    <a:pt x="18043" y="13352"/>
                  </a:cubicBezTo>
                  <a:cubicBezTo>
                    <a:pt x="17818" y="13055"/>
                    <a:pt x="18493" y="12580"/>
                    <a:pt x="19168" y="121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1450715" y="0"/>
              <a:ext cx="66936" cy="382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68" fill="norm" stroke="1" extrusionOk="0">
                  <a:moveTo>
                    <a:pt x="1095" y="0"/>
                  </a:moveTo>
                  <a:cubicBezTo>
                    <a:pt x="1770" y="2611"/>
                    <a:pt x="2445" y="5222"/>
                    <a:pt x="2107" y="8426"/>
                  </a:cubicBezTo>
                  <a:cubicBezTo>
                    <a:pt x="1770" y="11631"/>
                    <a:pt x="420" y="15429"/>
                    <a:pt x="82" y="17684"/>
                  </a:cubicBezTo>
                  <a:cubicBezTo>
                    <a:pt x="-255" y="19938"/>
                    <a:pt x="420" y="20651"/>
                    <a:pt x="2445" y="21066"/>
                  </a:cubicBezTo>
                  <a:cubicBezTo>
                    <a:pt x="4470" y="21481"/>
                    <a:pt x="7845" y="21600"/>
                    <a:pt x="11220" y="21303"/>
                  </a:cubicBezTo>
                  <a:cubicBezTo>
                    <a:pt x="14595" y="21007"/>
                    <a:pt x="17970" y="20295"/>
                    <a:pt x="21345" y="19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1409699" y="158750"/>
              <a:ext cx="1397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8000"/>
                    <a:pt x="1309" y="14400"/>
                    <a:pt x="4909" y="10800"/>
                  </a:cubicBezTo>
                  <a:cubicBezTo>
                    <a:pt x="8509" y="7200"/>
                    <a:pt x="15055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678" name="Drawing"/>
          <p:cNvGrpSpPr/>
          <p:nvPr/>
        </p:nvGrpSpPr>
        <p:grpSpPr>
          <a:xfrm>
            <a:off x="4204374" y="1249727"/>
            <a:ext cx="6019127" cy="4961137"/>
            <a:chOff x="0" y="-38099"/>
            <a:chExt cx="6019125" cy="4961135"/>
          </a:xfrm>
        </p:grpSpPr>
        <p:sp>
          <p:nvSpPr>
            <p:cNvPr id="2579" name="Line"/>
            <p:cNvSpPr/>
            <p:nvPr/>
          </p:nvSpPr>
          <p:spPr>
            <a:xfrm>
              <a:off x="2380575" y="1487122"/>
              <a:ext cx="44451" cy="1045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21600" y="0"/>
                  </a:moveTo>
                  <a:cubicBezTo>
                    <a:pt x="21600" y="1833"/>
                    <a:pt x="21600" y="3665"/>
                    <a:pt x="20571" y="5455"/>
                  </a:cubicBezTo>
                  <a:cubicBezTo>
                    <a:pt x="19543" y="7244"/>
                    <a:pt x="17486" y="8989"/>
                    <a:pt x="15429" y="10691"/>
                  </a:cubicBezTo>
                  <a:cubicBezTo>
                    <a:pt x="13371" y="12393"/>
                    <a:pt x="11314" y="14051"/>
                    <a:pt x="10286" y="15600"/>
                  </a:cubicBezTo>
                  <a:cubicBezTo>
                    <a:pt x="9257" y="17149"/>
                    <a:pt x="9257" y="18589"/>
                    <a:pt x="9257" y="19484"/>
                  </a:cubicBezTo>
                  <a:cubicBezTo>
                    <a:pt x="9257" y="20378"/>
                    <a:pt x="9257" y="20727"/>
                    <a:pt x="8229" y="21033"/>
                  </a:cubicBezTo>
                  <a:cubicBezTo>
                    <a:pt x="7200" y="21338"/>
                    <a:pt x="5143" y="21600"/>
                    <a:pt x="3600" y="21535"/>
                  </a:cubicBezTo>
                  <a:cubicBezTo>
                    <a:pt x="2057" y="21469"/>
                    <a:pt x="1029" y="21076"/>
                    <a:pt x="0" y="206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2342475" y="1512522"/>
              <a:ext cx="539751" cy="1095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fill="norm" stroke="1" extrusionOk="0">
                  <a:moveTo>
                    <a:pt x="0" y="625"/>
                  </a:moveTo>
                  <a:cubicBezTo>
                    <a:pt x="1779" y="500"/>
                    <a:pt x="3558" y="375"/>
                    <a:pt x="6226" y="271"/>
                  </a:cubicBezTo>
                  <a:cubicBezTo>
                    <a:pt x="8894" y="167"/>
                    <a:pt x="12452" y="83"/>
                    <a:pt x="14951" y="42"/>
                  </a:cubicBezTo>
                  <a:cubicBezTo>
                    <a:pt x="17449" y="0"/>
                    <a:pt x="18889" y="0"/>
                    <a:pt x="19821" y="0"/>
                  </a:cubicBezTo>
                  <a:cubicBezTo>
                    <a:pt x="20753" y="0"/>
                    <a:pt x="21176" y="0"/>
                    <a:pt x="21388" y="104"/>
                  </a:cubicBezTo>
                  <a:cubicBezTo>
                    <a:pt x="21600" y="208"/>
                    <a:pt x="21600" y="417"/>
                    <a:pt x="21600" y="1418"/>
                  </a:cubicBezTo>
                  <a:cubicBezTo>
                    <a:pt x="21600" y="2419"/>
                    <a:pt x="21600" y="4212"/>
                    <a:pt x="21558" y="5859"/>
                  </a:cubicBezTo>
                  <a:cubicBezTo>
                    <a:pt x="21515" y="7506"/>
                    <a:pt x="21431" y="9007"/>
                    <a:pt x="21304" y="10383"/>
                  </a:cubicBezTo>
                  <a:cubicBezTo>
                    <a:pt x="21176" y="11759"/>
                    <a:pt x="21007" y="13010"/>
                    <a:pt x="20922" y="14386"/>
                  </a:cubicBezTo>
                  <a:cubicBezTo>
                    <a:pt x="20838" y="15762"/>
                    <a:pt x="20838" y="17263"/>
                    <a:pt x="20880" y="18222"/>
                  </a:cubicBezTo>
                  <a:cubicBezTo>
                    <a:pt x="20922" y="19181"/>
                    <a:pt x="21007" y="19598"/>
                    <a:pt x="21049" y="19995"/>
                  </a:cubicBezTo>
                  <a:cubicBezTo>
                    <a:pt x="21092" y="20391"/>
                    <a:pt x="21092" y="20766"/>
                    <a:pt x="21049" y="21058"/>
                  </a:cubicBezTo>
                  <a:cubicBezTo>
                    <a:pt x="21007" y="21350"/>
                    <a:pt x="20922" y="21558"/>
                    <a:pt x="20753" y="21579"/>
                  </a:cubicBezTo>
                  <a:cubicBezTo>
                    <a:pt x="20584" y="21600"/>
                    <a:pt x="20329" y="21433"/>
                    <a:pt x="20075" y="21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2405975" y="2556816"/>
              <a:ext cx="4826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895" y="11375"/>
                    <a:pt x="3789" y="2735"/>
                    <a:pt x="6111" y="575"/>
                  </a:cubicBezTo>
                  <a:cubicBezTo>
                    <a:pt x="8432" y="-1585"/>
                    <a:pt x="11179" y="2735"/>
                    <a:pt x="13832" y="7055"/>
                  </a:cubicBezTo>
                  <a:cubicBezTo>
                    <a:pt x="16484" y="11375"/>
                    <a:pt x="19042" y="1569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2395522" y="2039572"/>
              <a:ext cx="499404" cy="69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55" fill="norm" stroke="1" extrusionOk="0">
                  <a:moveTo>
                    <a:pt x="1265" y="17673"/>
                  </a:moveTo>
                  <a:cubicBezTo>
                    <a:pt x="811" y="17673"/>
                    <a:pt x="358" y="17673"/>
                    <a:pt x="403" y="17018"/>
                  </a:cubicBezTo>
                  <a:cubicBezTo>
                    <a:pt x="448" y="16364"/>
                    <a:pt x="993" y="15055"/>
                    <a:pt x="2490" y="14073"/>
                  </a:cubicBezTo>
                  <a:cubicBezTo>
                    <a:pt x="3988" y="13091"/>
                    <a:pt x="6438" y="12436"/>
                    <a:pt x="8979" y="11127"/>
                  </a:cubicBezTo>
                  <a:cubicBezTo>
                    <a:pt x="11521" y="9818"/>
                    <a:pt x="14152" y="7855"/>
                    <a:pt x="15831" y="6873"/>
                  </a:cubicBezTo>
                  <a:cubicBezTo>
                    <a:pt x="17510" y="5891"/>
                    <a:pt x="18237" y="5891"/>
                    <a:pt x="18373" y="6218"/>
                  </a:cubicBezTo>
                  <a:cubicBezTo>
                    <a:pt x="18509" y="6545"/>
                    <a:pt x="18055" y="7200"/>
                    <a:pt x="16603" y="8182"/>
                  </a:cubicBezTo>
                  <a:cubicBezTo>
                    <a:pt x="15151" y="9164"/>
                    <a:pt x="12700" y="10473"/>
                    <a:pt x="10295" y="12109"/>
                  </a:cubicBezTo>
                  <a:cubicBezTo>
                    <a:pt x="7890" y="13745"/>
                    <a:pt x="5531" y="15709"/>
                    <a:pt x="4124" y="16691"/>
                  </a:cubicBezTo>
                  <a:cubicBezTo>
                    <a:pt x="2717" y="17673"/>
                    <a:pt x="2263" y="17673"/>
                    <a:pt x="1810" y="17673"/>
                  </a:cubicBezTo>
                  <a:cubicBezTo>
                    <a:pt x="1356" y="17673"/>
                    <a:pt x="902" y="17673"/>
                    <a:pt x="947" y="18000"/>
                  </a:cubicBezTo>
                  <a:cubicBezTo>
                    <a:pt x="993" y="18327"/>
                    <a:pt x="1537" y="18982"/>
                    <a:pt x="3262" y="18000"/>
                  </a:cubicBezTo>
                  <a:cubicBezTo>
                    <a:pt x="4986" y="17018"/>
                    <a:pt x="7890" y="14400"/>
                    <a:pt x="10341" y="12764"/>
                  </a:cubicBezTo>
                  <a:cubicBezTo>
                    <a:pt x="12791" y="11127"/>
                    <a:pt x="14788" y="10473"/>
                    <a:pt x="14652" y="10800"/>
                  </a:cubicBezTo>
                  <a:cubicBezTo>
                    <a:pt x="14516" y="11127"/>
                    <a:pt x="12247" y="12436"/>
                    <a:pt x="9887" y="14073"/>
                  </a:cubicBezTo>
                  <a:cubicBezTo>
                    <a:pt x="7527" y="15709"/>
                    <a:pt x="5077" y="17673"/>
                    <a:pt x="3262" y="18982"/>
                  </a:cubicBezTo>
                  <a:cubicBezTo>
                    <a:pt x="1447" y="20291"/>
                    <a:pt x="267" y="20945"/>
                    <a:pt x="40" y="21273"/>
                  </a:cubicBezTo>
                  <a:cubicBezTo>
                    <a:pt x="-187" y="21600"/>
                    <a:pt x="539" y="21600"/>
                    <a:pt x="2672" y="20291"/>
                  </a:cubicBezTo>
                  <a:cubicBezTo>
                    <a:pt x="4805" y="18982"/>
                    <a:pt x="8344" y="16364"/>
                    <a:pt x="11384" y="13745"/>
                  </a:cubicBezTo>
                  <a:cubicBezTo>
                    <a:pt x="14425" y="11127"/>
                    <a:pt x="16966" y="8509"/>
                    <a:pt x="18554" y="6545"/>
                  </a:cubicBezTo>
                  <a:cubicBezTo>
                    <a:pt x="20142" y="4582"/>
                    <a:pt x="20778" y="3273"/>
                    <a:pt x="21095" y="2291"/>
                  </a:cubicBezTo>
                  <a:cubicBezTo>
                    <a:pt x="21413" y="1309"/>
                    <a:pt x="21413" y="655"/>
                    <a:pt x="2141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2602825" y="998172"/>
              <a:ext cx="79194" cy="245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13642" y="0"/>
                  </a:moveTo>
                  <a:cubicBezTo>
                    <a:pt x="13642" y="837"/>
                    <a:pt x="13642" y="1674"/>
                    <a:pt x="14211" y="2353"/>
                  </a:cubicBezTo>
                  <a:cubicBezTo>
                    <a:pt x="14779" y="3033"/>
                    <a:pt x="15916" y="3553"/>
                    <a:pt x="17337" y="4112"/>
                  </a:cubicBezTo>
                  <a:cubicBezTo>
                    <a:pt x="18758" y="4670"/>
                    <a:pt x="20463" y="5265"/>
                    <a:pt x="21032" y="5898"/>
                  </a:cubicBezTo>
                  <a:cubicBezTo>
                    <a:pt x="21600" y="6530"/>
                    <a:pt x="21032" y="7200"/>
                    <a:pt x="20463" y="7879"/>
                  </a:cubicBezTo>
                  <a:cubicBezTo>
                    <a:pt x="19895" y="8558"/>
                    <a:pt x="19326" y="9247"/>
                    <a:pt x="19326" y="9916"/>
                  </a:cubicBezTo>
                  <a:cubicBezTo>
                    <a:pt x="19326" y="10586"/>
                    <a:pt x="19895" y="11237"/>
                    <a:pt x="19895" y="11758"/>
                  </a:cubicBezTo>
                  <a:cubicBezTo>
                    <a:pt x="19895" y="12279"/>
                    <a:pt x="19326" y="12670"/>
                    <a:pt x="18758" y="13144"/>
                  </a:cubicBezTo>
                  <a:cubicBezTo>
                    <a:pt x="18189" y="13619"/>
                    <a:pt x="17621" y="14177"/>
                    <a:pt x="17053" y="14735"/>
                  </a:cubicBezTo>
                  <a:cubicBezTo>
                    <a:pt x="16484" y="15293"/>
                    <a:pt x="15916" y="15851"/>
                    <a:pt x="15063" y="16316"/>
                  </a:cubicBezTo>
                  <a:cubicBezTo>
                    <a:pt x="14211" y="16781"/>
                    <a:pt x="13074" y="17153"/>
                    <a:pt x="11937" y="17535"/>
                  </a:cubicBezTo>
                  <a:cubicBezTo>
                    <a:pt x="10800" y="17916"/>
                    <a:pt x="9663" y="18307"/>
                    <a:pt x="8242" y="18707"/>
                  </a:cubicBezTo>
                  <a:cubicBezTo>
                    <a:pt x="6821" y="19107"/>
                    <a:pt x="5116" y="19516"/>
                    <a:pt x="3695" y="19907"/>
                  </a:cubicBezTo>
                  <a:cubicBezTo>
                    <a:pt x="2274" y="20298"/>
                    <a:pt x="1137" y="20670"/>
                    <a:pt x="568" y="20902"/>
                  </a:cubicBezTo>
                  <a:cubicBezTo>
                    <a:pt x="0" y="21135"/>
                    <a:pt x="0" y="21228"/>
                    <a:pt x="0" y="21321"/>
                  </a:cubicBezTo>
                  <a:cubicBezTo>
                    <a:pt x="0" y="21414"/>
                    <a:pt x="0" y="21507"/>
                    <a:pt x="284" y="21553"/>
                  </a:cubicBezTo>
                  <a:cubicBezTo>
                    <a:pt x="568" y="21600"/>
                    <a:pt x="1137" y="21600"/>
                    <a:pt x="17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2450425" y="1019339"/>
              <a:ext cx="324109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0" y="16971"/>
                  </a:moveTo>
                  <a:cubicBezTo>
                    <a:pt x="4068" y="13886"/>
                    <a:pt x="8135" y="10800"/>
                    <a:pt x="11361" y="8486"/>
                  </a:cubicBezTo>
                  <a:cubicBezTo>
                    <a:pt x="14587" y="6171"/>
                    <a:pt x="16971" y="4629"/>
                    <a:pt x="18655" y="3086"/>
                  </a:cubicBezTo>
                  <a:cubicBezTo>
                    <a:pt x="20338" y="1543"/>
                    <a:pt x="21319" y="0"/>
                    <a:pt x="21460" y="0"/>
                  </a:cubicBezTo>
                  <a:cubicBezTo>
                    <a:pt x="21600" y="0"/>
                    <a:pt x="20899" y="1543"/>
                    <a:pt x="18655" y="5400"/>
                  </a:cubicBezTo>
                  <a:cubicBezTo>
                    <a:pt x="16410" y="9257"/>
                    <a:pt x="12623" y="15429"/>
                    <a:pt x="9958" y="18514"/>
                  </a:cubicBezTo>
                  <a:cubicBezTo>
                    <a:pt x="7294" y="21600"/>
                    <a:pt x="5751" y="21600"/>
                    <a:pt x="4629" y="21600"/>
                  </a:cubicBezTo>
                  <a:cubicBezTo>
                    <a:pt x="3506" y="21600"/>
                    <a:pt x="2805" y="21600"/>
                    <a:pt x="2805" y="20829"/>
                  </a:cubicBezTo>
                  <a:cubicBezTo>
                    <a:pt x="2805" y="20057"/>
                    <a:pt x="3506" y="18514"/>
                    <a:pt x="5961" y="14657"/>
                  </a:cubicBezTo>
                  <a:cubicBezTo>
                    <a:pt x="8416" y="10800"/>
                    <a:pt x="12623" y="4629"/>
                    <a:pt x="15429" y="2314"/>
                  </a:cubicBezTo>
                  <a:cubicBezTo>
                    <a:pt x="18234" y="0"/>
                    <a:pt x="19636" y="1543"/>
                    <a:pt x="21039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2494617" y="3433579"/>
              <a:ext cx="273309" cy="2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696" fill="norm" stroke="1" extrusionOk="0">
                  <a:moveTo>
                    <a:pt x="2512" y="20696"/>
                  </a:moveTo>
                  <a:cubicBezTo>
                    <a:pt x="1349" y="17610"/>
                    <a:pt x="186" y="14525"/>
                    <a:pt x="20" y="12982"/>
                  </a:cubicBezTo>
                  <a:cubicBezTo>
                    <a:pt x="-146" y="11439"/>
                    <a:pt x="685" y="11439"/>
                    <a:pt x="3592" y="9125"/>
                  </a:cubicBezTo>
                  <a:cubicBezTo>
                    <a:pt x="6500" y="6810"/>
                    <a:pt x="11485" y="2182"/>
                    <a:pt x="14559" y="639"/>
                  </a:cubicBezTo>
                  <a:cubicBezTo>
                    <a:pt x="17632" y="-904"/>
                    <a:pt x="18796" y="639"/>
                    <a:pt x="18879" y="2182"/>
                  </a:cubicBezTo>
                  <a:cubicBezTo>
                    <a:pt x="18962" y="3725"/>
                    <a:pt x="17965" y="5267"/>
                    <a:pt x="15223" y="6810"/>
                  </a:cubicBezTo>
                  <a:cubicBezTo>
                    <a:pt x="12482" y="8353"/>
                    <a:pt x="7996" y="9896"/>
                    <a:pt x="5171" y="10667"/>
                  </a:cubicBezTo>
                  <a:cubicBezTo>
                    <a:pt x="2346" y="11439"/>
                    <a:pt x="1183" y="11439"/>
                    <a:pt x="1017" y="12210"/>
                  </a:cubicBezTo>
                  <a:cubicBezTo>
                    <a:pt x="851" y="12982"/>
                    <a:pt x="1682" y="14525"/>
                    <a:pt x="5254" y="15296"/>
                  </a:cubicBezTo>
                  <a:cubicBezTo>
                    <a:pt x="8826" y="16067"/>
                    <a:pt x="15140" y="16067"/>
                    <a:pt x="21454" y="16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2801392" y="1696672"/>
              <a:ext cx="844571" cy="38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96" fill="norm" stroke="1" extrusionOk="0">
                  <a:moveTo>
                    <a:pt x="1895" y="18915"/>
                  </a:moveTo>
                  <a:cubicBezTo>
                    <a:pt x="1356" y="19382"/>
                    <a:pt x="818" y="19849"/>
                    <a:pt x="468" y="20316"/>
                  </a:cubicBezTo>
                  <a:cubicBezTo>
                    <a:pt x="118" y="20783"/>
                    <a:pt x="-44" y="21250"/>
                    <a:pt x="10" y="21425"/>
                  </a:cubicBezTo>
                  <a:cubicBezTo>
                    <a:pt x="64" y="21600"/>
                    <a:pt x="333" y="21483"/>
                    <a:pt x="1033" y="20724"/>
                  </a:cubicBezTo>
                  <a:cubicBezTo>
                    <a:pt x="1734" y="19965"/>
                    <a:pt x="2865" y="18564"/>
                    <a:pt x="4265" y="16930"/>
                  </a:cubicBezTo>
                  <a:cubicBezTo>
                    <a:pt x="5666" y="15295"/>
                    <a:pt x="7336" y="13427"/>
                    <a:pt x="9059" y="11617"/>
                  </a:cubicBezTo>
                  <a:cubicBezTo>
                    <a:pt x="10783" y="9808"/>
                    <a:pt x="12560" y="8056"/>
                    <a:pt x="14446" y="6305"/>
                  </a:cubicBezTo>
                  <a:cubicBezTo>
                    <a:pt x="16331" y="4554"/>
                    <a:pt x="18324" y="2802"/>
                    <a:pt x="19455" y="1868"/>
                  </a:cubicBezTo>
                  <a:cubicBezTo>
                    <a:pt x="20586" y="934"/>
                    <a:pt x="20856" y="817"/>
                    <a:pt x="21098" y="584"/>
                  </a:cubicBezTo>
                  <a:cubicBezTo>
                    <a:pt x="21341" y="350"/>
                    <a:pt x="21556" y="0"/>
                    <a:pt x="21475" y="0"/>
                  </a:cubicBezTo>
                  <a:cubicBezTo>
                    <a:pt x="21394" y="0"/>
                    <a:pt x="21017" y="350"/>
                    <a:pt x="20640" y="7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2908214" y="1919919"/>
              <a:ext cx="221662" cy="172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228" fill="norm" stroke="1" extrusionOk="0">
                  <a:moveTo>
                    <a:pt x="9724" y="3000"/>
                  </a:moveTo>
                  <a:cubicBezTo>
                    <a:pt x="10131" y="1438"/>
                    <a:pt x="10539" y="-123"/>
                    <a:pt x="10437" y="7"/>
                  </a:cubicBezTo>
                  <a:cubicBezTo>
                    <a:pt x="10335" y="137"/>
                    <a:pt x="9724" y="1959"/>
                    <a:pt x="7992" y="5082"/>
                  </a:cubicBezTo>
                  <a:cubicBezTo>
                    <a:pt x="6260" y="8205"/>
                    <a:pt x="3407" y="12629"/>
                    <a:pt x="1777" y="15491"/>
                  </a:cubicBezTo>
                  <a:cubicBezTo>
                    <a:pt x="147" y="18354"/>
                    <a:pt x="-261" y="19655"/>
                    <a:pt x="147" y="20436"/>
                  </a:cubicBezTo>
                  <a:cubicBezTo>
                    <a:pt x="554" y="21217"/>
                    <a:pt x="1777" y="21477"/>
                    <a:pt x="4833" y="20957"/>
                  </a:cubicBezTo>
                  <a:cubicBezTo>
                    <a:pt x="7890" y="20436"/>
                    <a:pt x="12781" y="19135"/>
                    <a:pt x="15837" y="18484"/>
                  </a:cubicBezTo>
                  <a:cubicBezTo>
                    <a:pt x="18894" y="17834"/>
                    <a:pt x="20116" y="17834"/>
                    <a:pt x="21339" y="178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3895231" y="1677601"/>
              <a:ext cx="177901" cy="144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019" fill="norm" stroke="1" extrusionOk="0">
                  <a:moveTo>
                    <a:pt x="1122" y="1855"/>
                  </a:moveTo>
                  <a:cubicBezTo>
                    <a:pt x="1122" y="6484"/>
                    <a:pt x="1122" y="11112"/>
                    <a:pt x="995" y="14661"/>
                  </a:cubicBezTo>
                  <a:cubicBezTo>
                    <a:pt x="867" y="18209"/>
                    <a:pt x="613" y="20678"/>
                    <a:pt x="359" y="20986"/>
                  </a:cubicBezTo>
                  <a:cubicBezTo>
                    <a:pt x="105" y="21295"/>
                    <a:pt x="-149" y="19444"/>
                    <a:pt x="105" y="16358"/>
                  </a:cubicBezTo>
                  <a:cubicBezTo>
                    <a:pt x="359" y="13272"/>
                    <a:pt x="1122" y="8952"/>
                    <a:pt x="1884" y="6175"/>
                  </a:cubicBezTo>
                  <a:cubicBezTo>
                    <a:pt x="2646" y="3398"/>
                    <a:pt x="3409" y="2164"/>
                    <a:pt x="4425" y="1238"/>
                  </a:cubicBezTo>
                  <a:cubicBezTo>
                    <a:pt x="5442" y="312"/>
                    <a:pt x="6712" y="-305"/>
                    <a:pt x="7602" y="158"/>
                  </a:cubicBezTo>
                  <a:cubicBezTo>
                    <a:pt x="8491" y="621"/>
                    <a:pt x="8999" y="2164"/>
                    <a:pt x="9253" y="3706"/>
                  </a:cubicBezTo>
                  <a:cubicBezTo>
                    <a:pt x="9507" y="5249"/>
                    <a:pt x="9507" y="6792"/>
                    <a:pt x="9380" y="8335"/>
                  </a:cubicBezTo>
                  <a:cubicBezTo>
                    <a:pt x="9253" y="9878"/>
                    <a:pt x="8999" y="11421"/>
                    <a:pt x="8872" y="11421"/>
                  </a:cubicBezTo>
                  <a:cubicBezTo>
                    <a:pt x="8745" y="11421"/>
                    <a:pt x="8745" y="9878"/>
                    <a:pt x="9762" y="7872"/>
                  </a:cubicBezTo>
                  <a:cubicBezTo>
                    <a:pt x="10778" y="5866"/>
                    <a:pt x="12811" y="3398"/>
                    <a:pt x="14717" y="2164"/>
                  </a:cubicBezTo>
                  <a:cubicBezTo>
                    <a:pt x="16623" y="929"/>
                    <a:pt x="18402" y="929"/>
                    <a:pt x="19545" y="1701"/>
                  </a:cubicBezTo>
                  <a:cubicBezTo>
                    <a:pt x="20689" y="2472"/>
                    <a:pt x="21197" y="4015"/>
                    <a:pt x="21324" y="6638"/>
                  </a:cubicBezTo>
                  <a:cubicBezTo>
                    <a:pt x="21451" y="9261"/>
                    <a:pt x="21197" y="12964"/>
                    <a:pt x="20943" y="16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4137949" y="1462719"/>
              <a:ext cx="319077" cy="38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44" fill="norm" stroke="1" extrusionOk="0">
                  <a:moveTo>
                    <a:pt x="533" y="13984"/>
                  </a:moveTo>
                  <a:cubicBezTo>
                    <a:pt x="1243" y="13864"/>
                    <a:pt x="1954" y="13744"/>
                    <a:pt x="2806" y="13264"/>
                  </a:cubicBezTo>
                  <a:cubicBezTo>
                    <a:pt x="3659" y="12784"/>
                    <a:pt x="4654" y="11944"/>
                    <a:pt x="4725" y="11524"/>
                  </a:cubicBezTo>
                  <a:cubicBezTo>
                    <a:pt x="4796" y="11104"/>
                    <a:pt x="3943" y="11104"/>
                    <a:pt x="3019" y="11584"/>
                  </a:cubicBezTo>
                  <a:cubicBezTo>
                    <a:pt x="2096" y="12064"/>
                    <a:pt x="1101" y="13024"/>
                    <a:pt x="533" y="13864"/>
                  </a:cubicBezTo>
                  <a:cubicBezTo>
                    <a:pt x="-36" y="14704"/>
                    <a:pt x="-178" y="15424"/>
                    <a:pt x="248" y="16144"/>
                  </a:cubicBezTo>
                  <a:cubicBezTo>
                    <a:pt x="675" y="16864"/>
                    <a:pt x="1669" y="17584"/>
                    <a:pt x="3801" y="17644"/>
                  </a:cubicBezTo>
                  <a:cubicBezTo>
                    <a:pt x="5933" y="17704"/>
                    <a:pt x="9201" y="17104"/>
                    <a:pt x="11190" y="16624"/>
                  </a:cubicBezTo>
                  <a:cubicBezTo>
                    <a:pt x="13180" y="16144"/>
                    <a:pt x="13890" y="15784"/>
                    <a:pt x="14459" y="15364"/>
                  </a:cubicBezTo>
                  <a:cubicBezTo>
                    <a:pt x="15027" y="14944"/>
                    <a:pt x="15454" y="14464"/>
                    <a:pt x="15454" y="13984"/>
                  </a:cubicBezTo>
                  <a:cubicBezTo>
                    <a:pt x="15454" y="13504"/>
                    <a:pt x="15027" y="13024"/>
                    <a:pt x="14388" y="12964"/>
                  </a:cubicBezTo>
                  <a:cubicBezTo>
                    <a:pt x="13748" y="12904"/>
                    <a:pt x="12896" y="13264"/>
                    <a:pt x="12043" y="14044"/>
                  </a:cubicBezTo>
                  <a:cubicBezTo>
                    <a:pt x="11190" y="14824"/>
                    <a:pt x="10338" y="16024"/>
                    <a:pt x="10054" y="16924"/>
                  </a:cubicBezTo>
                  <a:cubicBezTo>
                    <a:pt x="9769" y="17824"/>
                    <a:pt x="10054" y="18424"/>
                    <a:pt x="10551" y="18664"/>
                  </a:cubicBezTo>
                  <a:cubicBezTo>
                    <a:pt x="11048" y="18904"/>
                    <a:pt x="11759" y="18784"/>
                    <a:pt x="13251" y="17764"/>
                  </a:cubicBezTo>
                  <a:cubicBezTo>
                    <a:pt x="14743" y="16744"/>
                    <a:pt x="17017" y="14824"/>
                    <a:pt x="18509" y="12364"/>
                  </a:cubicBezTo>
                  <a:cubicBezTo>
                    <a:pt x="20001" y="9904"/>
                    <a:pt x="20711" y="6904"/>
                    <a:pt x="21067" y="4984"/>
                  </a:cubicBezTo>
                  <a:cubicBezTo>
                    <a:pt x="21422" y="3064"/>
                    <a:pt x="21422" y="2224"/>
                    <a:pt x="21209" y="1444"/>
                  </a:cubicBezTo>
                  <a:cubicBezTo>
                    <a:pt x="20996" y="664"/>
                    <a:pt x="20569" y="-56"/>
                    <a:pt x="20072" y="4"/>
                  </a:cubicBezTo>
                  <a:cubicBezTo>
                    <a:pt x="19575" y="64"/>
                    <a:pt x="19006" y="904"/>
                    <a:pt x="18580" y="3484"/>
                  </a:cubicBezTo>
                  <a:cubicBezTo>
                    <a:pt x="18154" y="6064"/>
                    <a:pt x="17869" y="10384"/>
                    <a:pt x="18011" y="13564"/>
                  </a:cubicBezTo>
                  <a:cubicBezTo>
                    <a:pt x="18154" y="16744"/>
                    <a:pt x="18722" y="18784"/>
                    <a:pt x="19361" y="19924"/>
                  </a:cubicBezTo>
                  <a:cubicBezTo>
                    <a:pt x="20001" y="21064"/>
                    <a:pt x="20711" y="21304"/>
                    <a:pt x="21422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4495125" y="1633172"/>
              <a:ext cx="508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20800"/>
                    <a:pt x="9000" y="20000"/>
                    <a:pt x="11700" y="17400"/>
                  </a:cubicBezTo>
                  <a:cubicBezTo>
                    <a:pt x="14400" y="14800"/>
                    <a:pt x="15300" y="10400"/>
                    <a:pt x="16650" y="7200"/>
                  </a:cubicBezTo>
                  <a:cubicBezTo>
                    <a:pt x="18000" y="4000"/>
                    <a:pt x="19800" y="2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4555758" y="1660527"/>
              <a:ext cx="256868" cy="138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152" fill="norm" stroke="1" extrusionOk="0">
                  <a:moveTo>
                    <a:pt x="7145" y="4538"/>
                  </a:moveTo>
                  <a:cubicBezTo>
                    <a:pt x="7145" y="2926"/>
                    <a:pt x="7145" y="1314"/>
                    <a:pt x="6702" y="508"/>
                  </a:cubicBezTo>
                  <a:cubicBezTo>
                    <a:pt x="6260" y="-298"/>
                    <a:pt x="5375" y="-298"/>
                    <a:pt x="4224" y="1636"/>
                  </a:cubicBezTo>
                  <a:cubicBezTo>
                    <a:pt x="3073" y="3571"/>
                    <a:pt x="1656" y="7439"/>
                    <a:pt x="860" y="10180"/>
                  </a:cubicBezTo>
                  <a:cubicBezTo>
                    <a:pt x="63" y="12920"/>
                    <a:pt x="-114" y="14532"/>
                    <a:pt x="63" y="15983"/>
                  </a:cubicBezTo>
                  <a:cubicBezTo>
                    <a:pt x="240" y="17433"/>
                    <a:pt x="771" y="18723"/>
                    <a:pt x="1834" y="18562"/>
                  </a:cubicBezTo>
                  <a:cubicBezTo>
                    <a:pt x="2896" y="18401"/>
                    <a:pt x="4489" y="16789"/>
                    <a:pt x="5463" y="15177"/>
                  </a:cubicBezTo>
                  <a:cubicBezTo>
                    <a:pt x="6437" y="13565"/>
                    <a:pt x="6791" y="11953"/>
                    <a:pt x="7411" y="11147"/>
                  </a:cubicBezTo>
                  <a:cubicBezTo>
                    <a:pt x="8030" y="10341"/>
                    <a:pt x="8916" y="10341"/>
                    <a:pt x="9889" y="9535"/>
                  </a:cubicBezTo>
                  <a:cubicBezTo>
                    <a:pt x="10863" y="8729"/>
                    <a:pt x="11925" y="7117"/>
                    <a:pt x="12456" y="7439"/>
                  </a:cubicBezTo>
                  <a:cubicBezTo>
                    <a:pt x="12988" y="7762"/>
                    <a:pt x="12988" y="10018"/>
                    <a:pt x="12899" y="12114"/>
                  </a:cubicBezTo>
                  <a:cubicBezTo>
                    <a:pt x="12811" y="14209"/>
                    <a:pt x="12634" y="16144"/>
                    <a:pt x="12545" y="17917"/>
                  </a:cubicBezTo>
                  <a:cubicBezTo>
                    <a:pt x="12456" y="19690"/>
                    <a:pt x="12456" y="21302"/>
                    <a:pt x="12545" y="21141"/>
                  </a:cubicBezTo>
                  <a:cubicBezTo>
                    <a:pt x="12634" y="20980"/>
                    <a:pt x="12811" y="19045"/>
                    <a:pt x="13342" y="16305"/>
                  </a:cubicBezTo>
                  <a:cubicBezTo>
                    <a:pt x="13873" y="13565"/>
                    <a:pt x="14758" y="10018"/>
                    <a:pt x="15555" y="7762"/>
                  </a:cubicBezTo>
                  <a:cubicBezTo>
                    <a:pt x="16352" y="5505"/>
                    <a:pt x="17060" y="4538"/>
                    <a:pt x="18034" y="4054"/>
                  </a:cubicBezTo>
                  <a:cubicBezTo>
                    <a:pt x="19007" y="3571"/>
                    <a:pt x="20247" y="3571"/>
                    <a:pt x="20866" y="6150"/>
                  </a:cubicBezTo>
                  <a:cubicBezTo>
                    <a:pt x="21486" y="8729"/>
                    <a:pt x="21486" y="13887"/>
                    <a:pt x="21486" y="19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5129609" y="1703022"/>
              <a:ext cx="222767" cy="17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81" fill="norm" stroke="1" extrusionOk="0">
                  <a:moveTo>
                    <a:pt x="12276" y="5465"/>
                  </a:moveTo>
                  <a:cubicBezTo>
                    <a:pt x="11869" y="3904"/>
                    <a:pt x="11461" y="2342"/>
                    <a:pt x="10646" y="1561"/>
                  </a:cubicBezTo>
                  <a:cubicBezTo>
                    <a:pt x="9831" y="781"/>
                    <a:pt x="8608" y="781"/>
                    <a:pt x="6876" y="2212"/>
                  </a:cubicBezTo>
                  <a:cubicBezTo>
                    <a:pt x="5144" y="3643"/>
                    <a:pt x="2903" y="6506"/>
                    <a:pt x="1578" y="9369"/>
                  </a:cubicBezTo>
                  <a:cubicBezTo>
                    <a:pt x="254" y="12231"/>
                    <a:pt x="-154" y="15094"/>
                    <a:pt x="50" y="16916"/>
                  </a:cubicBezTo>
                  <a:cubicBezTo>
                    <a:pt x="254" y="18737"/>
                    <a:pt x="1069" y="19518"/>
                    <a:pt x="1986" y="19778"/>
                  </a:cubicBezTo>
                  <a:cubicBezTo>
                    <a:pt x="2903" y="20039"/>
                    <a:pt x="3921" y="19778"/>
                    <a:pt x="4838" y="18347"/>
                  </a:cubicBezTo>
                  <a:cubicBezTo>
                    <a:pt x="5755" y="16916"/>
                    <a:pt x="6571" y="14313"/>
                    <a:pt x="6978" y="12361"/>
                  </a:cubicBezTo>
                  <a:cubicBezTo>
                    <a:pt x="7386" y="10410"/>
                    <a:pt x="7386" y="9108"/>
                    <a:pt x="6978" y="8067"/>
                  </a:cubicBezTo>
                  <a:cubicBezTo>
                    <a:pt x="6571" y="7027"/>
                    <a:pt x="5755" y="6246"/>
                    <a:pt x="5857" y="5595"/>
                  </a:cubicBezTo>
                  <a:cubicBezTo>
                    <a:pt x="5959" y="4945"/>
                    <a:pt x="6978" y="4424"/>
                    <a:pt x="8303" y="4034"/>
                  </a:cubicBezTo>
                  <a:cubicBezTo>
                    <a:pt x="9627" y="3643"/>
                    <a:pt x="11257" y="3383"/>
                    <a:pt x="12684" y="5335"/>
                  </a:cubicBezTo>
                  <a:cubicBezTo>
                    <a:pt x="14110" y="7287"/>
                    <a:pt x="15333" y="11451"/>
                    <a:pt x="15740" y="14183"/>
                  </a:cubicBezTo>
                  <a:cubicBezTo>
                    <a:pt x="16148" y="16916"/>
                    <a:pt x="15740" y="18217"/>
                    <a:pt x="15231" y="19388"/>
                  </a:cubicBezTo>
                  <a:cubicBezTo>
                    <a:pt x="14721" y="20559"/>
                    <a:pt x="14110" y="21600"/>
                    <a:pt x="13601" y="21470"/>
                  </a:cubicBezTo>
                  <a:cubicBezTo>
                    <a:pt x="13091" y="21340"/>
                    <a:pt x="12684" y="20039"/>
                    <a:pt x="12989" y="17046"/>
                  </a:cubicBezTo>
                  <a:cubicBezTo>
                    <a:pt x="13295" y="14053"/>
                    <a:pt x="14314" y="9369"/>
                    <a:pt x="15842" y="6246"/>
                  </a:cubicBezTo>
                  <a:cubicBezTo>
                    <a:pt x="17371" y="3123"/>
                    <a:pt x="19408" y="1561"/>
                    <a:pt x="214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5559408" y="1701671"/>
              <a:ext cx="332718" cy="15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805" fill="norm" stroke="1" extrusionOk="0">
                  <a:moveTo>
                    <a:pt x="8365" y="13824"/>
                  </a:moveTo>
                  <a:cubicBezTo>
                    <a:pt x="8775" y="10697"/>
                    <a:pt x="9185" y="7571"/>
                    <a:pt x="9390" y="5297"/>
                  </a:cubicBezTo>
                  <a:cubicBezTo>
                    <a:pt x="9595" y="3024"/>
                    <a:pt x="9595" y="1602"/>
                    <a:pt x="9185" y="750"/>
                  </a:cubicBezTo>
                  <a:cubicBezTo>
                    <a:pt x="8775" y="-103"/>
                    <a:pt x="7955" y="-387"/>
                    <a:pt x="6588" y="750"/>
                  </a:cubicBezTo>
                  <a:cubicBezTo>
                    <a:pt x="5221" y="1887"/>
                    <a:pt x="3307" y="4445"/>
                    <a:pt x="2076" y="7287"/>
                  </a:cubicBezTo>
                  <a:cubicBezTo>
                    <a:pt x="846" y="10129"/>
                    <a:pt x="299" y="13255"/>
                    <a:pt x="94" y="15529"/>
                  </a:cubicBezTo>
                  <a:cubicBezTo>
                    <a:pt x="-111" y="17802"/>
                    <a:pt x="26" y="19224"/>
                    <a:pt x="436" y="20076"/>
                  </a:cubicBezTo>
                  <a:cubicBezTo>
                    <a:pt x="846" y="20929"/>
                    <a:pt x="1530" y="21213"/>
                    <a:pt x="2692" y="19934"/>
                  </a:cubicBezTo>
                  <a:cubicBezTo>
                    <a:pt x="3854" y="18655"/>
                    <a:pt x="5494" y="15813"/>
                    <a:pt x="6519" y="13681"/>
                  </a:cubicBezTo>
                  <a:cubicBezTo>
                    <a:pt x="7545" y="11550"/>
                    <a:pt x="7955" y="10129"/>
                    <a:pt x="8092" y="10129"/>
                  </a:cubicBezTo>
                  <a:cubicBezTo>
                    <a:pt x="8228" y="10129"/>
                    <a:pt x="8092" y="11550"/>
                    <a:pt x="8297" y="12687"/>
                  </a:cubicBezTo>
                  <a:cubicBezTo>
                    <a:pt x="8502" y="13824"/>
                    <a:pt x="9048" y="14676"/>
                    <a:pt x="9800" y="14392"/>
                  </a:cubicBezTo>
                  <a:cubicBezTo>
                    <a:pt x="10552" y="14108"/>
                    <a:pt x="11509" y="12687"/>
                    <a:pt x="12193" y="11124"/>
                  </a:cubicBezTo>
                  <a:cubicBezTo>
                    <a:pt x="12876" y="9560"/>
                    <a:pt x="13286" y="7855"/>
                    <a:pt x="13492" y="7855"/>
                  </a:cubicBezTo>
                  <a:cubicBezTo>
                    <a:pt x="13697" y="7855"/>
                    <a:pt x="13697" y="9560"/>
                    <a:pt x="13628" y="11124"/>
                  </a:cubicBezTo>
                  <a:cubicBezTo>
                    <a:pt x="13560" y="12687"/>
                    <a:pt x="13423" y="14108"/>
                    <a:pt x="13423" y="15529"/>
                  </a:cubicBezTo>
                  <a:cubicBezTo>
                    <a:pt x="13423" y="16950"/>
                    <a:pt x="13560" y="18371"/>
                    <a:pt x="13970" y="18939"/>
                  </a:cubicBezTo>
                  <a:cubicBezTo>
                    <a:pt x="14380" y="19508"/>
                    <a:pt x="15064" y="19224"/>
                    <a:pt x="15747" y="17518"/>
                  </a:cubicBezTo>
                  <a:cubicBezTo>
                    <a:pt x="16431" y="15813"/>
                    <a:pt x="17114" y="12687"/>
                    <a:pt x="18071" y="9560"/>
                  </a:cubicBezTo>
                  <a:cubicBezTo>
                    <a:pt x="19028" y="6434"/>
                    <a:pt x="20259" y="3308"/>
                    <a:pt x="21489" y="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5909017" y="1734209"/>
              <a:ext cx="110109" cy="30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63" fill="norm" stroke="1" extrusionOk="0">
                  <a:moveTo>
                    <a:pt x="21200" y="490"/>
                  </a:moveTo>
                  <a:cubicBezTo>
                    <a:pt x="16717" y="190"/>
                    <a:pt x="12234" y="-110"/>
                    <a:pt x="8770" y="40"/>
                  </a:cubicBezTo>
                  <a:cubicBezTo>
                    <a:pt x="5306" y="190"/>
                    <a:pt x="2860" y="790"/>
                    <a:pt x="1434" y="1465"/>
                  </a:cubicBezTo>
                  <a:cubicBezTo>
                    <a:pt x="8" y="2140"/>
                    <a:pt x="-400" y="2890"/>
                    <a:pt x="415" y="3265"/>
                  </a:cubicBezTo>
                  <a:cubicBezTo>
                    <a:pt x="1230" y="3640"/>
                    <a:pt x="3268" y="3640"/>
                    <a:pt x="5306" y="3415"/>
                  </a:cubicBezTo>
                  <a:cubicBezTo>
                    <a:pt x="7343" y="3190"/>
                    <a:pt x="9381" y="2740"/>
                    <a:pt x="12030" y="2215"/>
                  </a:cubicBezTo>
                  <a:cubicBezTo>
                    <a:pt x="14679" y="1690"/>
                    <a:pt x="17940" y="1090"/>
                    <a:pt x="19366" y="1315"/>
                  </a:cubicBezTo>
                  <a:cubicBezTo>
                    <a:pt x="20792" y="1540"/>
                    <a:pt x="20385" y="2590"/>
                    <a:pt x="20181" y="5290"/>
                  </a:cubicBezTo>
                  <a:cubicBezTo>
                    <a:pt x="19977" y="7990"/>
                    <a:pt x="19977" y="12340"/>
                    <a:pt x="18958" y="15115"/>
                  </a:cubicBezTo>
                  <a:cubicBezTo>
                    <a:pt x="17940" y="17890"/>
                    <a:pt x="15902" y="19090"/>
                    <a:pt x="13457" y="19990"/>
                  </a:cubicBezTo>
                  <a:cubicBezTo>
                    <a:pt x="11011" y="20890"/>
                    <a:pt x="8158" y="21490"/>
                    <a:pt x="6325" y="21340"/>
                  </a:cubicBezTo>
                  <a:cubicBezTo>
                    <a:pt x="4491" y="21190"/>
                    <a:pt x="3675" y="20290"/>
                    <a:pt x="4694" y="18940"/>
                  </a:cubicBezTo>
                  <a:cubicBezTo>
                    <a:pt x="5713" y="17590"/>
                    <a:pt x="8566" y="15790"/>
                    <a:pt x="11419" y="13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2901275" y="2604722"/>
              <a:ext cx="4826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84" y="1534"/>
                    <a:pt x="4168" y="3069"/>
                    <a:pt x="6584" y="5134"/>
                  </a:cubicBezTo>
                  <a:cubicBezTo>
                    <a:pt x="9000" y="7200"/>
                    <a:pt x="11747" y="9797"/>
                    <a:pt x="14116" y="12098"/>
                  </a:cubicBezTo>
                  <a:cubicBezTo>
                    <a:pt x="16484" y="14400"/>
                    <a:pt x="18474" y="16407"/>
                    <a:pt x="19658" y="17941"/>
                  </a:cubicBezTo>
                  <a:cubicBezTo>
                    <a:pt x="20842" y="19475"/>
                    <a:pt x="21221" y="205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2894925" y="2546076"/>
              <a:ext cx="196851" cy="223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1394" y="10941"/>
                  </a:moveTo>
                  <a:cubicBezTo>
                    <a:pt x="929" y="13741"/>
                    <a:pt x="465" y="16541"/>
                    <a:pt x="232" y="18441"/>
                  </a:cubicBezTo>
                  <a:cubicBezTo>
                    <a:pt x="0" y="20341"/>
                    <a:pt x="0" y="21341"/>
                    <a:pt x="0" y="21041"/>
                  </a:cubicBezTo>
                  <a:cubicBezTo>
                    <a:pt x="0" y="20741"/>
                    <a:pt x="0" y="19141"/>
                    <a:pt x="116" y="16841"/>
                  </a:cubicBezTo>
                  <a:cubicBezTo>
                    <a:pt x="232" y="14541"/>
                    <a:pt x="465" y="11541"/>
                    <a:pt x="2671" y="8541"/>
                  </a:cubicBezTo>
                  <a:cubicBezTo>
                    <a:pt x="4877" y="5541"/>
                    <a:pt x="9058" y="2541"/>
                    <a:pt x="12542" y="1141"/>
                  </a:cubicBezTo>
                  <a:cubicBezTo>
                    <a:pt x="16026" y="-259"/>
                    <a:pt x="18813" y="-59"/>
                    <a:pt x="21600" y="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3576409" y="2812626"/>
              <a:ext cx="186614" cy="30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7" h="21419" fill="norm" stroke="1" extrusionOk="0">
                  <a:moveTo>
                    <a:pt x="13712" y="4997"/>
                  </a:moveTo>
                  <a:cubicBezTo>
                    <a:pt x="13247" y="3814"/>
                    <a:pt x="12783" y="2630"/>
                    <a:pt x="11970" y="2186"/>
                  </a:cubicBezTo>
                  <a:cubicBezTo>
                    <a:pt x="11157" y="1742"/>
                    <a:pt x="9996" y="2038"/>
                    <a:pt x="8021" y="3518"/>
                  </a:cubicBezTo>
                  <a:cubicBezTo>
                    <a:pt x="6047" y="4997"/>
                    <a:pt x="3260" y="7660"/>
                    <a:pt x="1634" y="9953"/>
                  </a:cubicBezTo>
                  <a:cubicBezTo>
                    <a:pt x="9" y="12246"/>
                    <a:pt x="-456" y="14170"/>
                    <a:pt x="473" y="15501"/>
                  </a:cubicBezTo>
                  <a:cubicBezTo>
                    <a:pt x="1402" y="16833"/>
                    <a:pt x="3725" y="17572"/>
                    <a:pt x="7441" y="16463"/>
                  </a:cubicBezTo>
                  <a:cubicBezTo>
                    <a:pt x="11157" y="15353"/>
                    <a:pt x="16267" y="12394"/>
                    <a:pt x="18705" y="9731"/>
                  </a:cubicBezTo>
                  <a:cubicBezTo>
                    <a:pt x="21144" y="7068"/>
                    <a:pt x="20912" y="4701"/>
                    <a:pt x="18938" y="3074"/>
                  </a:cubicBezTo>
                  <a:cubicBezTo>
                    <a:pt x="16963" y="1446"/>
                    <a:pt x="13247" y="559"/>
                    <a:pt x="10809" y="189"/>
                  </a:cubicBezTo>
                  <a:cubicBezTo>
                    <a:pt x="8370" y="-181"/>
                    <a:pt x="7209" y="-33"/>
                    <a:pt x="6279" y="855"/>
                  </a:cubicBezTo>
                  <a:cubicBezTo>
                    <a:pt x="5350" y="1742"/>
                    <a:pt x="4654" y="3370"/>
                    <a:pt x="6512" y="5515"/>
                  </a:cubicBezTo>
                  <a:cubicBezTo>
                    <a:pt x="8370" y="7660"/>
                    <a:pt x="12783" y="10323"/>
                    <a:pt x="15221" y="12690"/>
                  </a:cubicBezTo>
                  <a:cubicBezTo>
                    <a:pt x="17660" y="15057"/>
                    <a:pt x="18125" y="17129"/>
                    <a:pt x="18009" y="18534"/>
                  </a:cubicBezTo>
                  <a:cubicBezTo>
                    <a:pt x="17892" y="19940"/>
                    <a:pt x="17196" y="20679"/>
                    <a:pt x="16499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3860125" y="3023822"/>
              <a:ext cx="508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5538"/>
                    <a:pt x="12600" y="11077"/>
                    <a:pt x="16200" y="14677"/>
                  </a:cubicBezTo>
                  <a:cubicBezTo>
                    <a:pt x="19800" y="18277"/>
                    <a:pt x="20700" y="199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2953890" y="1417272"/>
              <a:ext cx="93436" cy="15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284" fill="norm" stroke="1" extrusionOk="0">
                  <a:moveTo>
                    <a:pt x="12548" y="0"/>
                  </a:moveTo>
                  <a:cubicBezTo>
                    <a:pt x="13028" y="1459"/>
                    <a:pt x="13508" y="2919"/>
                    <a:pt x="11348" y="5692"/>
                  </a:cubicBezTo>
                  <a:cubicBezTo>
                    <a:pt x="9188" y="8465"/>
                    <a:pt x="4388" y="12551"/>
                    <a:pt x="1988" y="15470"/>
                  </a:cubicBezTo>
                  <a:cubicBezTo>
                    <a:pt x="-412" y="18389"/>
                    <a:pt x="-412" y="20141"/>
                    <a:pt x="788" y="20870"/>
                  </a:cubicBezTo>
                  <a:cubicBezTo>
                    <a:pt x="1988" y="21600"/>
                    <a:pt x="4388" y="21308"/>
                    <a:pt x="7988" y="20432"/>
                  </a:cubicBezTo>
                  <a:cubicBezTo>
                    <a:pt x="11588" y="19557"/>
                    <a:pt x="16388" y="18097"/>
                    <a:pt x="21188" y="16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2990175" y="1290272"/>
              <a:ext cx="654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48" y="19200"/>
                    <a:pt x="3495" y="16800"/>
                    <a:pt x="5627" y="14486"/>
                  </a:cubicBezTo>
                  <a:cubicBezTo>
                    <a:pt x="7759" y="12171"/>
                    <a:pt x="10276" y="9943"/>
                    <a:pt x="12687" y="7886"/>
                  </a:cubicBezTo>
                  <a:cubicBezTo>
                    <a:pt x="15099" y="5829"/>
                    <a:pt x="17406" y="3943"/>
                    <a:pt x="18874" y="2657"/>
                  </a:cubicBezTo>
                  <a:cubicBezTo>
                    <a:pt x="20342" y="1371"/>
                    <a:pt x="20971" y="6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3734095" y="1104189"/>
              <a:ext cx="171586" cy="243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215" fill="norm" stroke="1" extrusionOk="0">
                  <a:moveTo>
                    <a:pt x="14714" y="5153"/>
                  </a:moveTo>
                  <a:cubicBezTo>
                    <a:pt x="14193" y="3861"/>
                    <a:pt x="13673" y="2569"/>
                    <a:pt x="12762" y="2015"/>
                  </a:cubicBezTo>
                  <a:cubicBezTo>
                    <a:pt x="11851" y="1461"/>
                    <a:pt x="10550" y="1646"/>
                    <a:pt x="8468" y="2938"/>
                  </a:cubicBezTo>
                  <a:cubicBezTo>
                    <a:pt x="6386" y="4230"/>
                    <a:pt x="3524" y="6630"/>
                    <a:pt x="1832" y="9123"/>
                  </a:cubicBezTo>
                  <a:cubicBezTo>
                    <a:pt x="140" y="11615"/>
                    <a:pt x="-380" y="14200"/>
                    <a:pt x="271" y="16138"/>
                  </a:cubicBezTo>
                  <a:cubicBezTo>
                    <a:pt x="921" y="18077"/>
                    <a:pt x="2743" y="19369"/>
                    <a:pt x="5736" y="19553"/>
                  </a:cubicBezTo>
                  <a:cubicBezTo>
                    <a:pt x="8728" y="19738"/>
                    <a:pt x="12892" y="18815"/>
                    <a:pt x="16015" y="16138"/>
                  </a:cubicBezTo>
                  <a:cubicBezTo>
                    <a:pt x="19138" y="13461"/>
                    <a:pt x="21220" y="9030"/>
                    <a:pt x="21090" y="5892"/>
                  </a:cubicBezTo>
                  <a:cubicBezTo>
                    <a:pt x="20960" y="2753"/>
                    <a:pt x="18618" y="907"/>
                    <a:pt x="16145" y="261"/>
                  </a:cubicBezTo>
                  <a:cubicBezTo>
                    <a:pt x="13673" y="-385"/>
                    <a:pt x="11071" y="169"/>
                    <a:pt x="9119" y="1923"/>
                  </a:cubicBezTo>
                  <a:cubicBezTo>
                    <a:pt x="7167" y="3677"/>
                    <a:pt x="5866" y="6630"/>
                    <a:pt x="6516" y="9215"/>
                  </a:cubicBezTo>
                  <a:cubicBezTo>
                    <a:pt x="7167" y="11800"/>
                    <a:pt x="9769" y="14015"/>
                    <a:pt x="12372" y="15953"/>
                  </a:cubicBezTo>
                  <a:cubicBezTo>
                    <a:pt x="14974" y="17892"/>
                    <a:pt x="17577" y="19553"/>
                    <a:pt x="20179" y="21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3942675" y="1262322"/>
              <a:ext cx="86581" cy="16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377" fill="norm" stroke="1" extrusionOk="0">
                  <a:moveTo>
                    <a:pt x="0" y="3704"/>
                  </a:moveTo>
                  <a:cubicBezTo>
                    <a:pt x="1543" y="2582"/>
                    <a:pt x="3086" y="1460"/>
                    <a:pt x="5143" y="759"/>
                  </a:cubicBezTo>
                  <a:cubicBezTo>
                    <a:pt x="7200" y="58"/>
                    <a:pt x="9771" y="-223"/>
                    <a:pt x="11829" y="198"/>
                  </a:cubicBezTo>
                  <a:cubicBezTo>
                    <a:pt x="13886" y="619"/>
                    <a:pt x="15429" y="1741"/>
                    <a:pt x="15171" y="3283"/>
                  </a:cubicBezTo>
                  <a:cubicBezTo>
                    <a:pt x="14914" y="4826"/>
                    <a:pt x="12857" y="6790"/>
                    <a:pt x="10800" y="8193"/>
                  </a:cubicBezTo>
                  <a:cubicBezTo>
                    <a:pt x="8743" y="9595"/>
                    <a:pt x="6686" y="10437"/>
                    <a:pt x="6943" y="10858"/>
                  </a:cubicBezTo>
                  <a:cubicBezTo>
                    <a:pt x="7200" y="11278"/>
                    <a:pt x="9771" y="11278"/>
                    <a:pt x="12600" y="11559"/>
                  </a:cubicBezTo>
                  <a:cubicBezTo>
                    <a:pt x="15429" y="11839"/>
                    <a:pt x="18514" y="12400"/>
                    <a:pt x="20057" y="13522"/>
                  </a:cubicBezTo>
                  <a:cubicBezTo>
                    <a:pt x="21600" y="14645"/>
                    <a:pt x="21600" y="16328"/>
                    <a:pt x="18000" y="17730"/>
                  </a:cubicBezTo>
                  <a:cubicBezTo>
                    <a:pt x="14400" y="19133"/>
                    <a:pt x="7200" y="20255"/>
                    <a:pt x="0" y="21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60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494875" y="714140"/>
              <a:ext cx="222251" cy="150683"/>
            </a:xfrm>
            <a:prstGeom prst="rect">
              <a:avLst/>
            </a:prstGeom>
            <a:effectLst/>
          </p:spPr>
        </p:pic>
        <p:pic>
          <p:nvPicPr>
            <p:cNvPr id="260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524362" y="693372"/>
              <a:ext cx="205464" cy="203201"/>
            </a:xfrm>
            <a:prstGeom prst="rect">
              <a:avLst/>
            </a:prstGeom>
            <a:effectLst/>
          </p:spPr>
        </p:pic>
        <p:pic>
          <p:nvPicPr>
            <p:cNvPr id="260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577425" y="318722"/>
              <a:ext cx="203201" cy="120651"/>
            </a:xfrm>
            <a:prstGeom prst="rect">
              <a:avLst/>
            </a:prstGeom>
            <a:effectLst/>
          </p:spPr>
        </p:pic>
        <p:pic>
          <p:nvPicPr>
            <p:cNvPr id="260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596475" y="286972"/>
              <a:ext cx="196851" cy="171451"/>
            </a:xfrm>
            <a:prstGeom prst="rect">
              <a:avLst/>
            </a:prstGeom>
            <a:effectLst/>
          </p:spPr>
        </p:pic>
        <p:pic>
          <p:nvPicPr>
            <p:cNvPr id="2611" name="Line Line" descr="Line Lin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602825" y="-5128"/>
              <a:ext cx="196851" cy="101601"/>
            </a:xfrm>
            <a:prstGeom prst="rect">
              <a:avLst/>
            </a:prstGeom>
            <a:effectLst/>
          </p:spPr>
        </p:pic>
        <p:pic>
          <p:nvPicPr>
            <p:cNvPr id="2613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609175" y="-24178"/>
              <a:ext cx="184151" cy="158751"/>
            </a:xfrm>
            <a:prstGeom prst="rect">
              <a:avLst/>
            </a:prstGeom>
            <a:effectLst/>
          </p:spPr>
        </p:pic>
        <p:pic>
          <p:nvPicPr>
            <p:cNvPr id="2615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501225" y="3715972"/>
              <a:ext cx="215901" cy="215901"/>
            </a:xfrm>
            <a:prstGeom prst="rect">
              <a:avLst/>
            </a:prstGeom>
            <a:effectLst/>
          </p:spPr>
        </p:pic>
        <p:pic>
          <p:nvPicPr>
            <p:cNvPr id="2617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552025" y="3696922"/>
              <a:ext cx="196851" cy="209551"/>
            </a:xfrm>
            <a:prstGeom prst="rect">
              <a:avLst/>
            </a:prstGeom>
            <a:effectLst/>
          </p:spPr>
        </p:pic>
        <p:pic>
          <p:nvPicPr>
            <p:cNvPr id="2619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602825" y="4166822"/>
              <a:ext cx="184151" cy="190501"/>
            </a:xfrm>
            <a:prstGeom prst="rect">
              <a:avLst/>
            </a:prstGeom>
            <a:effectLst/>
          </p:spPr>
        </p:pic>
        <p:pic>
          <p:nvPicPr>
            <p:cNvPr id="2621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609175" y="4173172"/>
              <a:ext cx="184151" cy="234951"/>
            </a:xfrm>
            <a:prstGeom prst="rect">
              <a:avLst/>
            </a:prstGeom>
            <a:effectLst/>
          </p:spPr>
        </p:pic>
        <p:pic>
          <p:nvPicPr>
            <p:cNvPr id="2623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640925" y="4624022"/>
              <a:ext cx="203201" cy="203201"/>
            </a:xfrm>
            <a:prstGeom prst="rect">
              <a:avLst/>
            </a:prstGeom>
            <a:effectLst/>
          </p:spPr>
        </p:pic>
        <p:pic>
          <p:nvPicPr>
            <p:cNvPr id="2625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640925" y="4681172"/>
              <a:ext cx="247651" cy="222251"/>
            </a:xfrm>
            <a:prstGeom prst="rect">
              <a:avLst/>
            </a:prstGeom>
            <a:effectLst/>
          </p:spPr>
        </p:pic>
        <p:pic>
          <p:nvPicPr>
            <p:cNvPr id="2627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3104475" y="3623589"/>
              <a:ext cx="363302" cy="1299447"/>
            </a:xfrm>
            <a:prstGeom prst="rect">
              <a:avLst/>
            </a:prstGeom>
            <a:effectLst/>
          </p:spPr>
        </p:pic>
        <p:pic>
          <p:nvPicPr>
            <p:cNvPr id="2629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3775458" y="4199520"/>
              <a:ext cx="247733" cy="359247"/>
            </a:xfrm>
            <a:prstGeom prst="rect">
              <a:avLst/>
            </a:prstGeom>
            <a:effectLst/>
          </p:spPr>
        </p:pic>
        <p:pic>
          <p:nvPicPr>
            <p:cNvPr id="2631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998025" y="4018656"/>
              <a:ext cx="478051" cy="520976"/>
            </a:xfrm>
            <a:prstGeom prst="rect">
              <a:avLst/>
            </a:prstGeom>
            <a:effectLst/>
          </p:spPr>
        </p:pic>
        <p:pic>
          <p:nvPicPr>
            <p:cNvPr id="2633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4209375" y="4217622"/>
              <a:ext cx="260351" cy="152401"/>
            </a:xfrm>
            <a:prstGeom prst="rect">
              <a:avLst/>
            </a:prstGeom>
            <a:effectLst/>
          </p:spPr>
        </p:pic>
        <p:pic>
          <p:nvPicPr>
            <p:cNvPr id="2635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4545362" y="4020772"/>
              <a:ext cx="146614" cy="457201"/>
            </a:xfrm>
            <a:prstGeom prst="rect">
              <a:avLst/>
            </a:prstGeom>
            <a:effectLst/>
          </p:spPr>
        </p:pic>
        <p:pic>
          <p:nvPicPr>
            <p:cNvPr id="2637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4603545" y="4300172"/>
              <a:ext cx="132881" cy="175411"/>
            </a:xfrm>
            <a:prstGeom prst="rect">
              <a:avLst/>
            </a:prstGeom>
            <a:effectLst/>
          </p:spPr>
        </p:pic>
        <p:pic>
          <p:nvPicPr>
            <p:cNvPr id="2639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4704675" y="4166772"/>
              <a:ext cx="450851" cy="290624"/>
            </a:xfrm>
            <a:prstGeom prst="rect">
              <a:avLst/>
            </a:prstGeom>
            <a:effectLst/>
          </p:spPr>
        </p:pic>
        <p:pic>
          <p:nvPicPr>
            <p:cNvPr id="2641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5079325" y="4179522"/>
              <a:ext cx="209903" cy="349251"/>
            </a:xfrm>
            <a:prstGeom prst="rect">
              <a:avLst/>
            </a:prstGeom>
            <a:effectLst/>
          </p:spPr>
        </p:pic>
        <p:pic>
          <p:nvPicPr>
            <p:cNvPr id="2643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3015575" y="-38100"/>
              <a:ext cx="227254" cy="839423"/>
            </a:xfrm>
            <a:prstGeom prst="rect">
              <a:avLst/>
            </a:prstGeom>
            <a:effectLst/>
          </p:spPr>
        </p:pic>
        <p:pic>
          <p:nvPicPr>
            <p:cNvPr id="2645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3456763" y="435000"/>
              <a:ext cx="226272" cy="240264"/>
            </a:xfrm>
            <a:prstGeom prst="rect">
              <a:avLst/>
            </a:prstGeom>
            <a:effectLst/>
          </p:spPr>
        </p:pic>
        <p:pic>
          <p:nvPicPr>
            <p:cNvPr id="2647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3620648" y="151202"/>
              <a:ext cx="493478" cy="495544"/>
            </a:xfrm>
            <a:prstGeom prst="rect">
              <a:avLst/>
            </a:prstGeom>
            <a:effectLst/>
          </p:spPr>
        </p:pic>
        <p:pic>
          <p:nvPicPr>
            <p:cNvPr id="2649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3872825" y="306022"/>
              <a:ext cx="292101" cy="165101"/>
            </a:xfrm>
            <a:prstGeom prst="rect">
              <a:avLst/>
            </a:prstGeom>
            <a:effectLst/>
          </p:spPr>
        </p:pic>
        <p:pic>
          <p:nvPicPr>
            <p:cNvPr id="2651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4143358" y="160133"/>
              <a:ext cx="128575" cy="450690"/>
            </a:xfrm>
            <a:prstGeom prst="rect">
              <a:avLst/>
            </a:prstGeom>
            <a:effectLst/>
          </p:spPr>
        </p:pic>
        <p:pic>
          <p:nvPicPr>
            <p:cNvPr id="2653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4222075" y="249784"/>
              <a:ext cx="669621" cy="367389"/>
            </a:xfrm>
            <a:prstGeom prst="rect">
              <a:avLst/>
            </a:prstGeom>
            <a:effectLst/>
          </p:spPr>
        </p:pic>
        <p:sp>
          <p:nvSpPr>
            <p:cNvPr id="2655" name="Line"/>
            <p:cNvSpPr/>
            <p:nvPr/>
          </p:nvSpPr>
          <p:spPr>
            <a:xfrm>
              <a:off x="1383625" y="3481022"/>
              <a:ext cx="1028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33" y="19694"/>
                    <a:pt x="2667" y="17788"/>
                    <a:pt x="4111" y="16094"/>
                  </a:cubicBezTo>
                  <a:cubicBezTo>
                    <a:pt x="5556" y="14400"/>
                    <a:pt x="7111" y="12918"/>
                    <a:pt x="8689" y="11541"/>
                  </a:cubicBezTo>
                  <a:cubicBezTo>
                    <a:pt x="10267" y="10165"/>
                    <a:pt x="11867" y="8894"/>
                    <a:pt x="13356" y="7624"/>
                  </a:cubicBezTo>
                  <a:cubicBezTo>
                    <a:pt x="14844" y="6353"/>
                    <a:pt x="16222" y="5082"/>
                    <a:pt x="17578" y="3812"/>
                  </a:cubicBezTo>
                  <a:cubicBezTo>
                    <a:pt x="18933" y="2541"/>
                    <a:pt x="20267" y="12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2274446" y="3399323"/>
              <a:ext cx="124677" cy="265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1" h="21531" fill="norm" stroke="1" extrusionOk="0">
                  <a:moveTo>
                    <a:pt x="8062" y="960"/>
                  </a:moveTo>
                  <a:cubicBezTo>
                    <a:pt x="4578" y="617"/>
                    <a:pt x="1094" y="274"/>
                    <a:pt x="223" y="102"/>
                  </a:cubicBezTo>
                  <a:cubicBezTo>
                    <a:pt x="-648" y="-69"/>
                    <a:pt x="1094" y="-69"/>
                    <a:pt x="4404" y="445"/>
                  </a:cubicBezTo>
                  <a:cubicBezTo>
                    <a:pt x="7713" y="960"/>
                    <a:pt x="12591" y="1988"/>
                    <a:pt x="15900" y="3445"/>
                  </a:cubicBezTo>
                  <a:cubicBezTo>
                    <a:pt x="19210" y="4902"/>
                    <a:pt x="20952" y="6788"/>
                    <a:pt x="20429" y="9360"/>
                  </a:cubicBezTo>
                  <a:cubicBezTo>
                    <a:pt x="19907" y="11931"/>
                    <a:pt x="17120" y="15188"/>
                    <a:pt x="15204" y="17331"/>
                  </a:cubicBezTo>
                  <a:cubicBezTo>
                    <a:pt x="13287" y="19474"/>
                    <a:pt x="12242" y="20502"/>
                    <a:pt x="11197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0" y="3644992"/>
              <a:ext cx="166592" cy="26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8" h="21519" fill="norm" stroke="1" extrusionOk="0">
                  <a:moveTo>
                    <a:pt x="11490" y="5842"/>
                  </a:moveTo>
                  <a:cubicBezTo>
                    <a:pt x="7633" y="9151"/>
                    <a:pt x="3775" y="12461"/>
                    <a:pt x="1718" y="14725"/>
                  </a:cubicBezTo>
                  <a:cubicBezTo>
                    <a:pt x="-339" y="16990"/>
                    <a:pt x="-596" y="18209"/>
                    <a:pt x="1204" y="19167"/>
                  </a:cubicBezTo>
                  <a:cubicBezTo>
                    <a:pt x="3004" y="20125"/>
                    <a:pt x="6861" y="20822"/>
                    <a:pt x="10718" y="19603"/>
                  </a:cubicBezTo>
                  <a:cubicBezTo>
                    <a:pt x="14575" y="18384"/>
                    <a:pt x="18433" y="15248"/>
                    <a:pt x="19718" y="11938"/>
                  </a:cubicBezTo>
                  <a:cubicBezTo>
                    <a:pt x="21004" y="8629"/>
                    <a:pt x="19718" y="5145"/>
                    <a:pt x="17918" y="2967"/>
                  </a:cubicBezTo>
                  <a:cubicBezTo>
                    <a:pt x="16118" y="790"/>
                    <a:pt x="13804" y="-81"/>
                    <a:pt x="11490" y="6"/>
                  </a:cubicBezTo>
                  <a:cubicBezTo>
                    <a:pt x="9175" y="93"/>
                    <a:pt x="6861" y="1138"/>
                    <a:pt x="5704" y="2619"/>
                  </a:cubicBezTo>
                  <a:cubicBezTo>
                    <a:pt x="4547" y="4100"/>
                    <a:pt x="4547" y="6016"/>
                    <a:pt x="6475" y="8280"/>
                  </a:cubicBezTo>
                  <a:cubicBezTo>
                    <a:pt x="8404" y="10545"/>
                    <a:pt x="12261" y="13158"/>
                    <a:pt x="14318" y="14900"/>
                  </a:cubicBezTo>
                  <a:cubicBezTo>
                    <a:pt x="16375" y="16642"/>
                    <a:pt x="16633" y="17513"/>
                    <a:pt x="16118" y="18471"/>
                  </a:cubicBezTo>
                  <a:cubicBezTo>
                    <a:pt x="15604" y="19429"/>
                    <a:pt x="14318" y="20474"/>
                    <a:pt x="13033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285075" y="3868372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373975" y="3836622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5840"/>
                    <a:pt x="6887" y="10080"/>
                    <a:pt x="10487" y="6480"/>
                  </a:cubicBezTo>
                  <a:cubicBezTo>
                    <a:pt x="14087" y="2880"/>
                    <a:pt x="17843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650697" y="3722322"/>
              <a:ext cx="14237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20414" y="0"/>
                  </a:moveTo>
                  <a:cubicBezTo>
                    <a:pt x="18508" y="5520"/>
                    <a:pt x="16602" y="11040"/>
                    <a:pt x="14220" y="14520"/>
                  </a:cubicBezTo>
                  <a:cubicBezTo>
                    <a:pt x="11838" y="18000"/>
                    <a:pt x="8979" y="19440"/>
                    <a:pt x="6755" y="19920"/>
                  </a:cubicBezTo>
                  <a:cubicBezTo>
                    <a:pt x="4532" y="20400"/>
                    <a:pt x="2943" y="19920"/>
                    <a:pt x="1991" y="19080"/>
                  </a:cubicBezTo>
                  <a:cubicBezTo>
                    <a:pt x="1038" y="18240"/>
                    <a:pt x="720" y="17040"/>
                    <a:pt x="402" y="15840"/>
                  </a:cubicBezTo>
                  <a:cubicBezTo>
                    <a:pt x="85" y="14640"/>
                    <a:pt x="-233" y="13440"/>
                    <a:pt x="243" y="12480"/>
                  </a:cubicBezTo>
                  <a:cubicBezTo>
                    <a:pt x="720" y="11520"/>
                    <a:pt x="1991" y="10800"/>
                    <a:pt x="4849" y="11400"/>
                  </a:cubicBezTo>
                  <a:cubicBezTo>
                    <a:pt x="7708" y="12000"/>
                    <a:pt x="12155" y="13920"/>
                    <a:pt x="15173" y="15840"/>
                  </a:cubicBezTo>
                  <a:cubicBezTo>
                    <a:pt x="18191" y="17760"/>
                    <a:pt x="19779" y="19680"/>
                    <a:pt x="213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964525" y="3739256"/>
              <a:ext cx="38101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29"/>
                  </a:moveTo>
                  <a:cubicBezTo>
                    <a:pt x="2400" y="964"/>
                    <a:pt x="4800" y="0"/>
                    <a:pt x="6600" y="0"/>
                  </a:cubicBezTo>
                  <a:cubicBezTo>
                    <a:pt x="8400" y="0"/>
                    <a:pt x="9600" y="964"/>
                    <a:pt x="12000" y="4146"/>
                  </a:cubicBezTo>
                  <a:cubicBezTo>
                    <a:pt x="14400" y="7329"/>
                    <a:pt x="18000" y="12729"/>
                    <a:pt x="19800" y="16007"/>
                  </a:cubicBezTo>
                  <a:cubicBezTo>
                    <a:pt x="21600" y="19286"/>
                    <a:pt x="21600" y="204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869275" y="3761364"/>
              <a:ext cx="1905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080" y="10932"/>
                    <a:pt x="8160" y="1332"/>
                    <a:pt x="11760" y="132"/>
                  </a:cubicBezTo>
                  <a:cubicBezTo>
                    <a:pt x="15360" y="-1068"/>
                    <a:pt x="18480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926425" y="3957272"/>
              <a:ext cx="1778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0"/>
                  </a:moveTo>
                  <a:cubicBezTo>
                    <a:pt x="771" y="8308"/>
                    <a:pt x="1543" y="16615"/>
                    <a:pt x="5143" y="19108"/>
                  </a:cubicBezTo>
                  <a:cubicBezTo>
                    <a:pt x="8743" y="21600"/>
                    <a:pt x="15171" y="18277"/>
                    <a:pt x="21600" y="14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1123885" y="3785822"/>
              <a:ext cx="10099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20120" y="6422"/>
                  </a:moveTo>
                  <a:cubicBezTo>
                    <a:pt x="18320" y="5254"/>
                    <a:pt x="16520" y="4086"/>
                    <a:pt x="14720" y="3795"/>
                  </a:cubicBezTo>
                  <a:cubicBezTo>
                    <a:pt x="12920" y="3503"/>
                    <a:pt x="11120" y="4086"/>
                    <a:pt x="8870" y="5351"/>
                  </a:cubicBezTo>
                  <a:cubicBezTo>
                    <a:pt x="6620" y="6616"/>
                    <a:pt x="3920" y="8562"/>
                    <a:pt x="2345" y="10119"/>
                  </a:cubicBezTo>
                  <a:cubicBezTo>
                    <a:pt x="770" y="11676"/>
                    <a:pt x="320" y="12843"/>
                    <a:pt x="95" y="13914"/>
                  </a:cubicBezTo>
                  <a:cubicBezTo>
                    <a:pt x="-130" y="14984"/>
                    <a:pt x="-130" y="15957"/>
                    <a:pt x="2120" y="16443"/>
                  </a:cubicBezTo>
                  <a:cubicBezTo>
                    <a:pt x="4370" y="16930"/>
                    <a:pt x="8870" y="16930"/>
                    <a:pt x="12020" y="14692"/>
                  </a:cubicBezTo>
                  <a:cubicBezTo>
                    <a:pt x="15170" y="12454"/>
                    <a:pt x="16970" y="7978"/>
                    <a:pt x="17195" y="5351"/>
                  </a:cubicBezTo>
                  <a:cubicBezTo>
                    <a:pt x="17420" y="2724"/>
                    <a:pt x="16070" y="1946"/>
                    <a:pt x="14495" y="1265"/>
                  </a:cubicBezTo>
                  <a:cubicBezTo>
                    <a:pt x="12920" y="584"/>
                    <a:pt x="11120" y="0"/>
                    <a:pt x="9320" y="0"/>
                  </a:cubicBezTo>
                  <a:cubicBezTo>
                    <a:pt x="7520" y="0"/>
                    <a:pt x="5720" y="584"/>
                    <a:pt x="4820" y="1362"/>
                  </a:cubicBezTo>
                  <a:cubicBezTo>
                    <a:pt x="3920" y="2141"/>
                    <a:pt x="3920" y="3114"/>
                    <a:pt x="6845" y="5643"/>
                  </a:cubicBezTo>
                  <a:cubicBezTo>
                    <a:pt x="9770" y="8173"/>
                    <a:pt x="15620" y="12259"/>
                    <a:pt x="18545" y="15178"/>
                  </a:cubicBezTo>
                  <a:cubicBezTo>
                    <a:pt x="21470" y="18097"/>
                    <a:pt x="21470" y="19849"/>
                    <a:pt x="214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1320125" y="3834846"/>
              <a:ext cx="158751" cy="250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2851"/>
                  </a:moveTo>
                  <a:cubicBezTo>
                    <a:pt x="1440" y="3031"/>
                    <a:pt x="2880" y="3211"/>
                    <a:pt x="3744" y="4831"/>
                  </a:cubicBezTo>
                  <a:cubicBezTo>
                    <a:pt x="4608" y="6451"/>
                    <a:pt x="4896" y="9511"/>
                    <a:pt x="4896" y="12121"/>
                  </a:cubicBezTo>
                  <a:cubicBezTo>
                    <a:pt x="4896" y="14731"/>
                    <a:pt x="4608" y="16891"/>
                    <a:pt x="4032" y="18511"/>
                  </a:cubicBezTo>
                  <a:cubicBezTo>
                    <a:pt x="3456" y="20131"/>
                    <a:pt x="2592" y="21211"/>
                    <a:pt x="1872" y="21301"/>
                  </a:cubicBezTo>
                  <a:cubicBezTo>
                    <a:pt x="1152" y="21391"/>
                    <a:pt x="576" y="20491"/>
                    <a:pt x="720" y="17521"/>
                  </a:cubicBezTo>
                  <a:cubicBezTo>
                    <a:pt x="864" y="14551"/>
                    <a:pt x="1728" y="9511"/>
                    <a:pt x="3168" y="6271"/>
                  </a:cubicBezTo>
                  <a:cubicBezTo>
                    <a:pt x="4608" y="3031"/>
                    <a:pt x="6624" y="1591"/>
                    <a:pt x="8352" y="781"/>
                  </a:cubicBezTo>
                  <a:cubicBezTo>
                    <a:pt x="10080" y="-29"/>
                    <a:pt x="11520" y="-209"/>
                    <a:pt x="12816" y="241"/>
                  </a:cubicBezTo>
                  <a:cubicBezTo>
                    <a:pt x="14112" y="691"/>
                    <a:pt x="15264" y="1771"/>
                    <a:pt x="14832" y="3571"/>
                  </a:cubicBezTo>
                  <a:cubicBezTo>
                    <a:pt x="14400" y="5371"/>
                    <a:pt x="12384" y="7891"/>
                    <a:pt x="10656" y="9241"/>
                  </a:cubicBezTo>
                  <a:cubicBezTo>
                    <a:pt x="8928" y="10591"/>
                    <a:pt x="7488" y="10771"/>
                    <a:pt x="7632" y="11131"/>
                  </a:cubicBezTo>
                  <a:cubicBezTo>
                    <a:pt x="7776" y="11491"/>
                    <a:pt x="9504" y="12031"/>
                    <a:pt x="12096" y="13381"/>
                  </a:cubicBezTo>
                  <a:cubicBezTo>
                    <a:pt x="14688" y="14731"/>
                    <a:pt x="18144" y="16891"/>
                    <a:pt x="21600" y="19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1605875" y="1004522"/>
              <a:ext cx="7366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62" y="19742"/>
                    <a:pt x="3724" y="17884"/>
                    <a:pt x="5710" y="15910"/>
                  </a:cubicBezTo>
                  <a:cubicBezTo>
                    <a:pt x="7697" y="13935"/>
                    <a:pt x="9807" y="11845"/>
                    <a:pt x="11917" y="9871"/>
                  </a:cubicBezTo>
                  <a:cubicBezTo>
                    <a:pt x="14028" y="7897"/>
                    <a:pt x="16138" y="6039"/>
                    <a:pt x="17752" y="4413"/>
                  </a:cubicBezTo>
                  <a:cubicBezTo>
                    <a:pt x="19366" y="2787"/>
                    <a:pt x="20483" y="139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2255281" y="955175"/>
              <a:ext cx="136683" cy="20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446" fill="norm" stroke="1" extrusionOk="0">
                  <a:moveTo>
                    <a:pt x="3556" y="3896"/>
                  </a:moveTo>
                  <a:cubicBezTo>
                    <a:pt x="1968" y="3446"/>
                    <a:pt x="379" y="2996"/>
                    <a:pt x="62" y="2321"/>
                  </a:cubicBezTo>
                  <a:cubicBezTo>
                    <a:pt x="-256" y="1646"/>
                    <a:pt x="697" y="746"/>
                    <a:pt x="1968" y="296"/>
                  </a:cubicBezTo>
                  <a:cubicBezTo>
                    <a:pt x="3238" y="-154"/>
                    <a:pt x="4826" y="-154"/>
                    <a:pt x="8003" y="746"/>
                  </a:cubicBezTo>
                  <a:cubicBezTo>
                    <a:pt x="11179" y="1646"/>
                    <a:pt x="15944" y="3446"/>
                    <a:pt x="18485" y="5584"/>
                  </a:cubicBezTo>
                  <a:cubicBezTo>
                    <a:pt x="21026" y="7721"/>
                    <a:pt x="21344" y="10196"/>
                    <a:pt x="18485" y="12896"/>
                  </a:cubicBezTo>
                  <a:cubicBezTo>
                    <a:pt x="15626" y="15596"/>
                    <a:pt x="9591" y="18521"/>
                    <a:pt x="3556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528734" y="1077327"/>
              <a:ext cx="213808" cy="34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267" fill="norm" stroke="1" extrusionOk="0">
                  <a:moveTo>
                    <a:pt x="12114" y="3352"/>
                  </a:moveTo>
                  <a:cubicBezTo>
                    <a:pt x="10880" y="3221"/>
                    <a:pt x="9645" y="3090"/>
                    <a:pt x="8617" y="3286"/>
                  </a:cubicBezTo>
                  <a:cubicBezTo>
                    <a:pt x="7588" y="3482"/>
                    <a:pt x="6765" y="4006"/>
                    <a:pt x="5325" y="5970"/>
                  </a:cubicBezTo>
                  <a:cubicBezTo>
                    <a:pt x="3885" y="7933"/>
                    <a:pt x="1828" y="11337"/>
                    <a:pt x="800" y="13824"/>
                  </a:cubicBezTo>
                  <a:cubicBezTo>
                    <a:pt x="-229" y="16312"/>
                    <a:pt x="-229" y="17882"/>
                    <a:pt x="594" y="19061"/>
                  </a:cubicBezTo>
                  <a:cubicBezTo>
                    <a:pt x="1417" y="20239"/>
                    <a:pt x="3062" y="21024"/>
                    <a:pt x="5120" y="21221"/>
                  </a:cubicBezTo>
                  <a:cubicBezTo>
                    <a:pt x="7177" y="21417"/>
                    <a:pt x="9645" y="21024"/>
                    <a:pt x="12525" y="19322"/>
                  </a:cubicBezTo>
                  <a:cubicBezTo>
                    <a:pt x="15405" y="17621"/>
                    <a:pt x="18697" y="14610"/>
                    <a:pt x="20034" y="11533"/>
                  </a:cubicBezTo>
                  <a:cubicBezTo>
                    <a:pt x="21371" y="8457"/>
                    <a:pt x="20754" y="5315"/>
                    <a:pt x="19417" y="3286"/>
                  </a:cubicBezTo>
                  <a:cubicBezTo>
                    <a:pt x="18080" y="1257"/>
                    <a:pt x="16022" y="341"/>
                    <a:pt x="13554" y="79"/>
                  </a:cubicBezTo>
                  <a:cubicBezTo>
                    <a:pt x="11085" y="-183"/>
                    <a:pt x="8205" y="210"/>
                    <a:pt x="6354" y="1192"/>
                  </a:cubicBezTo>
                  <a:cubicBezTo>
                    <a:pt x="4502" y="2173"/>
                    <a:pt x="3680" y="3744"/>
                    <a:pt x="4297" y="6035"/>
                  </a:cubicBezTo>
                  <a:cubicBezTo>
                    <a:pt x="4914" y="8326"/>
                    <a:pt x="6971" y="11337"/>
                    <a:pt x="9954" y="13955"/>
                  </a:cubicBezTo>
                  <a:cubicBezTo>
                    <a:pt x="12937" y="16573"/>
                    <a:pt x="16845" y="18799"/>
                    <a:pt x="20754" y="21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767675" y="1285102"/>
              <a:ext cx="125580" cy="174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236" fill="norm" stroke="1" extrusionOk="0">
                  <a:moveTo>
                    <a:pt x="0" y="3714"/>
                  </a:moveTo>
                  <a:cubicBezTo>
                    <a:pt x="1062" y="2428"/>
                    <a:pt x="2125" y="1143"/>
                    <a:pt x="3541" y="500"/>
                  </a:cubicBezTo>
                  <a:cubicBezTo>
                    <a:pt x="4957" y="-143"/>
                    <a:pt x="6728" y="-143"/>
                    <a:pt x="8144" y="371"/>
                  </a:cubicBezTo>
                  <a:cubicBezTo>
                    <a:pt x="9561" y="886"/>
                    <a:pt x="10623" y="1914"/>
                    <a:pt x="11154" y="3071"/>
                  </a:cubicBezTo>
                  <a:cubicBezTo>
                    <a:pt x="11685" y="4228"/>
                    <a:pt x="11685" y="5514"/>
                    <a:pt x="10446" y="6928"/>
                  </a:cubicBezTo>
                  <a:cubicBezTo>
                    <a:pt x="9207" y="8343"/>
                    <a:pt x="6728" y="9886"/>
                    <a:pt x="6374" y="10400"/>
                  </a:cubicBezTo>
                  <a:cubicBezTo>
                    <a:pt x="6020" y="10914"/>
                    <a:pt x="7790" y="10400"/>
                    <a:pt x="9561" y="10143"/>
                  </a:cubicBezTo>
                  <a:cubicBezTo>
                    <a:pt x="11331" y="9886"/>
                    <a:pt x="13102" y="9886"/>
                    <a:pt x="14872" y="9886"/>
                  </a:cubicBezTo>
                  <a:cubicBezTo>
                    <a:pt x="16643" y="9886"/>
                    <a:pt x="18413" y="9886"/>
                    <a:pt x="19652" y="10528"/>
                  </a:cubicBezTo>
                  <a:cubicBezTo>
                    <a:pt x="20892" y="11171"/>
                    <a:pt x="21600" y="12457"/>
                    <a:pt x="20361" y="14386"/>
                  </a:cubicBezTo>
                  <a:cubicBezTo>
                    <a:pt x="19121" y="16314"/>
                    <a:pt x="15934" y="18886"/>
                    <a:pt x="13456" y="20171"/>
                  </a:cubicBezTo>
                  <a:cubicBezTo>
                    <a:pt x="10977" y="21457"/>
                    <a:pt x="9207" y="21457"/>
                    <a:pt x="8144" y="20814"/>
                  </a:cubicBezTo>
                  <a:cubicBezTo>
                    <a:pt x="7082" y="20171"/>
                    <a:pt x="6728" y="18886"/>
                    <a:pt x="6374" y="17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894675" y="1163272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945475" y="1137872"/>
              <a:ext cx="444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6171"/>
                    <a:pt x="6171" y="12343"/>
                    <a:pt x="9771" y="15943"/>
                  </a:cubicBezTo>
                  <a:cubicBezTo>
                    <a:pt x="13371" y="19543"/>
                    <a:pt x="17486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1033840" y="979122"/>
              <a:ext cx="165636" cy="213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07" fill="norm" stroke="1" extrusionOk="0">
                  <a:moveTo>
                    <a:pt x="18935" y="0"/>
                  </a:moveTo>
                  <a:cubicBezTo>
                    <a:pt x="16748" y="5294"/>
                    <a:pt x="14561" y="10588"/>
                    <a:pt x="12510" y="14188"/>
                  </a:cubicBezTo>
                  <a:cubicBezTo>
                    <a:pt x="10459" y="17788"/>
                    <a:pt x="8545" y="19694"/>
                    <a:pt x="6631" y="20647"/>
                  </a:cubicBezTo>
                  <a:cubicBezTo>
                    <a:pt x="4718" y="21600"/>
                    <a:pt x="2804" y="21600"/>
                    <a:pt x="1573" y="20965"/>
                  </a:cubicBezTo>
                  <a:cubicBezTo>
                    <a:pt x="343" y="20329"/>
                    <a:pt x="-204" y="19059"/>
                    <a:pt x="69" y="17894"/>
                  </a:cubicBezTo>
                  <a:cubicBezTo>
                    <a:pt x="343" y="16729"/>
                    <a:pt x="1437" y="15671"/>
                    <a:pt x="3761" y="15247"/>
                  </a:cubicBezTo>
                  <a:cubicBezTo>
                    <a:pt x="6085" y="14824"/>
                    <a:pt x="9639" y="15035"/>
                    <a:pt x="12783" y="15565"/>
                  </a:cubicBezTo>
                  <a:cubicBezTo>
                    <a:pt x="15928" y="16094"/>
                    <a:pt x="18662" y="16941"/>
                    <a:pt x="21396" y="17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1326475" y="921972"/>
              <a:ext cx="571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5462"/>
                    <a:pt x="3200" y="10924"/>
                    <a:pt x="6800" y="14524"/>
                  </a:cubicBezTo>
                  <a:cubicBezTo>
                    <a:pt x="10400" y="18124"/>
                    <a:pt x="16000" y="198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1243925" y="928322"/>
              <a:ext cx="127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2700" y="9000"/>
                  </a:cubicBezTo>
                  <a:cubicBezTo>
                    <a:pt x="5400" y="5400"/>
                    <a:pt x="10800" y="2700"/>
                    <a:pt x="14400" y="135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1269325" y="1074372"/>
              <a:ext cx="190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0" y="17280"/>
                    <a:pt x="10560" y="12960"/>
                    <a:pt x="14160" y="9360"/>
                  </a:cubicBezTo>
                  <a:cubicBezTo>
                    <a:pt x="17760" y="5760"/>
                    <a:pt x="1968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1459115" y="888020"/>
              <a:ext cx="134061" cy="19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375" fill="norm" stroke="1" extrusionOk="0">
                  <a:moveTo>
                    <a:pt x="13072" y="3766"/>
                  </a:moveTo>
                  <a:cubicBezTo>
                    <a:pt x="12075" y="2827"/>
                    <a:pt x="11078" y="1888"/>
                    <a:pt x="9749" y="1418"/>
                  </a:cubicBezTo>
                  <a:cubicBezTo>
                    <a:pt x="8419" y="949"/>
                    <a:pt x="6758" y="949"/>
                    <a:pt x="5096" y="2475"/>
                  </a:cubicBezTo>
                  <a:cubicBezTo>
                    <a:pt x="3435" y="4001"/>
                    <a:pt x="1773" y="7053"/>
                    <a:pt x="942" y="9284"/>
                  </a:cubicBezTo>
                  <a:cubicBezTo>
                    <a:pt x="112" y="11514"/>
                    <a:pt x="112" y="12923"/>
                    <a:pt x="1607" y="13979"/>
                  </a:cubicBezTo>
                  <a:cubicBezTo>
                    <a:pt x="3102" y="15036"/>
                    <a:pt x="6093" y="15740"/>
                    <a:pt x="8918" y="15153"/>
                  </a:cubicBezTo>
                  <a:cubicBezTo>
                    <a:pt x="11742" y="14566"/>
                    <a:pt x="14401" y="12688"/>
                    <a:pt x="15398" y="10458"/>
                  </a:cubicBezTo>
                  <a:cubicBezTo>
                    <a:pt x="16395" y="8227"/>
                    <a:pt x="15730" y="5645"/>
                    <a:pt x="13736" y="3766"/>
                  </a:cubicBezTo>
                  <a:cubicBezTo>
                    <a:pt x="11742" y="1888"/>
                    <a:pt x="8419" y="714"/>
                    <a:pt x="5927" y="245"/>
                  </a:cubicBezTo>
                  <a:cubicBezTo>
                    <a:pt x="3435" y="-225"/>
                    <a:pt x="1773" y="10"/>
                    <a:pt x="776" y="714"/>
                  </a:cubicBezTo>
                  <a:cubicBezTo>
                    <a:pt x="-221" y="1418"/>
                    <a:pt x="-553" y="2592"/>
                    <a:pt x="1607" y="4471"/>
                  </a:cubicBezTo>
                  <a:cubicBezTo>
                    <a:pt x="3767" y="6349"/>
                    <a:pt x="8419" y="8932"/>
                    <a:pt x="12075" y="11514"/>
                  </a:cubicBezTo>
                  <a:cubicBezTo>
                    <a:pt x="15730" y="14097"/>
                    <a:pt x="18389" y="16679"/>
                    <a:pt x="19718" y="18323"/>
                  </a:cubicBezTo>
                  <a:cubicBezTo>
                    <a:pt x="21047" y="19966"/>
                    <a:pt x="21047" y="20671"/>
                    <a:pt x="21047" y="21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1663025" y="782685"/>
              <a:ext cx="152401" cy="268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6548"/>
                  </a:moveTo>
                  <a:cubicBezTo>
                    <a:pt x="300" y="9586"/>
                    <a:pt x="600" y="12623"/>
                    <a:pt x="750" y="14817"/>
                  </a:cubicBezTo>
                  <a:cubicBezTo>
                    <a:pt x="900" y="17011"/>
                    <a:pt x="900" y="18361"/>
                    <a:pt x="900" y="19457"/>
                  </a:cubicBezTo>
                  <a:cubicBezTo>
                    <a:pt x="900" y="20554"/>
                    <a:pt x="900" y="21398"/>
                    <a:pt x="900" y="21398"/>
                  </a:cubicBezTo>
                  <a:cubicBezTo>
                    <a:pt x="900" y="21398"/>
                    <a:pt x="900" y="20554"/>
                    <a:pt x="1350" y="17264"/>
                  </a:cubicBezTo>
                  <a:cubicBezTo>
                    <a:pt x="1800" y="13973"/>
                    <a:pt x="2700" y="8236"/>
                    <a:pt x="3750" y="5029"/>
                  </a:cubicBezTo>
                  <a:cubicBezTo>
                    <a:pt x="4800" y="1823"/>
                    <a:pt x="6000" y="1148"/>
                    <a:pt x="7350" y="642"/>
                  </a:cubicBezTo>
                  <a:cubicBezTo>
                    <a:pt x="8700" y="135"/>
                    <a:pt x="10200" y="-202"/>
                    <a:pt x="11400" y="135"/>
                  </a:cubicBezTo>
                  <a:cubicBezTo>
                    <a:pt x="12600" y="473"/>
                    <a:pt x="13500" y="1485"/>
                    <a:pt x="13200" y="2835"/>
                  </a:cubicBezTo>
                  <a:cubicBezTo>
                    <a:pt x="12900" y="4185"/>
                    <a:pt x="11400" y="5873"/>
                    <a:pt x="9900" y="6970"/>
                  </a:cubicBezTo>
                  <a:cubicBezTo>
                    <a:pt x="8400" y="8067"/>
                    <a:pt x="6900" y="8573"/>
                    <a:pt x="5550" y="9332"/>
                  </a:cubicBezTo>
                  <a:cubicBezTo>
                    <a:pt x="4200" y="10092"/>
                    <a:pt x="3000" y="11104"/>
                    <a:pt x="2850" y="11948"/>
                  </a:cubicBezTo>
                  <a:cubicBezTo>
                    <a:pt x="2700" y="12792"/>
                    <a:pt x="3600" y="13467"/>
                    <a:pt x="5850" y="14226"/>
                  </a:cubicBezTo>
                  <a:cubicBezTo>
                    <a:pt x="8100" y="14986"/>
                    <a:pt x="11700" y="15829"/>
                    <a:pt x="14550" y="16926"/>
                  </a:cubicBezTo>
                  <a:cubicBezTo>
                    <a:pt x="17400" y="18023"/>
                    <a:pt x="19500" y="19373"/>
                    <a:pt x="21600" y="20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5" name="Drawing"/>
          <p:cNvGrpSpPr/>
          <p:nvPr/>
        </p:nvGrpSpPr>
        <p:grpSpPr>
          <a:xfrm>
            <a:off x="879389" y="1268868"/>
            <a:ext cx="11807912" cy="6795633"/>
            <a:chOff x="0" y="0"/>
            <a:chExt cx="11807910" cy="6795631"/>
          </a:xfrm>
        </p:grpSpPr>
        <p:sp>
          <p:nvSpPr>
            <p:cNvPr id="2680" name="Line"/>
            <p:cNvSpPr/>
            <p:nvPr/>
          </p:nvSpPr>
          <p:spPr>
            <a:xfrm>
              <a:off x="1790641" y="172581"/>
              <a:ext cx="276370" cy="422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26" fill="norm" stroke="1" extrusionOk="0">
                  <a:moveTo>
                    <a:pt x="19893" y="2257"/>
                  </a:moveTo>
                  <a:cubicBezTo>
                    <a:pt x="19893" y="1719"/>
                    <a:pt x="19893" y="1182"/>
                    <a:pt x="19484" y="752"/>
                  </a:cubicBezTo>
                  <a:cubicBezTo>
                    <a:pt x="19075" y="322"/>
                    <a:pt x="18257" y="0"/>
                    <a:pt x="16784" y="0"/>
                  </a:cubicBezTo>
                  <a:cubicBezTo>
                    <a:pt x="15311" y="0"/>
                    <a:pt x="13184" y="322"/>
                    <a:pt x="10730" y="1504"/>
                  </a:cubicBezTo>
                  <a:cubicBezTo>
                    <a:pt x="8275" y="2687"/>
                    <a:pt x="5493" y="4728"/>
                    <a:pt x="3530" y="7093"/>
                  </a:cubicBezTo>
                  <a:cubicBezTo>
                    <a:pt x="1566" y="9457"/>
                    <a:pt x="421" y="12143"/>
                    <a:pt x="93" y="14400"/>
                  </a:cubicBezTo>
                  <a:cubicBezTo>
                    <a:pt x="-234" y="16657"/>
                    <a:pt x="257" y="18484"/>
                    <a:pt x="2302" y="19719"/>
                  </a:cubicBezTo>
                  <a:cubicBezTo>
                    <a:pt x="4348" y="20955"/>
                    <a:pt x="7948" y="21600"/>
                    <a:pt x="11384" y="21385"/>
                  </a:cubicBezTo>
                  <a:cubicBezTo>
                    <a:pt x="14821" y="21170"/>
                    <a:pt x="18093" y="20096"/>
                    <a:pt x="21366" y="19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2077123" y="439716"/>
              <a:ext cx="125725" cy="139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0673" fill="norm" stroke="1" extrusionOk="0">
                  <a:moveTo>
                    <a:pt x="8932" y="5571"/>
                  </a:moveTo>
                  <a:cubicBezTo>
                    <a:pt x="8932" y="4006"/>
                    <a:pt x="8932" y="2440"/>
                    <a:pt x="8046" y="1345"/>
                  </a:cubicBezTo>
                  <a:cubicBezTo>
                    <a:pt x="7161" y="249"/>
                    <a:pt x="5391" y="-377"/>
                    <a:pt x="3974" y="249"/>
                  </a:cubicBezTo>
                  <a:cubicBezTo>
                    <a:pt x="2558" y="875"/>
                    <a:pt x="1495" y="2753"/>
                    <a:pt x="787" y="5258"/>
                  </a:cubicBezTo>
                  <a:cubicBezTo>
                    <a:pt x="79" y="7762"/>
                    <a:pt x="-275" y="10893"/>
                    <a:pt x="256" y="13866"/>
                  </a:cubicBezTo>
                  <a:cubicBezTo>
                    <a:pt x="787" y="16840"/>
                    <a:pt x="2204" y="19658"/>
                    <a:pt x="5214" y="20440"/>
                  </a:cubicBezTo>
                  <a:cubicBezTo>
                    <a:pt x="8223" y="21223"/>
                    <a:pt x="12827" y="19971"/>
                    <a:pt x="15836" y="17623"/>
                  </a:cubicBezTo>
                  <a:cubicBezTo>
                    <a:pt x="18846" y="15275"/>
                    <a:pt x="20263" y="11832"/>
                    <a:pt x="20794" y="9327"/>
                  </a:cubicBezTo>
                  <a:cubicBezTo>
                    <a:pt x="21325" y="6823"/>
                    <a:pt x="20971" y="5258"/>
                    <a:pt x="19732" y="4162"/>
                  </a:cubicBezTo>
                  <a:cubicBezTo>
                    <a:pt x="18492" y="3066"/>
                    <a:pt x="16368" y="2440"/>
                    <a:pt x="14951" y="3066"/>
                  </a:cubicBezTo>
                  <a:cubicBezTo>
                    <a:pt x="13535" y="3693"/>
                    <a:pt x="12827" y="5571"/>
                    <a:pt x="12118" y="7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2276560" y="417932"/>
              <a:ext cx="139701" cy="14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5807"/>
                  </a:moveTo>
                  <a:cubicBezTo>
                    <a:pt x="327" y="8545"/>
                    <a:pt x="655" y="11283"/>
                    <a:pt x="2291" y="10370"/>
                  </a:cubicBezTo>
                  <a:cubicBezTo>
                    <a:pt x="3927" y="9457"/>
                    <a:pt x="6873" y="4894"/>
                    <a:pt x="9327" y="2460"/>
                  </a:cubicBezTo>
                  <a:cubicBezTo>
                    <a:pt x="11782" y="26"/>
                    <a:pt x="13745" y="-278"/>
                    <a:pt x="15218" y="178"/>
                  </a:cubicBezTo>
                  <a:cubicBezTo>
                    <a:pt x="16691" y="635"/>
                    <a:pt x="17673" y="1852"/>
                    <a:pt x="18327" y="4894"/>
                  </a:cubicBezTo>
                  <a:cubicBezTo>
                    <a:pt x="18982" y="7936"/>
                    <a:pt x="19309" y="12804"/>
                    <a:pt x="19800" y="15846"/>
                  </a:cubicBezTo>
                  <a:cubicBezTo>
                    <a:pt x="20291" y="18888"/>
                    <a:pt x="20945" y="20105"/>
                    <a:pt x="21600" y="21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2495545" y="157364"/>
              <a:ext cx="181066" cy="365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08" fill="norm" stroke="1" extrusionOk="0">
                  <a:moveTo>
                    <a:pt x="21485" y="3871"/>
                  </a:moveTo>
                  <a:cubicBezTo>
                    <a:pt x="21485" y="3251"/>
                    <a:pt x="21485" y="2630"/>
                    <a:pt x="21234" y="2009"/>
                  </a:cubicBezTo>
                  <a:cubicBezTo>
                    <a:pt x="20983" y="1389"/>
                    <a:pt x="20480" y="768"/>
                    <a:pt x="19601" y="396"/>
                  </a:cubicBezTo>
                  <a:cubicBezTo>
                    <a:pt x="18722" y="23"/>
                    <a:pt x="17466" y="-101"/>
                    <a:pt x="16462" y="85"/>
                  </a:cubicBezTo>
                  <a:cubicBezTo>
                    <a:pt x="15457" y="271"/>
                    <a:pt x="14704" y="768"/>
                    <a:pt x="13322" y="2568"/>
                  </a:cubicBezTo>
                  <a:cubicBezTo>
                    <a:pt x="11941" y="4368"/>
                    <a:pt x="9932" y="7471"/>
                    <a:pt x="9429" y="10327"/>
                  </a:cubicBezTo>
                  <a:cubicBezTo>
                    <a:pt x="8927" y="13182"/>
                    <a:pt x="9932" y="15789"/>
                    <a:pt x="10434" y="17402"/>
                  </a:cubicBezTo>
                  <a:cubicBezTo>
                    <a:pt x="10936" y="19016"/>
                    <a:pt x="10936" y="19637"/>
                    <a:pt x="10559" y="20196"/>
                  </a:cubicBezTo>
                  <a:cubicBezTo>
                    <a:pt x="10183" y="20754"/>
                    <a:pt x="9429" y="21251"/>
                    <a:pt x="8425" y="21375"/>
                  </a:cubicBezTo>
                  <a:cubicBezTo>
                    <a:pt x="7420" y="21499"/>
                    <a:pt x="6164" y="21251"/>
                    <a:pt x="5034" y="20940"/>
                  </a:cubicBezTo>
                  <a:cubicBezTo>
                    <a:pt x="3904" y="20630"/>
                    <a:pt x="2899" y="20258"/>
                    <a:pt x="1894" y="19637"/>
                  </a:cubicBezTo>
                  <a:cubicBezTo>
                    <a:pt x="890" y="19016"/>
                    <a:pt x="-115" y="18147"/>
                    <a:pt x="11" y="17527"/>
                  </a:cubicBezTo>
                  <a:cubicBezTo>
                    <a:pt x="136" y="16906"/>
                    <a:pt x="1392" y="16533"/>
                    <a:pt x="3904" y="16223"/>
                  </a:cubicBezTo>
                  <a:cubicBezTo>
                    <a:pt x="6415" y="15913"/>
                    <a:pt x="10183" y="15665"/>
                    <a:pt x="12694" y="15727"/>
                  </a:cubicBezTo>
                  <a:cubicBezTo>
                    <a:pt x="15206" y="15789"/>
                    <a:pt x="16462" y="16161"/>
                    <a:pt x="17215" y="16658"/>
                  </a:cubicBezTo>
                  <a:cubicBezTo>
                    <a:pt x="17969" y="17154"/>
                    <a:pt x="18220" y="17775"/>
                    <a:pt x="18345" y="18644"/>
                  </a:cubicBezTo>
                  <a:cubicBezTo>
                    <a:pt x="18471" y="19513"/>
                    <a:pt x="18471" y="20630"/>
                    <a:pt x="18722" y="20754"/>
                  </a:cubicBezTo>
                  <a:cubicBezTo>
                    <a:pt x="18973" y="20878"/>
                    <a:pt x="19476" y="20009"/>
                    <a:pt x="19852" y="18892"/>
                  </a:cubicBezTo>
                  <a:cubicBezTo>
                    <a:pt x="20229" y="17775"/>
                    <a:pt x="20480" y="16409"/>
                    <a:pt x="20606" y="15416"/>
                  </a:cubicBezTo>
                  <a:cubicBezTo>
                    <a:pt x="20732" y="14423"/>
                    <a:pt x="20732" y="13802"/>
                    <a:pt x="20857" y="13430"/>
                  </a:cubicBezTo>
                  <a:cubicBezTo>
                    <a:pt x="20983" y="13058"/>
                    <a:pt x="21234" y="12933"/>
                    <a:pt x="21485" y="12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2741665" y="196937"/>
              <a:ext cx="347191" cy="35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31" fill="norm" stroke="1" extrusionOk="0">
                  <a:moveTo>
                    <a:pt x="4617" y="12871"/>
                  </a:moveTo>
                  <a:cubicBezTo>
                    <a:pt x="3962" y="12997"/>
                    <a:pt x="3308" y="13123"/>
                    <a:pt x="2522" y="14190"/>
                  </a:cubicBezTo>
                  <a:cubicBezTo>
                    <a:pt x="1737" y="15258"/>
                    <a:pt x="820" y="17267"/>
                    <a:pt x="362" y="18585"/>
                  </a:cubicBezTo>
                  <a:cubicBezTo>
                    <a:pt x="-96" y="19904"/>
                    <a:pt x="-96" y="20532"/>
                    <a:pt x="231" y="20909"/>
                  </a:cubicBezTo>
                  <a:cubicBezTo>
                    <a:pt x="559" y="21285"/>
                    <a:pt x="1213" y="21411"/>
                    <a:pt x="2129" y="20846"/>
                  </a:cubicBezTo>
                  <a:cubicBezTo>
                    <a:pt x="3046" y="20281"/>
                    <a:pt x="4224" y="19025"/>
                    <a:pt x="5140" y="16513"/>
                  </a:cubicBezTo>
                  <a:cubicBezTo>
                    <a:pt x="6057" y="14002"/>
                    <a:pt x="6711" y="10234"/>
                    <a:pt x="7104" y="7660"/>
                  </a:cubicBezTo>
                  <a:cubicBezTo>
                    <a:pt x="7497" y="5085"/>
                    <a:pt x="7628" y="3704"/>
                    <a:pt x="7628" y="2511"/>
                  </a:cubicBezTo>
                  <a:cubicBezTo>
                    <a:pt x="7628" y="1318"/>
                    <a:pt x="7497" y="313"/>
                    <a:pt x="7104" y="62"/>
                  </a:cubicBezTo>
                  <a:cubicBezTo>
                    <a:pt x="6711" y="-189"/>
                    <a:pt x="6057" y="313"/>
                    <a:pt x="5533" y="1758"/>
                  </a:cubicBezTo>
                  <a:cubicBezTo>
                    <a:pt x="5009" y="3202"/>
                    <a:pt x="4617" y="5588"/>
                    <a:pt x="4355" y="7974"/>
                  </a:cubicBezTo>
                  <a:cubicBezTo>
                    <a:pt x="4093" y="10360"/>
                    <a:pt x="3962" y="12746"/>
                    <a:pt x="4289" y="14567"/>
                  </a:cubicBezTo>
                  <a:cubicBezTo>
                    <a:pt x="4617" y="16388"/>
                    <a:pt x="5402" y="17644"/>
                    <a:pt x="6188" y="18397"/>
                  </a:cubicBezTo>
                  <a:cubicBezTo>
                    <a:pt x="6973" y="19151"/>
                    <a:pt x="7759" y="19402"/>
                    <a:pt x="8544" y="19402"/>
                  </a:cubicBezTo>
                  <a:cubicBezTo>
                    <a:pt x="9329" y="19402"/>
                    <a:pt x="10115" y="19151"/>
                    <a:pt x="10835" y="18334"/>
                  </a:cubicBezTo>
                  <a:cubicBezTo>
                    <a:pt x="11555" y="17518"/>
                    <a:pt x="12209" y="16137"/>
                    <a:pt x="12602" y="15069"/>
                  </a:cubicBezTo>
                  <a:cubicBezTo>
                    <a:pt x="12995" y="14002"/>
                    <a:pt x="13126" y="13248"/>
                    <a:pt x="12929" y="12683"/>
                  </a:cubicBezTo>
                  <a:cubicBezTo>
                    <a:pt x="12733" y="12118"/>
                    <a:pt x="12209" y="11741"/>
                    <a:pt x="11686" y="11741"/>
                  </a:cubicBezTo>
                  <a:cubicBezTo>
                    <a:pt x="11162" y="11741"/>
                    <a:pt x="10639" y="12118"/>
                    <a:pt x="10246" y="12746"/>
                  </a:cubicBezTo>
                  <a:cubicBezTo>
                    <a:pt x="9853" y="13374"/>
                    <a:pt x="9591" y="14253"/>
                    <a:pt x="9460" y="15069"/>
                  </a:cubicBezTo>
                  <a:cubicBezTo>
                    <a:pt x="9329" y="15885"/>
                    <a:pt x="9329" y="16639"/>
                    <a:pt x="9526" y="17330"/>
                  </a:cubicBezTo>
                  <a:cubicBezTo>
                    <a:pt x="9722" y="18020"/>
                    <a:pt x="10115" y="18648"/>
                    <a:pt x="10639" y="18962"/>
                  </a:cubicBezTo>
                  <a:cubicBezTo>
                    <a:pt x="11162" y="19276"/>
                    <a:pt x="11817" y="19276"/>
                    <a:pt x="12668" y="18774"/>
                  </a:cubicBezTo>
                  <a:cubicBezTo>
                    <a:pt x="13519" y="18271"/>
                    <a:pt x="14566" y="17267"/>
                    <a:pt x="15286" y="16513"/>
                  </a:cubicBezTo>
                  <a:cubicBezTo>
                    <a:pt x="16006" y="15760"/>
                    <a:pt x="16399" y="15258"/>
                    <a:pt x="16399" y="15383"/>
                  </a:cubicBezTo>
                  <a:cubicBezTo>
                    <a:pt x="16399" y="15509"/>
                    <a:pt x="16006" y="16262"/>
                    <a:pt x="15744" y="16953"/>
                  </a:cubicBezTo>
                  <a:cubicBezTo>
                    <a:pt x="15482" y="17644"/>
                    <a:pt x="15351" y="18271"/>
                    <a:pt x="15351" y="18209"/>
                  </a:cubicBezTo>
                  <a:cubicBezTo>
                    <a:pt x="15351" y="18146"/>
                    <a:pt x="15482" y="17392"/>
                    <a:pt x="15875" y="16325"/>
                  </a:cubicBezTo>
                  <a:cubicBezTo>
                    <a:pt x="16268" y="15258"/>
                    <a:pt x="16922" y="13876"/>
                    <a:pt x="17577" y="12934"/>
                  </a:cubicBezTo>
                  <a:cubicBezTo>
                    <a:pt x="18231" y="11992"/>
                    <a:pt x="18886" y="11490"/>
                    <a:pt x="19540" y="11302"/>
                  </a:cubicBezTo>
                  <a:cubicBezTo>
                    <a:pt x="20195" y="11113"/>
                    <a:pt x="20849" y="11239"/>
                    <a:pt x="21177" y="11678"/>
                  </a:cubicBezTo>
                  <a:cubicBezTo>
                    <a:pt x="21504" y="12118"/>
                    <a:pt x="21504" y="12871"/>
                    <a:pt x="21439" y="14190"/>
                  </a:cubicBezTo>
                  <a:cubicBezTo>
                    <a:pt x="21373" y="15509"/>
                    <a:pt x="21242" y="17392"/>
                    <a:pt x="21111" y="19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3134757" y="350381"/>
              <a:ext cx="335604" cy="168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188" fill="norm" stroke="1" extrusionOk="0">
                  <a:moveTo>
                    <a:pt x="4830" y="1600"/>
                  </a:moveTo>
                  <a:cubicBezTo>
                    <a:pt x="4286" y="800"/>
                    <a:pt x="3743" y="0"/>
                    <a:pt x="3131" y="0"/>
                  </a:cubicBezTo>
                  <a:cubicBezTo>
                    <a:pt x="2520" y="0"/>
                    <a:pt x="1841" y="800"/>
                    <a:pt x="1230" y="3333"/>
                  </a:cubicBezTo>
                  <a:cubicBezTo>
                    <a:pt x="618" y="5867"/>
                    <a:pt x="75" y="10133"/>
                    <a:pt x="7" y="13467"/>
                  </a:cubicBezTo>
                  <a:cubicBezTo>
                    <a:pt x="-61" y="16800"/>
                    <a:pt x="347" y="19200"/>
                    <a:pt x="1569" y="20400"/>
                  </a:cubicBezTo>
                  <a:cubicBezTo>
                    <a:pt x="2792" y="21600"/>
                    <a:pt x="4830" y="21600"/>
                    <a:pt x="6799" y="19200"/>
                  </a:cubicBezTo>
                  <a:cubicBezTo>
                    <a:pt x="8769" y="16800"/>
                    <a:pt x="10671" y="12000"/>
                    <a:pt x="11826" y="8933"/>
                  </a:cubicBezTo>
                  <a:cubicBezTo>
                    <a:pt x="12981" y="5867"/>
                    <a:pt x="13388" y="4533"/>
                    <a:pt x="13252" y="3600"/>
                  </a:cubicBezTo>
                  <a:cubicBezTo>
                    <a:pt x="13116" y="2667"/>
                    <a:pt x="12437" y="2133"/>
                    <a:pt x="11758" y="2533"/>
                  </a:cubicBezTo>
                  <a:cubicBezTo>
                    <a:pt x="11079" y="2933"/>
                    <a:pt x="10399" y="4267"/>
                    <a:pt x="9924" y="6400"/>
                  </a:cubicBezTo>
                  <a:cubicBezTo>
                    <a:pt x="9448" y="8533"/>
                    <a:pt x="9177" y="11467"/>
                    <a:pt x="9245" y="13467"/>
                  </a:cubicBezTo>
                  <a:cubicBezTo>
                    <a:pt x="9313" y="15467"/>
                    <a:pt x="9720" y="16533"/>
                    <a:pt x="11826" y="16800"/>
                  </a:cubicBezTo>
                  <a:cubicBezTo>
                    <a:pt x="13931" y="17067"/>
                    <a:pt x="17735" y="16533"/>
                    <a:pt x="21539" y="16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3883110" y="92746"/>
              <a:ext cx="57151" cy="344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597"/>
                  </a:moveTo>
                  <a:cubicBezTo>
                    <a:pt x="800" y="1411"/>
                    <a:pt x="1600" y="226"/>
                    <a:pt x="2000" y="29"/>
                  </a:cubicBezTo>
                  <a:cubicBezTo>
                    <a:pt x="2400" y="-169"/>
                    <a:pt x="2400" y="621"/>
                    <a:pt x="2800" y="3453"/>
                  </a:cubicBezTo>
                  <a:cubicBezTo>
                    <a:pt x="3200" y="6285"/>
                    <a:pt x="4000" y="11158"/>
                    <a:pt x="4800" y="14319"/>
                  </a:cubicBezTo>
                  <a:cubicBezTo>
                    <a:pt x="5600" y="17480"/>
                    <a:pt x="6400" y="18929"/>
                    <a:pt x="8000" y="19916"/>
                  </a:cubicBezTo>
                  <a:cubicBezTo>
                    <a:pt x="9600" y="20904"/>
                    <a:pt x="12000" y="21431"/>
                    <a:pt x="14400" y="21431"/>
                  </a:cubicBezTo>
                  <a:cubicBezTo>
                    <a:pt x="16800" y="21431"/>
                    <a:pt x="19200" y="20904"/>
                    <a:pt x="21600" y="20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3972010" y="250212"/>
              <a:ext cx="107951" cy="18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fill="norm" stroke="1" extrusionOk="0">
                  <a:moveTo>
                    <a:pt x="1271" y="7845"/>
                  </a:moveTo>
                  <a:cubicBezTo>
                    <a:pt x="847" y="11485"/>
                    <a:pt x="424" y="15126"/>
                    <a:pt x="212" y="17553"/>
                  </a:cubicBezTo>
                  <a:cubicBezTo>
                    <a:pt x="0" y="19980"/>
                    <a:pt x="0" y="21193"/>
                    <a:pt x="0" y="20829"/>
                  </a:cubicBezTo>
                  <a:cubicBezTo>
                    <a:pt x="0" y="20465"/>
                    <a:pt x="0" y="18523"/>
                    <a:pt x="424" y="15611"/>
                  </a:cubicBezTo>
                  <a:cubicBezTo>
                    <a:pt x="847" y="12699"/>
                    <a:pt x="1694" y="8815"/>
                    <a:pt x="3176" y="5903"/>
                  </a:cubicBezTo>
                  <a:cubicBezTo>
                    <a:pt x="4659" y="2991"/>
                    <a:pt x="6776" y="1049"/>
                    <a:pt x="8894" y="321"/>
                  </a:cubicBezTo>
                  <a:cubicBezTo>
                    <a:pt x="11012" y="-407"/>
                    <a:pt x="13129" y="78"/>
                    <a:pt x="14824" y="2020"/>
                  </a:cubicBezTo>
                  <a:cubicBezTo>
                    <a:pt x="16518" y="3962"/>
                    <a:pt x="17788" y="7359"/>
                    <a:pt x="18424" y="9665"/>
                  </a:cubicBezTo>
                  <a:cubicBezTo>
                    <a:pt x="19059" y="11971"/>
                    <a:pt x="19059" y="13184"/>
                    <a:pt x="19482" y="13912"/>
                  </a:cubicBezTo>
                  <a:cubicBezTo>
                    <a:pt x="19906" y="14640"/>
                    <a:pt x="20753" y="14883"/>
                    <a:pt x="21600" y="15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4187910" y="90031"/>
              <a:ext cx="31751" cy="314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0"/>
                  </a:moveTo>
                  <a:cubicBezTo>
                    <a:pt x="0" y="3744"/>
                    <a:pt x="0" y="7488"/>
                    <a:pt x="0" y="10584"/>
                  </a:cubicBezTo>
                  <a:cubicBezTo>
                    <a:pt x="0" y="13680"/>
                    <a:pt x="0" y="16128"/>
                    <a:pt x="0" y="17712"/>
                  </a:cubicBezTo>
                  <a:cubicBezTo>
                    <a:pt x="0" y="19296"/>
                    <a:pt x="0" y="20016"/>
                    <a:pt x="2880" y="20592"/>
                  </a:cubicBezTo>
                  <a:cubicBezTo>
                    <a:pt x="5760" y="21168"/>
                    <a:pt x="11520" y="21600"/>
                    <a:pt x="15120" y="21312"/>
                  </a:cubicBezTo>
                  <a:cubicBezTo>
                    <a:pt x="18720" y="21024"/>
                    <a:pt x="20160" y="20016"/>
                    <a:pt x="21600" y="19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4149810" y="241936"/>
              <a:ext cx="209551" cy="156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7" fill="norm" stroke="1" extrusionOk="0">
                  <a:moveTo>
                    <a:pt x="0" y="6035"/>
                  </a:moveTo>
                  <a:cubicBezTo>
                    <a:pt x="3709" y="6035"/>
                    <a:pt x="7418" y="6035"/>
                    <a:pt x="9818" y="5893"/>
                  </a:cubicBezTo>
                  <a:cubicBezTo>
                    <a:pt x="12218" y="5750"/>
                    <a:pt x="13309" y="5466"/>
                    <a:pt x="14400" y="4898"/>
                  </a:cubicBezTo>
                  <a:cubicBezTo>
                    <a:pt x="15491" y="4329"/>
                    <a:pt x="16582" y="3477"/>
                    <a:pt x="16691" y="2482"/>
                  </a:cubicBezTo>
                  <a:cubicBezTo>
                    <a:pt x="16800" y="1487"/>
                    <a:pt x="15927" y="350"/>
                    <a:pt x="14945" y="66"/>
                  </a:cubicBezTo>
                  <a:cubicBezTo>
                    <a:pt x="13964" y="-218"/>
                    <a:pt x="12873" y="350"/>
                    <a:pt x="11782" y="2908"/>
                  </a:cubicBezTo>
                  <a:cubicBezTo>
                    <a:pt x="10691" y="5466"/>
                    <a:pt x="9600" y="10014"/>
                    <a:pt x="9164" y="13140"/>
                  </a:cubicBezTo>
                  <a:cubicBezTo>
                    <a:pt x="8727" y="16266"/>
                    <a:pt x="8945" y="17971"/>
                    <a:pt x="10145" y="19250"/>
                  </a:cubicBezTo>
                  <a:cubicBezTo>
                    <a:pt x="11345" y="20529"/>
                    <a:pt x="13527" y="21382"/>
                    <a:pt x="15600" y="20956"/>
                  </a:cubicBezTo>
                  <a:cubicBezTo>
                    <a:pt x="17673" y="20529"/>
                    <a:pt x="19636" y="18824"/>
                    <a:pt x="21600" y="17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4378410" y="197981"/>
              <a:ext cx="247651" cy="238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5161"/>
                  </a:moveTo>
                  <a:cubicBezTo>
                    <a:pt x="923" y="5543"/>
                    <a:pt x="1846" y="5926"/>
                    <a:pt x="2769" y="8315"/>
                  </a:cubicBezTo>
                  <a:cubicBezTo>
                    <a:pt x="3692" y="10704"/>
                    <a:pt x="4615" y="15101"/>
                    <a:pt x="4985" y="17777"/>
                  </a:cubicBezTo>
                  <a:cubicBezTo>
                    <a:pt x="5354" y="20453"/>
                    <a:pt x="5169" y="21409"/>
                    <a:pt x="4800" y="21504"/>
                  </a:cubicBezTo>
                  <a:cubicBezTo>
                    <a:pt x="4431" y="21600"/>
                    <a:pt x="3877" y="20835"/>
                    <a:pt x="3692" y="18446"/>
                  </a:cubicBezTo>
                  <a:cubicBezTo>
                    <a:pt x="3508" y="16057"/>
                    <a:pt x="3692" y="12042"/>
                    <a:pt x="4523" y="9080"/>
                  </a:cubicBezTo>
                  <a:cubicBezTo>
                    <a:pt x="5354" y="6117"/>
                    <a:pt x="6831" y="4205"/>
                    <a:pt x="8031" y="3154"/>
                  </a:cubicBezTo>
                  <a:cubicBezTo>
                    <a:pt x="9231" y="2103"/>
                    <a:pt x="10154" y="1912"/>
                    <a:pt x="10615" y="2389"/>
                  </a:cubicBezTo>
                  <a:cubicBezTo>
                    <a:pt x="11077" y="2867"/>
                    <a:pt x="11077" y="4014"/>
                    <a:pt x="11262" y="6595"/>
                  </a:cubicBezTo>
                  <a:cubicBezTo>
                    <a:pt x="11446" y="9175"/>
                    <a:pt x="11815" y="13189"/>
                    <a:pt x="12277" y="15579"/>
                  </a:cubicBezTo>
                  <a:cubicBezTo>
                    <a:pt x="12738" y="17968"/>
                    <a:pt x="13292" y="18733"/>
                    <a:pt x="13846" y="18733"/>
                  </a:cubicBezTo>
                  <a:cubicBezTo>
                    <a:pt x="14400" y="18733"/>
                    <a:pt x="14954" y="17968"/>
                    <a:pt x="15692" y="15483"/>
                  </a:cubicBezTo>
                  <a:cubicBezTo>
                    <a:pt x="16431" y="12998"/>
                    <a:pt x="17354" y="8793"/>
                    <a:pt x="18369" y="5926"/>
                  </a:cubicBezTo>
                  <a:cubicBezTo>
                    <a:pt x="19385" y="3058"/>
                    <a:pt x="20492" y="15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4609552" y="-1"/>
              <a:ext cx="408386" cy="477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56" fill="norm" stroke="1" extrusionOk="0">
                  <a:moveTo>
                    <a:pt x="8507" y="11807"/>
                  </a:moveTo>
                  <a:cubicBezTo>
                    <a:pt x="7178" y="11616"/>
                    <a:pt x="5849" y="11425"/>
                    <a:pt x="4409" y="12046"/>
                  </a:cubicBezTo>
                  <a:cubicBezTo>
                    <a:pt x="2969" y="12668"/>
                    <a:pt x="1418" y="14101"/>
                    <a:pt x="642" y="15057"/>
                  </a:cubicBezTo>
                  <a:cubicBezTo>
                    <a:pt x="-133" y="16013"/>
                    <a:pt x="-133" y="16491"/>
                    <a:pt x="255" y="17016"/>
                  </a:cubicBezTo>
                  <a:cubicBezTo>
                    <a:pt x="642" y="17542"/>
                    <a:pt x="1418" y="18115"/>
                    <a:pt x="2525" y="17781"/>
                  </a:cubicBezTo>
                  <a:cubicBezTo>
                    <a:pt x="3633" y="17446"/>
                    <a:pt x="5073" y="16204"/>
                    <a:pt x="5959" y="15248"/>
                  </a:cubicBezTo>
                  <a:cubicBezTo>
                    <a:pt x="6845" y="14292"/>
                    <a:pt x="7178" y="13623"/>
                    <a:pt x="7455" y="12954"/>
                  </a:cubicBezTo>
                  <a:cubicBezTo>
                    <a:pt x="7732" y="12285"/>
                    <a:pt x="7953" y="11616"/>
                    <a:pt x="7953" y="11568"/>
                  </a:cubicBezTo>
                  <a:cubicBezTo>
                    <a:pt x="7953" y="11521"/>
                    <a:pt x="7732" y="12094"/>
                    <a:pt x="7565" y="12668"/>
                  </a:cubicBezTo>
                  <a:cubicBezTo>
                    <a:pt x="7399" y="13241"/>
                    <a:pt x="7289" y="13814"/>
                    <a:pt x="7344" y="14436"/>
                  </a:cubicBezTo>
                  <a:cubicBezTo>
                    <a:pt x="7399" y="15057"/>
                    <a:pt x="7621" y="15726"/>
                    <a:pt x="8009" y="16060"/>
                  </a:cubicBezTo>
                  <a:cubicBezTo>
                    <a:pt x="8396" y="16395"/>
                    <a:pt x="8950" y="16395"/>
                    <a:pt x="9947" y="15439"/>
                  </a:cubicBezTo>
                  <a:cubicBezTo>
                    <a:pt x="10944" y="14483"/>
                    <a:pt x="12384" y="12572"/>
                    <a:pt x="13602" y="10230"/>
                  </a:cubicBezTo>
                  <a:cubicBezTo>
                    <a:pt x="14821" y="7889"/>
                    <a:pt x="15818" y="5117"/>
                    <a:pt x="16427" y="3492"/>
                  </a:cubicBezTo>
                  <a:cubicBezTo>
                    <a:pt x="17036" y="1868"/>
                    <a:pt x="17258" y="1390"/>
                    <a:pt x="17369" y="912"/>
                  </a:cubicBezTo>
                  <a:cubicBezTo>
                    <a:pt x="17479" y="434"/>
                    <a:pt x="17479" y="-44"/>
                    <a:pt x="17202" y="4"/>
                  </a:cubicBezTo>
                  <a:cubicBezTo>
                    <a:pt x="16925" y="52"/>
                    <a:pt x="16372" y="625"/>
                    <a:pt x="15707" y="2345"/>
                  </a:cubicBezTo>
                  <a:cubicBezTo>
                    <a:pt x="15042" y="4066"/>
                    <a:pt x="14267" y="6933"/>
                    <a:pt x="13935" y="9370"/>
                  </a:cubicBezTo>
                  <a:cubicBezTo>
                    <a:pt x="13602" y="11807"/>
                    <a:pt x="13713" y="13814"/>
                    <a:pt x="13935" y="15009"/>
                  </a:cubicBezTo>
                  <a:cubicBezTo>
                    <a:pt x="14156" y="16204"/>
                    <a:pt x="14489" y="16586"/>
                    <a:pt x="15209" y="16873"/>
                  </a:cubicBezTo>
                  <a:cubicBezTo>
                    <a:pt x="15929" y="17160"/>
                    <a:pt x="17036" y="17351"/>
                    <a:pt x="17922" y="16729"/>
                  </a:cubicBezTo>
                  <a:cubicBezTo>
                    <a:pt x="18809" y="16108"/>
                    <a:pt x="19473" y="14675"/>
                    <a:pt x="19750" y="13719"/>
                  </a:cubicBezTo>
                  <a:cubicBezTo>
                    <a:pt x="20027" y="12763"/>
                    <a:pt x="19916" y="12285"/>
                    <a:pt x="19805" y="12285"/>
                  </a:cubicBezTo>
                  <a:cubicBezTo>
                    <a:pt x="19695" y="12285"/>
                    <a:pt x="19584" y="12763"/>
                    <a:pt x="19861" y="13814"/>
                  </a:cubicBezTo>
                  <a:cubicBezTo>
                    <a:pt x="20138" y="14866"/>
                    <a:pt x="20802" y="16491"/>
                    <a:pt x="21135" y="17685"/>
                  </a:cubicBezTo>
                  <a:cubicBezTo>
                    <a:pt x="21467" y="18880"/>
                    <a:pt x="21467" y="19644"/>
                    <a:pt x="21024" y="20218"/>
                  </a:cubicBezTo>
                  <a:cubicBezTo>
                    <a:pt x="20581" y="20791"/>
                    <a:pt x="19695" y="21174"/>
                    <a:pt x="18809" y="21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2282910" y="483731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1768560" y="642481"/>
              <a:ext cx="31305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" y="20862"/>
                    <a:pt x="1022" y="20123"/>
                    <a:pt x="1541" y="19569"/>
                  </a:cubicBezTo>
                  <a:cubicBezTo>
                    <a:pt x="2059" y="19015"/>
                    <a:pt x="2585" y="18646"/>
                    <a:pt x="3118" y="18092"/>
                  </a:cubicBezTo>
                  <a:cubicBezTo>
                    <a:pt x="3651" y="17538"/>
                    <a:pt x="4191" y="16800"/>
                    <a:pt x="4783" y="16062"/>
                  </a:cubicBezTo>
                  <a:cubicBezTo>
                    <a:pt x="5374" y="15323"/>
                    <a:pt x="6017" y="14585"/>
                    <a:pt x="6609" y="13846"/>
                  </a:cubicBezTo>
                  <a:cubicBezTo>
                    <a:pt x="7200" y="13108"/>
                    <a:pt x="7740" y="12369"/>
                    <a:pt x="8303" y="11631"/>
                  </a:cubicBezTo>
                  <a:cubicBezTo>
                    <a:pt x="8865" y="10892"/>
                    <a:pt x="9449" y="10154"/>
                    <a:pt x="10041" y="9323"/>
                  </a:cubicBezTo>
                  <a:cubicBezTo>
                    <a:pt x="10632" y="8492"/>
                    <a:pt x="11231" y="7569"/>
                    <a:pt x="11852" y="6646"/>
                  </a:cubicBezTo>
                  <a:cubicBezTo>
                    <a:pt x="12472" y="5723"/>
                    <a:pt x="13115" y="4800"/>
                    <a:pt x="13728" y="3969"/>
                  </a:cubicBezTo>
                  <a:cubicBezTo>
                    <a:pt x="14342" y="3138"/>
                    <a:pt x="14926" y="2400"/>
                    <a:pt x="15495" y="1846"/>
                  </a:cubicBezTo>
                  <a:cubicBezTo>
                    <a:pt x="16065" y="1292"/>
                    <a:pt x="16620" y="923"/>
                    <a:pt x="17182" y="646"/>
                  </a:cubicBezTo>
                  <a:cubicBezTo>
                    <a:pt x="17744" y="369"/>
                    <a:pt x="18314" y="185"/>
                    <a:pt x="18905" y="92"/>
                  </a:cubicBezTo>
                  <a:cubicBezTo>
                    <a:pt x="19497" y="0"/>
                    <a:pt x="20110" y="0"/>
                    <a:pt x="20563" y="0"/>
                  </a:cubicBezTo>
                  <a:cubicBezTo>
                    <a:pt x="21016" y="0"/>
                    <a:pt x="2130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1806660" y="820281"/>
              <a:ext cx="29591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4" y="21103"/>
                    <a:pt x="989" y="20607"/>
                    <a:pt x="1522" y="20172"/>
                  </a:cubicBezTo>
                  <a:cubicBezTo>
                    <a:pt x="2055" y="19738"/>
                    <a:pt x="2627" y="19366"/>
                    <a:pt x="3214" y="18869"/>
                  </a:cubicBezTo>
                  <a:cubicBezTo>
                    <a:pt x="3801" y="18372"/>
                    <a:pt x="4403" y="17752"/>
                    <a:pt x="4991" y="17193"/>
                  </a:cubicBezTo>
                  <a:cubicBezTo>
                    <a:pt x="5578" y="16634"/>
                    <a:pt x="6149" y="16138"/>
                    <a:pt x="6760" y="15517"/>
                  </a:cubicBezTo>
                  <a:cubicBezTo>
                    <a:pt x="7370" y="14897"/>
                    <a:pt x="8019" y="14152"/>
                    <a:pt x="8567" y="13593"/>
                  </a:cubicBezTo>
                  <a:cubicBezTo>
                    <a:pt x="9116" y="13034"/>
                    <a:pt x="9564" y="12662"/>
                    <a:pt x="10020" y="12228"/>
                  </a:cubicBezTo>
                  <a:cubicBezTo>
                    <a:pt x="10476" y="11793"/>
                    <a:pt x="10939" y="11297"/>
                    <a:pt x="11403" y="10800"/>
                  </a:cubicBezTo>
                  <a:cubicBezTo>
                    <a:pt x="11866" y="10303"/>
                    <a:pt x="12330" y="9807"/>
                    <a:pt x="12801" y="9248"/>
                  </a:cubicBezTo>
                  <a:cubicBezTo>
                    <a:pt x="13272" y="8690"/>
                    <a:pt x="13751" y="8069"/>
                    <a:pt x="14315" y="7448"/>
                  </a:cubicBezTo>
                  <a:cubicBezTo>
                    <a:pt x="14879" y="6828"/>
                    <a:pt x="15528" y="6207"/>
                    <a:pt x="16146" y="5586"/>
                  </a:cubicBezTo>
                  <a:cubicBezTo>
                    <a:pt x="16764" y="4966"/>
                    <a:pt x="17351" y="4345"/>
                    <a:pt x="18039" y="3600"/>
                  </a:cubicBezTo>
                  <a:cubicBezTo>
                    <a:pt x="18726" y="2855"/>
                    <a:pt x="19514" y="1986"/>
                    <a:pt x="20124" y="1366"/>
                  </a:cubicBezTo>
                  <a:cubicBezTo>
                    <a:pt x="20735" y="745"/>
                    <a:pt x="21167" y="37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5887277" y="130556"/>
              <a:ext cx="288184" cy="381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10" fill="norm" stroke="1" extrusionOk="0">
                  <a:moveTo>
                    <a:pt x="21466" y="1644"/>
                  </a:moveTo>
                  <a:cubicBezTo>
                    <a:pt x="20678" y="932"/>
                    <a:pt x="19889" y="220"/>
                    <a:pt x="18234" y="42"/>
                  </a:cubicBezTo>
                  <a:cubicBezTo>
                    <a:pt x="16578" y="-136"/>
                    <a:pt x="14056" y="220"/>
                    <a:pt x="11218" y="1704"/>
                  </a:cubicBezTo>
                  <a:cubicBezTo>
                    <a:pt x="8380" y="3187"/>
                    <a:pt x="5227" y="5798"/>
                    <a:pt x="3177" y="8409"/>
                  </a:cubicBezTo>
                  <a:cubicBezTo>
                    <a:pt x="1127" y="11020"/>
                    <a:pt x="181" y="13631"/>
                    <a:pt x="24" y="15649"/>
                  </a:cubicBezTo>
                  <a:cubicBezTo>
                    <a:pt x="-134" y="17666"/>
                    <a:pt x="497" y="19090"/>
                    <a:pt x="1994" y="20040"/>
                  </a:cubicBezTo>
                  <a:cubicBezTo>
                    <a:pt x="3492" y="20989"/>
                    <a:pt x="5857" y="21464"/>
                    <a:pt x="8222" y="21405"/>
                  </a:cubicBezTo>
                  <a:cubicBezTo>
                    <a:pt x="10587" y="21345"/>
                    <a:pt x="12952" y="20752"/>
                    <a:pt x="15317" y="20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6416760" y="172581"/>
              <a:ext cx="63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80"/>
                    <a:pt x="7200" y="7360"/>
                    <a:pt x="3600" y="10960"/>
                  </a:cubicBezTo>
                  <a:cubicBezTo>
                    <a:pt x="0" y="14560"/>
                    <a:pt x="0" y="180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6287315" y="151087"/>
              <a:ext cx="237396" cy="7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120" fill="norm" stroke="1" extrusionOk="0">
                  <a:moveTo>
                    <a:pt x="1368" y="21120"/>
                  </a:moveTo>
                  <a:cubicBezTo>
                    <a:pt x="604" y="18846"/>
                    <a:pt x="-161" y="16573"/>
                    <a:pt x="30" y="14299"/>
                  </a:cubicBezTo>
                  <a:cubicBezTo>
                    <a:pt x="221" y="12025"/>
                    <a:pt x="1368" y="9752"/>
                    <a:pt x="3949" y="7194"/>
                  </a:cubicBezTo>
                  <a:cubicBezTo>
                    <a:pt x="6529" y="4636"/>
                    <a:pt x="10543" y="1794"/>
                    <a:pt x="13697" y="657"/>
                  </a:cubicBezTo>
                  <a:cubicBezTo>
                    <a:pt x="16851" y="-480"/>
                    <a:pt x="19145" y="88"/>
                    <a:pt x="21439" y="6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6289500" y="464681"/>
              <a:ext cx="203461" cy="36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0850" fill="norm" stroke="1" extrusionOk="0">
                  <a:moveTo>
                    <a:pt x="3368" y="3600"/>
                  </a:moveTo>
                  <a:cubicBezTo>
                    <a:pt x="1809" y="9600"/>
                    <a:pt x="250" y="15600"/>
                    <a:pt x="28" y="18600"/>
                  </a:cubicBezTo>
                  <a:cubicBezTo>
                    <a:pt x="-195" y="21600"/>
                    <a:pt x="918" y="21600"/>
                    <a:pt x="4147" y="18600"/>
                  </a:cubicBezTo>
                  <a:cubicBezTo>
                    <a:pt x="7376" y="15600"/>
                    <a:pt x="12720" y="9600"/>
                    <a:pt x="15949" y="6000"/>
                  </a:cubicBezTo>
                  <a:cubicBezTo>
                    <a:pt x="19178" y="2400"/>
                    <a:pt x="20292" y="1200"/>
                    <a:pt x="2140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6664410" y="90031"/>
              <a:ext cx="122902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600" fill="norm" stroke="1" extrusionOk="0">
                  <a:moveTo>
                    <a:pt x="0" y="0"/>
                  </a:moveTo>
                  <a:cubicBezTo>
                    <a:pt x="5760" y="1165"/>
                    <a:pt x="11520" y="2329"/>
                    <a:pt x="15480" y="4394"/>
                  </a:cubicBezTo>
                  <a:cubicBezTo>
                    <a:pt x="19440" y="6459"/>
                    <a:pt x="21600" y="9424"/>
                    <a:pt x="20700" y="12441"/>
                  </a:cubicBezTo>
                  <a:cubicBezTo>
                    <a:pt x="19800" y="15459"/>
                    <a:pt x="15840" y="18529"/>
                    <a:pt x="118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5634673" y="107805"/>
              <a:ext cx="210588" cy="502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474" fill="norm" stroke="1" extrusionOk="0">
                  <a:moveTo>
                    <a:pt x="21069" y="55"/>
                  </a:moveTo>
                  <a:cubicBezTo>
                    <a:pt x="18528" y="-36"/>
                    <a:pt x="15987" y="-126"/>
                    <a:pt x="12810" y="778"/>
                  </a:cubicBezTo>
                  <a:cubicBezTo>
                    <a:pt x="9634" y="1682"/>
                    <a:pt x="5822" y="3579"/>
                    <a:pt x="3281" y="5884"/>
                  </a:cubicBezTo>
                  <a:cubicBezTo>
                    <a:pt x="740" y="8189"/>
                    <a:pt x="-531" y="10900"/>
                    <a:pt x="210" y="13340"/>
                  </a:cubicBezTo>
                  <a:cubicBezTo>
                    <a:pt x="951" y="15780"/>
                    <a:pt x="3704" y="17949"/>
                    <a:pt x="6245" y="19260"/>
                  </a:cubicBezTo>
                  <a:cubicBezTo>
                    <a:pt x="8787" y="20570"/>
                    <a:pt x="11116" y="21022"/>
                    <a:pt x="13445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124969" y="1558705"/>
              <a:ext cx="134733" cy="487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39" fill="norm" stroke="1" extrusionOk="0">
                  <a:moveTo>
                    <a:pt x="3822" y="4948"/>
                  </a:moveTo>
                  <a:cubicBezTo>
                    <a:pt x="2492" y="5227"/>
                    <a:pt x="1163" y="5506"/>
                    <a:pt x="499" y="6204"/>
                  </a:cubicBezTo>
                  <a:cubicBezTo>
                    <a:pt x="-166" y="6903"/>
                    <a:pt x="-166" y="8020"/>
                    <a:pt x="499" y="10068"/>
                  </a:cubicBezTo>
                  <a:cubicBezTo>
                    <a:pt x="1163" y="12117"/>
                    <a:pt x="2492" y="15096"/>
                    <a:pt x="3323" y="17004"/>
                  </a:cubicBezTo>
                  <a:cubicBezTo>
                    <a:pt x="4154" y="18913"/>
                    <a:pt x="4486" y="19751"/>
                    <a:pt x="4985" y="20403"/>
                  </a:cubicBezTo>
                  <a:cubicBezTo>
                    <a:pt x="5483" y="21054"/>
                    <a:pt x="6148" y="21520"/>
                    <a:pt x="6480" y="21427"/>
                  </a:cubicBezTo>
                  <a:cubicBezTo>
                    <a:pt x="6812" y="21334"/>
                    <a:pt x="6812" y="20682"/>
                    <a:pt x="5982" y="18587"/>
                  </a:cubicBezTo>
                  <a:cubicBezTo>
                    <a:pt x="5151" y="16492"/>
                    <a:pt x="3489" y="12954"/>
                    <a:pt x="2492" y="9882"/>
                  </a:cubicBezTo>
                  <a:cubicBezTo>
                    <a:pt x="1496" y="6810"/>
                    <a:pt x="1163" y="4203"/>
                    <a:pt x="1496" y="2620"/>
                  </a:cubicBezTo>
                  <a:cubicBezTo>
                    <a:pt x="1828" y="1037"/>
                    <a:pt x="2825" y="479"/>
                    <a:pt x="4320" y="199"/>
                  </a:cubicBezTo>
                  <a:cubicBezTo>
                    <a:pt x="5816" y="-80"/>
                    <a:pt x="7809" y="-80"/>
                    <a:pt x="9969" y="292"/>
                  </a:cubicBezTo>
                  <a:cubicBezTo>
                    <a:pt x="12129" y="665"/>
                    <a:pt x="14456" y="1410"/>
                    <a:pt x="16616" y="3411"/>
                  </a:cubicBezTo>
                  <a:cubicBezTo>
                    <a:pt x="18776" y="5413"/>
                    <a:pt x="20769" y="8672"/>
                    <a:pt x="21102" y="11325"/>
                  </a:cubicBezTo>
                  <a:cubicBezTo>
                    <a:pt x="21434" y="13979"/>
                    <a:pt x="20105" y="16027"/>
                    <a:pt x="18111" y="17610"/>
                  </a:cubicBezTo>
                  <a:cubicBezTo>
                    <a:pt x="16117" y="19192"/>
                    <a:pt x="13459" y="20310"/>
                    <a:pt x="11299" y="20868"/>
                  </a:cubicBezTo>
                  <a:cubicBezTo>
                    <a:pt x="9139" y="21427"/>
                    <a:pt x="7477" y="21427"/>
                    <a:pt x="6812" y="21148"/>
                  </a:cubicBezTo>
                  <a:cubicBezTo>
                    <a:pt x="6148" y="20868"/>
                    <a:pt x="6480" y="20310"/>
                    <a:pt x="6812" y="19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441410" y="1785481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466810" y="1906131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795801" y="1582009"/>
              <a:ext cx="159960" cy="453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32" fill="norm" stroke="1" extrusionOk="0">
                  <a:moveTo>
                    <a:pt x="21478" y="913"/>
                  </a:moveTo>
                  <a:cubicBezTo>
                    <a:pt x="18920" y="413"/>
                    <a:pt x="16362" y="-87"/>
                    <a:pt x="12952" y="13"/>
                  </a:cubicBezTo>
                  <a:cubicBezTo>
                    <a:pt x="9541" y="113"/>
                    <a:pt x="5278" y="813"/>
                    <a:pt x="2862" y="1713"/>
                  </a:cubicBezTo>
                  <a:cubicBezTo>
                    <a:pt x="446" y="2613"/>
                    <a:pt x="-122" y="3713"/>
                    <a:pt x="20" y="4463"/>
                  </a:cubicBezTo>
                  <a:cubicBezTo>
                    <a:pt x="162" y="5213"/>
                    <a:pt x="1015" y="5613"/>
                    <a:pt x="2862" y="6063"/>
                  </a:cubicBezTo>
                  <a:cubicBezTo>
                    <a:pt x="4710" y="6513"/>
                    <a:pt x="7552" y="7013"/>
                    <a:pt x="9541" y="7413"/>
                  </a:cubicBezTo>
                  <a:cubicBezTo>
                    <a:pt x="11531" y="7813"/>
                    <a:pt x="12667" y="8113"/>
                    <a:pt x="13236" y="8513"/>
                  </a:cubicBezTo>
                  <a:cubicBezTo>
                    <a:pt x="13804" y="8913"/>
                    <a:pt x="13804" y="9413"/>
                    <a:pt x="12667" y="9963"/>
                  </a:cubicBezTo>
                  <a:cubicBezTo>
                    <a:pt x="11531" y="10513"/>
                    <a:pt x="9257" y="11113"/>
                    <a:pt x="7410" y="11413"/>
                  </a:cubicBezTo>
                  <a:cubicBezTo>
                    <a:pt x="5562" y="11713"/>
                    <a:pt x="4141" y="11713"/>
                    <a:pt x="3715" y="12013"/>
                  </a:cubicBezTo>
                  <a:cubicBezTo>
                    <a:pt x="3289" y="12313"/>
                    <a:pt x="3857" y="12913"/>
                    <a:pt x="3857" y="14013"/>
                  </a:cubicBezTo>
                  <a:cubicBezTo>
                    <a:pt x="3857" y="15113"/>
                    <a:pt x="3289" y="16713"/>
                    <a:pt x="3004" y="17763"/>
                  </a:cubicBezTo>
                  <a:cubicBezTo>
                    <a:pt x="2720" y="18813"/>
                    <a:pt x="2720" y="19313"/>
                    <a:pt x="2862" y="19813"/>
                  </a:cubicBezTo>
                  <a:cubicBezTo>
                    <a:pt x="3004" y="20313"/>
                    <a:pt x="3289" y="20813"/>
                    <a:pt x="4141" y="21113"/>
                  </a:cubicBezTo>
                  <a:cubicBezTo>
                    <a:pt x="4994" y="21413"/>
                    <a:pt x="6415" y="21513"/>
                    <a:pt x="9115" y="21363"/>
                  </a:cubicBezTo>
                  <a:cubicBezTo>
                    <a:pt x="11815" y="21213"/>
                    <a:pt x="15794" y="20813"/>
                    <a:pt x="19773" y="20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1133560" y="1702931"/>
              <a:ext cx="2413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05" y="857"/>
                    <a:pt x="3411" y="1714"/>
                    <a:pt x="5874" y="3943"/>
                  </a:cubicBezTo>
                  <a:cubicBezTo>
                    <a:pt x="8337" y="6171"/>
                    <a:pt x="11558" y="9771"/>
                    <a:pt x="14305" y="12943"/>
                  </a:cubicBezTo>
                  <a:cubicBezTo>
                    <a:pt x="17053" y="16114"/>
                    <a:pt x="19326" y="188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1266347" y="1652131"/>
              <a:ext cx="6406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21089" y="0"/>
                  </a:moveTo>
                  <a:cubicBezTo>
                    <a:pt x="16212" y="2259"/>
                    <a:pt x="11334" y="4518"/>
                    <a:pt x="7502" y="7412"/>
                  </a:cubicBezTo>
                  <a:cubicBezTo>
                    <a:pt x="3670" y="10306"/>
                    <a:pt x="883" y="13835"/>
                    <a:pt x="186" y="16306"/>
                  </a:cubicBezTo>
                  <a:cubicBezTo>
                    <a:pt x="-511" y="18776"/>
                    <a:pt x="883" y="20188"/>
                    <a:pt x="227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1457410" y="1880731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06"/>
                    <a:pt x="0" y="11012"/>
                    <a:pt x="3600" y="14612"/>
                  </a:cubicBezTo>
                  <a:cubicBezTo>
                    <a:pt x="7200" y="18212"/>
                    <a:pt x="14400" y="1990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1641560" y="1969631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1825710" y="1937881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2136860" y="1937881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2435310" y="1615685"/>
              <a:ext cx="215901" cy="341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294"/>
                  </a:moveTo>
                  <a:cubicBezTo>
                    <a:pt x="1059" y="29"/>
                    <a:pt x="2118" y="-236"/>
                    <a:pt x="3600" y="360"/>
                  </a:cubicBezTo>
                  <a:cubicBezTo>
                    <a:pt x="5082" y="957"/>
                    <a:pt x="6988" y="2414"/>
                    <a:pt x="9318" y="4998"/>
                  </a:cubicBezTo>
                  <a:cubicBezTo>
                    <a:pt x="11647" y="7582"/>
                    <a:pt x="14400" y="11293"/>
                    <a:pt x="16518" y="14208"/>
                  </a:cubicBezTo>
                  <a:cubicBezTo>
                    <a:pt x="18635" y="17124"/>
                    <a:pt x="20118" y="19244"/>
                    <a:pt x="21600" y="21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2578683" y="1569581"/>
              <a:ext cx="85228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21213" y="0"/>
                  </a:moveTo>
                  <a:cubicBezTo>
                    <a:pt x="18579" y="0"/>
                    <a:pt x="15945" y="0"/>
                    <a:pt x="13311" y="655"/>
                  </a:cubicBezTo>
                  <a:cubicBezTo>
                    <a:pt x="10676" y="1309"/>
                    <a:pt x="8042" y="2618"/>
                    <a:pt x="5672" y="5127"/>
                  </a:cubicBezTo>
                  <a:cubicBezTo>
                    <a:pt x="3301" y="7636"/>
                    <a:pt x="1193" y="11345"/>
                    <a:pt x="403" y="14291"/>
                  </a:cubicBezTo>
                  <a:cubicBezTo>
                    <a:pt x="-387" y="17236"/>
                    <a:pt x="140" y="19418"/>
                    <a:pt x="6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2753173" y="1838630"/>
              <a:ext cx="101238" cy="144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114" fill="norm" stroke="1" extrusionOk="0">
                  <a:moveTo>
                    <a:pt x="1273" y="3361"/>
                  </a:moveTo>
                  <a:cubicBezTo>
                    <a:pt x="1273" y="8298"/>
                    <a:pt x="1273" y="13235"/>
                    <a:pt x="1048" y="16475"/>
                  </a:cubicBezTo>
                  <a:cubicBezTo>
                    <a:pt x="823" y="19715"/>
                    <a:pt x="373" y="21258"/>
                    <a:pt x="148" y="21104"/>
                  </a:cubicBezTo>
                  <a:cubicBezTo>
                    <a:pt x="-77" y="20949"/>
                    <a:pt x="-77" y="19098"/>
                    <a:pt x="373" y="16475"/>
                  </a:cubicBezTo>
                  <a:cubicBezTo>
                    <a:pt x="823" y="13852"/>
                    <a:pt x="1723" y="10458"/>
                    <a:pt x="2398" y="7835"/>
                  </a:cubicBezTo>
                  <a:cubicBezTo>
                    <a:pt x="3073" y="5212"/>
                    <a:pt x="3523" y="3361"/>
                    <a:pt x="4648" y="1972"/>
                  </a:cubicBezTo>
                  <a:cubicBezTo>
                    <a:pt x="5773" y="584"/>
                    <a:pt x="7573" y="-342"/>
                    <a:pt x="9148" y="121"/>
                  </a:cubicBezTo>
                  <a:cubicBezTo>
                    <a:pt x="10723" y="584"/>
                    <a:pt x="12073" y="2435"/>
                    <a:pt x="13873" y="5984"/>
                  </a:cubicBezTo>
                  <a:cubicBezTo>
                    <a:pt x="15673" y="9532"/>
                    <a:pt x="17923" y="14778"/>
                    <a:pt x="19273" y="17555"/>
                  </a:cubicBezTo>
                  <a:cubicBezTo>
                    <a:pt x="20623" y="20332"/>
                    <a:pt x="21073" y="20641"/>
                    <a:pt x="21523" y="209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2917910" y="1541929"/>
              <a:ext cx="109255" cy="491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513" fill="norm" stroke="1" extrusionOk="0">
                  <a:moveTo>
                    <a:pt x="0" y="1211"/>
                  </a:moveTo>
                  <a:cubicBezTo>
                    <a:pt x="815" y="747"/>
                    <a:pt x="1630" y="284"/>
                    <a:pt x="3057" y="98"/>
                  </a:cubicBezTo>
                  <a:cubicBezTo>
                    <a:pt x="4483" y="-87"/>
                    <a:pt x="6521" y="6"/>
                    <a:pt x="8151" y="237"/>
                  </a:cubicBezTo>
                  <a:cubicBezTo>
                    <a:pt x="9781" y="469"/>
                    <a:pt x="11004" y="840"/>
                    <a:pt x="10800" y="1860"/>
                  </a:cubicBezTo>
                  <a:cubicBezTo>
                    <a:pt x="10596" y="2880"/>
                    <a:pt x="8966" y="4548"/>
                    <a:pt x="7947" y="6078"/>
                  </a:cubicBezTo>
                  <a:cubicBezTo>
                    <a:pt x="6928" y="7607"/>
                    <a:pt x="6521" y="8998"/>
                    <a:pt x="8762" y="10574"/>
                  </a:cubicBezTo>
                  <a:cubicBezTo>
                    <a:pt x="11004" y="12150"/>
                    <a:pt x="15894" y="13911"/>
                    <a:pt x="18543" y="15395"/>
                  </a:cubicBezTo>
                  <a:cubicBezTo>
                    <a:pt x="21192" y="16878"/>
                    <a:pt x="21600" y="18083"/>
                    <a:pt x="20377" y="19010"/>
                  </a:cubicBezTo>
                  <a:cubicBezTo>
                    <a:pt x="19155" y="19937"/>
                    <a:pt x="16302" y="20586"/>
                    <a:pt x="13653" y="20957"/>
                  </a:cubicBezTo>
                  <a:cubicBezTo>
                    <a:pt x="11004" y="21328"/>
                    <a:pt x="8558" y="21420"/>
                    <a:pt x="6113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3559252" y="1741031"/>
              <a:ext cx="27305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2991" y="21600"/>
                  </a:moveTo>
                  <a:cubicBezTo>
                    <a:pt x="2160" y="21221"/>
                    <a:pt x="1329" y="20842"/>
                    <a:pt x="748" y="19516"/>
                  </a:cubicBezTo>
                  <a:cubicBezTo>
                    <a:pt x="166" y="18189"/>
                    <a:pt x="-166" y="15916"/>
                    <a:pt x="83" y="12884"/>
                  </a:cubicBezTo>
                  <a:cubicBezTo>
                    <a:pt x="332" y="9853"/>
                    <a:pt x="1163" y="6063"/>
                    <a:pt x="2492" y="3979"/>
                  </a:cubicBezTo>
                  <a:cubicBezTo>
                    <a:pt x="3822" y="1895"/>
                    <a:pt x="5649" y="1516"/>
                    <a:pt x="7311" y="3789"/>
                  </a:cubicBezTo>
                  <a:cubicBezTo>
                    <a:pt x="8972" y="6063"/>
                    <a:pt x="10468" y="10989"/>
                    <a:pt x="11631" y="14211"/>
                  </a:cubicBezTo>
                  <a:cubicBezTo>
                    <a:pt x="12794" y="17432"/>
                    <a:pt x="13625" y="18947"/>
                    <a:pt x="14456" y="19705"/>
                  </a:cubicBezTo>
                  <a:cubicBezTo>
                    <a:pt x="15286" y="20463"/>
                    <a:pt x="16117" y="20463"/>
                    <a:pt x="16865" y="19705"/>
                  </a:cubicBezTo>
                  <a:cubicBezTo>
                    <a:pt x="17612" y="18947"/>
                    <a:pt x="18277" y="17432"/>
                    <a:pt x="19025" y="14021"/>
                  </a:cubicBezTo>
                  <a:cubicBezTo>
                    <a:pt x="19772" y="10611"/>
                    <a:pt x="20603" y="5305"/>
                    <a:pt x="214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3635460" y="1537831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3629110" y="1461631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3737060" y="1518781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3730710" y="1461631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200"/>
                    <a:pt x="0" y="10800"/>
                    <a:pt x="3600" y="7200"/>
                  </a:cubicBezTo>
                  <a:cubicBezTo>
                    <a:pt x="7200" y="3600"/>
                    <a:pt x="144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3798619" y="1303404"/>
              <a:ext cx="147992" cy="362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260" fill="norm" stroke="1" extrusionOk="0">
                  <a:moveTo>
                    <a:pt x="11232" y="12259"/>
                  </a:moveTo>
                  <a:cubicBezTo>
                    <a:pt x="10319" y="11638"/>
                    <a:pt x="9406" y="11017"/>
                    <a:pt x="8341" y="10893"/>
                  </a:cubicBezTo>
                  <a:cubicBezTo>
                    <a:pt x="7277" y="10769"/>
                    <a:pt x="6060" y="11142"/>
                    <a:pt x="4539" y="12569"/>
                  </a:cubicBezTo>
                  <a:cubicBezTo>
                    <a:pt x="3017" y="13997"/>
                    <a:pt x="1192" y="16479"/>
                    <a:pt x="432" y="18093"/>
                  </a:cubicBezTo>
                  <a:cubicBezTo>
                    <a:pt x="-329" y="19707"/>
                    <a:pt x="-25" y="20452"/>
                    <a:pt x="888" y="20886"/>
                  </a:cubicBezTo>
                  <a:cubicBezTo>
                    <a:pt x="1801" y="21321"/>
                    <a:pt x="3322" y="21445"/>
                    <a:pt x="5147" y="20886"/>
                  </a:cubicBezTo>
                  <a:cubicBezTo>
                    <a:pt x="6972" y="20328"/>
                    <a:pt x="9102" y="19086"/>
                    <a:pt x="10775" y="15859"/>
                  </a:cubicBezTo>
                  <a:cubicBezTo>
                    <a:pt x="12448" y="12631"/>
                    <a:pt x="13665" y="7417"/>
                    <a:pt x="13970" y="4314"/>
                  </a:cubicBezTo>
                  <a:cubicBezTo>
                    <a:pt x="14274" y="1211"/>
                    <a:pt x="13665" y="217"/>
                    <a:pt x="12905" y="31"/>
                  </a:cubicBezTo>
                  <a:cubicBezTo>
                    <a:pt x="12144" y="-155"/>
                    <a:pt x="11232" y="466"/>
                    <a:pt x="10623" y="2452"/>
                  </a:cubicBezTo>
                  <a:cubicBezTo>
                    <a:pt x="10015" y="4438"/>
                    <a:pt x="9710" y="7790"/>
                    <a:pt x="11536" y="10645"/>
                  </a:cubicBezTo>
                  <a:cubicBezTo>
                    <a:pt x="13361" y="13500"/>
                    <a:pt x="17316" y="15859"/>
                    <a:pt x="21271" y="18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4403810" y="1493381"/>
              <a:ext cx="2540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60" y="2443"/>
                    <a:pt x="6120" y="4886"/>
                    <a:pt x="9180" y="7714"/>
                  </a:cubicBezTo>
                  <a:cubicBezTo>
                    <a:pt x="12240" y="10543"/>
                    <a:pt x="15300" y="13757"/>
                    <a:pt x="17370" y="16136"/>
                  </a:cubicBezTo>
                  <a:cubicBezTo>
                    <a:pt x="19440" y="18514"/>
                    <a:pt x="20520" y="200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4480010" y="1467981"/>
              <a:ext cx="1587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827"/>
                    <a:pt x="15840" y="3654"/>
                    <a:pt x="12960" y="6394"/>
                  </a:cubicBezTo>
                  <a:cubicBezTo>
                    <a:pt x="10080" y="9134"/>
                    <a:pt x="7200" y="12788"/>
                    <a:pt x="5040" y="15475"/>
                  </a:cubicBezTo>
                  <a:cubicBezTo>
                    <a:pt x="2880" y="18161"/>
                    <a:pt x="1440" y="1988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4460960" y="1944231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55" y="17100"/>
                    <a:pt x="10909" y="12600"/>
                    <a:pt x="14509" y="9000"/>
                  </a:cubicBezTo>
                  <a:cubicBezTo>
                    <a:pt x="18109" y="5400"/>
                    <a:pt x="19855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4549860" y="1995031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4968960" y="184263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5561527" y="1452517"/>
              <a:ext cx="179207" cy="437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385" fill="norm" stroke="1" extrusionOk="0">
                  <a:moveTo>
                    <a:pt x="17091" y="1995"/>
                  </a:moveTo>
                  <a:cubicBezTo>
                    <a:pt x="17091" y="1169"/>
                    <a:pt x="17091" y="342"/>
                    <a:pt x="16463" y="83"/>
                  </a:cubicBezTo>
                  <a:cubicBezTo>
                    <a:pt x="15835" y="-175"/>
                    <a:pt x="14580" y="135"/>
                    <a:pt x="12445" y="1479"/>
                  </a:cubicBezTo>
                  <a:cubicBezTo>
                    <a:pt x="10310" y="2822"/>
                    <a:pt x="7296" y="5199"/>
                    <a:pt x="5035" y="7628"/>
                  </a:cubicBezTo>
                  <a:cubicBezTo>
                    <a:pt x="2775" y="10057"/>
                    <a:pt x="1268" y="12537"/>
                    <a:pt x="514" y="14346"/>
                  </a:cubicBezTo>
                  <a:cubicBezTo>
                    <a:pt x="-239" y="16154"/>
                    <a:pt x="-239" y="17291"/>
                    <a:pt x="1017" y="18273"/>
                  </a:cubicBezTo>
                  <a:cubicBezTo>
                    <a:pt x="2273" y="19255"/>
                    <a:pt x="4784" y="20081"/>
                    <a:pt x="6668" y="20598"/>
                  </a:cubicBezTo>
                  <a:cubicBezTo>
                    <a:pt x="8552" y="21115"/>
                    <a:pt x="9808" y="21322"/>
                    <a:pt x="11063" y="21373"/>
                  </a:cubicBezTo>
                  <a:cubicBezTo>
                    <a:pt x="12319" y="21425"/>
                    <a:pt x="13575" y="21322"/>
                    <a:pt x="15208" y="20702"/>
                  </a:cubicBezTo>
                  <a:cubicBezTo>
                    <a:pt x="16840" y="20081"/>
                    <a:pt x="18849" y="18945"/>
                    <a:pt x="19980" y="18066"/>
                  </a:cubicBezTo>
                  <a:cubicBezTo>
                    <a:pt x="21110" y="17188"/>
                    <a:pt x="21361" y="16568"/>
                    <a:pt x="21235" y="15999"/>
                  </a:cubicBezTo>
                  <a:cubicBezTo>
                    <a:pt x="21110" y="15431"/>
                    <a:pt x="20608" y="14914"/>
                    <a:pt x="19728" y="14552"/>
                  </a:cubicBezTo>
                  <a:cubicBezTo>
                    <a:pt x="18849" y="14191"/>
                    <a:pt x="17594" y="13984"/>
                    <a:pt x="16589" y="14036"/>
                  </a:cubicBezTo>
                  <a:cubicBezTo>
                    <a:pt x="15584" y="14087"/>
                    <a:pt x="14831" y="14397"/>
                    <a:pt x="14077" y="147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5845260" y="1702931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5836175" y="1622083"/>
              <a:ext cx="21786" cy="61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021" fill="norm" stroke="1" extrusionOk="0">
                  <a:moveTo>
                    <a:pt x="2537" y="21021"/>
                  </a:moveTo>
                  <a:cubicBezTo>
                    <a:pt x="2537" y="16701"/>
                    <a:pt x="2537" y="12381"/>
                    <a:pt x="1555" y="8421"/>
                  </a:cubicBezTo>
                  <a:cubicBezTo>
                    <a:pt x="574" y="4461"/>
                    <a:pt x="-1390" y="861"/>
                    <a:pt x="1555" y="141"/>
                  </a:cubicBezTo>
                  <a:cubicBezTo>
                    <a:pt x="4501" y="-579"/>
                    <a:pt x="12355" y="1581"/>
                    <a:pt x="20210" y="3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5921460" y="1652131"/>
              <a:ext cx="120651" cy="168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0"/>
                  </a:moveTo>
                  <a:cubicBezTo>
                    <a:pt x="1895" y="6480"/>
                    <a:pt x="3789" y="12960"/>
                    <a:pt x="5305" y="16740"/>
                  </a:cubicBezTo>
                  <a:cubicBezTo>
                    <a:pt x="6821" y="20520"/>
                    <a:pt x="7958" y="21600"/>
                    <a:pt x="8905" y="21465"/>
                  </a:cubicBezTo>
                  <a:cubicBezTo>
                    <a:pt x="9853" y="21330"/>
                    <a:pt x="10611" y="19980"/>
                    <a:pt x="11937" y="16875"/>
                  </a:cubicBezTo>
                  <a:cubicBezTo>
                    <a:pt x="13263" y="13770"/>
                    <a:pt x="15158" y="8910"/>
                    <a:pt x="16863" y="6075"/>
                  </a:cubicBezTo>
                  <a:cubicBezTo>
                    <a:pt x="18568" y="3240"/>
                    <a:pt x="20084" y="2430"/>
                    <a:pt x="21600" y="16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6073860" y="1644051"/>
              <a:ext cx="243979" cy="22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117" fill="norm" stroke="1" extrusionOk="0">
                  <a:moveTo>
                    <a:pt x="0" y="7363"/>
                  </a:moveTo>
                  <a:cubicBezTo>
                    <a:pt x="931" y="7763"/>
                    <a:pt x="1862" y="8163"/>
                    <a:pt x="2700" y="8063"/>
                  </a:cubicBezTo>
                  <a:cubicBezTo>
                    <a:pt x="3538" y="7963"/>
                    <a:pt x="4283" y="7363"/>
                    <a:pt x="5028" y="6663"/>
                  </a:cubicBezTo>
                  <a:cubicBezTo>
                    <a:pt x="5772" y="5963"/>
                    <a:pt x="6517" y="5163"/>
                    <a:pt x="6983" y="4063"/>
                  </a:cubicBezTo>
                  <a:cubicBezTo>
                    <a:pt x="7448" y="2963"/>
                    <a:pt x="7634" y="1563"/>
                    <a:pt x="7262" y="863"/>
                  </a:cubicBezTo>
                  <a:cubicBezTo>
                    <a:pt x="6890" y="163"/>
                    <a:pt x="5959" y="163"/>
                    <a:pt x="4841" y="963"/>
                  </a:cubicBezTo>
                  <a:cubicBezTo>
                    <a:pt x="3724" y="1763"/>
                    <a:pt x="2421" y="3363"/>
                    <a:pt x="1583" y="5563"/>
                  </a:cubicBezTo>
                  <a:cubicBezTo>
                    <a:pt x="745" y="7763"/>
                    <a:pt x="372" y="10563"/>
                    <a:pt x="466" y="12463"/>
                  </a:cubicBezTo>
                  <a:cubicBezTo>
                    <a:pt x="559" y="14363"/>
                    <a:pt x="1117" y="15363"/>
                    <a:pt x="2700" y="15163"/>
                  </a:cubicBezTo>
                  <a:cubicBezTo>
                    <a:pt x="4283" y="14963"/>
                    <a:pt x="6890" y="13563"/>
                    <a:pt x="8472" y="12463"/>
                  </a:cubicBezTo>
                  <a:cubicBezTo>
                    <a:pt x="10055" y="11363"/>
                    <a:pt x="10614" y="10563"/>
                    <a:pt x="10893" y="10663"/>
                  </a:cubicBezTo>
                  <a:cubicBezTo>
                    <a:pt x="11172" y="10763"/>
                    <a:pt x="11172" y="11763"/>
                    <a:pt x="10986" y="13363"/>
                  </a:cubicBezTo>
                  <a:cubicBezTo>
                    <a:pt x="10800" y="14963"/>
                    <a:pt x="10428" y="17163"/>
                    <a:pt x="10241" y="18763"/>
                  </a:cubicBezTo>
                  <a:cubicBezTo>
                    <a:pt x="10055" y="20363"/>
                    <a:pt x="10055" y="21363"/>
                    <a:pt x="10428" y="21063"/>
                  </a:cubicBezTo>
                  <a:cubicBezTo>
                    <a:pt x="10800" y="20763"/>
                    <a:pt x="11545" y="19163"/>
                    <a:pt x="12383" y="15963"/>
                  </a:cubicBezTo>
                  <a:cubicBezTo>
                    <a:pt x="13221" y="12763"/>
                    <a:pt x="14152" y="7963"/>
                    <a:pt x="14897" y="4963"/>
                  </a:cubicBezTo>
                  <a:cubicBezTo>
                    <a:pt x="15641" y="1963"/>
                    <a:pt x="16200" y="763"/>
                    <a:pt x="16945" y="263"/>
                  </a:cubicBezTo>
                  <a:cubicBezTo>
                    <a:pt x="17690" y="-237"/>
                    <a:pt x="18621" y="-37"/>
                    <a:pt x="19459" y="963"/>
                  </a:cubicBezTo>
                  <a:cubicBezTo>
                    <a:pt x="20297" y="1963"/>
                    <a:pt x="21041" y="3763"/>
                    <a:pt x="21321" y="6963"/>
                  </a:cubicBezTo>
                  <a:cubicBezTo>
                    <a:pt x="21600" y="10163"/>
                    <a:pt x="21414" y="14763"/>
                    <a:pt x="21228" y="19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6812178" y="1659478"/>
              <a:ext cx="303083" cy="204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051" fill="norm" stroke="1" extrusionOk="0">
                  <a:moveTo>
                    <a:pt x="8878" y="5788"/>
                  </a:moveTo>
                  <a:cubicBezTo>
                    <a:pt x="8728" y="4697"/>
                    <a:pt x="8578" y="3606"/>
                    <a:pt x="7978" y="2406"/>
                  </a:cubicBezTo>
                  <a:cubicBezTo>
                    <a:pt x="7378" y="1206"/>
                    <a:pt x="6328" y="-103"/>
                    <a:pt x="5203" y="6"/>
                  </a:cubicBezTo>
                  <a:cubicBezTo>
                    <a:pt x="4078" y="115"/>
                    <a:pt x="2878" y="1642"/>
                    <a:pt x="1903" y="4479"/>
                  </a:cubicBezTo>
                  <a:cubicBezTo>
                    <a:pt x="928" y="7315"/>
                    <a:pt x="178" y="11461"/>
                    <a:pt x="28" y="14624"/>
                  </a:cubicBezTo>
                  <a:cubicBezTo>
                    <a:pt x="-122" y="17788"/>
                    <a:pt x="328" y="19970"/>
                    <a:pt x="1303" y="20733"/>
                  </a:cubicBezTo>
                  <a:cubicBezTo>
                    <a:pt x="2278" y="21497"/>
                    <a:pt x="3778" y="20842"/>
                    <a:pt x="4828" y="19206"/>
                  </a:cubicBezTo>
                  <a:cubicBezTo>
                    <a:pt x="5878" y="17570"/>
                    <a:pt x="6478" y="14952"/>
                    <a:pt x="6853" y="12988"/>
                  </a:cubicBezTo>
                  <a:cubicBezTo>
                    <a:pt x="7228" y="11024"/>
                    <a:pt x="7378" y="9715"/>
                    <a:pt x="7378" y="9606"/>
                  </a:cubicBezTo>
                  <a:cubicBezTo>
                    <a:pt x="7378" y="9497"/>
                    <a:pt x="7228" y="10588"/>
                    <a:pt x="7153" y="12115"/>
                  </a:cubicBezTo>
                  <a:cubicBezTo>
                    <a:pt x="7078" y="13642"/>
                    <a:pt x="7078" y="15606"/>
                    <a:pt x="7528" y="16697"/>
                  </a:cubicBezTo>
                  <a:cubicBezTo>
                    <a:pt x="7978" y="17788"/>
                    <a:pt x="8878" y="18006"/>
                    <a:pt x="9853" y="17024"/>
                  </a:cubicBezTo>
                  <a:cubicBezTo>
                    <a:pt x="10828" y="16042"/>
                    <a:pt x="11878" y="13861"/>
                    <a:pt x="12628" y="12224"/>
                  </a:cubicBezTo>
                  <a:cubicBezTo>
                    <a:pt x="13378" y="10588"/>
                    <a:pt x="13828" y="9497"/>
                    <a:pt x="14128" y="8406"/>
                  </a:cubicBezTo>
                  <a:cubicBezTo>
                    <a:pt x="14428" y="7315"/>
                    <a:pt x="14578" y="6224"/>
                    <a:pt x="14578" y="6224"/>
                  </a:cubicBezTo>
                  <a:cubicBezTo>
                    <a:pt x="14578" y="6224"/>
                    <a:pt x="14428" y="7315"/>
                    <a:pt x="14278" y="8733"/>
                  </a:cubicBezTo>
                  <a:cubicBezTo>
                    <a:pt x="14128" y="10152"/>
                    <a:pt x="13978" y="11897"/>
                    <a:pt x="13753" y="13861"/>
                  </a:cubicBezTo>
                  <a:cubicBezTo>
                    <a:pt x="13528" y="15824"/>
                    <a:pt x="13228" y="18006"/>
                    <a:pt x="13153" y="18442"/>
                  </a:cubicBezTo>
                  <a:cubicBezTo>
                    <a:pt x="13078" y="18879"/>
                    <a:pt x="13228" y="17570"/>
                    <a:pt x="13753" y="15061"/>
                  </a:cubicBezTo>
                  <a:cubicBezTo>
                    <a:pt x="14278" y="12552"/>
                    <a:pt x="15178" y="8842"/>
                    <a:pt x="15928" y="6115"/>
                  </a:cubicBezTo>
                  <a:cubicBezTo>
                    <a:pt x="16678" y="3388"/>
                    <a:pt x="17278" y="1642"/>
                    <a:pt x="17803" y="1206"/>
                  </a:cubicBezTo>
                  <a:cubicBezTo>
                    <a:pt x="18328" y="770"/>
                    <a:pt x="18778" y="1642"/>
                    <a:pt x="19378" y="4915"/>
                  </a:cubicBezTo>
                  <a:cubicBezTo>
                    <a:pt x="19978" y="8188"/>
                    <a:pt x="20728" y="13861"/>
                    <a:pt x="21478" y="19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7625352" y="1654019"/>
              <a:ext cx="86809" cy="206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119" fill="norm" stroke="1" extrusionOk="0">
                  <a:moveTo>
                    <a:pt x="1035" y="8879"/>
                  </a:moveTo>
                  <a:cubicBezTo>
                    <a:pt x="3606" y="8879"/>
                    <a:pt x="6178" y="8879"/>
                    <a:pt x="9521" y="7907"/>
                  </a:cubicBezTo>
                  <a:cubicBezTo>
                    <a:pt x="12863" y="6935"/>
                    <a:pt x="16978" y="4991"/>
                    <a:pt x="18778" y="3479"/>
                  </a:cubicBezTo>
                  <a:cubicBezTo>
                    <a:pt x="20578" y="1967"/>
                    <a:pt x="20063" y="887"/>
                    <a:pt x="18263" y="347"/>
                  </a:cubicBezTo>
                  <a:cubicBezTo>
                    <a:pt x="16463" y="-193"/>
                    <a:pt x="13378" y="-193"/>
                    <a:pt x="10035" y="995"/>
                  </a:cubicBezTo>
                  <a:cubicBezTo>
                    <a:pt x="6692" y="2183"/>
                    <a:pt x="3092" y="4559"/>
                    <a:pt x="1292" y="7475"/>
                  </a:cubicBezTo>
                  <a:cubicBezTo>
                    <a:pt x="-508" y="10391"/>
                    <a:pt x="-508" y="13847"/>
                    <a:pt x="1806" y="16331"/>
                  </a:cubicBezTo>
                  <a:cubicBezTo>
                    <a:pt x="4121" y="18815"/>
                    <a:pt x="8749" y="20327"/>
                    <a:pt x="12349" y="20867"/>
                  </a:cubicBezTo>
                  <a:cubicBezTo>
                    <a:pt x="15949" y="21407"/>
                    <a:pt x="18521" y="20975"/>
                    <a:pt x="21092" y="20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7781940" y="1625648"/>
              <a:ext cx="69921" cy="221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6" h="21116" fill="norm" stroke="1" extrusionOk="0">
                  <a:moveTo>
                    <a:pt x="20386" y="2526"/>
                  </a:moveTo>
                  <a:cubicBezTo>
                    <a:pt x="18535" y="1719"/>
                    <a:pt x="16683" y="911"/>
                    <a:pt x="13906" y="407"/>
                  </a:cubicBezTo>
                  <a:cubicBezTo>
                    <a:pt x="11129" y="-98"/>
                    <a:pt x="7426" y="-300"/>
                    <a:pt x="4340" y="810"/>
                  </a:cubicBezTo>
                  <a:cubicBezTo>
                    <a:pt x="1255" y="1921"/>
                    <a:pt x="-1214" y="4343"/>
                    <a:pt x="637" y="6664"/>
                  </a:cubicBezTo>
                  <a:cubicBezTo>
                    <a:pt x="2489" y="8986"/>
                    <a:pt x="8660" y="11207"/>
                    <a:pt x="12672" y="12721"/>
                  </a:cubicBezTo>
                  <a:cubicBezTo>
                    <a:pt x="16683" y="14235"/>
                    <a:pt x="18535" y="15042"/>
                    <a:pt x="18535" y="16354"/>
                  </a:cubicBezTo>
                  <a:cubicBezTo>
                    <a:pt x="18535" y="17666"/>
                    <a:pt x="16683" y="19483"/>
                    <a:pt x="14215" y="20392"/>
                  </a:cubicBezTo>
                  <a:cubicBezTo>
                    <a:pt x="11746" y="21300"/>
                    <a:pt x="8660" y="21300"/>
                    <a:pt x="6500" y="20694"/>
                  </a:cubicBezTo>
                  <a:cubicBezTo>
                    <a:pt x="4340" y="20089"/>
                    <a:pt x="3106" y="18878"/>
                    <a:pt x="2797" y="17364"/>
                  </a:cubicBezTo>
                  <a:cubicBezTo>
                    <a:pt x="2489" y="15850"/>
                    <a:pt x="3106" y="14033"/>
                    <a:pt x="3723" y="12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7980562" y="1499731"/>
              <a:ext cx="2369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4667"/>
                    <a:pt x="2153" y="9333"/>
                    <a:pt x="353" y="12933"/>
                  </a:cubicBezTo>
                  <a:cubicBezTo>
                    <a:pt x="-1447" y="16533"/>
                    <a:pt x="3953" y="19067"/>
                    <a:pt x="93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7925944" y="1683881"/>
              <a:ext cx="116417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21600"/>
                  </a:moveTo>
                  <a:cubicBezTo>
                    <a:pt x="1964" y="16200"/>
                    <a:pt x="0" y="10800"/>
                    <a:pt x="0" y="7200"/>
                  </a:cubicBezTo>
                  <a:cubicBezTo>
                    <a:pt x="0" y="3600"/>
                    <a:pt x="1964" y="1800"/>
                    <a:pt x="5891" y="900"/>
                  </a:cubicBezTo>
                  <a:cubicBezTo>
                    <a:pt x="9818" y="0"/>
                    <a:pt x="1570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8061410" y="1709281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8080460" y="1626731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8143960" y="1670909"/>
              <a:ext cx="184151" cy="172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814"/>
                  </a:moveTo>
                  <a:cubicBezTo>
                    <a:pt x="248" y="6800"/>
                    <a:pt x="497" y="12785"/>
                    <a:pt x="745" y="16428"/>
                  </a:cubicBezTo>
                  <a:cubicBezTo>
                    <a:pt x="993" y="20072"/>
                    <a:pt x="1241" y="21373"/>
                    <a:pt x="1490" y="21243"/>
                  </a:cubicBezTo>
                  <a:cubicBezTo>
                    <a:pt x="1738" y="21113"/>
                    <a:pt x="1986" y="19551"/>
                    <a:pt x="2483" y="16428"/>
                  </a:cubicBezTo>
                  <a:cubicBezTo>
                    <a:pt x="2979" y="13306"/>
                    <a:pt x="3724" y="8621"/>
                    <a:pt x="4345" y="5368"/>
                  </a:cubicBezTo>
                  <a:cubicBezTo>
                    <a:pt x="4966" y="2115"/>
                    <a:pt x="5462" y="293"/>
                    <a:pt x="5959" y="33"/>
                  </a:cubicBezTo>
                  <a:cubicBezTo>
                    <a:pt x="6455" y="-227"/>
                    <a:pt x="6952" y="1074"/>
                    <a:pt x="7200" y="2506"/>
                  </a:cubicBezTo>
                  <a:cubicBezTo>
                    <a:pt x="7448" y="3937"/>
                    <a:pt x="7448" y="5498"/>
                    <a:pt x="7448" y="6930"/>
                  </a:cubicBezTo>
                  <a:cubicBezTo>
                    <a:pt x="7448" y="8361"/>
                    <a:pt x="7448" y="9662"/>
                    <a:pt x="7945" y="9792"/>
                  </a:cubicBezTo>
                  <a:cubicBezTo>
                    <a:pt x="8441" y="9922"/>
                    <a:pt x="9434" y="8881"/>
                    <a:pt x="10303" y="7840"/>
                  </a:cubicBezTo>
                  <a:cubicBezTo>
                    <a:pt x="11172" y="6800"/>
                    <a:pt x="11917" y="5759"/>
                    <a:pt x="12786" y="4718"/>
                  </a:cubicBezTo>
                  <a:cubicBezTo>
                    <a:pt x="13655" y="3677"/>
                    <a:pt x="14648" y="2636"/>
                    <a:pt x="15641" y="2506"/>
                  </a:cubicBezTo>
                  <a:cubicBezTo>
                    <a:pt x="16634" y="2375"/>
                    <a:pt x="17628" y="3156"/>
                    <a:pt x="18124" y="4457"/>
                  </a:cubicBezTo>
                  <a:cubicBezTo>
                    <a:pt x="18621" y="5759"/>
                    <a:pt x="18621" y="7580"/>
                    <a:pt x="18621" y="9142"/>
                  </a:cubicBezTo>
                  <a:cubicBezTo>
                    <a:pt x="18621" y="10703"/>
                    <a:pt x="18621" y="12004"/>
                    <a:pt x="19117" y="13045"/>
                  </a:cubicBezTo>
                  <a:cubicBezTo>
                    <a:pt x="19614" y="14086"/>
                    <a:pt x="20607" y="14867"/>
                    <a:pt x="21600" y="156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8331943" y="1418773"/>
              <a:ext cx="370818" cy="393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71" fill="norm" stroke="1" extrusionOk="0">
                  <a:moveTo>
                    <a:pt x="4564" y="16371"/>
                  </a:moveTo>
                  <a:cubicBezTo>
                    <a:pt x="4564" y="15800"/>
                    <a:pt x="4564" y="15229"/>
                    <a:pt x="4318" y="14714"/>
                  </a:cubicBezTo>
                  <a:cubicBezTo>
                    <a:pt x="4073" y="14200"/>
                    <a:pt x="3582" y="13743"/>
                    <a:pt x="3030" y="13800"/>
                  </a:cubicBezTo>
                  <a:cubicBezTo>
                    <a:pt x="2477" y="13857"/>
                    <a:pt x="1864" y="14429"/>
                    <a:pt x="1311" y="15514"/>
                  </a:cubicBezTo>
                  <a:cubicBezTo>
                    <a:pt x="759" y="16600"/>
                    <a:pt x="268" y="18200"/>
                    <a:pt x="84" y="19286"/>
                  </a:cubicBezTo>
                  <a:cubicBezTo>
                    <a:pt x="-100" y="20371"/>
                    <a:pt x="23" y="20943"/>
                    <a:pt x="391" y="21171"/>
                  </a:cubicBezTo>
                  <a:cubicBezTo>
                    <a:pt x="759" y="21400"/>
                    <a:pt x="1373" y="21286"/>
                    <a:pt x="2416" y="20314"/>
                  </a:cubicBezTo>
                  <a:cubicBezTo>
                    <a:pt x="3459" y="19343"/>
                    <a:pt x="4932" y="17514"/>
                    <a:pt x="5730" y="16200"/>
                  </a:cubicBezTo>
                  <a:cubicBezTo>
                    <a:pt x="6527" y="14886"/>
                    <a:pt x="6650" y="14086"/>
                    <a:pt x="6405" y="13914"/>
                  </a:cubicBezTo>
                  <a:cubicBezTo>
                    <a:pt x="6159" y="13743"/>
                    <a:pt x="5545" y="14200"/>
                    <a:pt x="5177" y="14829"/>
                  </a:cubicBezTo>
                  <a:cubicBezTo>
                    <a:pt x="4809" y="15457"/>
                    <a:pt x="4686" y="16257"/>
                    <a:pt x="4809" y="16886"/>
                  </a:cubicBezTo>
                  <a:cubicBezTo>
                    <a:pt x="4932" y="17514"/>
                    <a:pt x="5300" y="17971"/>
                    <a:pt x="5791" y="18086"/>
                  </a:cubicBezTo>
                  <a:cubicBezTo>
                    <a:pt x="6282" y="18200"/>
                    <a:pt x="6895" y="17971"/>
                    <a:pt x="8184" y="16771"/>
                  </a:cubicBezTo>
                  <a:cubicBezTo>
                    <a:pt x="9473" y="15571"/>
                    <a:pt x="11436" y="13400"/>
                    <a:pt x="12970" y="10829"/>
                  </a:cubicBezTo>
                  <a:cubicBezTo>
                    <a:pt x="14505" y="8257"/>
                    <a:pt x="15609" y="5286"/>
                    <a:pt x="16223" y="3343"/>
                  </a:cubicBezTo>
                  <a:cubicBezTo>
                    <a:pt x="16836" y="1400"/>
                    <a:pt x="16959" y="486"/>
                    <a:pt x="16714" y="143"/>
                  </a:cubicBezTo>
                  <a:cubicBezTo>
                    <a:pt x="16468" y="-200"/>
                    <a:pt x="15855" y="29"/>
                    <a:pt x="15057" y="1343"/>
                  </a:cubicBezTo>
                  <a:cubicBezTo>
                    <a:pt x="14259" y="2657"/>
                    <a:pt x="13277" y="5057"/>
                    <a:pt x="12602" y="7571"/>
                  </a:cubicBezTo>
                  <a:cubicBezTo>
                    <a:pt x="11927" y="10086"/>
                    <a:pt x="11559" y="12714"/>
                    <a:pt x="11436" y="14314"/>
                  </a:cubicBezTo>
                  <a:cubicBezTo>
                    <a:pt x="11314" y="15914"/>
                    <a:pt x="11436" y="16486"/>
                    <a:pt x="11805" y="17000"/>
                  </a:cubicBezTo>
                  <a:cubicBezTo>
                    <a:pt x="12173" y="17514"/>
                    <a:pt x="12786" y="17971"/>
                    <a:pt x="13400" y="18200"/>
                  </a:cubicBezTo>
                  <a:cubicBezTo>
                    <a:pt x="14014" y="18429"/>
                    <a:pt x="14627" y="18429"/>
                    <a:pt x="15425" y="18029"/>
                  </a:cubicBezTo>
                  <a:cubicBezTo>
                    <a:pt x="16223" y="17629"/>
                    <a:pt x="17205" y="16829"/>
                    <a:pt x="17757" y="16086"/>
                  </a:cubicBezTo>
                  <a:cubicBezTo>
                    <a:pt x="18309" y="15343"/>
                    <a:pt x="18432" y="14657"/>
                    <a:pt x="18125" y="14200"/>
                  </a:cubicBezTo>
                  <a:cubicBezTo>
                    <a:pt x="17818" y="13743"/>
                    <a:pt x="17082" y="13514"/>
                    <a:pt x="16530" y="13629"/>
                  </a:cubicBezTo>
                  <a:cubicBezTo>
                    <a:pt x="15977" y="13743"/>
                    <a:pt x="15609" y="14200"/>
                    <a:pt x="15302" y="14771"/>
                  </a:cubicBezTo>
                  <a:cubicBezTo>
                    <a:pt x="14995" y="15343"/>
                    <a:pt x="14750" y="16029"/>
                    <a:pt x="14750" y="16657"/>
                  </a:cubicBezTo>
                  <a:cubicBezTo>
                    <a:pt x="14750" y="17286"/>
                    <a:pt x="14995" y="17857"/>
                    <a:pt x="15486" y="18143"/>
                  </a:cubicBezTo>
                  <a:cubicBezTo>
                    <a:pt x="15977" y="18429"/>
                    <a:pt x="16714" y="18429"/>
                    <a:pt x="17757" y="18029"/>
                  </a:cubicBezTo>
                  <a:cubicBezTo>
                    <a:pt x="18800" y="17629"/>
                    <a:pt x="20150" y="16829"/>
                    <a:pt x="21500" y="16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8521699" y="1544181"/>
              <a:ext cx="174712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fill="norm" stroke="1" extrusionOk="0">
                  <a:moveTo>
                    <a:pt x="2743" y="21600"/>
                  </a:moveTo>
                  <a:cubicBezTo>
                    <a:pt x="1441" y="18000"/>
                    <a:pt x="140" y="14400"/>
                    <a:pt x="10" y="10800"/>
                  </a:cubicBezTo>
                  <a:cubicBezTo>
                    <a:pt x="-120" y="7200"/>
                    <a:pt x="921" y="3600"/>
                    <a:pt x="4694" y="1800"/>
                  </a:cubicBezTo>
                  <a:cubicBezTo>
                    <a:pt x="8468" y="0"/>
                    <a:pt x="14974" y="0"/>
                    <a:pt x="214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8766260" y="1696581"/>
              <a:ext cx="635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9307056" y="1461192"/>
              <a:ext cx="227555" cy="323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025" fill="norm" stroke="1" extrusionOk="0">
                  <a:moveTo>
                    <a:pt x="14765" y="5807"/>
                  </a:moveTo>
                  <a:cubicBezTo>
                    <a:pt x="14963" y="5119"/>
                    <a:pt x="15161" y="4431"/>
                    <a:pt x="15260" y="3468"/>
                  </a:cubicBezTo>
                  <a:cubicBezTo>
                    <a:pt x="15359" y="2505"/>
                    <a:pt x="15359" y="1266"/>
                    <a:pt x="14765" y="578"/>
                  </a:cubicBezTo>
                  <a:cubicBezTo>
                    <a:pt x="14170" y="-109"/>
                    <a:pt x="12981" y="-247"/>
                    <a:pt x="11098" y="510"/>
                  </a:cubicBezTo>
                  <a:cubicBezTo>
                    <a:pt x="9216" y="1266"/>
                    <a:pt x="6640" y="2917"/>
                    <a:pt x="4460" y="5600"/>
                  </a:cubicBezTo>
                  <a:cubicBezTo>
                    <a:pt x="2280" y="8283"/>
                    <a:pt x="497" y="11998"/>
                    <a:pt x="100" y="14818"/>
                  </a:cubicBezTo>
                  <a:cubicBezTo>
                    <a:pt x="-296" y="17638"/>
                    <a:pt x="695" y="19564"/>
                    <a:pt x="2379" y="20459"/>
                  </a:cubicBezTo>
                  <a:cubicBezTo>
                    <a:pt x="4064" y="21353"/>
                    <a:pt x="6442" y="21215"/>
                    <a:pt x="9117" y="19840"/>
                  </a:cubicBezTo>
                  <a:cubicBezTo>
                    <a:pt x="11792" y="18464"/>
                    <a:pt x="14765" y="15850"/>
                    <a:pt x="15854" y="12754"/>
                  </a:cubicBezTo>
                  <a:cubicBezTo>
                    <a:pt x="16944" y="9659"/>
                    <a:pt x="16152" y="6082"/>
                    <a:pt x="15062" y="3812"/>
                  </a:cubicBezTo>
                  <a:cubicBezTo>
                    <a:pt x="13972" y="1542"/>
                    <a:pt x="12585" y="578"/>
                    <a:pt x="10405" y="441"/>
                  </a:cubicBezTo>
                  <a:cubicBezTo>
                    <a:pt x="8225" y="303"/>
                    <a:pt x="5253" y="991"/>
                    <a:pt x="3469" y="1610"/>
                  </a:cubicBezTo>
                  <a:cubicBezTo>
                    <a:pt x="1686" y="2229"/>
                    <a:pt x="1091" y="2780"/>
                    <a:pt x="596" y="3674"/>
                  </a:cubicBezTo>
                  <a:cubicBezTo>
                    <a:pt x="100" y="4568"/>
                    <a:pt x="-296" y="5807"/>
                    <a:pt x="298" y="6563"/>
                  </a:cubicBezTo>
                  <a:cubicBezTo>
                    <a:pt x="893" y="7320"/>
                    <a:pt x="2478" y="7595"/>
                    <a:pt x="5748" y="7526"/>
                  </a:cubicBezTo>
                  <a:cubicBezTo>
                    <a:pt x="9018" y="7457"/>
                    <a:pt x="13972" y="7045"/>
                    <a:pt x="16845" y="6632"/>
                  </a:cubicBezTo>
                  <a:cubicBezTo>
                    <a:pt x="19719" y="6219"/>
                    <a:pt x="20511" y="5807"/>
                    <a:pt x="21304" y="5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9427750" y="1234764"/>
              <a:ext cx="144961" cy="15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991" fill="norm" stroke="1" extrusionOk="0">
                  <a:moveTo>
                    <a:pt x="6413" y="2421"/>
                  </a:moveTo>
                  <a:cubicBezTo>
                    <a:pt x="5161" y="6859"/>
                    <a:pt x="3909" y="11298"/>
                    <a:pt x="2813" y="14700"/>
                  </a:cubicBezTo>
                  <a:cubicBezTo>
                    <a:pt x="1717" y="18103"/>
                    <a:pt x="778" y="20470"/>
                    <a:pt x="309" y="20914"/>
                  </a:cubicBezTo>
                  <a:cubicBezTo>
                    <a:pt x="-161" y="21358"/>
                    <a:pt x="-161" y="19879"/>
                    <a:pt x="778" y="16624"/>
                  </a:cubicBezTo>
                  <a:cubicBezTo>
                    <a:pt x="1717" y="13369"/>
                    <a:pt x="3596" y="8339"/>
                    <a:pt x="5161" y="5084"/>
                  </a:cubicBezTo>
                  <a:cubicBezTo>
                    <a:pt x="6726" y="1829"/>
                    <a:pt x="7978" y="350"/>
                    <a:pt x="9230" y="54"/>
                  </a:cubicBezTo>
                  <a:cubicBezTo>
                    <a:pt x="10482" y="-242"/>
                    <a:pt x="11735" y="646"/>
                    <a:pt x="13769" y="3753"/>
                  </a:cubicBezTo>
                  <a:cubicBezTo>
                    <a:pt x="15804" y="6859"/>
                    <a:pt x="18622" y="12185"/>
                    <a:pt x="21439" y="17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9744160" y="1855331"/>
              <a:ext cx="63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10133869" y="1282101"/>
              <a:ext cx="404042" cy="68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65" fill="norm" stroke="1" extrusionOk="0">
                  <a:moveTo>
                    <a:pt x="6962" y="10391"/>
                  </a:moveTo>
                  <a:cubicBezTo>
                    <a:pt x="6962" y="10059"/>
                    <a:pt x="6962" y="9728"/>
                    <a:pt x="6794" y="9397"/>
                  </a:cubicBezTo>
                  <a:cubicBezTo>
                    <a:pt x="6625" y="9066"/>
                    <a:pt x="6287" y="8734"/>
                    <a:pt x="5556" y="8701"/>
                  </a:cubicBezTo>
                  <a:cubicBezTo>
                    <a:pt x="4825" y="8668"/>
                    <a:pt x="3700" y="8933"/>
                    <a:pt x="2687" y="9430"/>
                  </a:cubicBezTo>
                  <a:cubicBezTo>
                    <a:pt x="1675" y="9927"/>
                    <a:pt x="775" y="10656"/>
                    <a:pt x="325" y="11252"/>
                  </a:cubicBezTo>
                  <a:cubicBezTo>
                    <a:pt x="-125" y="11848"/>
                    <a:pt x="-125" y="12312"/>
                    <a:pt x="438" y="12577"/>
                  </a:cubicBezTo>
                  <a:cubicBezTo>
                    <a:pt x="1000" y="12842"/>
                    <a:pt x="2125" y="12909"/>
                    <a:pt x="3194" y="12643"/>
                  </a:cubicBezTo>
                  <a:cubicBezTo>
                    <a:pt x="4262" y="12378"/>
                    <a:pt x="5275" y="11782"/>
                    <a:pt x="6006" y="10490"/>
                  </a:cubicBezTo>
                  <a:cubicBezTo>
                    <a:pt x="6738" y="9198"/>
                    <a:pt x="7188" y="7210"/>
                    <a:pt x="7750" y="5521"/>
                  </a:cubicBezTo>
                  <a:cubicBezTo>
                    <a:pt x="8312" y="3831"/>
                    <a:pt x="8987" y="2440"/>
                    <a:pt x="9831" y="1545"/>
                  </a:cubicBezTo>
                  <a:cubicBezTo>
                    <a:pt x="10675" y="651"/>
                    <a:pt x="11687" y="253"/>
                    <a:pt x="12531" y="88"/>
                  </a:cubicBezTo>
                  <a:cubicBezTo>
                    <a:pt x="13375" y="-78"/>
                    <a:pt x="14050" y="-12"/>
                    <a:pt x="14669" y="320"/>
                  </a:cubicBezTo>
                  <a:cubicBezTo>
                    <a:pt x="15288" y="651"/>
                    <a:pt x="15850" y="1247"/>
                    <a:pt x="15625" y="2340"/>
                  </a:cubicBezTo>
                  <a:cubicBezTo>
                    <a:pt x="15400" y="3434"/>
                    <a:pt x="14387" y="5024"/>
                    <a:pt x="12925" y="6912"/>
                  </a:cubicBezTo>
                  <a:cubicBezTo>
                    <a:pt x="11462" y="8801"/>
                    <a:pt x="9550" y="10987"/>
                    <a:pt x="8200" y="13041"/>
                  </a:cubicBezTo>
                  <a:cubicBezTo>
                    <a:pt x="6850" y="15095"/>
                    <a:pt x="6063" y="17016"/>
                    <a:pt x="5725" y="18275"/>
                  </a:cubicBezTo>
                  <a:cubicBezTo>
                    <a:pt x="5388" y="19534"/>
                    <a:pt x="5500" y="20131"/>
                    <a:pt x="5725" y="20561"/>
                  </a:cubicBezTo>
                  <a:cubicBezTo>
                    <a:pt x="5950" y="20992"/>
                    <a:pt x="6287" y="21257"/>
                    <a:pt x="6850" y="21389"/>
                  </a:cubicBezTo>
                  <a:cubicBezTo>
                    <a:pt x="7413" y="21522"/>
                    <a:pt x="8200" y="21522"/>
                    <a:pt x="9325" y="21058"/>
                  </a:cubicBezTo>
                  <a:cubicBezTo>
                    <a:pt x="10450" y="20594"/>
                    <a:pt x="11913" y="19667"/>
                    <a:pt x="12756" y="18772"/>
                  </a:cubicBezTo>
                  <a:cubicBezTo>
                    <a:pt x="13600" y="17878"/>
                    <a:pt x="13825" y="17016"/>
                    <a:pt x="13712" y="16122"/>
                  </a:cubicBezTo>
                  <a:cubicBezTo>
                    <a:pt x="13600" y="15228"/>
                    <a:pt x="13150" y="14300"/>
                    <a:pt x="13881" y="13637"/>
                  </a:cubicBezTo>
                  <a:cubicBezTo>
                    <a:pt x="14613" y="12975"/>
                    <a:pt x="16525" y="12577"/>
                    <a:pt x="17988" y="12279"/>
                  </a:cubicBezTo>
                  <a:cubicBezTo>
                    <a:pt x="19450" y="11981"/>
                    <a:pt x="20462" y="11782"/>
                    <a:pt x="21475" y="11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10956230" y="1509008"/>
              <a:ext cx="94332" cy="231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431" fill="norm" stroke="1" extrusionOk="0">
                  <a:moveTo>
                    <a:pt x="15016" y="7976"/>
                  </a:moveTo>
                  <a:cubicBezTo>
                    <a:pt x="15916" y="6994"/>
                    <a:pt x="16816" y="6012"/>
                    <a:pt x="17941" y="4736"/>
                  </a:cubicBezTo>
                  <a:cubicBezTo>
                    <a:pt x="19066" y="3460"/>
                    <a:pt x="20416" y="1889"/>
                    <a:pt x="19966" y="1005"/>
                  </a:cubicBezTo>
                  <a:cubicBezTo>
                    <a:pt x="19516" y="121"/>
                    <a:pt x="17266" y="-75"/>
                    <a:pt x="13891" y="23"/>
                  </a:cubicBezTo>
                  <a:cubicBezTo>
                    <a:pt x="10516" y="121"/>
                    <a:pt x="6016" y="514"/>
                    <a:pt x="3091" y="1594"/>
                  </a:cubicBezTo>
                  <a:cubicBezTo>
                    <a:pt x="166" y="2674"/>
                    <a:pt x="-1184" y="4441"/>
                    <a:pt x="1291" y="6994"/>
                  </a:cubicBezTo>
                  <a:cubicBezTo>
                    <a:pt x="3766" y="9547"/>
                    <a:pt x="10066" y="12885"/>
                    <a:pt x="13891" y="14947"/>
                  </a:cubicBezTo>
                  <a:cubicBezTo>
                    <a:pt x="17716" y="17009"/>
                    <a:pt x="19066" y="17794"/>
                    <a:pt x="19291" y="18678"/>
                  </a:cubicBezTo>
                  <a:cubicBezTo>
                    <a:pt x="19516" y="19561"/>
                    <a:pt x="18616" y="20543"/>
                    <a:pt x="16141" y="21034"/>
                  </a:cubicBezTo>
                  <a:cubicBezTo>
                    <a:pt x="13666" y="21525"/>
                    <a:pt x="9616" y="21525"/>
                    <a:pt x="6691" y="21230"/>
                  </a:cubicBezTo>
                  <a:cubicBezTo>
                    <a:pt x="3766" y="20936"/>
                    <a:pt x="1966" y="20347"/>
                    <a:pt x="2416" y="19070"/>
                  </a:cubicBezTo>
                  <a:cubicBezTo>
                    <a:pt x="2866" y="17794"/>
                    <a:pt x="5566" y="15830"/>
                    <a:pt x="8266" y="138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11059279" y="1601331"/>
              <a:ext cx="115749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192" fill="norm" stroke="1" extrusionOk="0">
                  <a:moveTo>
                    <a:pt x="12836" y="0"/>
                  </a:moveTo>
                  <a:cubicBezTo>
                    <a:pt x="8909" y="3260"/>
                    <a:pt x="4981" y="6521"/>
                    <a:pt x="2821" y="9170"/>
                  </a:cubicBezTo>
                  <a:cubicBezTo>
                    <a:pt x="661" y="11819"/>
                    <a:pt x="269" y="13857"/>
                    <a:pt x="72" y="15894"/>
                  </a:cubicBezTo>
                  <a:cubicBezTo>
                    <a:pt x="-124" y="17932"/>
                    <a:pt x="-124" y="19970"/>
                    <a:pt x="2821" y="20785"/>
                  </a:cubicBezTo>
                  <a:cubicBezTo>
                    <a:pt x="5767" y="21600"/>
                    <a:pt x="11658" y="21192"/>
                    <a:pt x="15585" y="19562"/>
                  </a:cubicBezTo>
                  <a:cubicBezTo>
                    <a:pt x="19512" y="17932"/>
                    <a:pt x="21476" y="15079"/>
                    <a:pt x="21476" y="11615"/>
                  </a:cubicBezTo>
                  <a:cubicBezTo>
                    <a:pt x="21476" y="8151"/>
                    <a:pt x="19512" y="4075"/>
                    <a:pt x="17549" y="2445"/>
                  </a:cubicBezTo>
                  <a:cubicBezTo>
                    <a:pt x="15585" y="815"/>
                    <a:pt x="13621" y="1630"/>
                    <a:pt x="11658" y="2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11222497" y="1555164"/>
              <a:ext cx="413964" cy="192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0859" fill="norm" stroke="1" extrusionOk="0">
                  <a:moveTo>
                    <a:pt x="724" y="4323"/>
                  </a:moveTo>
                  <a:cubicBezTo>
                    <a:pt x="1055" y="5242"/>
                    <a:pt x="1386" y="6161"/>
                    <a:pt x="1386" y="8689"/>
                  </a:cubicBezTo>
                  <a:cubicBezTo>
                    <a:pt x="1386" y="11216"/>
                    <a:pt x="1055" y="15353"/>
                    <a:pt x="724" y="17880"/>
                  </a:cubicBezTo>
                  <a:cubicBezTo>
                    <a:pt x="394" y="20408"/>
                    <a:pt x="63" y="21327"/>
                    <a:pt x="8" y="20638"/>
                  </a:cubicBezTo>
                  <a:cubicBezTo>
                    <a:pt x="-47" y="19948"/>
                    <a:pt x="173" y="17650"/>
                    <a:pt x="890" y="14548"/>
                  </a:cubicBezTo>
                  <a:cubicBezTo>
                    <a:pt x="1606" y="11446"/>
                    <a:pt x="2818" y="7540"/>
                    <a:pt x="3700" y="5357"/>
                  </a:cubicBezTo>
                  <a:cubicBezTo>
                    <a:pt x="4582" y="3174"/>
                    <a:pt x="5133" y="2714"/>
                    <a:pt x="5463" y="3059"/>
                  </a:cubicBezTo>
                  <a:cubicBezTo>
                    <a:pt x="5794" y="3404"/>
                    <a:pt x="5904" y="4553"/>
                    <a:pt x="5959" y="5701"/>
                  </a:cubicBezTo>
                  <a:cubicBezTo>
                    <a:pt x="6014" y="6850"/>
                    <a:pt x="6014" y="7999"/>
                    <a:pt x="5959" y="9148"/>
                  </a:cubicBezTo>
                  <a:cubicBezTo>
                    <a:pt x="5904" y="10297"/>
                    <a:pt x="5794" y="11446"/>
                    <a:pt x="5794" y="11446"/>
                  </a:cubicBezTo>
                  <a:cubicBezTo>
                    <a:pt x="5794" y="11446"/>
                    <a:pt x="5904" y="10297"/>
                    <a:pt x="6180" y="9148"/>
                  </a:cubicBezTo>
                  <a:cubicBezTo>
                    <a:pt x="6455" y="7999"/>
                    <a:pt x="6896" y="6850"/>
                    <a:pt x="7392" y="6046"/>
                  </a:cubicBezTo>
                  <a:cubicBezTo>
                    <a:pt x="7888" y="5242"/>
                    <a:pt x="8439" y="4782"/>
                    <a:pt x="8714" y="5127"/>
                  </a:cubicBezTo>
                  <a:cubicBezTo>
                    <a:pt x="8990" y="5472"/>
                    <a:pt x="8990" y="6621"/>
                    <a:pt x="8935" y="7770"/>
                  </a:cubicBezTo>
                  <a:cubicBezTo>
                    <a:pt x="8880" y="8918"/>
                    <a:pt x="8769" y="10067"/>
                    <a:pt x="8604" y="11331"/>
                  </a:cubicBezTo>
                  <a:cubicBezTo>
                    <a:pt x="8439" y="12595"/>
                    <a:pt x="8218" y="13974"/>
                    <a:pt x="8273" y="15123"/>
                  </a:cubicBezTo>
                  <a:cubicBezTo>
                    <a:pt x="8329" y="16272"/>
                    <a:pt x="8659" y="17191"/>
                    <a:pt x="9155" y="17421"/>
                  </a:cubicBezTo>
                  <a:cubicBezTo>
                    <a:pt x="9651" y="17650"/>
                    <a:pt x="10312" y="17191"/>
                    <a:pt x="11745" y="15238"/>
                  </a:cubicBezTo>
                  <a:cubicBezTo>
                    <a:pt x="13177" y="13284"/>
                    <a:pt x="15382" y="9838"/>
                    <a:pt x="16649" y="7655"/>
                  </a:cubicBezTo>
                  <a:cubicBezTo>
                    <a:pt x="17916" y="5472"/>
                    <a:pt x="18247" y="4553"/>
                    <a:pt x="18522" y="3518"/>
                  </a:cubicBezTo>
                  <a:cubicBezTo>
                    <a:pt x="18798" y="2484"/>
                    <a:pt x="19018" y="1336"/>
                    <a:pt x="18853" y="646"/>
                  </a:cubicBezTo>
                  <a:cubicBezTo>
                    <a:pt x="18688" y="-43"/>
                    <a:pt x="18137" y="-273"/>
                    <a:pt x="17365" y="416"/>
                  </a:cubicBezTo>
                  <a:cubicBezTo>
                    <a:pt x="16594" y="1106"/>
                    <a:pt x="15602" y="2714"/>
                    <a:pt x="14886" y="4782"/>
                  </a:cubicBezTo>
                  <a:cubicBezTo>
                    <a:pt x="14169" y="6850"/>
                    <a:pt x="13729" y="9378"/>
                    <a:pt x="13563" y="11216"/>
                  </a:cubicBezTo>
                  <a:cubicBezTo>
                    <a:pt x="13398" y="13055"/>
                    <a:pt x="13508" y="14204"/>
                    <a:pt x="14886" y="15467"/>
                  </a:cubicBezTo>
                  <a:cubicBezTo>
                    <a:pt x="16263" y="16731"/>
                    <a:pt x="18908" y="18110"/>
                    <a:pt x="21553" y="19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0" y="2388731"/>
              <a:ext cx="581111" cy="434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11" fill="norm" stroke="1" extrusionOk="0">
                  <a:moveTo>
                    <a:pt x="5305" y="0"/>
                  </a:moveTo>
                  <a:cubicBezTo>
                    <a:pt x="4912" y="3355"/>
                    <a:pt x="4520" y="6711"/>
                    <a:pt x="4323" y="9856"/>
                  </a:cubicBezTo>
                  <a:cubicBezTo>
                    <a:pt x="4127" y="13002"/>
                    <a:pt x="4127" y="15938"/>
                    <a:pt x="4245" y="17825"/>
                  </a:cubicBezTo>
                  <a:cubicBezTo>
                    <a:pt x="4363" y="19713"/>
                    <a:pt x="4598" y="20551"/>
                    <a:pt x="4912" y="21023"/>
                  </a:cubicBezTo>
                  <a:cubicBezTo>
                    <a:pt x="5227" y="21495"/>
                    <a:pt x="5619" y="21600"/>
                    <a:pt x="5933" y="21443"/>
                  </a:cubicBezTo>
                  <a:cubicBezTo>
                    <a:pt x="6248" y="21285"/>
                    <a:pt x="6483" y="20866"/>
                    <a:pt x="6719" y="20080"/>
                  </a:cubicBezTo>
                  <a:cubicBezTo>
                    <a:pt x="6955" y="19293"/>
                    <a:pt x="7190" y="18140"/>
                    <a:pt x="6955" y="17196"/>
                  </a:cubicBezTo>
                  <a:cubicBezTo>
                    <a:pt x="6719" y="16252"/>
                    <a:pt x="6012" y="15518"/>
                    <a:pt x="4912" y="14994"/>
                  </a:cubicBezTo>
                  <a:cubicBezTo>
                    <a:pt x="3813" y="14470"/>
                    <a:pt x="2320" y="14155"/>
                    <a:pt x="1378" y="13998"/>
                  </a:cubicBezTo>
                  <a:cubicBezTo>
                    <a:pt x="435" y="13841"/>
                    <a:pt x="43" y="13841"/>
                    <a:pt x="3" y="13683"/>
                  </a:cubicBezTo>
                  <a:cubicBezTo>
                    <a:pt x="-36" y="13526"/>
                    <a:pt x="278" y="13212"/>
                    <a:pt x="1496" y="12897"/>
                  </a:cubicBezTo>
                  <a:cubicBezTo>
                    <a:pt x="2713" y="12583"/>
                    <a:pt x="4834" y="12268"/>
                    <a:pt x="6248" y="12320"/>
                  </a:cubicBezTo>
                  <a:cubicBezTo>
                    <a:pt x="7661" y="12373"/>
                    <a:pt x="8368" y="12792"/>
                    <a:pt x="8918" y="13526"/>
                  </a:cubicBezTo>
                  <a:cubicBezTo>
                    <a:pt x="9468" y="14260"/>
                    <a:pt x="9861" y="15309"/>
                    <a:pt x="9979" y="16148"/>
                  </a:cubicBezTo>
                  <a:cubicBezTo>
                    <a:pt x="10096" y="16986"/>
                    <a:pt x="9939" y="17616"/>
                    <a:pt x="9704" y="18140"/>
                  </a:cubicBezTo>
                  <a:cubicBezTo>
                    <a:pt x="9468" y="18664"/>
                    <a:pt x="9154" y="19083"/>
                    <a:pt x="8800" y="19188"/>
                  </a:cubicBezTo>
                  <a:cubicBezTo>
                    <a:pt x="8447" y="19293"/>
                    <a:pt x="8054" y="19083"/>
                    <a:pt x="7976" y="18192"/>
                  </a:cubicBezTo>
                  <a:cubicBezTo>
                    <a:pt x="7897" y="17301"/>
                    <a:pt x="8133" y="15728"/>
                    <a:pt x="8525" y="14522"/>
                  </a:cubicBezTo>
                  <a:cubicBezTo>
                    <a:pt x="8918" y="13317"/>
                    <a:pt x="9468" y="12478"/>
                    <a:pt x="9939" y="12006"/>
                  </a:cubicBezTo>
                  <a:cubicBezTo>
                    <a:pt x="10411" y="11534"/>
                    <a:pt x="10803" y="11429"/>
                    <a:pt x="11078" y="11639"/>
                  </a:cubicBezTo>
                  <a:cubicBezTo>
                    <a:pt x="11353" y="11849"/>
                    <a:pt x="11510" y="12373"/>
                    <a:pt x="11589" y="13317"/>
                  </a:cubicBezTo>
                  <a:cubicBezTo>
                    <a:pt x="11667" y="14260"/>
                    <a:pt x="11667" y="15623"/>
                    <a:pt x="11707" y="16567"/>
                  </a:cubicBezTo>
                  <a:cubicBezTo>
                    <a:pt x="11746" y="17511"/>
                    <a:pt x="11824" y="18035"/>
                    <a:pt x="11981" y="18087"/>
                  </a:cubicBezTo>
                  <a:cubicBezTo>
                    <a:pt x="12139" y="18140"/>
                    <a:pt x="12374" y="17720"/>
                    <a:pt x="12649" y="16986"/>
                  </a:cubicBezTo>
                  <a:cubicBezTo>
                    <a:pt x="12924" y="16252"/>
                    <a:pt x="13238" y="15204"/>
                    <a:pt x="13552" y="14313"/>
                  </a:cubicBezTo>
                  <a:cubicBezTo>
                    <a:pt x="13867" y="13421"/>
                    <a:pt x="14181" y="12687"/>
                    <a:pt x="14338" y="12687"/>
                  </a:cubicBezTo>
                  <a:cubicBezTo>
                    <a:pt x="14495" y="12687"/>
                    <a:pt x="14495" y="13421"/>
                    <a:pt x="14534" y="14313"/>
                  </a:cubicBezTo>
                  <a:cubicBezTo>
                    <a:pt x="14573" y="15204"/>
                    <a:pt x="14652" y="16252"/>
                    <a:pt x="14809" y="16986"/>
                  </a:cubicBezTo>
                  <a:cubicBezTo>
                    <a:pt x="14966" y="17720"/>
                    <a:pt x="15202" y="18140"/>
                    <a:pt x="15555" y="18245"/>
                  </a:cubicBezTo>
                  <a:cubicBezTo>
                    <a:pt x="15909" y="18350"/>
                    <a:pt x="16380" y="18140"/>
                    <a:pt x="16930" y="17458"/>
                  </a:cubicBezTo>
                  <a:cubicBezTo>
                    <a:pt x="17480" y="16777"/>
                    <a:pt x="18108" y="15623"/>
                    <a:pt x="18540" y="14470"/>
                  </a:cubicBezTo>
                  <a:cubicBezTo>
                    <a:pt x="18972" y="13317"/>
                    <a:pt x="19208" y="12163"/>
                    <a:pt x="19325" y="11324"/>
                  </a:cubicBezTo>
                  <a:cubicBezTo>
                    <a:pt x="19443" y="10485"/>
                    <a:pt x="19443" y="9961"/>
                    <a:pt x="19286" y="9856"/>
                  </a:cubicBezTo>
                  <a:cubicBezTo>
                    <a:pt x="19129" y="9751"/>
                    <a:pt x="18815" y="10066"/>
                    <a:pt x="18422" y="10957"/>
                  </a:cubicBezTo>
                  <a:cubicBezTo>
                    <a:pt x="18029" y="11849"/>
                    <a:pt x="17558" y="13317"/>
                    <a:pt x="17323" y="14417"/>
                  </a:cubicBezTo>
                  <a:cubicBezTo>
                    <a:pt x="17087" y="15518"/>
                    <a:pt x="17087" y="16252"/>
                    <a:pt x="17362" y="16934"/>
                  </a:cubicBezTo>
                  <a:cubicBezTo>
                    <a:pt x="17637" y="17616"/>
                    <a:pt x="18187" y="18245"/>
                    <a:pt x="18933" y="18402"/>
                  </a:cubicBezTo>
                  <a:cubicBezTo>
                    <a:pt x="19679" y="18559"/>
                    <a:pt x="20621" y="18245"/>
                    <a:pt x="21564" y="17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1064890" y="2414131"/>
              <a:ext cx="101535" cy="386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547" fill="norm" stroke="1" extrusionOk="0">
                  <a:moveTo>
                    <a:pt x="15311" y="0"/>
                  </a:moveTo>
                  <a:cubicBezTo>
                    <a:pt x="11855" y="2243"/>
                    <a:pt x="8399" y="4485"/>
                    <a:pt x="5807" y="7613"/>
                  </a:cubicBezTo>
                  <a:cubicBezTo>
                    <a:pt x="3215" y="10741"/>
                    <a:pt x="1487" y="14754"/>
                    <a:pt x="623" y="17115"/>
                  </a:cubicBezTo>
                  <a:cubicBezTo>
                    <a:pt x="-241" y="19475"/>
                    <a:pt x="-241" y="20184"/>
                    <a:pt x="839" y="20715"/>
                  </a:cubicBezTo>
                  <a:cubicBezTo>
                    <a:pt x="1919" y="21246"/>
                    <a:pt x="4079" y="21600"/>
                    <a:pt x="6239" y="21541"/>
                  </a:cubicBezTo>
                  <a:cubicBezTo>
                    <a:pt x="8399" y="21482"/>
                    <a:pt x="10559" y="21010"/>
                    <a:pt x="13367" y="19830"/>
                  </a:cubicBezTo>
                  <a:cubicBezTo>
                    <a:pt x="16175" y="18649"/>
                    <a:pt x="19631" y="16761"/>
                    <a:pt x="20495" y="15285"/>
                  </a:cubicBezTo>
                  <a:cubicBezTo>
                    <a:pt x="21359" y="13810"/>
                    <a:pt x="19631" y="12748"/>
                    <a:pt x="17471" y="12216"/>
                  </a:cubicBezTo>
                  <a:cubicBezTo>
                    <a:pt x="15311" y="11685"/>
                    <a:pt x="12719" y="11685"/>
                    <a:pt x="10343" y="11862"/>
                  </a:cubicBezTo>
                  <a:cubicBezTo>
                    <a:pt x="7967" y="12039"/>
                    <a:pt x="5807" y="12393"/>
                    <a:pt x="4943" y="12866"/>
                  </a:cubicBezTo>
                  <a:cubicBezTo>
                    <a:pt x="4079" y="13338"/>
                    <a:pt x="4511" y="13928"/>
                    <a:pt x="6455" y="14341"/>
                  </a:cubicBezTo>
                  <a:cubicBezTo>
                    <a:pt x="8399" y="14754"/>
                    <a:pt x="11855" y="14990"/>
                    <a:pt x="15311" y="15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1236219" y="2409695"/>
              <a:ext cx="322792" cy="379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73" fill="norm" stroke="1" extrusionOk="0">
                  <a:moveTo>
                    <a:pt x="1623" y="12065"/>
                  </a:moveTo>
                  <a:cubicBezTo>
                    <a:pt x="1058" y="13377"/>
                    <a:pt x="494" y="14690"/>
                    <a:pt x="211" y="16003"/>
                  </a:cubicBezTo>
                  <a:cubicBezTo>
                    <a:pt x="-71" y="17316"/>
                    <a:pt x="-71" y="18628"/>
                    <a:pt x="211" y="19583"/>
                  </a:cubicBezTo>
                  <a:cubicBezTo>
                    <a:pt x="494" y="20538"/>
                    <a:pt x="1058" y="21134"/>
                    <a:pt x="2188" y="20836"/>
                  </a:cubicBezTo>
                  <a:cubicBezTo>
                    <a:pt x="3317" y="20538"/>
                    <a:pt x="5011" y="19344"/>
                    <a:pt x="6070" y="18449"/>
                  </a:cubicBezTo>
                  <a:cubicBezTo>
                    <a:pt x="7129" y="17554"/>
                    <a:pt x="7553" y="16958"/>
                    <a:pt x="7764" y="16242"/>
                  </a:cubicBezTo>
                  <a:cubicBezTo>
                    <a:pt x="7976" y="15525"/>
                    <a:pt x="7976" y="14690"/>
                    <a:pt x="7835" y="14809"/>
                  </a:cubicBezTo>
                  <a:cubicBezTo>
                    <a:pt x="7694" y="14929"/>
                    <a:pt x="7411" y="16003"/>
                    <a:pt x="7270" y="17137"/>
                  </a:cubicBezTo>
                  <a:cubicBezTo>
                    <a:pt x="7129" y="18270"/>
                    <a:pt x="7129" y="19464"/>
                    <a:pt x="7553" y="20239"/>
                  </a:cubicBezTo>
                  <a:cubicBezTo>
                    <a:pt x="7976" y="21015"/>
                    <a:pt x="8823" y="21373"/>
                    <a:pt x="9529" y="21373"/>
                  </a:cubicBezTo>
                  <a:cubicBezTo>
                    <a:pt x="10235" y="21373"/>
                    <a:pt x="10800" y="21015"/>
                    <a:pt x="12070" y="19285"/>
                  </a:cubicBezTo>
                  <a:cubicBezTo>
                    <a:pt x="13341" y="17554"/>
                    <a:pt x="15317" y="14451"/>
                    <a:pt x="16658" y="11468"/>
                  </a:cubicBezTo>
                  <a:cubicBezTo>
                    <a:pt x="18000" y="8485"/>
                    <a:pt x="18705" y="5621"/>
                    <a:pt x="19200" y="3592"/>
                  </a:cubicBezTo>
                  <a:cubicBezTo>
                    <a:pt x="19694" y="1563"/>
                    <a:pt x="19976" y="370"/>
                    <a:pt x="19835" y="71"/>
                  </a:cubicBezTo>
                  <a:cubicBezTo>
                    <a:pt x="19694" y="-227"/>
                    <a:pt x="19129" y="370"/>
                    <a:pt x="18353" y="2697"/>
                  </a:cubicBezTo>
                  <a:cubicBezTo>
                    <a:pt x="17576" y="5024"/>
                    <a:pt x="16588" y="9081"/>
                    <a:pt x="16094" y="12124"/>
                  </a:cubicBezTo>
                  <a:cubicBezTo>
                    <a:pt x="15600" y="15167"/>
                    <a:pt x="15600" y="17196"/>
                    <a:pt x="15882" y="18390"/>
                  </a:cubicBezTo>
                  <a:cubicBezTo>
                    <a:pt x="16164" y="19583"/>
                    <a:pt x="16729" y="19941"/>
                    <a:pt x="17364" y="20120"/>
                  </a:cubicBezTo>
                  <a:cubicBezTo>
                    <a:pt x="18000" y="20299"/>
                    <a:pt x="18705" y="20299"/>
                    <a:pt x="19411" y="19762"/>
                  </a:cubicBezTo>
                  <a:cubicBezTo>
                    <a:pt x="20117" y="19225"/>
                    <a:pt x="20823" y="18151"/>
                    <a:pt x="21176" y="17196"/>
                  </a:cubicBezTo>
                  <a:cubicBezTo>
                    <a:pt x="21529" y="16242"/>
                    <a:pt x="21529" y="15406"/>
                    <a:pt x="21529" y="14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1436673" y="2566531"/>
              <a:ext cx="16043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4432" y="21600"/>
                  </a:moveTo>
                  <a:cubicBezTo>
                    <a:pt x="2468" y="20880"/>
                    <a:pt x="505" y="20160"/>
                    <a:pt x="84" y="18720"/>
                  </a:cubicBezTo>
                  <a:cubicBezTo>
                    <a:pt x="-337" y="17280"/>
                    <a:pt x="785" y="15120"/>
                    <a:pt x="4572" y="11880"/>
                  </a:cubicBezTo>
                  <a:cubicBezTo>
                    <a:pt x="8359" y="8640"/>
                    <a:pt x="14811" y="4320"/>
                    <a:pt x="212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2088971" y="2598281"/>
              <a:ext cx="276490" cy="183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89" fill="norm" stroke="1" extrusionOk="0">
                  <a:moveTo>
                    <a:pt x="762" y="0"/>
                  </a:moveTo>
                  <a:cubicBezTo>
                    <a:pt x="433" y="5462"/>
                    <a:pt x="103" y="10924"/>
                    <a:pt x="20" y="14276"/>
                  </a:cubicBezTo>
                  <a:cubicBezTo>
                    <a:pt x="-62" y="17628"/>
                    <a:pt x="103" y="18869"/>
                    <a:pt x="515" y="19862"/>
                  </a:cubicBezTo>
                  <a:cubicBezTo>
                    <a:pt x="927" y="20855"/>
                    <a:pt x="1587" y="21600"/>
                    <a:pt x="2164" y="21476"/>
                  </a:cubicBezTo>
                  <a:cubicBezTo>
                    <a:pt x="2741" y="21352"/>
                    <a:pt x="3236" y="20359"/>
                    <a:pt x="4143" y="17752"/>
                  </a:cubicBezTo>
                  <a:cubicBezTo>
                    <a:pt x="5049" y="15145"/>
                    <a:pt x="6369" y="10924"/>
                    <a:pt x="7193" y="8069"/>
                  </a:cubicBezTo>
                  <a:cubicBezTo>
                    <a:pt x="8017" y="5214"/>
                    <a:pt x="8347" y="3724"/>
                    <a:pt x="8347" y="3600"/>
                  </a:cubicBezTo>
                  <a:cubicBezTo>
                    <a:pt x="8347" y="3476"/>
                    <a:pt x="8017" y="4717"/>
                    <a:pt x="7770" y="6703"/>
                  </a:cubicBezTo>
                  <a:cubicBezTo>
                    <a:pt x="7523" y="8690"/>
                    <a:pt x="7358" y="11421"/>
                    <a:pt x="7523" y="13407"/>
                  </a:cubicBezTo>
                  <a:cubicBezTo>
                    <a:pt x="7688" y="15393"/>
                    <a:pt x="8182" y="16634"/>
                    <a:pt x="8842" y="17131"/>
                  </a:cubicBezTo>
                  <a:cubicBezTo>
                    <a:pt x="9501" y="17628"/>
                    <a:pt x="10326" y="17379"/>
                    <a:pt x="11398" y="16014"/>
                  </a:cubicBezTo>
                  <a:cubicBezTo>
                    <a:pt x="12469" y="14648"/>
                    <a:pt x="13788" y="12166"/>
                    <a:pt x="14530" y="10055"/>
                  </a:cubicBezTo>
                  <a:cubicBezTo>
                    <a:pt x="15272" y="7945"/>
                    <a:pt x="15437" y="6207"/>
                    <a:pt x="15355" y="5959"/>
                  </a:cubicBezTo>
                  <a:cubicBezTo>
                    <a:pt x="15272" y="5710"/>
                    <a:pt x="14943" y="6952"/>
                    <a:pt x="14613" y="8814"/>
                  </a:cubicBezTo>
                  <a:cubicBezTo>
                    <a:pt x="14283" y="10676"/>
                    <a:pt x="13953" y="13159"/>
                    <a:pt x="13788" y="15517"/>
                  </a:cubicBezTo>
                  <a:cubicBezTo>
                    <a:pt x="13623" y="17876"/>
                    <a:pt x="13623" y="20110"/>
                    <a:pt x="13706" y="20607"/>
                  </a:cubicBezTo>
                  <a:cubicBezTo>
                    <a:pt x="13788" y="21103"/>
                    <a:pt x="13953" y="19862"/>
                    <a:pt x="14448" y="17255"/>
                  </a:cubicBezTo>
                  <a:cubicBezTo>
                    <a:pt x="14943" y="14648"/>
                    <a:pt x="15767" y="10676"/>
                    <a:pt x="16344" y="8069"/>
                  </a:cubicBezTo>
                  <a:cubicBezTo>
                    <a:pt x="16921" y="5462"/>
                    <a:pt x="17251" y="4221"/>
                    <a:pt x="17746" y="4345"/>
                  </a:cubicBezTo>
                  <a:cubicBezTo>
                    <a:pt x="18240" y="4469"/>
                    <a:pt x="18900" y="5959"/>
                    <a:pt x="19559" y="8566"/>
                  </a:cubicBezTo>
                  <a:cubicBezTo>
                    <a:pt x="20219" y="11172"/>
                    <a:pt x="20878" y="14897"/>
                    <a:pt x="21538" y="18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2445017" y="2426831"/>
              <a:ext cx="129994" cy="369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542" fill="norm" stroke="1" extrusionOk="0">
                  <a:moveTo>
                    <a:pt x="1538" y="0"/>
                  </a:moveTo>
                  <a:cubicBezTo>
                    <a:pt x="1886" y="3209"/>
                    <a:pt x="2235" y="6418"/>
                    <a:pt x="2235" y="9751"/>
                  </a:cubicBezTo>
                  <a:cubicBezTo>
                    <a:pt x="2235" y="13083"/>
                    <a:pt x="1886" y="16539"/>
                    <a:pt x="1538" y="18638"/>
                  </a:cubicBezTo>
                  <a:cubicBezTo>
                    <a:pt x="1190" y="20736"/>
                    <a:pt x="841" y="21477"/>
                    <a:pt x="493" y="21538"/>
                  </a:cubicBezTo>
                  <a:cubicBezTo>
                    <a:pt x="144" y="21600"/>
                    <a:pt x="-204" y="20983"/>
                    <a:pt x="144" y="19440"/>
                  </a:cubicBezTo>
                  <a:cubicBezTo>
                    <a:pt x="493" y="17897"/>
                    <a:pt x="1538" y="15429"/>
                    <a:pt x="2235" y="13824"/>
                  </a:cubicBezTo>
                  <a:cubicBezTo>
                    <a:pt x="2931" y="12219"/>
                    <a:pt x="3280" y="11479"/>
                    <a:pt x="3977" y="10800"/>
                  </a:cubicBezTo>
                  <a:cubicBezTo>
                    <a:pt x="4673" y="10121"/>
                    <a:pt x="5719" y="9504"/>
                    <a:pt x="7112" y="9381"/>
                  </a:cubicBezTo>
                  <a:cubicBezTo>
                    <a:pt x="8506" y="9257"/>
                    <a:pt x="10248" y="9627"/>
                    <a:pt x="11293" y="10368"/>
                  </a:cubicBezTo>
                  <a:cubicBezTo>
                    <a:pt x="12338" y="11109"/>
                    <a:pt x="12686" y="12219"/>
                    <a:pt x="12164" y="12960"/>
                  </a:cubicBezTo>
                  <a:cubicBezTo>
                    <a:pt x="11641" y="13701"/>
                    <a:pt x="10248" y="14071"/>
                    <a:pt x="8680" y="14441"/>
                  </a:cubicBezTo>
                  <a:cubicBezTo>
                    <a:pt x="7112" y="14811"/>
                    <a:pt x="5370" y="15182"/>
                    <a:pt x="4151" y="15675"/>
                  </a:cubicBezTo>
                  <a:cubicBezTo>
                    <a:pt x="2931" y="16169"/>
                    <a:pt x="2235" y="16786"/>
                    <a:pt x="2235" y="17403"/>
                  </a:cubicBezTo>
                  <a:cubicBezTo>
                    <a:pt x="2235" y="18021"/>
                    <a:pt x="2931" y="18638"/>
                    <a:pt x="5196" y="19070"/>
                  </a:cubicBezTo>
                  <a:cubicBezTo>
                    <a:pt x="7461" y="19502"/>
                    <a:pt x="11293" y="19749"/>
                    <a:pt x="14254" y="19687"/>
                  </a:cubicBezTo>
                  <a:cubicBezTo>
                    <a:pt x="17215" y="19625"/>
                    <a:pt x="19306" y="19255"/>
                    <a:pt x="21396" y="18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2600410" y="2572881"/>
              <a:ext cx="698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14"/>
                    <a:pt x="0" y="11829"/>
                    <a:pt x="0" y="15557"/>
                  </a:cubicBezTo>
                  <a:cubicBezTo>
                    <a:pt x="0" y="19286"/>
                    <a:pt x="0" y="20829"/>
                    <a:pt x="0" y="20829"/>
                  </a:cubicBezTo>
                  <a:cubicBezTo>
                    <a:pt x="0" y="20829"/>
                    <a:pt x="0" y="19286"/>
                    <a:pt x="655" y="17100"/>
                  </a:cubicBezTo>
                  <a:cubicBezTo>
                    <a:pt x="1309" y="14914"/>
                    <a:pt x="2618" y="12086"/>
                    <a:pt x="5236" y="9643"/>
                  </a:cubicBezTo>
                  <a:cubicBezTo>
                    <a:pt x="7855" y="7200"/>
                    <a:pt x="11782" y="5143"/>
                    <a:pt x="14400" y="4757"/>
                  </a:cubicBezTo>
                  <a:cubicBezTo>
                    <a:pt x="17018" y="4371"/>
                    <a:pt x="18327" y="5657"/>
                    <a:pt x="19309" y="8743"/>
                  </a:cubicBezTo>
                  <a:cubicBezTo>
                    <a:pt x="20291" y="11829"/>
                    <a:pt x="20945" y="167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2766152" y="2616199"/>
              <a:ext cx="66310" cy="117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060" fill="norm" stroke="1" extrusionOk="0">
                  <a:moveTo>
                    <a:pt x="3845" y="3613"/>
                  </a:moveTo>
                  <a:cubicBezTo>
                    <a:pt x="3845" y="1719"/>
                    <a:pt x="3845" y="-176"/>
                    <a:pt x="3170" y="13"/>
                  </a:cubicBezTo>
                  <a:cubicBezTo>
                    <a:pt x="2495" y="203"/>
                    <a:pt x="1145" y="2477"/>
                    <a:pt x="470" y="5508"/>
                  </a:cubicBezTo>
                  <a:cubicBezTo>
                    <a:pt x="-205" y="8540"/>
                    <a:pt x="-205" y="12329"/>
                    <a:pt x="807" y="15171"/>
                  </a:cubicBezTo>
                  <a:cubicBezTo>
                    <a:pt x="1820" y="18013"/>
                    <a:pt x="3845" y="19908"/>
                    <a:pt x="6545" y="20666"/>
                  </a:cubicBezTo>
                  <a:cubicBezTo>
                    <a:pt x="9245" y="21424"/>
                    <a:pt x="12620" y="21045"/>
                    <a:pt x="14983" y="19908"/>
                  </a:cubicBezTo>
                  <a:cubicBezTo>
                    <a:pt x="17345" y="18771"/>
                    <a:pt x="18695" y="16877"/>
                    <a:pt x="19708" y="14603"/>
                  </a:cubicBezTo>
                  <a:cubicBezTo>
                    <a:pt x="20720" y="12329"/>
                    <a:pt x="21395" y="9677"/>
                    <a:pt x="21057" y="7213"/>
                  </a:cubicBezTo>
                  <a:cubicBezTo>
                    <a:pt x="20720" y="4750"/>
                    <a:pt x="19370" y="2477"/>
                    <a:pt x="17007" y="1719"/>
                  </a:cubicBezTo>
                  <a:cubicBezTo>
                    <a:pt x="14645" y="961"/>
                    <a:pt x="11270" y="1719"/>
                    <a:pt x="7895" y="2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2971604" y="2566531"/>
              <a:ext cx="129952" cy="14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193" fill="norm" stroke="1" extrusionOk="0">
                  <a:moveTo>
                    <a:pt x="569" y="0"/>
                  </a:moveTo>
                  <a:cubicBezTo>
                    <a:pt x="220" y="4765"/>
                    <a:pt x="-128" y="9529"/>
                    <a:pt x="46" y="12865"/>
                  </a:cubicBezTo>
                  <a:cubicBezTo>
                    <a:pt x="220" y="16200"/>
                    <a:pt x="917" y="18106"/>
                    <a:pt x="2137" y="18741"/>
                  </a:cubicBezTo>
                  <a:cubicBezTo>
                    <a:pt x="3356" y="19376"/>
                    <a:pt x="5098" y="18741"/>
                    <a:pt x="6143" y="17312"/>
                  </a:cubicBezTo>
                  <a:cubicBezTo>
                    <a:pt x="7188" y="15882"/>
                    <a:pt x="7537" y="13659"/>
                    <a:pt x="7885" y="13341"/>
                  </a:cubicBezTo>
                  <a:cubicBezTo>
                    <a:pt x="8233" y="13024"/>
                    <a:pt x="8582" y="14612"/>
                    <a:pt x="9104" y="16200"/>
                  </a:cubicBezTo>
                  <a:cubicBezTo>
                    <a:pt x="9627" y="17788"/>
                    <a:pt x="10324" y="19376"/>
                    <a:pt x="11543" y="20329"/>
                  </a:cubicBezTo>
                  <a:cubicBezTo>
                    <a:pt x="12762" y="21282"/>
                    <a:pt x="14504" y="21600"/>
                    <a:pt x="16246" y="20488"/>
                  </a:cubicBezTo>
                  <a:cubicBezTo>
                    <a:pt x="17988" y="19376"/>
                    <a:pt x="19730" y="16835"/>
                    <a:pt x="20601" y="14612"/>
                  </a:cubicBezTo>
                  <a:cubicBezTo>
                    <a:pt x="21472" y="12388"/>
                    <a:pt x="21472" y="10482"/>
                    <a:pt x="21298" y="8735"/>
                  </a:cubicBezTo>
                  <a:cubicBezTo>
                    <a:pt x="21124" y="6988"/>
                    <a:pt x="20775" y="5400"/>
                    <a:pt x="20427" y="4606"/>
                  </a:cubicBezTo>
                  <a:cubicBezTo>
                    <a:pt x="20078" y="3812"/>
                    <a:pt x="19730" y="3812"/>
                    <a:pt x="19382" y="3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3167677" y="2598281"/>
              <a:ext cx="98542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5055" y="0"/>
                  </a:moveTo>
                  <a:cubicBezTo>
                    <a:pt x="3677" y="4500"/>
                    <a:pt x="2298" y="9000"/>
                    <a:pt x="1379" y="12000"/>
                  </a:cubicBezTo>
                  <a:cubicBezTo>
                    <a:pt x="460" y="15000"/>
                    <a:pt x="0" y="16500"/>
                    <a:pt x="0" y="16350"/>
                  </a:cubicBezTo>
                  <a:cubicBezTo>
                    <a:pt x="0" y="16200"/>
                    <a:pt x="460" y="14400"/>
                    <a:pt x="1609" y="12000"/>
                  </a:cubicBezTo>
                  <a:cubicBezTo>
                    <a:pt x="2757" y="9600"/>
                    <a:pt x="4596" y="6600"/>
                    <a:pt x="6204" y="4500"/>
                  </a:cubicBezTo>
                  <a:cubicBezTo>
                    <a:pt x="7813" y="2400"/>
                    <a:pt x="9191" y="1200"/>
                    <a:pt x="11030" y="750"/>
                  </a:cubicBezTo>
                  <a:cubicBezTo>
                    <a:pt x="12868" y="300"/>
                    <a:pt x="15166" y="600"/>
                    <a:pt x="17234" y="3000"/>
                  </a:cubicBezTo>
                  <a:cubicBezTo>
                    <a:pt x="19302" y="5400"/>
                    <a:pt x="21140" y="9900"/>
                    <a:pt x="21370" y="13350"/>
                  </a:cubicBezTo>
                  <a:cubicBezTo>
                    <a:pt x="21600" y="16800"/>
                    <a:pt x="20221" y="19200"/>
                    <a:pt x="188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3679910" y="2572939"/>
              <a:ext cx="147303" cy="48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504" fill="norm" stroke="1" extrusionOk="0">
                  <a:moveTo>
                    <a:pt x="0" y="6701"/>
                  </a:moveTo>
                  <a:cubicBezTo>
                    <a:pt x="2130" y="8656"/>
                    <a:pt x="4259" y="10611"/>
                    <a:pt x="5628" y="12892"/>
                  </a:cubicBezTo>
                  <a:cubicBezTo>
                    <a:pt x="6997" y="15173"/>
                    <a:pt x="7606" y="17780"/>
                    <a:pt x="7910" y="19363"/>
                  </a:cubicBezTo>
                  <a:cubicBezTo>
                    <a:pt x="8214" y="20945"/>
                    <a:pt x="8214" y="21504"/>
                    <a:pt x="8062" y="21504"/>
                  </a:cubicBezTo>
                  <a:cubicBezTo>
                    <a:pt x="7910" y="21504"/>
                    <a:pt x="7606" y="20945"/>
                    <a:pt x="7454" y="18851"/>
                  </a:cubicBezTo>
                  <a:cubicBezTo>
                    <a:pt x="7301" y="16756"/>
                    <a:pt x="7301" y="13125"/>
                    <a:pt x="7606" y="10285"/>
                  </a:cubicBezTo>
                  <a:cubicBezTo>
                    <a:pt x="7910" y="7445"/>
                    <a:pt x="8518" y="5397"/>
                    <a:pt x="9583" y="3861"/>
                  </a:cubicBezTo>
                  <a:cubicBezTo>
                    <a:pt x="10648" y="2325"/>
                    <a:pt x="12169" y="1301"/>
                    <a:pt x="13690" y="695"/>
                  </a:cubicBezTo>
                  <a:cubicBezTo>
                    <a:pt x="15211" y="90"/>
                    <a:pt x="16732" y="-96"/>
                    <a:pt x="17949" y="44"/>
                  </a:cubicBezTo>
                  <a:cubicBezTo>
                    <a:pt x="19166" y="183"/>
                    <a:pt x="20079" y="649"/>
                    <a:pt x="20687" y="1626"/>
                  </a:cubicBezTo>
                  <a:cubicBezTo>
                    <a:pt x="21296" y="2604"/>
                    <a:pt x="21600" y="4094"/>
                    <a:pt x="19927" y="5397"/>
                  </a:cubicBezTo>
                  <a:cubicBezTo>
                    <a:pt x="18254" y="6701"/>
                    <a:pt x="14603" y="7818"/>
                    <a:pt x="12017" y="8423"/>
                  </a:cubicBezTo>
                  <a:cubicBezTo>
                    <a:pt x="9431" y="9028"/>
                    <a:pt x="7910" y="9121"/>
                    <a:pt x="8062" y="9075"/>
                  </a:cubicBezTo>
                  <a:cubicBezTo>
                    <a:pt x="8214" y="9028"/>
                    <a:pt x="10039" y="8842"/>
                    <a:pt x="11865" y="86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3871356" y="2609849"/>
              <a:ext cx="126055" cy="115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17" fill="norm" stroke="1" extrusionOk="0">
                  <a:moveTo>
                    <a:pt x="18199" y="9635"/>
                  </a:moveTo>
                  <a:cubicBezTo>
                    <a:pt x="18559" y="7672"/>
                    <a:pt x="18919" y="5708"/>
                    <a:pt x="18559" y="3744"/>
                  </a:cubicBezTo>
                  <a:cubicBezTo>
                    <a:pt x="18199" y="1781"/>
                    <a:pt x="17119" y="-183"/>
                    <a:pt x="14239" y="13"/>
                  </a:cubicBezTo>
                  <a:cubicBezTo>
                    <a:pt x="11359" y="210"/>
                    <a:pt x="6679" y="2566"/>
                    <a:pt x="3799" y="6101"/>
                  </a:cubicBezTo>
                  <a:cubicBezTo>
                    <a:pt x="919" y="9635"/>
                    <a:pt x="-161" y="14348"/>
                    <a:pt x="19" y="17293"/>
                  </a:cubicBezTo>
                  <a:cubicBezTo>
                    <a:pt x="199" y="20239"/>
                    <a:pt x="1639" y="21417"/>
                    <a:pt x="3259" y="21417"/>
                  </a:cubicBezTo>
                  <a:cubicBezTo>
                    <a:pt x="4879" y="21417"/>
                    <a:pt x="6679" y="20239"/>
                    <a:pt x="9739" y="18079"/>
                  </a:cubicBezTo>
                  <a:cubicBezTo>
                    <a:pt x="12799" y="15919"/>
                    <a:pt x="17119" y="12777"/>
                    <a:pt x="21439" y="9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4010110" y="2557188"/>
              <a:ext cx="152401" cy="181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10779"/>
                  </a:moveTo>
                  <a:cubicBezTo>
                    <a:pt x="1200" y="10034"/>
                    <a:pt x="2400" y="9289"/>
                    <a:pt x="3750" y="9289"/>
                  </a:cubicBezTo>
                  <a:cubicBezTo>
                    <a:pt x="5100" y="9289"/>
                    <a:pt x="6600" y="10034"/>
                    <a:pt x="8100" y="11772"/>
                  </a:cubicBezTo>
                  <a:cubicBezTo>
                    <a:pt x="9600" y="13510"/>
                    <a:pt x="11100" y="16241"/>
                    <a:pt x="11700" y="18227"/>
                  </a:cubicBezTo>
                  <a:cubicBezTo>
                    <a:pt x="12300" y="20214"/>
                    <a:pt x="12000" y="21455"/>
                    <a:pt x="11550" y="21331"/>
                  </a:cubicBezTo>
                  <a:cubicBezTo>
                    <a:pt x="11100" y="21207"/>
                    <a:pt x="10500" y="19717"/>
                    <a:pt x="10650" y="16241"/>
                  </a:cubicBezTo>
                  <a:cubicBezTo>
                    <a:pt x="10800" y="12765"/>
                    <a:pt x="11700" y="7303"/>
                    <a:pt x="12900" y="4200"/>
                  </a:cubicBezTo>
                  <a:cubicBezTo>
                    <a:pt x="14100" y="1096"/>
                    <a:pt x="15600" y="352"/>
                    <a:pt x="17100" y="103"/>
                  </a:cubicBezTo>
                  <a:cubicBezTo>
                    <a:pt x="18600" y="-145"/>
                    <a:pt x="20100" y="103"/>
                    <a:pt x="21600" y="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4176583" y="2574609"/>
              <a:ext cx="309778" cy="16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149" fill="norm" stroke="1" extrusionOk="0">
                  <a:moveTo>
                    <a:pt x="5636" y="7251"/>
                  </a:moveTo>
                  <a:cubicBezTo>
                    <a:pt x="5636" y="5866"/>
                    <a:pt x="5636" y="4482"/>
                    <a:pt x="5562" y="3097"/>
                  </a:cubicBezTo>
                  <a:cubicBezTo>
                    <a:pt x="5489" y="1712"/>
                    <a:pt x="5342" y="328"/>
                    <a:pt x="4901" y="51"/>
                  </a:cubicBezTo>
                  <a:cubicBezTo>
                    <a:pt x="4460" y="-226"/>
                    <a:pt x="3725" y="605"/>
                    <a:pt x="2844" y="3097"/>
                  </a:cubicBezTo>
                  <a:cubicBezTo>
                    <a:pt x="1962" y="5589"/>
                    <a:pt x="934" y="9743"/>
                    <a:pt x="419" y="12651"/>
                  </a:cubicBezTo>
                  <a:cubicBezTo>
                    <a:pt x="-95" y="15559"/>
                    <a:pt x="-95" y="17220"/>
                    <a:pt x="199" y="18466"/>
                  </a:cubicBezTo>
                  <a:cubicBezTo>
                    <a:pt x="493" y="19712"/>
                    <a:pt x="1081" y="20543"/>
                    <a:pt x="1668" y="20543"/>
                  </a:cubicBezTo>
                  <a:cubicBezTo>
                    <a:pt x="2256" y="20543"/>
                    <a:pt x="2844" y="19712"/>
                    <a:pt x="3799" y="17636"/>
                  </a:cubicBezTo>
                  <a:cubicBezTo>
                    <a:pt x="4754" y="15559"/>
                    <a:pt x="6076" y="12236"/>
                    <a:pt x="6811" y="9743"/>
                  </a:cubicBezTo>
                  <a:cubicBezTo>
                    <a:pt x="7546" y="7251"/>
                    <a:pt x="7693" y="5589"/>
                    <a:pt x="7693" y="5451"/>
                  </a:cubicBezTo>
                  <a:cubicBezTo>
                    <a:pt x="7693" y="5312"/>
                    <a:pt x="7546" y="6697"/>
                    <a:pt x="7399" y="9051"/>
                  </a:cubicBezTo>
                  <a:cubicBezTo>
                    <a:pt x="7252" y="11405"/>
                    <a:pt x="7105" y="14728"/>
                    <a:pt x="7105" y="17082"/>
                  </a:cubicBezTo>
                  <a:cubicBezTo>
                    <a:pt x="7105" y="19436"/>
                    <a:pt x="7252" y="20820"/>
                    <a:pt x="7619" y="21097"/>
                  </a:cubicBezTo>
                  <a:cubicBezTo>
                    <a:pt x="7987" y="21374"/>
                    <a:pt x="8574" y="20543"/>
                    <a:pt x="9383" y="18466"/>
                  </a:cubicBezTo>
                  <a:cubicBezTo>
                    <a:pt x="10191" y="16389"/>
                    <a:pt x="11219" y="13066"/>
                    <a:pt x="11881" y="10574"/>
                  </a:cubicBezTo>
                  <a:cubicBezTo>
                    <a:pt x="12542" y="8082"/>
                    <a:pt x="12836" y="6420"/>
                    <a:pt x="13203" y="6143"/>
                  </a:cubicBezTo>
                  <a:cubicBezTo>
                    <a:pt x="13570" y="5866"/>
                    <a:pt x="14011" y="6974"/>
                    <a:pt x="14232" y="8220"/>
                  </a:cubicBezTo>
                  <a:cubicBezTo>
                    <a:pt x="14452" y="9466"/>
                    <a:pt x="14452" y="10851"/>
                    <a:pt x="14305" y="12789"/>
                  </a:cubicBezTo>
                  <a:cubicBezTo>
                    <a:pt x="14158" y="14728"/>
                    <a:pt x="13864" y="17220"/>
                    <a:pt x="13791" y="17774"/>
                  </a:cubicBezTo>
                  <a:cubicBezTo>
                    <a:pt x="13717" y="18328"/>
                    <a:pt x="13864" y="16943"/>
                    <a:pt x="14305" y="14728"/>
                  </a:cubicBezTo>
                  <a:cubicBezTo>
                    <a:pt x="14746" y="12512"/>
                    <a:pt x="15481" y="9466"/>
                    <a:pt x="16142" y="7528"/>
                  </a:cubicBezTo>
                  <a:cubicBezTo>
                    <a:pt x="16803" y="5589"/>
                    <a:pt x="17391" y="4759"/>
                    <a:pt x="17832" y="5036"/>
                  </a:cubicBezTo>
                  <a:cubicBezTo>
                    <a:pt x="18272" y="5312"/>
                    <a:pt x="18566" y="6697"/>
                    <a:pt x="18713" y="8220"/>
                  </a:cubicBezTo>
                  <a:cubicBezTo>
                    <a:pt x="18860" y="9743"/>
                    <a:pt x="18860" y="11405"/>
                    <a:pt x="18713" y="13343"/>
                  </a:cubicBezTo>
                  <a:cubicBezTo>
                    <a:pt x="18566" y="15282"/>
                    <a:pt x="18272" y="17497"/>
                    <a:pt x="18419" y="17636"/>
                  </a:cubicBezTo>
                  <a:cubicBezTo>
                    <a:pt x="18566" y="17774"/>
                    <a:pt x="19154" y="15836"/>
                    <a:pt x="19742" y="13620"/>
                  </a:cubicBezTo>
                  <a:cubicBezTo>
                    <a:pt x="20329" y="11405"/>
                    <a:pt x="20917" y="8912"/>
                    <a:pt x="21505" y="6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4512438" y="2360906"/>
              <a:ext cx="323730" cy="333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82" fill="norm" stroke="1" extrusionOk="0">
                  <a:moveTo>
                    <a:pt x="376" y="15950"/>
                  </a:moveTo>
                  <a:cubicBezTo>
                    <a:pt x="236" y="16760"/>
                    <a:pt x="95" y="17570"/>
                    <a:pt x="25" y="18515"/>
                  </a:cubicBezTo>
                  <a:cubicBezTo>
                    <a:pt x="-45" y="19460"/>
                    <a:pt x="-45" y="20540"/>
                    <a:pt x="1077" y="20743"/>
                  </a:cubicBezTo>
                  <a:cubicBezTo>
                    <a:pt x="2199" y="20945"/>
                    <a:pt x="4443" y="20270"/>
                    <a:pt x="5986" y="19190"/>
                  </a:cubicBezTo>
                  <a:cubicBezTo>
                    <a:pt x="7529" y="18110"/>
                    <a:pt x="8371" y="16625"/>
                    <a:pt x="8861" y="15478"/>
                  </a:cubicBezTo>
                  <a:cubicBezTo>
                    <a:pt x="9352" y="14330"/>
                    <a:pt x="9493" y="13520"/>
                    <a:pt x="9212" y="13250"/>
                  </a:cubicBezTo>
                  <a:cubicBezTo>
                    <a:pt x="8932" y="12980"/>
                    <a:pt x="8230" y="13250"/>
                    <a:pt x="7529" y="13992"/>
                  </a:cubicBezTo>
                  <a:cubicBezTo>
                    <a:pt x="6828" y="14735"/>
                    <a:pt x="6126" y="15950"/>
                    <a:pt x="5706" y="16895"/>
                  </a:cubicBezTo>
                  <a:cubicBezTo>
                    <a:pt x="5285" y="17840"/>
                    <a:pt x="5145" y="18515"/>
                    <a:pt x="5145" y="19190"/>
                  </a:cubicBezTo>
                  <a:cubicBezTo>
                    <a:pt x="5145" y="19865"/>
                    <a:pt x="5285" y="20540"/>
                    <a:pt x="5706" y="20945"/>
                  </a:cubicBezTo>
                  <a:cubicBezTo>
                    <a:pt x="6126" y="21350"/>
                    <a:pt x="6828" y="21485"/>
                    <a:pt x="8090" y="20810"/>
                  </a:cubicBezTo>
                  <a:cubicBezTo>
                    <a:pt x="9352" y="20135"/>
                    <a:pt x="11176" y="18650"/>
                    <a:pt x="13210" y="15680"/>
                  </a:cubicBezTo>
                  <a:cubicBezTo>
                    <a:pt x="15243" y="12710"/>
                    <a:pt x="17487" y="8255"/>
                    <a:pt x="18820" y="5690"/>
                  </a:cubicBezTo>
                  <a:cubicBezTo>
                    <a:pt x="20152" y="3125"/>
                    <a:pt x="20573" y="2450"/>
                    <a:pt x="20924" y="1708"/>
                  </a:cubicBezTo>
                  <a:cubicBezTo>
                    <a:pt x="21274" y="965"/>
                    <a:pt x="21555" y="155"/>
                    <a:pt x="21415" y="20"/>
                  </a:cubicBezTo>
                  <a:cubicBezTo>
                    <a:pt x="21274" y="-115"/>
                    <a:pt x="20713" y="425"/>
                    <a:pt x="19732" y="2248"/>
                  </a:cubicBezTo>
                  <a:cubicBezTo>
                    <a:pt x="18750" y="4070"/>
                    <a:pt x="17347" y="7175"/>
                    <a:pt x="16506" y="10077"/>
                  </a:cubicBezTo>
                  <a:cubicBezTo>
                    <a:pt x="15664" y="12980"/>
                    <a:pt x="15384" y="15680"/>
                    <a:pt x="15454" y="17368"/>
                  </a:cubicBezTo>
                  <a:cubicBezTo>
                    <a:pt x="15524" y="19055"/>
                    <a:pt x="15945" y="19730"/>
                    <a:pt x="16786" y="19933"/>
                  </a:cubicBezTo>
                  <a:cubicBezTo>
                    <a:pt x="17628" y="20135"/>
                    <a:pt x="18890" y="19865"/>
                    <a:pt x="20152" y="19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4727660" y="2541131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4873710" y="2523023"/>
              <a:ext cx="298451" cy="17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6281"/>
                  </a:moveTo>
                  <a:cubicBezTo>
                    <a:pt x="460" y="7348"/>
                    <a:pt x="919" y="8414"/>
                    <a:pt x="1991" y="8548"/>
                  </a:cubicBezTo>
                  <a:cubicBezTo>
                    <a:pt x="3064" y="8681"/>
                    <a:pt x="4749" y="7881"/>
                    <a:pt x="5668" y="6681"/>
                  </a:cubicBezTo>
                  <a:cubicBezTo>
                    <a:pt x="6587" y="5481"/>
                    <a:pt x="6740" y="3881"/>
                    <a:pt x="6357" y="3081"/>
                  </a:cubicBezTo>
                  <a:cubicBezTo>
                    <a:pt x="5974" y="2281"/>
                    <a:pt x="5055" y="2281"/>
                    <a:pt x="4136" y="3614"/>
                  </a:cubicBezTo>
                  <a:cubicBezTo>
                    <a:pt x="3217" y="4948"/>
                    <a:pt x="2298" y="7614"/>
                    <a:pt x="1915" y="10148"/>
                  </a:cubicBezTo>
                  <a:cubicBezTo>
                    <a:pt x="1532" y="12681"/>
                    <a:pt x="1685" y="15081"/>
                    <a:pt x="2374" y="16281"/>
                  </a:cubicBezTo>
                  <a:cubicBezTo>
                    <a:pt x="3064" y="17481"/>
                    <a:pt x="4289" y="17481"/>
                    <a:pt x="5821" y="15748"/>
                  </a:cubicBezTo>
                  <a:cubicBezTo>
                    <a:pt x="7353" y="14014"/>
                    <a:pt x="9191" y="10548"/>
                    <a:pt x="10340" y="7881"/>
                  </a:cubicBezTo>
                  <a:cubicBezTo>
                    <a:pt x="11489" y="5214"/>
                    <a:pt x="11949" y="3348"/>
                    <a:pt x="12409" y="2948"/>
                  </a:cubicBezTo>
                  <a:cubicBezTo>
                    <a:pt x="12868" y="2548"/>
                    <a:pt x="13328" y="3614"/>
                    <a:pt x="13557" y="6414"/>
                  </a:cubicBezTo>
                  <a:cubicBezTo>
                    <a:pt x="13787" y="9214"/>
                    <a:pt x="13787" y="13748"/>
                    <a:pt x="13481" y="16814"/>
                  </a:cubicBezTo>
                  <a:cubicBezTo>
                    <a:pt x="13174" y="19881"/>
                    <a:pt x="12562" y="21481"/>
                    <a:pt x="12179" y="21481"/>
                  </a:cubicBezTo>
                  <a:cubicBezTo>
                    <a:pt x="11796" y="21481"/>
                    <a:pt x="11643" y="19881"/>
                    <a:pt x="12179" y="16414"/>
                  </a:cubicBezTo>
                  <a:cubicBezTo>
                    <a:pt x="12715" y="12948"/>
                    <a:pt x="13940" y="7614"/>
                    <a:pt x="14936" y="4414"/>
                  </a:cubicBezTo>
                  <a:cubicBezTo>
                    <a:pt x="15932" y="1214"/>
                    <a:pt x="16698" y="148"/>
                    <a:pt x="17770" y="14"/>
                  </a:cubicBezTo>
                  <a:cubicBezTo>
                    <a:pt x="18843" y="-119"/>
                    <a:pt x="20221" y="681"/>
                    <a:pt x="21600" y="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5102310" y="2636381"/>
              <a:ext cx="635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5595060" y="2427343"/>
              <a:ext cx="180351" cy="322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63" fill="norm" stroke="1" extrusionOk="0">
                  <a:moveTo>
                    <a:pt x="13112" y="5016"/>
                  </a:moveTo>
                  <a:cubicBezTo>
                    <a:pt x="11605" y="4875"/>
                    <a:pt x="10098" y="4735"/>
                    <a:pt x="8340" y="5577"/>
                  </a:cubicBezTo>
                  <a:cubicBezTo>
                    <a:pt x="6581" y="6418"/>
                    <a:pt x="4572" y="8242"/>
                    <a:pt x="3065" y="10556"/>
                  </a:cubicBezTo>
                  <a:cubicBezTo>
                    <a:pt x="1558" y="12870"/>
                    <a:pt x="553" y="15675"/>
                    <a:pt x="177" y="17429"/>
                  </a:cubicBezTo>
                  <a:cubicBezTo>
                    <a:pt x="-200" y="19182"/>
                    <a:pt x="51" y="19883"/>
                    <a:pt x="679" y="20444"/>
                  </a:cubicBezTo>
                  <a:cubicBezTo>
                    <a:pt x="1307" y="21005"/>
                    <a:pt x="2312" y="21426"/>
                    <a:pt x="4572" y="21356"/>
                  </a:cubicBezTo>
                  <a:cubicBezTo>
                    <a:pt x="6833" y="21286"/>
                    <a:pt x="10349" y="20725"/>
                    <a:pt x="13363" y="19042"/>
                  </a:cubicBezTo>
                  <a:cubicBezTo>
                    <a:pt x="16377" y="17358"/>
                    <a:pt x="18888" y="14553"/>
                    <a:pt x="19391" y="11538"/>
                  </a:cubicBezTo>
                  <a:cubicBezTo>
                    <a:pt x="19893" y="8522"/>
                    <a:pt x="18386" y="5296"/>
                    <a:pt x="16377" y="3262"/>
                  </a:cubicBezTo>
                  <a:cubicBezTo>
                    <a:pt x="14367" y="1229"/>
                    <a:pt x="11856" y="387"/>
                    <a:pt x="9847" y="107"/>
                  </a:cubicBezTo>
                  <a:cubicBezTo>
                    <a:pt x="7837" y="-174"/>
                    <a:pt x="6330" y="107"/>
                    <a:pt x="4949" y="878"/>
                  </a:cubicBezTo>
                  <a:cubicBezTo>
                    <a:pt x="3567" y="1649"/>
                    <a:pt x="2312" y="2912"/>
                    <a:pt x="1684" y="3964"/>
                  </a:cubicBezTo>
                  <a:cubicBezTo>
                    <a:pt x="1056" y="5016"/>
                    <a:pt x="1056" y="5857"/>
                    <a:pt x="1433" y="6558"/>
                  </a:cubicBezTo>
                  <a:cubicBezTo>
                    <a:pt x="1809" y="7260"/>
                    <a:pt x="2563" y="7821"/>
                    <a:pt x="5953" y="8171"/>
                  </a:cubicBezTo>
                  <a:cubicBezTo>
                    <a:pt x="9344" y="8522"/>
                    <a:pt x="15372" y="8662"/>
                    <a:pt x="21400" y="88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5877010" y="2718931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6753310" y="2439531"/>
              <a:ext cx="254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63"/>
                  </a:moveTo>
                  <a:cubicBezTo>
                    <a:pt x="1800" y="882"/>
                    <a:pt x="3600" y="0"/>
                    <a:pt x="6300" y="0"/>
                  </a:cubicBezTo>
                  <a:cubicBezTo>
                    <a:pt x="9000" y="0"/>
                    <a:pt x="12600" y="882"/>
                    <a:pt x="15300" y="4261"/>
                  </a:cubicBezTo>
                  <a:cubicBezTo>
                    <a:pt x="18000" y="7641"/>
                    <a:pt x="19800" y="13518"/>
                    <a:pt x="20700" y="16824"/>
                  </a:cubicBezTo>
                  <a:cubicBezTo>
                    <a:pt x="21600" y="20131"/>
                    <a:pt x="21600" y="2086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6620902" y="2374596"/>
              <a:ext cx="361009" cy="318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12" fill="norm" stroke="1" extrusionOk="0">
                  <a:moveTo>
                    <a:pt x="702" y="15870"/>
                  </a:moveTo>
                  <a:cubicBezTo>
                    <a:pt x="323" y="15301"/>
                    <a:pt x="-56" y="14733"/>
                    <a:pt x="7" y="13951"/>
                  </a:cubicBezTo>
                  <a:cubicBezTo>
                    <a:pt x="70" y="13170"/>
                    <a:pt x="576" y="12175"/>
                    <a:pt x="2597" y="10257"/>
                  </a:cubicBezTo>
                  <a:cubicBezTo>
                    <a:pt x="4618" y="8338"/>
                    <a:pt x="8155" y="5496"/>
                    <a:pt x="10555" y="3649"/>
                  </a:cubicBezTo>
                  <a:cubicBezTo>
                    <a:pt x="12955" y="1801"/>
                    <a:pt x="14218" y="949"/>
                    <a:pt x="15228" y="451"/>
                  </a:cubicBezTo>
                  <a:cubicBezTo>
                    <a:pt x="16239" y="-46"/>
                    <a:pt x="16997" y="-188"/>
                    <a:pt x="17376" y="309"/>
                  </a:cubicBezTo>
                  <a:cubicBezTo>
                    <a:pt x="17755" y="807"/>
                    <a:pt x="17755" y="1944"/>
                    <a:pt x="17439" y="4715"/>
                  </a:cubicBezTo>
                  <a:cubicBezTo>
                    <a:pt x="17123" y="7486"/>
                    <a:pt x="16491" y="11891"/>
                    <a:pt x="16112" y="14449"/>
                  </a:cubicBezTo>
                  <a:cubicBezTo>
                    <a:pt x="15733" y="17007"/>
                    <a:pt x="15607" y="17717"/>
                    <a:pt x="15418" y="18428"/>
                  </a:cubicBezTo>
                  <a:cubicBezTo>
                    <a:pt x="15228" y="19138"/>
                    <a:pt x="14976" y="19849"/>
                    <a:pt x="14723" y="19849"/>
                  </a:cubicBezTo>
                  <a:cubicBezTo>
                    <a:pt x="14470" y="19849"/>
                    <a:pt x="14218" y="19138"/>
                    <a:pt x="14344" y="18357"/>
                  </a:cubicBezTo>
                  <a:cubicBezTo>
                    <a:pt x="14470" y="17575"/>
                    <a:pt x="14976" y="16723"/>
                    <a:pt x="15544" y="16083"/>
                  </a:cubicBezTo>
                  <a:cubicBezTo>
                    <a:pt x="16112" y="15444"/>
                    <a:pt x="16744" y="15017"/>
                    <a:pt x="17376" y="14946"/>
                  </a:cubicBezTo>
                  <a:cubicBezTo>
                    <a:pt x="18007" y="14875"/>
                    <a:pt x="18639" y="15159"/>
                    <a:pt x="19081" y="15657"/>
                  </a:cubicBezTo>
                  <a:cubicBezTo>
                    <a:pt x="19523" y="16154"/>
                    <a:pt x="19776" y="16865"/>
                    <a:pt x="20155" y="17859"/>
                  </a:cubicBezTo>
                  <a:cubicBezTo>
                    <a:pt x="20533" y="18854"/>
                    <a:pt x="21039" y="20133"/>
                    <a:pt x="21544" y="21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7016584" y="2553907"/>
              <a:ext cx="208744" cy="145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80" fill="norm" stroke="1" extrusionOk="0">
                  <a:moveTo>
                    <a:pt x="353" y="7394"/>
                  </a:moveTo>
                  <a:cubicBezTo>
                    <a:pt x="1444" y="7394"/>
                    <a:pt x="2535" y="7394"/>
                    <a:pt x="3626" y="6777"/>
                  </a:cubicBezTo>
                  <a:cubicBezTo>
                    <a:pt x="4717" y="6160"/>
                    <a:pt x="5808" y="4926"/>
                    <a:pt x="6572" y="3537"/>
                  </a:cubicBezTo>
                  <a:cubicBezTo>
                    <a:pt x="7335" y="2149"/>
                    <a:pt x="7772" y="606"/>
                    <a:pt x="7444" y="143"/>
                  </a:cubicBezTo>
                  <a:cubicBezTo>
                    <a:pt x="7117" y="-320"/>
                    <a:pt x="6026" y="297"/>
                    <a:pt x="4717" y="2611"/>
                  </a:cubicBezTo>
                  <a:cubicBezTo>
                    <a:pt x="3408" y="4926"/>
                    <a:pt x="1881" y="8937"/>
                    <a:pt x="1008" y="11714"/>
                  </a:cubicBezTo>
                  <a:cubicBezTo>
                    <a:pt x="135" y="14491"/>
                    <a:pt x="-83" y="16034"/>
                    <a:pt x="26" y="17731"/>
                  </a:cubicBezTo>
                  <a:cubicBezTo>
                    <a:pt x="135" y="19429"/>
                    <a:pt x="572" y="21280"/>
                    <a:pt x="2535" y="20509"/>
                  </a:cubicBezTo>
                  <a:cubicBezTo>
                    <a:pt x="4499" y="19737"/>
                    <a:pt x="7990" y="16343"/>
                    <a:pt x="10062" y="14029"/>
                  </a:cubicBezTo>
                  <a:cubicBezTo>
                    <a:pt x="12135" y="11714"/>
                    <a:pt x="12790" y="10480"/>
                    <a:pt x="13444" y="9091"/>
                  </a:cubicBezTo>
                  <a:cubicBezTo>
                    <a:pt x="14099" y="7703"/>
                    <a:pt x="14753" y="6160"/>
                    <a:pt x="14862" y="6160"/>
                  </a:cubicBezTo>
                  <a:cubicBezTo>
                    <a:pt x="14972" y="6160"/>
                    <a:pt x="14535" y="7703"/>
                    <a:pt x="14099" y="9400"/>
                  </a:cubicBezTo>
                  <a:cubicBezTo>
                    <a:pt x="13662" y="11097"/>
                    <a:pt x="13226" y="12949"/>
                    <a:pt x="12572" y="14800"/>
                  </a:cubicBezTo>
                  <a:cubicBezTo>
                    <a:pt x="11917" y="16651"/>
                    <a:pt x="11044" y="18503"/>
                    <a:pt x="10826" y="18503"/>
                  </a:cubicBezTo>
                  <a:cubicBezTo>
                    <a:pt x="10608" y="18503"/>
                    <a:pt x="11044" y="16651"/>
                    <a:pt x="12244" y="14183"/>
                  </a:cubicBezTo>
                  <a:cubicBezTo>
                    <a:pt x="13444" y="11714"/>
                    <a:pt x="15408" y="8629"/>
                    <a:pt x="16935" y="6931"/>
                  </a:cubicBezTo>
                  <a:cubicBezTo>
                    <a:pt x="18462" y="5234"/>
                    <a:pt x="19553" y="4926"/>
                    <a:pt x="20317" y="5697"/>
                  </a:cubicBezTo>
                  <a:cubicBezTo>
                    <a:pt x="21081" y="6469"/>
                    <a:pt x="21517" y="8320"/>
                    <a:pt x="21517" y="11097"/>
                  </a:cubicBezTo>
                  <a:cubicBezTo>
                    <a:pt x="21517" y="13874"/>
                    <a:pt x="21081" y="17577"/>
                    <a:pt x="20644" y="21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7235910" y="2782431"/>
              <a:ext cx="44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7915298" y="2440482"/>
              <a:ext cx="133413" cy="32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538" fill="norm" stroke="1" extrusionOk="0">
                  <a:moveTo>
                    <a:pt x="20945" y="1184"/>
                  </a:moveTo>
                  <a:cubicBezTo>
                    <a:pt x="19616" y="630"/>
                    <a:pt x="18287" y="76"/>
                    <a:pt x="16957" y="7"/>
                  </a:cubicBezTo>
                  <a:cubicBezTo>
                    <a:pt x="15628" y="-62"/>
                    <a:pt x="14299" y="353"/>
                    <a:pt x="11474" y="2430"/>
                  </a:cubicBezTo>
                  <a:cubicBezTo>
                    <a:pt x="8650" y="4507"/>
                    <a:pt x="4330" y="8246"/>
                    <a:pt x="2003" y="11361"/>
                  </a:cubicBezTo>
                  <a:cubicBezTo>
                    <a:pt x="-323" y="14476"/>
                    <a:pt x="-655" y="16969"/>
                    <a:pt x="1173" y="18561"/>
                  </a:cubicBezTo>
                  <a:cubicBezTo>
                    <a:pt x="3000" y="20153"/>
                    <a:pt x="6988" y="20846"/>
                    <a:pt x="10976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8143960" y="2503031"/>
              <a:ext cx="63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880"/>
                    <a:pt x="14400" y="5760"/>
                    <a:pt x="18000" y="9360"/>
                  </a:cubicBezTo>
                  <a:cubicBezTo>
                    <a:pt x="21600" y="12960"/>
                    <a:pt x="21600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8201110" y="2649081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8478023" y="2534781"/>
              <a:ext cx="192988" cy="1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11" fill="norm" stroke="1" extrusionOk="0">
                  <a:moveTo>
                    <a:pt x="21406" y="0"/>
                  </a:moveTo>
                  <a:cubicBezTo>
                    <a:pt x="20702" y="2427"/>
                    <a:pt x="19997" y="4854"/>
                    <a:pt x="18236" y="8009"/>
                  </a:cubicBezTo>
                  <a:cubicBezTo>
                    <a:pt x="16476" y="11164"/>
                    <a:pt x="13658" y="15047"/>
                    <a:pt x="11545" y="17353"/>
                  </a:cubicBezTo>
                  <a:cubicBezTo>
                    <a:pt x="9432" y="19658"/>
                    <a:pt x="8023" y="20387"/>
                    <a:pt x="6615" y="20872"/>
                  </a:cubicBezTo>
                  <a:cubicBezTo>
                    <a:pt x="5206" y="21357"/>
                    <a:pt x="3797" y="21600"/>
                    <a:pt x="2623" y="21236"/>
                  </a:cubicBezTo>
                  <a:cubicBezTo>
                    <a:pt x="1449" y="20872"/>
                    <a:pt x="510" y="19901"/>
                    <a:pt x="158" y="18566"/>
                  </a:cubicBezTo>
                  <a:cubicBezTo>
                    <a:pt x="-194" y="17231"/>
                    <a:pt x="41" y="15533"/>
                    <a:pt x="863" y="14683"/>
                  </a:cubicBezTo>
                  <a:cubicBezTo>
                    <a:pt x="1684" y="13834"/>
                    <a:pt x="3093" y="13834"/>
                    <a:pt x="4854" y="14562"/>
                  </a:cubicBezTo>
                  <a:cubicBezTo>
                    <a:pt x="6615" y="15290"/>
                    <a:pt x="8728" y="16746"/>
                    <a:pt x="10723" y="17838"/>
                  </a:cubicBezTo>
                  <a:cubicBezTo>
                    <a:pt x="12719" y="18930"/>
                    <a:pt x="14597" y="19658"/>
                    <a:pt x="16476" y="20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8709110" y="2483981"/>
              <a:ext cx="9036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600" fill="norm" stroke="1" extrusionOk="0">
                  <a:moveTo>
                    <a:pt x="7364" y="0"/>
                  </a:moveTo>
                  <a:cubicBezTo>
                    <a:pt x="9818" y="124"/>
                    <a:pt x="12273" y="248"/>
                    <a:pt x="14482" y="1366"/>
                  </a:cubicBezTo>
                  <a:cubicBezTo>
                    <a:pt x="16691" y="2483"/>
                    <a:pt x="18655" y="4593"/>
                    <a:pt x="19882" y="7324"/>
                  </a:cubicBezTo>
                  <a:cubicBezTo>
                    <a:pt x="21109" y="10055"/>
                    <a:pt x="21600" y="13407"/>
                    <a:pt x="19636" y="15890"/>
                  </a:cubicBezTo>
                  <a:cubicBezTo>
                    <a:pt x="17673" y="18372"/>
                    <a:pt x="13255" y="19986"/>
                    <a:pt x="9573" y="20793"/>
                  </a:cubicBezTo>
                  <a:cubicBezTo>
                    <a:pt x="5891" y="21600"/>
                    <a:pt x="2945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9032960" y="2668131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9361902" y="2430664"/>
              <a:ext cx="242559" cy="263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201" fill="norm" stroke="1" extrusionOk="0">
                  <a:moveTo>
                    <a:pt x="15752" y="2753"/>
                  </a:moveTo>
                  <a:cubicBezTo>
                    <a:pt x="15752" y="1903"/>
                    <a:pt x="15752" y="1053"/>
                    <a:pt x="15286" y="542"/>
                  </a:cubicBezTo>
                  <a:cubicBezTo>
                    <a:pt x="14821" y="32"/>
                    <a:pt x="13890" y="-138"/>
                    <a:pt x="12493" y="117"/>
                  </a:cubicBezTo>
                  <a:cubicBezTo>
                    <a:pt x="11097" y="372"/>
                    <a:pt x="9235" y="1053"/>
                    <a:pt x="7093" y="2923"/>
                  </a:cubicBezTo>
                  <a:cubicBezTo>
                    <a:pt x="4952" y="4794"/>
                    <a:pt x="2531" y="7856"/>
                    <a:pt x="1228" y="10492"/>
                  </a:cubicBezTo>
                  <a:cubicBezTo>
                    <a:pt x="-76" y="13128"/>
                    <a:pt x="-262" y="15339"/>
                    <a:pt x="297" y="17040"/>
                  </a:cubicBezTo>
                  <a:cubicBezTo>
                    <a:pt x="855" y="18741"/>
                    <a:pt x="2159" y="19931"/>
                    <a:pt x="4486" y="20612"/>
                  </a:cubicBezTo>
                  <a:cubicBezTo>
                    <a:pt x="6814" y="21292"/>
                    <a:pt x="10166" y="21462"/>
                    <a:pt x="13145" y="20697"/>
                  </a:cubicBezTo>
                  <a:cubicBezTo>
                    <a:pt x="16124" y="19931"/>
                    <a:pt x="18731" y="18231"/>
                    <a:pt x="21338" y="16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9775910" y="2471767"/>
              <a:ext cx="12172" cy="202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326" fill="norm" stroke="1" extrusionOk="0">
                  <a:moveTo>
                    <a:pt x="0" y="1953"/>
                  </a:moveTo>
                  <a:cubicBezTo>
                    <a:pt x="7200" y="839"/>
                    <a:pt x="14400" y="-274"/>
                    <a:pt x="18000" y="60"/>
                  </a:cubicBezTo>
                  <a:cubicBezTo>
                    <a:pt x="21600" y="394"/>
                    <a:pt x="21600" y="2175"/>
                    <a:pt x="18000" y="5850"/>
                  </a:cubicBezTo>
                  <a:cubicBezTo>
                    <a:pt x="14400" y="9524"/>
                    <a:pt x="7200" y="15091"/>
                    <a:pt x="3600" y="17986"/>
                  </a:cubicBezTo>
                  <a:cubicBezTo>
                    <a:pt x="0" y="20881"/>
                    <a:pt x="0" y="21103"/>
                    <a:pt x="0" y="21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9680660" y="2458581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7486"/>
                    <a:pt x="1600" y="13371"/>
                    <a:pt x="5200" y="9771"/>
                  </a:cubicBezTo>
                  <a:cubicBezTo>
                    <a:pt x="8800" y="6171"/>
                    <a:pt x="1520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9667960" y="2680831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7486"/>
                    <a:pt x="11917" y="13371"/>
                    <a:pt x="15517" y="9771"/>
                  </a:cubicBezTo>
                  <a:cubicBezTo>
                    <a:pt x="19117" y="6171"/>
                    <a:pt x="20359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10428763" y="2357832"/>
              <a:ext cx="388548" cy="645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40" fill="norm" stroke="1" extrusionOk="0">
                  <a:moveTo>
                    <a:pt x="7072" y="5690"/>
                  </a:moveTo>
                  <a:cubicBezTo>
                    <a:pt x="6488" y="5548"/>
                    <a:pt x="5904" y="5407"/>
                    <a:pt x="5262" y="5548"/>
                  </a:cubicBezTo>
                  <a:cubicBezTo>
                    <a:pt x="4620" y="5690"/>
                    <a:pt x="3919" y="6113"/>
                    <a:pt x="2985" y="7172"/>
                  </a:cubicBezTo>
                  <a:cubicBezTo>
                    <a:pt x="2051" y="8231"/>
                    <a:pt x="884" y="9925"/>
                    <a:pt x="358" y="10948"/>
                  </a:cubicBezTo>
                  <a:cubicBezTo>
                    <a:pt x="-167" y="11972"/>
                    <a:pt x="-50" y="12325"/>
                    <a:pt x="300" y="12537"/>
                  </a:cubicBezTo>
                  <a:cubicBezTo>
                    <a:pt x="650" y="12748"/>
                    <a:pt x="1234" y="12819"/>
                    <a:pt x="1818" y="12678"/>
                  </a:cubicBezTo>
                  <a:cubicBezTo>
                    <a:pt x="2402" y="12537"/>
                    <a:pt x="2985" y="12184"/>
                    <a:pt x="3744" y="11196"/>
                  </a:cubicBezTo>
                  <a:cubicBezTo>
                    <a:pt x="4503" y="10207"/>
                    <a:pt x="5437" y="8584"/>
                    <a:pt x="6255" y="6854"/>
                  </a:cubicBezTo>
                  <a:cubicBezTo>
                    <a:pt x="7072" y="5125"/>
                    <a:pt x="7772" y="3290"/>
                    <a:pt x="8648" y="2196"/>
                  </a:cubicBezTo>
                  <a:cubicBezTo>
                    <a:pt x="9524" y="1101"/>
                    <a:pt x="10575" y="748"/>
                    <a:pt x="11567" y="501"/>
                  </a:cubicBezTo>
                  <a:cubicBezTo>
                    <a:pt x="12559" y="254"/>
                    <a:pt x="13494" y="113"/>
                    <a:pt x="14252" y="43"/>
                  </a:cubicBezTo>
                  <a:cubicBezTo>
                    <a:pt x="15011" y="-28"/>
                    <a:pt x="15595" y="-28"/>
                    <a:pt x="15945" y="184"/>
                  </a:cubicBezTo>
                  <a:cubicBezTo>
                    <a:pt x="16296" y="396"/>
                    <a:pt x="16412" y="819"/>
                    <a:pt x="15829" y="1948"/>
                  </a:cubicBezTo>
                  <a:cubicBezTo>
                    <a:pt x="15245" y="3078"/>
                    <a:pt x="13961" y="4913"/>
                    <a:pt x="12501" y="7066"/>
                  </a:cubicBezTo>
                  <a:cubicBezTo>
                    <a:pt x="11042" y="9219"/>
                    <a:pt x="9407" y="11690"/>
                    <a:pt x="8415" y="13843"/>
                  </a:cubicBezTo>
                  <a:cubicBezTo>
                    <a:pt x="7422" y="15996"/>
                    <a:pt x="7072" y="17831"/>
                    <a:pt x="6955" y="18996"/>
                  </a:cubicBezTo>
                  <a:cubicBezTo>
                    <a:pt x="6838" y="20160"/>
                    <a:pt x="6955" y="20654"/>
                    <a:pt x="7247" y="21007"/>
                  </a:cubicBezTo>
                  <a:cubicBezTo>
                    <a:pt x="7539" y="21360"/>
                    <a:pt x="8006" y="21572"/>
                    <a:pt x="8590" y="21537"/>
                  </a:cubicBezTo>
                  <a:cubicBezTo>
                    <a:pt x="9174" y="21501"/>
                    <a:pt x="9874" y="21219"/>
                    <a:pt x="10516" y="20619"/>
                  </a:cubicBezTo>
                  <a:cubicBezTo>
                    <a:pt x="11158" y="20019"/>
                    <a:pt x="11742" y="19101"/>
                    <a:pt x="12034" y="18325"/>
                  </a:cubicBezTo>
                  <a:cubicBezTo>
                    <a:pt x="12326" y="17548"/>
                    <a:pt x="12326" y="16913"/>
                    <a:pt x="12092" y="16419"/>
                  </a:cubicBezTo>
                  <a:cubicBezTo>
                    <a:pt x="11859" y="15925"/>
                    <a:pt x="11392" y="15572"/>
                    <a:pt x="11392" y="15290"/>
                  </a:cubicBezTo>
                  <a:cubicBezTo>
                    <a:pt x="11392" y="15007"/>
                    <a:pt x="11859" y="14796"/>
                    <a:pt x="13610" y="14337"/>
                  </a:cubicBezTo>
                  <a:cubicBezTo>
                    <a:pt x="15362" y="13878"/>
                    <a:pt x="18397" y="13172"/>
                    <a:pt x="21433" y="12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11146957" y="2522834"/>
              <a:ext cx="248204" cy="262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0925" fill="norm" stroke="1" extrusionOk="0">
                  <a:moveTo>
                    <a:pt x="10938" y="1459"/>
                  </a:moveTo>
                  <a:cubicBezTo>
                    <a:pt x="8941" y="2809"/>
                    <a:pt x="6945" y="4159"/>
                    <a:pt x="5039" y="6184"/>
                  </a:cubicBezTo>
                  <a:cubicBezTo>
                    <a:pt x="3133" y="8209"/>
                    <a:pt x="1318" y="10909"/>
                    <a:pt x="501" y="13356"/>
                  </a:cubicBezTo>
                  <a:cubicBezTo>
                    <a:pt x="-316" y="15803"/>
                    <a:pt x="-134" y="17997"/>
                    <a:pt x="1045" y="19347"/>
                  </a:cubicBezTo>
                  <a:cubicBezTo>
                    <a:pt x="2225" y="20697"/>
                    <a:pt x="4403" y="21203"/>
                    <a:pt x="6672" y="20781"/>
                  </a:cubicBezTo>
                  <a:cubicBezTo>
                    <a:pt x="8941" y="20359"/>
                    <a:pt x="11301" y="19009"/>
                    <a:pt x="13025" y="16225"/>
                  </a:cubicBezTo>
                  <a:cubicBezTo>
                    <a:pt x="14750" y="13441"/>
                    <a:pt x="15839" y="9222"/>
                    <a:pt x="15476" y="6100"/>
                  </a:cubicBezTo>
                  <a:cubicBezTo>
                    <a:pt x="15113" y="2978"/>
                    <a:pt x="13297" y="953"/>
                    <a:pt x="10847" y="278"/>
                  </a:cubicBezTo>
                  <a:cubicBezTo>
                    <a:pt x="8397" y="-397"/>
                    <a:pt x="5311" y="278"/>
                    <a:pt x="3405" y="1037"/>
                  </a:cubicBezTo>
                  <a:cubicBezTo>
                    <a:pt x="1499" y="1797"/>
                    <a:pt x="773" y="2640"/>
                    <a:pt x="410" y="3484"/>
                  </a:cubicBezTo>
                  <a:cubicBezTo>
                    <a:pt x="47" y="4328"/>
                    <a:pt x="47" y="5172"/>
                    <a:pt x="501" y="5931"/>
                  </a:cubicBezTo>
                  <a:cubicBezTo>
                    <a:pt x="955" y="6691"/>
                    <a:pt x="1862" y="7366"/>
                    <a:pt x="4040" y="7703"/>
                  </a:cubicBezTo>
                  <a:cubicBezTo>
                    <a:pt x="6218" y="8041"/>
                    <a:pt x="9667" y="8041"/>
                    <a:pt x="12753" y="7450"/>
                  </a:cubicBezTo>
                  <a:cubicBezTo>
                    <a:pt x="15839" y="6859"/>
                    <a:pt x="18561" y="5678"/>
                    <a:pt x="21284" y="4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11227150" y="2350631"/>
              <a:ext cx="91811" cy="95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190" fill="norm" stroke="1" extrusionOk="0">
                  <a:moveTo>
                    <a:pt x="12457" y="2817"/>
                  </a:moveTo>
                  <a:cubicBezTo>
                    <a:pt x="9511" y="6574"/>
                    <a:pt x="6566" y="10330"/>
                    <a:pt x="4357" y="13852"/>
                  </a:cubicBezTo>
                  <a:cubicBezTo>
                    <a:pt x="2148" y="17374"/>
                    <a:pt x="675" y="20661"/>
                    <a:pt x="184" y="21130"/>
                  </a:cubicBezTo>
                  <a:cubicBezTo>
                    <a:pt x="-307" y="21600"/>
                    <a:pt x="184" y="19252"/>
                    <a:pt x="1657" y="15730"/>
                  </a:cubicBezTo>
                  <a:cubicBezTo>
                    <a:pt x="3129" y="12209"/>
                    <a:pt x="5584" y="7513"/>
                    <a:pt x="7793" y="4461"/>
                  </a:cubicBezTo>
                  <a:cubicBezTo>
                    <a:pt x="10002" y="1409"/>
                    <a:pt x="11966" y="0"/>
                    <a:pt x="13929" y="0"/>
                  </a:cubicBezTo>
                  <a:cubicBezTo>
                    <a:pt x="15893" y="0"/>
                    <a:pt x="17857" y="1409"/>
                    <a:pt x="19084" y="4461"/>
                  </a:cubicBezTo>
                  <a:cubicBezTo>
                    <a:pt x="20311" y="7513"/>
                    <a:pt x="20802" y="12209"/>
                    <a:pt x="21293" y="16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183995" y="3509236"/>
              <a:ext cx="301866" cy="225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073" fill="norm" stroke="1" extrusionOk="0">
                  <a:moveTo>
                    <a:pt x="9307" y="4484"/>
                  </a:moveTo>
                  <a:cubicBezTo>
                    <a:pt x="8401" y="2899"/>
                    <a:pt x="7494" y="1313"/>
                    <a:pt x="6664" y="521"/>
                  </a:cubicBezTo>
                  <a:cubicBezTo>
                    <a:pt x="5833" y="-272"/>
                    <a:pt x="5078" y="-272"/>
                    <a:pt x="4096" y="1313"/>
                  </a:cubicBezTo>
                  <a:cubicBezTo>
                    <a:pt x="3114" y="2899"/>
                    <a:pt x="1906" y="6069"/>
                    <a:pt x="1150" y="9141"/>
                  </a:cubicBezTo>
                  <a:cubicBezTo>
                    <a:pt x="395" y="12212"/>
                    <a:pt x="93" y="15185"/>
                    <a:pt x="18" y="17266"/>
                  </a:cubicBezTo>
                  <a:cubicBezTo>
                    <a:pt x="-58" y="19346"/>
                    <a:pt x="93" y="20535"/>
                    <a:pt x="924" y="20932"/>
                  </a:cubicBezTo>
                  <a:cubicBezTo>
                    <a:pt x="1755" y="21328"/>
                    <a:pt x="3265" y="20932"/>
                    <a:pt x="4625" y="19247"/>
                  </a:cubicBezTo>
                  <a:cubicBezTo>
                    <a:pt x="5984" y="17563"/>
                    <a:pt x="7192" y="14590"/>
                    <a:pt x="8023" y="12411"/>
                  </a:cubicBezTo>
                  <a:cubicBezTo>
                    <a:pt x="8854" y="10231"/>
                    <a:pt x="9307" y="8844"/>
                    <a:pt x="9383" y="8745"/>
                  </a:cubicBezTo>
                  <a:cubicBezTo>
                    <a:pt x="9458" y="8645"/>
                    <a:pt x="9156" y="9834"/>
                    <a:pt x="9080" y="11717"/>
                  </a:cubicBezTo>
                  <a:cubicBezTo>
                    <a:pt x="9005" y="13600"/>
                    <a:pt x="9156" y="16176"/>
                    <a:pt x="9458" y="17860"/>
                  </a:cubicBezTo>
                  <a:cubicBezTo>
                    <a:pt x="9760" y="19545"/>
                    <a:pt x="10213" y="20337"/>
                    <a:pt x="11120" y="20436"/>
                  </a:cubicBezTo>
                  <a:cubicBezTo>
                    <a:pt x="12026" y="20535"/>
                    <a:pt x="13385" y="19941"/>
                    <a:pt x="15198" y="18653"/>
                  </a:cubicBezTo>
                  <a:cubicBezTo>
                    <a:pt x="17011" y="17365"/>
                    <a:pt x="19276" y="15383"/>
                    <a:pt x="21542" y="13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441410" y="3550781"/>
              <a:ext cx="114301" cy="17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1543"/>
                  </a:moveTo>
                  <a:cubicBezTo>
                    <a:pt x="4800" y="5400"/>
                    <a:pt x="9600" y="9257"/>
                    <a:pt x="12000" y="11829"/>
                  </a:cubicBezTo>
                  <a:cubicBezTo>
                    <a:pt x="14400" y="14400"/>
                    <a:pt x="14400" y="15686"/>
                    <a:pt x="14200" y="17100"/>
                  </a:cubicBezTo>
                  <a:cubicBezTo>
                    <a:pt x="14000" y="18514"/>
                    <a:pt x="13600" y="20057"/>
                    <a:pt x="12400" y="20829"/>
                  </a:cubicBezTo>
                  <a:cubicBezTo>
                    <a:pt x="11200" y="21600"/>
                    <a:pt x="9200" y="21600"/>
                    <a:pt x="7800" y="20829"/>
                  </a:cubicBezTo>
                  <a:cubicBezTo>
                    <a:pt x="6400" y="20057"/>
                    <a:pt x="5600" y="18514"/>
                    <a:pt x="6000" y="15300"/>
                  </a:cubicBezTo>
                  <a:cubicBezTo>
                    <a:pt x="6400" y="12086"/>
                    <a:pt x="8000" y="7200"/>
                    <a:pt x="10800" y="4371"/>
                  </a:cubicBezTo>
                  <a:cubicBezTo>
                    <a:pt x="13600" y="1543"/>
                    <a:pt x="17600" y="7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593810" y="3504454"/>
              <a:ext cx="184151" cy="19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164" fill="norm" stroke="1" extrusionOk="0">
                  <a:moveTo>
                    <a:pt x="0" y="9069"/>
                  </a:moveTo>
                  <a:cubicBezTo>
                    <a:pt x="2455" y="8160"/>
                    <a:pt x="4910" y="7250"/>
                    <a:pt x="6750" y="6227"/>
                  </a:cubicBezTo>
                  <a:cubicBezTo>
                    <a:pt x="8591" y="5204"/>
                    <a:pt x="9819" y="4067"/>
                    <a:pt x="10555" y="2930"/>
                  </a:cubicBezTo>
                  <a:cubicBezTo>
                    <a:pt x="11291" y="1793"/>
                    <a:pt x="11537" y="656"/>
                    <a:pt x="11046" y="202"/>
                  </a:cubicBezTo>
                  <a:cubicBezTo>
                    <a:pt x="10555" y="-253"/>
                    <a:pt x="9328" y="-26"/>
                    <a:pt x="7487" y="1793"/>
                  </a:cubicBezTo>
                  <a:cubicBezTo>
                    <a:pt x="5646" y="3612"/>
                    <a:pt x="3191" y="7023"/>
                    <a:pt x="1719" y="10092"/>
                  </a:cubicBezTo>
                  <a:cubicBezTo>
                    <a:pt x="246" y="13162"/>
                    <a:pt x="-245" y="15890"/>
                    <a:pt x="860" y="17823"/>
                  </a:cubicBezTo>
                  <a:cubicBezTo>
                    <a:pt x="1964" y="19755"/>
                    <a:pt x="4664" y="20892"/>
                    <a:pt x="8346" y="21120"/>
                  </a:cubicBezTo>
                  <a:cubicBezTo>
                    <a:pt x="12028" y="21347"/>
                    <a:pt x="16691" y="20665"/>
                    <a:pt x="21355" y="19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1623886" y="3452854"/>
              <a:ext cx="138325" cy="33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501" fill="norm" stroke="1" extrusionOk="0">
                  <a:moveTo>
                    <a:pt x="21068" y="169"/>
                  </a:moveTo>
                  <a:cubicBezTo>
                    <a:pt x="19456" y="35"/>
                    <a:pt x="17844" y="-99"/>
                    <a:pt x="16393" y="102"/>
                  </a:cubicBezTo>
                  <a:cubicBezTo>
                    <a:pt x="14943" y="303"/>
                    <a:pt x="13653" y="840"/>
                    <a:pt x="11074" y="2651"/>
                  </a:cubicBezTo>
                  <a:cubicBezTo>
                    <a:pt x="8495" y="4462"/>
                    <a:pt x="4626" y="7548"/>
                    <a:pt x="2369" y="10299"/>
                  </a:cubicBezTo>
                  <a:cubicBezTo>
                    <a:pt x="113" y="13049"/>
                    <a:pt x="-532" y="15464"/>
                    <a:pt x="435" y="17275"/>
                  </a:cubicBezTo>
                  <a:cubicBezTo>
                    <a:pt x="1402" y="19086"/>
                    <a:pt x="3981" y="20294"/>
                    <a:pt x="6883" y="20897"/>
                  </a:cubicBezTo>
                  <a:cubicBezTo>
                    <a:pt x="9784" y="21501"/>
                    <a:pt x="13008" y="21501"/>
                    <a:pt x="16232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1829710" y="3582616"/>
              <a:ext cx="173801" cy="14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79" fill="norm" stroke="1" extrusionOk="0">
                  <a:moveTo>
                    <a:pt x="15122" y="3690"/>
                  </a:moveTo>
                  <a:cubicBezTo>
                    <a:pt x="14602" y="2148"/>
                    <a:pt x="14081" y="605"/>
                    <a:pt x="13170" y="142"/>
                  </a:cubicBezTo>
                  <a:cubicBezTo>
                    <a:pt x="12260" y="-321"/>
                    <a:pt x="10958" y="296"/>
                    <a:pt x="8746" y="2765"/>
                  </a:cubicBezTo>
                  <a:cubicBezTo>
                    <a:pt x="6534" y="5233"/>
                    <a:pt x="3411" y="9553"/>
                    <a:pt x="1720" y="12485"/>
                  </a:cubicBezTo>
                  <a:cubicBezTo>
                    <a:pt x="28" y="15416"/>
                    <a:pt x="-232" y="16959"/>
                    <a:pt x="158" y="18193"/>
                  </a:cubicBezTo>
                  <a:cubicBezTo>
                    <a:pt x="549" y="19428"/>
                    <a:pt x="1590" y="20353"/>
                    <a:pt x="2761" y="20199"/>
                  </a:cubicBezTo>
                  <a:cubicBezTo>
                    <a:pt x="3932" y="20045"/>
                    <a:pt x="5233" y="18810"/>
                    <a:pt x="6925" y="16496"/>
                  </a:cubicBezTo>
                  <a:cubicBezTo>
                    <a:pt x="8616" y="14182"/>
                    <a:pt x="10698" y="10788"/>
                    <a:pt x="12129" y="8473"/>
                  </a:cubicBezTo>
                  <a:cubicBezTo>
                    <a:pt x="13561" y="6159"/>
                    <a:pt x="14341" y="4925"/>
                    <a:pt x="14862" y="5233"/>
                  </a:cubicBezTo>
                  <a:cubicBezTo>
                    <a:pt x="15382" y="5542"/>
                    <a:pt x="15643" y="7393"/>
                    <a:pt x="16684" y="10325"/>
                  </a:cubicBezTo>
                  <a:cubicBezTo>
                    <a:pt x="17725" y="13256"/>
                    <a:pt x="19546" y="17268"/>
                    <a:pt x="21368" y="21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2124160" y="3728581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950"/>
                    <a:pt x="10800" y="9900"/>
                    <a:pt x="7200" y="13500"/>
                  </a:cubicBezTo>
                  <a:cubicBezTo>
                    <a:pt x="3600" y="17100"/>
                    <a:pt x="1800" y="193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2346836" y="3404731"/>
              <a:ext cx="117351" cy="339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513" fill="norm" stroke="1" extrusionOk="0">
                  <a:moveTo>
                    <a:pt x="9019" y="0"/>
                  </a:moveTo>
                  <a:cubicBezTo>
                    <a:pt x="7124" y="1610"/>
                    <a:pt x="5229" y="3220"/>
                    <a:pt x="3713" y="5769"/>
                  </a:cubicBezTo>
                  <a:cubicBezTo>
                    <a:pt x="2198" y="8318"/>
                    <a:pt x="1061" y="11806"/>
                    <a:pt x="492" y="13886"/>
                  </a:cubicBezTo>
                  <a:cubicBezTo>
                    <a:pt x="-76" y="15965"/>
                    <a:pt x="-76" y="16636"/>
                    <a:pt x="113" y="17508"/>
                  </a:cubicBezTo>
                  <a:cubicBezTo>
                    <a:pt x="303" y="18380"/>
                    <a:pt x="682" y="19453"/>
                    <a:pt x="871" y="19655"/>
                  </a:cubicBezTo>
                  <a:cubicBezTo>
                    <a:pt x="1061" y="19856"/>
                    <a:pt x="1061" y="19185"/>
                    <a:pt x="1819" y="18045"/>
                  </a:cubicBezTo>
                  <a:cubicBezTo>
                    <a:pt x="2577" y="16904"/>
                    <a:pt x="4092" y="15294"/>
                    <a:pt x="5419" y="14087"/>
                  </a:cubicBezTo>
                  <a:cubicBezTo>
                    <a:pt x="6745" y="12880"/>
                    <a:pt x="7882" y="12075"/>
                    <a:pt x="9398" y="11538"/>
                  </a:cubicBezTo>
                  <a:cubicBezTo>
                    <a:pt x="10913" y="11001"/>
                    <a:pt x="12808" y="10733"/>
                    <a:pt x="14513" y="10867"/>
                  </a:cubicBezTo>
                  <a:cubicBezTo>
                    <a:pt x="16219" y="11001"/>
                    <a:pt x="17735" y="11538"/>
                    <a:pt x="19061" y="12745"/>
                  </a:cubicBezTo>
                  <a:cubicBezTo>
                    <a:pt x="20387" y="13953"/>
                    <a:pt x="21524" y="15831"/>
                    <a:pt x="20766" y="17374"/>
                  </a:cubicBezTo>
                  <a:cubicBezTo>
                    <a:pt x="20008" y="18917"/>
                    <a:pt x="17356" y="20124"/>
                    <a:pt x="15082" y="20795"/>
                  </a:cubicBezTo>
                  <a:cubicBezTo>
                    <a:pt x="12808" y="21466"/>
                    <a:pt x="10913" y="21600"/>
                    <a:pt x="9208" y="21466"/>
                  </a:cubicBezTo>
                  <a:cubicBezTo>
                    <a:pt x="7503" y="21332"/>
                    <a:pt x="5987" y="20929"/>
                    <a:pt x="5229" y="19923"/>
                  </a:cubicBezTo>
                  <a:cubicBezTo>
                    <a:pt x="4471" y="18917"/>
                    <a:pt x="4471" y="17307"/>
                    <a:pt x="4471" y="15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2479760" y="3411081"/>
              <a:ext cx="11765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14779" y="0"/>
                  </a:moveTo>
                  <a:cubicBezTo>
                    <a:pt x="17432" y="3200"/>
                    <a:pt x="20084" y="6400"/>
                    <a:pt x="20842" y="9067"/>
                  </a:cubicBezTo>
                  <a:cubicBezTo>
                    <a:pt x="21600" y="11733"/>
                    <a:pt x="20463" y="13867"/>
                    <a:pt x="16674" y="15867"/>
                  </a:cubicBezTo>
                  <a:cubicBezTo>
                    <a:pt x="12884" y="17867"/>
                    <a:pt x="6442" y="197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2917910" y="3773031"/>
              <a:ext cx="825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3510286" y="3548264"/>
              <a:ext cx="93447" cy="272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9" h="21354" fill="norm" stroke="1" extrusionOk="0">
                  <a:moveTo>
                    <a:pt x="16148" y="2690"/>
                  </a:moveTo>
                  <a:cubicBezTo>
                    <a:pt x="15689" y="1859"/>
                    <a:pt x="15229" y="1028"/>
                    <a:pt x="13621" y="530"/>
                  </a:cubicBezTo>
                  <a:cubicBezTo>
                    <a:pt x="12012" y="31"/>
                    <a:pt x="9255" y="-135"/>
                    <a:pt x="6957" y="114"/>
                  </a:cubicBezTo>
                  <a:cubicBezTo>
                    <a:pt x="4659" y="363"/>
                    <a:pt x="2821" y="1028"/>
                    <a:pt x="1442" y="2773"/>
                  </a:cubicBezTo>
                  <a:cubicBezTo>
                    <a:pt x="63" y="4517"/>
                    <a:pt x="-856" y="7342"/>
                    <a:pt x="1212" y="9751"/>
                  </a:cubicBezTo>
                  <a:cubicBezTo>
                    <a:pt x="3280" y="12160"/>
                    <a:pt x="8335" y="14154"/>
                    <a:pt x="11782" y="15400"/>
                  </a:cubicBezTo>
                  <a:cubicBezTo>
                    <a:pt x="15229" y="16647"/>
                    <a:pt x="17067" y="17145"/>
                    <a:pt x="18446" y="17810"/>
                  </a:cubicBezTo>
                  <a:cubicBezTo>
                    <a:pt x="19825" y="18474"/>
                    <a:pt x="20744" y="19305"/>
                    <a:pt x="20055" y="19970"/>
                  </a:cubicBezTo>
                  <a:cubicBezTo>
                    <a:pt x="19365" y="20634"/>
                    <a:pt x="17067" y="21133"/>
                    <a:pt x="14770" y="21299"/>
                  </a:cubicBezTo>
                  <a:cubicBezTo>
                    <a:pt x="12472" y="21465"/>
                    <a:pt x="10174" y="21299"/>
                    <a:pt x="9714" y="20219"/>
                  </a:cubicBezTo>
                  <a:cubicBezTo>
                    <a:pt x="9255" y="19139"/>
                    <a:pt x="10633" y="17145"/>
                    <a:pt x="12012" y="151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3668122" y="3391768"/>
              <a:ext cx="545189" cy="405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52" fill="norm" stroke="1" extrusionOk="0">
                  <a:moveTo>
                    <a:pt x="466" y="12437"/>
                  </a:moveTo>
                  <a:cubicBezTo>
                    <a:pt x="634" y="11765"/>
                    <a:pt x="801" y="11094"/>
                    <a:pt x="843" y="11038"/>
                  </a:cubicBezTo>
                  <a:cubicBezTo>
                    <a:pt x="885" y="10982"/>
                    <a:pt x="801" y="11541"/>
                    <a:pt x="634" y="12996"/>
                  </a:cubicBezTo>
                  <a:cubicBezTo>
                    <a:pt x="466" y="14451"/>
                    <a:pt x="215" y="16801"/>
                    <a:pt x="90" y="18256"/>
                  </a:cubicBezTo>
                  <a:cubicBezTo>
                    <a:pt x="-36" y="19711"/>
                    <a:pt x="-36" y="20271"/>
                    <a:pt x="131" y="20719"/>
                  </a:cubicBezTo>
                  <a:cubicBezTo>
                    <a:pt x="299" y="21166"/>
                    <a:pt x="634" y="21502"/>
                    <a:pt x="969" y="21446"/>
                  </a:cubicBezTo>
                  <a:cubicBezTo>
                    <a:pt x="1304" y="21390"/>
                    <a:pt x="1638" y="20942"/>
                    <a:pt x="2224" y="19767"/>
                  </a:cubicBezTo>
                  <a:cubicBezTo>
                    <a:pt x="2811" y="18592"/>
                    <a:pt x="3648" y="16690"/>
                    <a:pt x="4108" y="15458"/>
                  </a:cubicBezTo>
                  <a:cubicBezTo>
                    <a:pt x="4569" y="14227"/>
                    <a:pt x="4652" y="13668"/>
                    <a:pt x="4652" y="13668"/>
                  </a:cubicBezTo>
                  <a:cubicBezTo>
                    <a:pt x="4652" y="13668"/>
                    <a:pt x="4569" y="14227"/>
                    <a:pt x="4443" y="14787"/>
                  </a:cubicBezTo>
                  <a:cubicBezTo>
                    <a:pt x="4317" y="15347"/>
                    <a:pt x="4150" y="15906"/>
                    <a:pt x="4108" y="16634"/>
                  </a:cubicBezTo>
                  <a:cubicBezTo>
                    <a:pt x="4066" y="17361"/>
                    <a:pt x="4150" y="18256"/>
                    <a:pt x="4401" y="18704"/>
                  </a:cubicBezTo>
                  <a:cubicBezTo>
                    <a:pt x="4652" y="19152"/>
                    <a:pt x="5071" y="19152"/>
                    <a:pt x="5783" y="18256"/>
                  </a:cubicBezTo>
                  <a:cubicBezTo>
                    <a:pt x="6494" y="17361"/>
                    <a:pt x="7499" y="15570"/>
                    <a:pt x="8336" y="14171"/>
                  </a:cubicBezTo>
                  <a:cubicBezTo>
                    <a:pt x="9173" y="12772"/>
                    <a:pt x="9843" y="11765"/>
                    <a:pt x="10387" y="11150"/>
                  </a:cubicBezTo>
                  <a:cubicBezTo>
                    <a:pt x="10931" y="10534"/>
                    <a:pt x="11350" y="10310"/>
                    <a:pt x="11643" y="10478"/>
                  </a:cubicBezTo>
                  <a:cubicBezTo>
                    <a:pt x="11936" y="10646"/>
                    <a:pt x="12104" y="11206"/>
                    <a:pt x="11978" y="11485"/>
                  </a:cubicBezTo>
                  <a:cubicBezTo>
                    <a:pt x="11852" y="11765"/>
                    <a:pt x="11434" y="11765"/>
                    <a:pt x="10931" y="12381"/>
                  </a:cubicBezTo>
                  <a:cubicBezTo>
                    <a:pt x="10429" y="12996"/>
                    <a:pt x="9843" y="14227"/>
                    <a:pt x="9508" y="15123"/>
                  </a:cubicBezTo>
                  <a:cubicBezTo>
                    <a:pt x="9173" y="16018"/>
                    <a:pt x="9090" y="16578"/>
                    <a:pt x="9090" y="17305"/>
                  </a:cubicBezTo>
                  <a:cubicBezTo>
                    <a:pt x="9090" y="18033"/>
                    <a:pt x="9173" y="18928"/>
                    <a:pt x="9424" y="19432"/>
                  </a:cubicBezTo>
                  <a:cubicBezTo>
                    <a:pt x="9676" y="19935"/>
                    <a:pt x="10094" y="20047"/>
                    <a:pt x="10848" y="19543"/>
                  </a:cubicBezTo>
                  <a:cubicBezTo>
                    <a:pt x="11601" y="19040"/>
                    <a:pt x="12690" y="17921"/>
                    <a:pt x="14029" y="15794"/>
                  </a:cubicBezTo>
                  <a:cubicBezTo>
                    <a:pt x="15369" y="13668"/>
                    <a:pt x="16959" y="10534"/>
                    <a:pt x="18090" y="7904"/>
                  </a:cubicBezTo>
                  <a:cubicBezTo>
                    <a:pt x="19220" y="5274"/>
                    <a:pt x="19890" y="3148"/>
                    <a:pt x="20224" y="1805"/>
                  </a:cubicBezTo>
                  <a:cubicBezTo>
                    <a:pt x="20559" y="462"/>
                    <a:pt x="20559" y="-98"/>
                    <a:pt x="20350" y="14"/>
                  </a:cubicBezTo>
                  <a:cubicBezTo>
                    <a:pt x="20141" y="126"/>
                    <a:pt x="19722" y="909"/>
                    <a:pt x="19262" y="2700"/>
                  </a:cubicBezTo>
                  <a:cubicBezTo>
                    <a:pt x="18801" y="4491"/>
                    <a:pt x="18299" y="7289"/>
                    <a:pt x="17964" y="9863"/>
                  </a:cubicBezTo>
                  <a:cubicBezTo>
                    <a:pt x="17629" y="12437"/>
                    <a:pt x="17462" y="14787"/>
                    <a:pt x="17378" y="16242"/>
                  </a:cubicBezTo>
                  <a:cubicBezTo>
                    <a:pt x="17294" y="17697"/>
                    <a:pt x="17294" y="18256"/>
                    <a:pt x="17378" y="18256"/>
                  </a:cubicBezTo>
                  <a:cubicBezTo>
                    <a:pt x="17462" y="18256"/>
                    <a:pt x="17629" y="17697"/>
                    <a:pt x="17964" y="16466"/>
                  </a:cubicBezTo>
                  <a:cubicBezTo>
                    <a:pt x="18299" y="15235"/>
                    <a:pt x="18801" y="13332"/>
                    <a:pt x="19220" y="12213"/>
                  </a:cubicBezTo>
                  <a:cubicBezTo>
                    <a:pt x="19638" y="11094"/>
                    <a:pt x="19973" y="10758"/>
                    <a:pt x="20224" y="11094"/>
                  </a:cubicBezTo>
                  <a:cubicBezTo>
                    <a:pt x="20476" y="11429"/>
                    <a:pt x="20643" y="12437"/>
                    <a:pt x="20852" y="13892"/>
                  </a:cubicBezTo>
                  <a:cubicBezTo>
                    <a:pt x="21062" y="15347"/>
                    <a:pt x="21313" y="17249"/>
                    <a:pt x="21564" y="19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4884294" y="3388076"/>
              <a:ext cx="673765" cy="388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12" fill="norm" stroke="1" extrusionOk="0">
                  <a:moveTo>
                    <a:pt x="3927" y="1970"/>
                  </a:moveTo>
                  <a:cubicBezTo>
                    <a:pt x="3589" y="5356"/>
                    <a:pt x="3250" y="8742"/>
                    <a:pt x="3047" y="11427"/>
                  </a:cubicBezTo>
                  <a:cubicBezTo>
                    <a:pt x="2844" y="14112"/>
                    <a:pt x="2776" y="16097"/>
                    <a:pt x="2742" y="17382"/>
                  </a:cubicBezTo>
                  <a:cubicBezTo>
                    <a:pt x="2708" y="18666"/>
                    <a:pt x="2708" y="19250"/>
                    <a:pt x="2810" y="19775"/>
                  </a:cubicBezTo>
                  <a:cubicBezTo>
                    <a:pt x="2912" y="20300"/>
                    <a:pt x="3115" y="20767"/>
                    <a:pt x="3284" y="20709"/>
                  </a:cubicBezTo>
                  <a:cubicBezTo>
                    <a:pt x="3453" y="20651"/>
                    <a:pt x="3589" y="20067"/>
                    <a:pt x="3656" y="19366"/>
                  </a:cubicBezTo>
                  <a:cubicBezTo>
                    <a:pt x="3724" y="18666"/>
                    <a:pt x="3724" y="17849"/>
                    <a:pt x="3386" y="17090"/>
                  </a:cubicBezTo>
                  <a:cubicBezTo>
                    <a:pt x="3047" y="16331"/>
                    <a:pt x="2370" y="15630"/>
                    <a:pt x="1862" y="15280"/>
                  </a:cubicBezTo>
                  <a:cubicBezTo>
                    <a:pt x="1354" y="14930"/>
                    <a:pt x="1016" y="14930"/>
                    <a:pt x="677" y="14871"/>
                  </a:cubicBezTo>
                  <a:cubicBezTo>
                    <a:pt x="339" y="14813"/>
                    <a:pt x="0" y="14696"/>
                    <a:pt x="0" y="14346"/>
                  </a:cubicBezTo>
                  <a:cubicBezTo>
                    <a:pt x="0" y="13996"/>
                    <a:pt x="339" y="13412"/>
                    <a:pt x="1050" y="12186"/>
                  </a:cubicBezTo>
                  <a:cubicBezTo>
                    <a:pt x="1761" y="10960"/>
                    <a:pt x="2844" y="9092"/>
                    <a:pt x="3690" y="7807"/>
                  </a:cubicBezTo>
                  <a:cubicBezTo>
                    <a:pt x="4537" y="6523"/>
                    <a:pt x="5146" y="5823"/>
                    <a:pt x="5654" y="5472"/>
                  </a:cubicBezTo>
                  <a:cubicBezTo>
                    <a:pt x="6162" y="5122"/>
                    <a:pt x="6568" y="5122"/>
                    <a:pt x="6839" y="5589"/>
                  </a:cubicBezTo>
                  <a:cubicBezTo>
                    <a:pt x="7110" y="6056"/>
                    <a:pt x="7245" y="6990"/>
                    <a:pt x="7279" y="9150"/>
                  </a:cubicBezTo>
                  <a:cubicBezTo>
                    <a:pt x="7313" y="11310"/>
                    <a:pt x="7245" y="14696"/>
                    <a:pt x="7211" y="16681"/>
                  </a:cubicBezTo>
                  <a:cubicBezTo>
                    <a:pt x="7177" y="18666"/>
                    <a:pt x="7177" y="19250"/>
                    <a:pt x="7110" y="19950"/>
                  </a:cubicBezTo>
                  <a:cubicBezTo>
                    <a:pt x="7042" y="20651"/>
                    <a:pt x="6907" y="21468"/>
                    <a:pt x="6873" y="21410"/>
                  </a:cubicBezTo>
                  <a:cubicBezTo>
                    <a:pt x="6839" y="21351"/>
                    <a:pt x="6907" y="20417"/>
                    <a:pt x="7042" y="19483"/>
                  </a:cubicBezTo>
                  <a:cubicBezTo>
                    <a:pt x="7177" y="18549"/>
                    <a:pt x="7381" y="17615"/>
                    <a:pt x="7584" y="16798"/>
                  </a:cubicBezTo>
                  <a:cubicBezTo>
                    <a:pt x="7787" y="15980"/>
                    <a:pt x="7990" y="15280"/>
                    <a:pt x="8193" y="15280"/>
                  </a:cubicBezTo>
                  <a:cubicBezTo>
                    <a:pt x="8396" y="15280"/>
                    <a:pt x="8599" y="15980"/>
                    <a:pt x="8701" y="16623"/>
                  </a:cubicBezTo>
                  <a:cubicBezTo>
                    <a:pt x="8803" y="17265"/>
                    <a:pt x="8803" y="17849"/>
                    <a:pt x="8904" y="18432"/>
                  </a:cubicBezTo>
                  <a:cubicBezTo>
                    <a:pt x="9006" y="19016"/>
                    <a:pt x="9209" y="19600"/>
                    <a:pt x="9480" y="19950"/>
                  </a:cubicBezTo>
                  <a:cubicBezTo>
                    <a:pt x="9750" y="20300"/>
                    <a:pt x="10089" y="20417"/>
                    <a:pt x="10665" y="20184"/>
                  </a:cubicBezTo>
                  <a:cubicBezTo>
                    <a:pt x="11240" y="19950"/>
                    <a:pt x="12053" y="19366"/>
                    <a:pt x="12696" y="18549"/>
                  </a:cubicBezTo>
                  <a:cubicBezTo>
                    <a:pt x="13339" y="17732"/>
                    <a:pt x="13813" y="16681"/>
                    <a:pt x="14016" y="15864"/>
                  </a:cubicBezTo>
                  <a:cubicBezTo>
                    <a:pt x="14219" y="15046"/>
                    <a:pt x="14152" y="14463"/>
                    <a:pt x="13949" y="14171"/>
                  </a:cubicBezTo>
                  <a:cubicBezTo>
                    <a:pt x="13745" y="13879"/>
                    <a:pt x="13407" y="13879"/>
                    <a:pt x="13102" y="14054"/>
                  </a:cubicBezTo>
                  <a:cubicBezTo>
                    <a:pt x="12797" y="14229"/>
                    <a:pt x="12527" y="14579"/>
                    <a:pt x="12357" y="15046"/>
                  </a:cubicBezTo>
                  <a:cubicBezTo>
                    <a:pt x="12188" y="15513"/>
                    <a:pt x="12120" y="16097"/>
                    <a:pt x="12087" y="16681"/>
                  </a:cubicBezTo>
                  <a:cubicBezTo>
                    <a:pt x="12053" y="17265"/>
                    <a:pt x="12053" y="17849"/>
                    <a:pt x="12188" y="18316"/>
                  </a:cubicBezTo>
                  <a:cubicBezTo>
                    <a:pt x="12324" y="18783"/>
                    <a:pt x="12594" y="19133"/>
                    <a:pt x="13001" y="19366"/>
                  </a:cubicBezTo>
                  <a:cubicBezTo>
                    <a:pt x="13407" y="19600"/>
                    <a:pt x="13949" y="19717"/>
                    <a:pt x="14558" y="19366"/>
                  </a:cubicBezTo>
                  <a:cubicBezTo>
                    <a:pt x="15167" y="19016"/>
                    <a:pt x="15845" y="18199"/>
                    <a:pt x="16759" y="16331"/>
                  </a:cubicBezTo>
                  <a:cubicBezTo>
                    <a:pt x="17673" y="14463"/>
                    <a:pt x="18824" y="11544"/>
                    <a:pt x="19670" y="8917"/>
                  </a:cubicBezTo>
                  <a:cubicBezTo>
                    <a:pt x="20517" y="6290"/>
                    <a:pt x="21058" y="3954"/>
                    <a:pt x="21329" y="2437"/>
                  </a:cubicBezTo>
                  <a:cubicBezTo>
                    <a:pt x="21600" y="919"/>
                    <a:pt x="21600" y="218"/>
                    <a:pt x="21465" y="43"/>
                  </a:cubicBezTo>
                  <a:cubicBezTo>
                    <a:pt x="21329" y="-132"/>
                    <a:pt x="21058" y="218"/>
                    <a:pt x="20754" y="1269"/>
                  </a:cubicBezTo>
                  <a:cubicBezTo>
                    <a:pt x="20449" y="2320"/>
                    <a:pt x="20110" y="4071"/>
                    <a:pt x="19772" y="6465"/>
                  </a:cubicBezTo>
                  <a:cubicBezTo>
                    <a:pt x="19433" y="8858"/>
                    <a:pt x="19095" y="11894"/>
                    <a:pt x="18892" y="13996"/>
                  </a:cubicBezTo>
                  <a:cubicBezTo>
                    <a:pt x="18688" y="16097"/>
                    <a:pt x="18621" y="17265"/>
                    <a:pt x="18756" y="18024"/>
                  </a:cubicBezTo>
                  <a:cubicBezTo>
                    <a:pt x="18892" y="18783"/>
                    <a:pt x="19230" y="19133"/>
                    <a:pt x="19704" y="18666"/>
                  </a:cubicBezTo>
                  <a:cubicBezTo>
                    <a:pt x="20178" y="18199"/>
                    <a:pt x="20787" y="16914"/>
                    <a:pt x="21397" y="156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5451301" y="3563481"/>
              <a:ext cx="184410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3712" y="19059"/>
                  </a:moveTo>
                  <a:cubicBezTo>
                    <a:pt x="1994" y="20329"/>
                    <a:pt x="276" y="21600"/>
                    <a:pt x="30" y="21600"/>
                  </a:cubicBezTo>
                  <a:cubicBezTo>
                    <a:pt x="-215" y="21600"/>
                    <a:pt x="1012" y="20329"/>
                    <a:pt x="4817" y="16518"/>
                  </a:cubicBezTo>
                  <a:cubicBezTo>
                    <a:pt x="8621" y="12706"/>
                    <a:pt x="15003" y="6353"/>
                    <a:pt x="213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6628427" y="3369988"/>
              <a:ext cx="158434" cy="431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0661" fill="norm" stroke="1" extrusionOk="0">
                  <a:moveTo>
                    <a:pt x="568" y="10183"/>
                  </a:moveTo>
                  <a:cubicBezTo>
                    <a:pt x="284" y="14239"/>
                    <a:pt x="0" y="18295"/>
                    <a:pt x="0" y="19867"/>
                  </a:cubicBezTo>
                  <a:cubicBezTo>
                    <a:pt x="0" y="21439"/>
                    <a:pt x="284" y="20526"/>
                    <a:pt x="1421" y="18447"/>
                  </a:cubicBezTo>
                  <a:cubicBezTo>
                    <a:pt x="2558" y="16369"/>
                    <a:pt x="4547" y="13124"/>
                    <a:pt x="6537" y="10183"/>
                  </a:cubicBezTo>
                  <a:cubicBezTo>
                    <a:pt x="8526" y="7242"/>
                    <a:pt x="10516" y="4605"/>
                    <a:pt x="11795" y="3033"/>
                  </a:cubicBezTo>
                  <a:cubicBezTo>
                    <a:pt x="13074" y="1462"/>
                    <a:pt x="13642" y="954"/>
                    <a:pt x="14495" y="549"/>
                  </a:cubicBezTo>
                  <a:cubicBezTo>
                    <a:pt x="15347" y="143"/>
                    <a:pt x="16484" y="-161"/>
                    <a:pt x="17621" y="93"/>
                  </a:cubicBezTo>
                  <a:cubicBezTo>
                    <a:pt x="18758" y="346"/>
                    <a:pt x="19895" y="1157"/>
                    <a:pt x="20605" y="2577"/>
                  </a:cubicBezTo>
                  <a:cubicBezTo>
                    <a:pt x="21316" y="3997"/>
                    <a:pt x="21600" y="6025"/>
                    <a:pt x="20747" y="7597"/>
                  </a:cubicBezTo>
                  <a:cubicBezTo>
                    <a:pt x="19895" y="9169"/>
                    <a:pt x="17905" y="10284"/>
                    <a:pt x="15489" y="10893"/>
                  </a:cubicBezTo>
                  <a:cubicBezTo>
                    <a:pt x="13074" y="11501"/>
                    <a:pt x="10232" y="11602"/>
                    <a:pt x="7389" y="117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6753310" y="3582531"/>
              <a:ext cx="165101" cy="157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7776"/>
                  </a:moveTo>
                  <a:cubicBezTo>
                    <a:pt x="831" y="6624"/>
                    <a:pt x="1662" y="5472"/>
                    <a:pt x="2631" y="5328"/>
                  </a:cubicBezTo>
                  <a:cubicBezTo>
                    <a:pt x="3600" y="5184"/>
                    <a:pt x="4708" y="6048"/>
                    <a:pt x="5677" y="8208"/>
                  </a:cubicBezTo>
                  <a:cubicBezTo>
                    <a:pt x="6646" y="10368"/>
                    <a:pt x="7477" y="13824"/>
                    <a:pt x="7754" y="16272"/>
                  </a:cubicBezTo>
                  <a:cubicBezTo>
                    <a:pt x="8031" y="18720"/>
                    <a:pt x="7754" y="20160"/>
                    <a:pt x="6923" y="20880"/>
                  </a:cubicBezTo>
                  <a:cubicBezTo>
                    <a:pt x="6092" y="21600"/>
                    <a:pt x="4708" y="21600"/>
                    <a:pt x="4015" y="20592"/>
                  </a:cubicBezTo>
                  <a:cubicBezTo>
                    <a:pt x="3323" y="19584"/>
                    <a:pt x="3323" y="17568"/>
                    <a:pt x="3877" y="15120"/>
                  </a:cubicBezTo>
                  <a:cubicBezTo>
                    <a:pt x="4431" y="12672"/>
                    <a:pt x="5538" y="9792"/>
                    <a:pt x="8585" y="7200"/>
                  </a:cubicBezTo>
                  <a:cubicBezTo>
                    <a:pt x="11631" y="4608"/>
                    <a:pt x="16615" y="230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7017706" y="3416365"/>
              <a:ext cx="192805" cy="373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418" fill="norm" stroke="1" extrusionOk="0">
                  <a:moveTo>
                    <a:pt x="16975" y="2245"/>
                  </a:moveTo>
                  <a:cubicBezTo>
                    <a:pt x="16743" y="1396"/>
                    <a:pt x="16511" y="546"/>
                    <a:pt x="15814" y="182"/>
                  </a:cubicBezTo>
                  <a:cubicBezTo>
                    <a:pt x="15117" y="-182"/>
                    <a:pt x="13956" y="-61"/>
                    <a:pt x="12098" y="1092"/>
                  </a:cubicBezTo>
                  <a:cubicBezTo>
                    <a:pt x="10240" y="2245"/>
                    <a:pt x="7685" y="4429"/>
                    <a:pt x="5362" y="6856"/>
                  </a:cubicBezTo>
                  <a:cubicBezTo>
                    <a:pt x="3040" y="9283"/>
                    <a:pt x="950" y="11953"/>
                    <a:pt x="253" y="14258"/>
                  </a:cubicBezTo>
                  <a:cubicBezTo>
                    <a:pt x="-444" y="16564"/>
                    <a:pt x="253" y="18506"/>
                    <a:pt x="2924" y="19719"/>
                  </a:cubicBezTo>
                  <a:cubicBezTo>
                    <a:pt x="5595" y="20933"/>
                    <a:pt x="10240" y="21418"/>
                    <a:pt x="13608" y="21418"/>
                  </a:cubicBezTo>
                  <a:cubicBezTo>
                    <a:pt x="16975" y="21418"/>
                    <a:pt x="19066" y="20933"/>
                    <a:pt x="21156" y="20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7300469" y="3479865"/>
              <a:ext cx="291042" cy="292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00" fill="norm" stroke="1" extrusionOk="0">
                  <a:moveTo>
                    <a:pt x="9783" y="2855"/>
                  </a:moveTo>
                  <a:cubicBezTo>
                    <a:pt x="9626" y="1775"/>
                    <a:pt x="9470" y="695"/>
                    <a:pt x="9000" y="232"/>
                  </a:cubicBezTo>
                  <a:cubicBezTo>
                    <a:pt x="8531" y="-231"/>
                    <a:pt x="7748" y="-77"/>
                    <a:pt x="6496" y="1389"/>
                  </a:cubicBezTo>
                  <a:cubicBezTo>
                    <a:pt x="5244" y="2855"/>
                    <a:pt x="3522" y="5632"/>
                    <a:pt x="2348" y="8563"/>
                  </a:cubicBezTo>
                  <a:cubicBezTo>
                    <a:pt x="1174" y="11495"/>
                    <a:pt x="548" y="14580"/>
                    <a:pt x="235" y="16509"/>
                  </a:cubicBezTo>
                  <a:cubicBezTo>
                    <a:pt x="-78" y="18438"/>
                    <a:pt x="-78" y="19209"/>
                    <a:pt x="235" y="19903"/>
                  </a:cubicBezTo>
                  <a:cubicBezTo>
                    <a:pt x="548" y="20598"/>
                    <a:pt x="1174" y="21215"/>
                    <a:pt x="2505" y="21292"/>
                  </a:cubicBezTo>
                  <a:cubicBezTo>
                    <a:pt x="3835" y="21369"/>
                    <a:pt x="5870" y="20906"/>
                    <a:pt x="8061" y="19440"/>
                  </a:cubicBezTo>
                  <a:cubicBezTo>
                    <a:pt x="10252" y="17975"/>
                    <a:pt x="12600" y="15506"/>
                    <a:pt x="14009" y="12883"/>
                  </a:cubicBezTo>
                  <a:cubicBezTo>
                    <a:pt x="15418" y="10260"/>
                    <a:pt x="15887" y="7483"/>
                    <a:pt x="15809" y="5400"/>
                  </a:cubicBezTo>
                  <a:cubicBezTo>
                    <a:pt x="15731" y="3318"/>
                    <a:pt x="15105" y="1929"/>
                    <a:pt x="13539" y="1158"/>
                  </a:cubicBezTo>
                  <a:cubicBezTo>
                    <a:pt x="11974" y="386"/>
                    <a:pt x="9470" y="232"/>
                    <a:pt x="7513" y="772"/>
                  </a:cubicBezTo>
                  <a:cubicBezTo>
                    <a:pt x="5557" y="1312"/>
                    <a:pt x="4148" y="2546"/>
                    <a:pt x="3444" y="3626"/>
                  </a:cubicBezTo>
                  <a:cubicBezTo>
                    <a:pt x="2739" y="4706"/>
                    <a:pt x="2739" y="5632"/>
                    <a:pt x="2974" y="6403"/>
                  </a:cubicBezTo>
                  <a:cubicBezTo>
                    <a:pt x="3209" y="7175"/>
                    <a:pt x="3679" y="7792"/>
                    <a:pt x="5087" y="8178"/>
                  </a:cubicBezTo>
                  <a:cubicBezTo>
                    <a:pt x="6496" y="8563"/>
                    <a:pt x="8844" y="8718"/>
                    <a:pt x="11739" y="8409"/>
                  </a:cubicBezTo>
                  <a:cubicBezTo>
                    <a:pt x="14635" y="8100"/>
                    <a:pt x="18079" y="7329"/>
                    <a:pt x="21522" y="6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7808856" y="3499981"/>
              <a:ext cx="182705" cy="240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05" fill="norm" stroke="1" extrusionOk="0">
                  <a:moveTo>
                    <a:pt x="17706" y="0"/>
                  </a:moveTo>
                  <a:cubicBezTo>
                    <a:pt x="16464" y="0"/>
                    <a:pt x="15223" y="0"/>
                    <a:pt x="12864" y="1232"/>
                  </a:cubicBezTo>
                  <a:cubicBezTo>
                    <a:pt x="10506" y="2463"/>
                    <a:pt x="7030" y="4926"/>
                    <a:pt x="4671" y="7200"/>
                  </a:cubicBezTo>
                  <a:cubicBezTo>
                    <a:pt x="2313" y="9474"/>
                    <a:pt x="1071" y="11558"/>
                    <a:pt x="451" y="13547"/>
                  </a:cubicBezTo>
                  <a:cubicBezTo>
                    <a:pt x="-170" y="15537"/>
                    <a:pt x="-170" y="17432"/>
                    <a:pt x="575" y="18758"/>
                  </a:cubicBezTo>
                  <a:cubicBezTo>
                    <a:pt x="1320" y="20084"/>
                    <a:pt x="2809" y="20842"/>
                    <a:pt x="5540" y="21221"/>
                  </a:cubicBezTo>
                  <a:cubicBezTo>
                    <a:pt x="8271" y="21600"/>
                    <a:pt x="12244" y="21600"/>
                    <a:pt x="15099" y="21221"/>
                  </a:cubicBezTo>
                  <a:cubicBezTo>
                    <a:pt x="17954" y="20842"/>
                    <a:pt x="19692" y="20084"/>
                    <a:pt x="21430" y="19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7794710" y="3601581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8344291" y="3450883"/>
              <a:ext cx="136220" cy="311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339" fill="norm" stroke="1" extrusionOk="0">
                  <a:moveTo>
                    <a:pt x="20747" y="753"/>
                  </a:moveTo>
                  <a:cubicBezTo>
                    <a:pt x="19457" y="318"/>
                    <a:pt x="18168" y="-117"/>
                    <a:pt x="16395" y="28"/>
                  </a:cubicBezTo>
                  <a:cubicBezTo>
                    <a:pt x="14622" y="173"/>
                    <a:pt x="12365" y="898"/>
                    <a:pt x="9625" y="2710"/>
                  </a:cubicBezTo>
                  <a:cubicBezTo>
                    <a:pt x="6884" y="4522"/>
                    <a:pt x="3660" y="7421"/>
                    <a:pt x="1726" y="10248"/>
                  </a:cubicBezTo>
                  <a:cubicBezTo>
                    <a:pt x="-208" y="13075"/>
                    <a:pt x="-853" y="15829"/>
                    <a:pt x="1565" y="17714"/>
                  </a:cubicBezTo>
                  <a:cubicBezTo>
                    <a:pt x="3983" y="19598"/>
                    <a:pt x="9463" y="20613"/>
                    <a:pt x="13010" y="21048"/>
                  </a:cubicBezTo>
                  <a:cubicBezTo>
                    <a:pt x="16556" y="21483"/>
                    <a:pt x="18168" y="21338"/>
                    <a:pt x="19780" y="211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8555089" y="3550781"/>
              <a:ext cx="173072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600" fill="norm" stroke="1" extrusionOk="0">
                  <a:moveTo>
                    <a:pt x="16595" y="1440"/>
                  </a:moveTo>
                  <a:cubicBezTo>
                    <a:pt x="15554" y="720"/>
                    <a:pt x="14513" y="0"/>
                    <a:pt x="13342" y="0"/>
                  </a:cubicBezTo>
                  <a:cubicBezTo>
                    <a:pt x="12171" y="0"/>
                    <a:pt x="10869" y="720"/>
                    <a:pt x="8918" y="3000"/>
                  </a:cubicBezTo>
                  <a:cubicBezTo>
                    <a:pt x="6966" y="5280"/>
                    <a:pt x="4363" y="9120"/>
                    <a:pt x="2802" y="11760"/>
                  </a:cubicBezTo>
                  <a:cubicBezTo>
                    <a:pt x="1240" y="14400"/>
                    <a:pt x="720" y="15840"/>
                    <a:pt x="330" y="17280"/>
                  </a:cubicBezTo>
                  <a:cubicBezTo>
                    <a:pt x="-61" y="18720"/>
                    <a:pt x="-321" y="20160"/>
                    <a:pt x="850" y="20760"/>
                  </a:cubicBezTo>
                  <a:cubicBezTo>
                    <a:pt x="2021" y="21360"/>
                    <a:pt x="4624" y="21120"/>
                    <a:pt x="7616" y="18840"/>
                  </a:cubicBezTo>
                  <a:cubicBezTo>
                    <a:pt x="10609" y="16560"/>
                    <a:pt x="13992" y="12240"/>
                    <a:pt x="15814" y="9240"/>
                  </a:cubicBezTo>
                  <a:cubicBezTo>
                    <a:pt x="17636" y="6240"/>
                    <a:pt x="17896" y="4560"/>
                    <a:pt x="17896" y="4320"/>
                  </a:cubicBezTo>
                  <a:cubicBezTo>
                    <a:pt x="17896" y="4080"/>
                    <a:pt x="17636" y="5280"/>
                    <a:pt x="17375" y="7440"/>
                  </a:cubicBezTo>
                  <a:cubicBezTo>
                    <a:pt x="17115" y="9600"/>
                    <a:pt x="16855" y="12720"/>
                    <a:pt x="17506" y="15240"/>
                  </a:cubicBezTo>
                  <a:cubicBezTo>
                    <a:pt x="18156" y="17760"/>
                    <a:pt x="19718" y="19680"/>
                    <a:pt x="212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8778960" y="3804781"/>
              <a:ext cx="57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9067610" y="3449181"/>
              <a:ext cx="121016" cy="278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550" fill="norm" stroke="1" extrusionOk="0">
                  <a:moveTo>
                    <a:pt x="6193" y="0"/>
                  </a:moveTo>
                  <a:cubicBezTo>
                    <a:pt x="5076" y="3927"/>
                    <a:pt x="3959" y="7855"/>
                    <a:pt x="3028" y="11127"/>
                  </a:cubicBezTo>
                  <a:cubicBezTo>
                    <a:pt x="2096" y="14400"/>
                    <a:pt x="1352" y="17018"/>
                    <a:pt x="793" y="18736"/>
                  </a:cubicBezTo>
                  <a:cubicBezTo>
                    <a:pt x="234" y="20455"/>
                    <a:pt x="-138" y="21273"/>
                    <a:pt x="48" y="21191"/>
                  </a:cubicBezTo>
                  <a:cubicBezTo>
                    <a:pt x="234" y="21109"/>
                    <a:pt x="979" y="20127"/>
                    <a:pt x="1910" y="18818"/>
                  </a:cubicBezTo>
                  <a:cubicBezTo>
                    <a:pt x="2841" y="17509"/>
                    <a:pt x="3959" y="15873"/>
                    <a:pt x="5076" y="14727"/>
                  </a:cubicBezTo>
                  <a:cubicBezTo>
                    <a:pt x="6193" y="13582"/>
                    <a:pt x="7310" y="12927"/>
                    <a:pt x="8800" y="12518"/>
                  </a:cubicBezTo>
                  <a:cubicBezTo>
                    <a:pt x="10290" y="12109"/>
                    <a:pt x="12152" y="11945"/>
                    <a:pt x="13828" y="12191"/>
                  </a:cubicBezTo>
                  <a:cubicBezTo>
                    <a:pt x="15503" y="12436"/>
                    <a:pt x="16993" y="13091"/>
                    <a:pt x="18483" y="14482"/>
                  </a:cubicBezTo>
                  <a:cubicBezTo>
                    <a:pt x="19972" y="15873"/>
                    <a:pt x="21462" y="18000"/>
                    <a:pt x="21276" y="19309"/>
                  </a:cubicBezTo>
                  <a:cubicBezTo>
                    <a:pt x="21090" y="20618"/>
                    <a:pt x="19228" y="21109"/>
                    <a:pt x="17365" y="21355"/>
                  </a:cubicBezTo>
                  <a:cubicBezTo>
                    <a:pt x="15503" y="21600"/>
                    <a:pt x="13641" y="21600"/>
                    <a:pt x="11779" y="21436"/>
                  </a:cubicBezTo>
                  <a:cubicBezTo>
                    <a:pt x="9917" y="21273"/>
                    <a:pt x="8055" y="20945"/>
                    <a:pt x="7310" y="19800"/>
                  </a:cubicBezTo>
                  <a:cubicBezTo>
                    <a:pt x="6565" y="18655"/>
                    <a:pt x="6938" y="16691"/>
                    <a:pt x="7310" y="147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9286960" y="3461881"/>
              <a:ext cx="102881" cy="28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531" fill="norm" stroke="1" extrusionOk="0">
                  <a:moveTo>
                    <a:pt x="10368" y="0"/>
                  </a:moveTo>
                  <a:cubicBezTo>
                    <a:pt x="13824" y="2761"/>
                    <a:pt x="17280" y="5522"/>
                    <a:pt x="19224" y="8202"/>
                  </a:cubicBezTo>
                  <a:cubicBezTo>
                    <a:pt x="21168" y="10881"/>
                    <a:pt x="21600" y="13480"/>
                    <a:pt x="20088" y="15591"/>
                  </a:cubicBezTo>
                  <a:cubicBezTo>
                    <a:pt x="18576" y="17702"/>
                    <a:pt x="15120" y="19326"/>
                    <a:pt x="12312" y="20301"/>
                  </a:cubicBezTo>
                  <a:cubicBezTo>
                    <a:pt x="9504" y="21275"/>
                    <a:pt x="7344" y="21600"/>
                    <a:pt x="5400" y="21519"/>
                  </a:cubicBezTo>
                  <a:cubicBezTo>
                    <a:pt x="3456" y="21438"/>
                    <a:pt x="1728" y="20950"/>
                    <a:pt x="0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9433010" y="3392031"/>
              <a:ext cx="127982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600" fill="norm" stroke="1" extrusionOk="0">
                  <a:moveTo>
                    <a:pt x="7200" y="0"/>
                  </a:moveTo>
                  <a:cubicBezTo>
                    <a:pt x="11314" y="3069"/>
                    <a:pt x="15429" y="6138"/>
                    <a:pt x="18000" y="8852"/>
                  </a:cubicBezTo>
                  <a:cubicBezTo>
                    <a:pt x="20571" y="11567"/>
                    <a:pt x="21600" y="13928"/>
                    <a:pt x="19886" y="15993"/>
                  </a:cubicBezTo>
                  <a:cubicBezTo>
                    <a:pt x="18171" y="18059"/>
                    <a:pt x="13714" y="19830"/>
                    <a:pt x="9943" y="20715"/>
                  </a:cubicBezTo>
                  <a:cubicBezTo>
                    <a:pt x="6171" y="21600"/>
                    <a:pt x="3086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10055310" y="3531731"/>
              <a:ext cx="21242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0" y="0"/>
                  </a:moveTo>
                  <a:cubicBezTo>
                    <a:pt x="2726" y="2323"/>
                    <a:pt x="5452" y="4645"/>
                    <a:pt x="8388" y="6503"/>
                  </a:cubicBezTo>
                  <a:cubicBezTo>
                    <a:pt x="11324" y="8361"/>
                    <a:pt x="14470" y="9755"/>
                    <a:pt x="16567" y="10568"/>
                  </a:cubicBezTo>
                  <a:cubicBezTo>
                    <a:pt x="18664" y="11381"/>
                    <a:pt x="19713" y="11613"/>
                    <a:pt x="20447" y="12310"/>
                  </a:cubicBezTo>
                  <a:cubicBezTo>
                    <a:pt x="21181" y="13006"/>
                    <a:pt x="21600" y="14168"/>
                    <a:pt x="19503" y="15794"/>
                  </a:cubicBezTo>
                  <a:cubicBezTo>
                    <a:pt x="17406" y="17419"/>
                    <a:pt x="12792" y="19510"/>
                    <a:pt x="81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10137860" y="3753981"/>
              <a:ext cx="2413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63" y="4800"/>
                    <a:pt x="12126" y="9600"/>
                    <a:pt x="8526" y="13200"/>
                  </a:cubicBezTo>
                  <a:cubicBezTo>
                    <a:pt x="4926" y="16800"/>
                    <a:pt x="2463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10756897" y="3493139"/>
              <a:ext cx="142964" cy="316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41" fill="norm" stroke="1" extrusionOk="0">
                  <a:moveTo>
                    <a:pt x="21454" y="3444"/>
                  </a:moveTo>
                  <a:cubicBezTo>
                    <a:pt x="21454" y="2733"/>
                    <a:pt x="21454" y="2023"/>
                    <a:pt x="20978" y="1383"/>
                  </a:cubicBezTo>
                  <a:cubicBezTo>
                    <a:pt x="20501" y="744"/>
                    <a:pt x="19548" y="175"/>
                    <a:pt x="18278" y="33"/>
                  </a:cubicBezTo>
                  <a:cubicBezTo>
                    <a:pt x="17007" y="-109"/>
                    <a:pt x="15419" y="175"/>
                    <a:pt x="12719" y="1525"/>
                  </a:cubicBezTo>
                  <a:cubicBezTo>
                    <a:pt x="10019" y="2875"/>
                    <a:pt x="6207" y="5291"/>
                    <a:pt x="3666" y="8062"/>
                  </a:cubicBezTo>
                  <a:cubicBezTo>
                    <a:pt x="1125" y="10833"/>
                    <a:pt x="-146" y="13959"/>
                    <a:pt x="13" y="16162"/>
                  </a:cubicBezTo>
                  <a:cubicBezTo>
                    <a:pt x="172" y="18365"/>
                    <a:pt x="1760" y="19644"/>
                    <a:pt x="4142" y="20425"/>
                  </a:cubicBezTo>
                  <a:cubicBezTo>
                    <a:pt x="6525" y="21207"/>
                    <a:pt x="9701" y="21491"/>
                    <a:pt x="12719" y="20994"/>
                  </a:cubicBezTo>
                  <a:cubicBezTo>
                    <a:pt x="15736" y="20496"/>
                    <a:pt x="18595" y="19217"/>
                    <a:pt x="21454" y="17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10993887" y="3569831"/>
              <a:ext cx="1392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6171"/>
                    <a:pt x="1783" y="12343"/>
                    <a:pt x="240" y="15943"/>
                  </a:cubicBezTo>
                  <a:cubicBezTo>
                    <a:pt x="-1303" y="19543"/>
                    <a:pt x="4868" y="20571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11077660" y="3671431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6200"/>
                    <a:pt x="9741" y="10800"/>
                    <a:pt x="13341" y="7200"/>
                  </a:cubicBezTo>
                  <a:cubicBezTo>
                    <a:pt x="16941" y="3600"/>
                    <a:pt x="19271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11373593" y="3569831"/>
              <a:ext cx="21206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21427" y="0"/>
                  </a:moveTo>
                  <a:cubicBezTo>
                    <a:pt x="18861" y="5462"/>
                    <a:pt x="16294" y="10924"/>
                    <a:pt x="13835" y="14524"/>
                  </a:cubicBezTo>
                  <a:cubicBezTo>
                    <a:pt x="11376" y="18124"/>
                    <a:pt x="9023" y="19862"/>
                    <a:pt x="7312" y="20731"/>
                  </a:cubicBezTo>
                  <a:cubicBezTo>
                    <a:pt x="5601" y="21600"/>
                    <a:pt x="4532" y="21600"/>
                    <a:pt x="3463" y="21228"/>
                  </a:cubicBezTo>
                  <a:cubicBezTo>
                    <a:pt x="2393" y="20855"/>
                    <a:pt x="1324" y="20110"/>
                    <a:pt x="682" y="19117"/>
                  </a:cubicBezTo>
                  <a:cubicBezTo>
                    <a:pt x="41" y="18124"/>
                    <a:pt x="-173" y="16883"/>
                    <a:pt x="148" y="15890"/>
                  </a:cubicBezTo>
                  <a:cubicBezTo>
                    <a:pt x="469" y="14897"/>
                    <a:pt x="1324" y="14152"/>
                    <a:pt x="2928" y="14152"/>
                  </a:cubicBezTo>
                  <a:cubicBezTo>
                    <a:pt x="4532" y="14152"/>
                    <a:pt x="6884" y="14897"/>
                    <a:pt x="9344" y="16262"/>
                  </a:cubicBezTo>
                  <a:cubicBezTo>
                    <a:pt x="11803" y="17628"/>
                    <a:pt x="14370" y="19614"/>
                    <a:pt x="169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11617410" y="3506331"/>
              <a:ext cx="15116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600" fill="norm" stroke="1" extrusionOk="0">
                  <a:moveTo>
                    <a:pt x="11384" y="0"/>
                  </a:moveTo>
                  <a:cubicBezTo>
                    <a:pt x="14011" y="697"/>
                    <a:pt x="16638" y="1394"/>
                    <a:pt x="18535" y="3077"/>
                  </a:cubicBezTo>
                  <a:cubicBezTo>
                    <a:pt x="20432" y="4761"/>
                    <a:pt x="21600" y="7432"/>
                    <a:pt x="20286" y="10277"/>
                  </a:cubicBezTo>
                  <a:cubicBezTo>
                    <a:pt x="18973" y="13123"/>
                    <a:pt x="15178" y="16142"/>
                    <a:pt x="11384" y="18058"/>
                  </a:cubicBezTo>
                  <a:cubicBezTo>
                    <a:pt x="7589" y="19974"/>
                    <a:pt x="3795" y="2078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81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010610" y="2858631"/>
              <a:ext cx="704851" cy="63501"/>
            </a:xfrm>
            <a:prstGeom prst="rect">
              <a:avLst/>
            </a:prstGeom>
            <a:effectLst/>
          </p:spPr>
        </p:pic>
        <p:pic>
          <p:nvPicPr>
            <p:cNvPr id="2820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122794" y="2903081"/>
              <a:ext cx="522817" cy="79223"/>
            </a:xfrm>
            <a:prstGeom prst="rect">
              <a:avLst/>
            </a:prstGeom>
            <a:effectLst/>
          </p:spPr>
        </p:pic>
        <p:pic>
          <p:nvPicPr>
            <p:cNvPr id="2822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335906" y="3042781"/>
              <a:ext cx="116845" cy="160830"/>
            </a:xfrm>
            <a:prstGeom prst="rect">
              <a:avLst/>
            </a:prstGeom>
            <a:effectLst/>
          </p:spPr>
        </p:pic>
        <p:pic>
          <p:nvPicPr>
            <p:cNvPr id="2824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512260" y="3118981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826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570353" y="3022512"/>
              <a:ext cx="100658" cy="217120"/>
            </a:xfrm>
            <a:prstGeom prst="rect">
              <a:avLst/>
            </a:prstGeom>
            <a:effectLst/>
          </p:spPr>
        </p:pic>
        <p:pic>
          <p:nvPicPr>
            <p:cNvPr id="2828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714484" y="3012733"/>
              <a:ext cx="106463" cy="219606"/>
            </a:xfrm>
            <a:prstGeom prst="rect">
              <a:avLst/>
            </a:prstGeom>
            <a:effectLst/>
          </p:spPr>
        </p:pic>
        <p:pic>
          <p:nvPicPr>
            <p:cNvPr id="2830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709110" y="2985631"/>
              <a:ext cx="222251" cy="76201"/>
            </a:xfrm>
            <a:prstGeom prst="rect">
              <a:avLst/>
            </a:prstGeom>
            <a:effectLst/>
          </p:spPr>
        </p:pic>
        <p:pic>
          <p:nvPicPr>
            <p:cNvPr id="2832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431551" y="2411614"/>
              <a:ext cx="307067" cy="406973"/>
            </a:xfrm>
            <a:prstGeom prst="rect">
              <a:avLst/>
            </a:prstGeom>
            <a:effectLst/>
          </p:spPr>
        </p:pic>
        <p:pic>
          <p:nvPicPr>
            <p:cNvPr id="2834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593590" y="2189940"/>
              <a:ext cx="107888" cy="144053"/>
            </a:xfrm>
            <a:prstGeom prst="rect">
              <a:avLst/>
            </a:prstGeom>
            <a:effectLst/>
          </p:spPr>
        </p:pic>
        <p:pic>
          <p:nvPicPr>
            <p:cNvPr id="2836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753560" y="2268081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83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8815974" y="2180643"/>
              <a:ext cx="128087" cy="132404"/>
            </a:xfrm>
            <a:prstGeom prst="rect">
              <a:avLst/>
            </a:prstGeom>
            <a:effectLst/>
          </p:spPr>
        </p:pic>
        <p:pic>
          <p:nvPicPr>
            <p:cNvPr id="2840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8964699" y="2129561"/>
              <a:ext cx="97641" cy="240121"/>
            </a:xfrm>
            <a:prstGeom prst="rect">
              <a:avLst/>
            </a:prstGeom>
            <a:effectLst/>
          </p:spPr>
        </p:pic>
        <p:pic>
          <p:nvPicPr>
            <p:cNvPr id="2842" name="Line Line" descr="Line Lin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8937710" y="2115681"/>
              <a:ext cx="196851" cy="76201"/>
            </a:xfrm>
            <a:prstGeom prst="rect">
              <a:avLst/>
            </a:prstGeom>
            <a:effectLst/>
          </p:spPr>
        </p:pic>
        <p:pic>
          <p:nvPicPr>
            <p:cNvPr id="284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8315410" y="3061831"/>
              <a:ext cx="1714501" cy="355601"/>
            </a:xfrm>
            <a:prstGeom prst="rect">
              <a:avLst/>
            </a:prstGeom>
            <a:effectLst/>
          </p:spPr>
        </p:pic>
        <p:pic>
          <p:nvPicPr>
            <p:cNvPr id="284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9883336" y="3123614"/>
              <a:ext cx="133875" cy="211268"/>
            </a:xfrm>
            <a:prstGeom prst="rect">
              <a:avLst/>
            </a:prstGeom>
            <a:effectLst/>
          </p:spPr>
        </p:pic>
        <p:pic>
          <p:nvPicPr>
            <p:cNvPr id="2848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0091090" y="3113337"/>
              <a:ext cx="97571" cy="223662"/>
            </a:xfrm>
            <a:prstGeom prst="rect">
              <a:avLst/>
            </a:prstGeom>
            <a:effectLst/>
          </p:spPr>
        </p:pic>
        <p:pic>
          <p:nvPicPr>
            <p:cNvPr id="2850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0087060" y="3131681"/>
              <a:ext cx="171451" cy="69851"/>
            </a:xfrm>
            <a:prstGeom prst="rect">
              <a:avLst/>
            </a:prstGeom>
            <a:effectLst/>
          </p:spPr>
        </p:pic>
        <p:pic>
          <p:nvPicPr>
            <p:cNvPr id="2852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328360" y="3160166"/>
              <a:ext cx="74918" cy="212816"/>
            </a:xfrm>
            <a:prstGeom prst="rect">
              <a:avLst/>
            </a:prstGeom>
            <a:effectLst/>
          </p:spPr>
        </p:pic>
        <p:pic>
          <p:nvPicPr>
            <p:cNvPr id="2854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0290260" y="3226931"/>
              <a:ext cx="57151" cy="50801"/>
            </a:xfrm>
            <a:prstGeom prst="rect">
              <a:avLst/>
            </a:prstGeom>
            <a:effectLst/>
          </p:spPr>
        </p:pic>
        <p:pic>
          <p:nvPicPr>
            <p:cNvPr id="2856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0423610" y="3249066"/>
              <a:ext cx="49111" cy="60416"/>
            </a:xfrm>
            <a:prstGeom prst="rect">
              <a:avLst/>
            </a:prstGeom>
            <a:effectLst/>
          </p:spPr>
        </p:pic>
        <p:pic>
          <p:nvPicPr>
            <p:cNvPr id="2858" name="Line Line" descr="Line Lin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0512510" y="3265031"/>
              <a:ext cx="44451" cy="88901"/>
            </a:xfrm>
            <a:prstGeom prst="rect">
              <a:avLst/>
            </a:prstGeom>
            <a:effectLst/>
          </p:spPr>
        </p:pic>
        <p:pic>
          <p:nvPicPr>
            <p:cNvPr id="2860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0531560" y="3125331"/>
              <a:ext cx="44451" cy="69851"/>
            </a:xfrm>
            <a:prstGeom prst="rect">
              <a:avLst/>
            </a:prstGeom>
            <a:effectLst/>
          </p:spPr>
        </p:pic>
        <p:pic>
          <p:nvPicPr>
            <p:cNvPr id="2862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0593167" y="3093581"/>
              <a:ext cx="179694" cy="241301"/>
            </a:xfrm>
            <a:prstGeom prst="rect">
              <a:avLst/>
            </a:prstGeom>
            <a:effectLst/>
          </p:spPr>
        </p:pic>
        <p:pic>
          <p:nvPicPr>
            <p:cNvPr id="2864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0925789" y="3069128"/>
              <a:ext cx="151872" cy="202254"/>
            </a:xfrm>
            <a:prstGeom prst="rect">
              <a:avLst/>
            </a:prstGeom>
            <a:effectLst/>
          </p:spPr>
        </p:pic>
        <p:pic>
          <p:nvPicPr>
            <p:cNvPr id="2866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1096710" y="3099931"/>
              <a:ext cx="57151" cy="177801"/>
            </a:xfrm>
            <a:prstGeom prst="rect">
              <a:avLst/>
            </a:prstGeom>
            <a:effectLst/>
          </p:spPr>
        </p:pic>
        <p:pic>
          <p:nvPicPr>
            <p:cNvPr id="2868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1045910" y="3088025"/>
              <a:ext cx="152401" cy="56357"/>
            </a:xfrm>
            <a:prstGeom prst="rect">
              <a:avLst/>
            </a:prstGeom>
            <a:effectLst/>
          </p:spPr>
        </p:pic>
        <p:pic>
          <p:nvPicPr>
            <p:cNvPr id="2870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1033210" y="3252331"/>
              <a:ext cx="165101" cy="38101"/>
            </a:xfrm>
            <a:prstGeom prst="rect">
              <a:avLst/>
            </a:prstGeom>
            <a:effectLst/>
          </p:spPr>
        </p:pic>
        <p:pic>
          <p:nvPicPr>
            <p:cNvPr id="2872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0696660" y="4021475"/>
              <a:ext cx="762001" cy="56357"/>
            </a:xfrm>
            <a:prstGeom prst="rect">
              <a:avLst/>
            </a:prstGeom>
            <a:effectLst/>
          </p:spPr>
        </p:pic>
        <p:pic>
          <p:nvPicPr>
            <p:cNvPr id="2874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0836360" y="4133758"/>
              <a:ext cx="615951" cy="58374"/>
            </a:xfrm>
            <a:prstGeom prst="rect">
              <a:avLst/>
            </a:prstGeom>
            <a:effectLst/>
          </p:spPr>
        </p:pic>
        <p:pic>
          <p:nvPicPr>
            <p:cNvPr id="2876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0941232" y="4386824"/>
              <a:ext cx="185032" cy="187330"/>
            </a:xfrm>
            <a:prstGeom prst="rect">
              <a:avLst/>
            </a:prstGeom>
            <a:effectLst/>
          </p:spPr>
        </p:pic>
        <p:pic>
          <p:nvPicPr>
            <p:cNvPr id="2878" name="Line Line" descr="Line Lin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1204660" y="4509631"/>
              <a:ext cx="69851" cy="31751"/>
            </a:xfrm>
            <a:prstGeom prst="rect">
              <a:avLst/>
            </a:prstGeom>
            <a:effectLst/>
          </p:spPr>
        </p:pic>
        <p:pic>
          <p:nvPicPr>
            <p:cNvPr id="2880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1317746" y="4377564"/>
              <a:ext cx="136365" cy="278118"/>
            </a:xfrm>
            <a:prstGeom prst="rect">
              <a:avLst/>
            </a:prstGeom>
            <a:effectLst/>
          </p:spPr>
        </p:pic>
        <p:pic>
          <p:nvPicPr>
            <p:cNvPr id="2882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1511637" y="4424964"/>
              <a:ext cx="126678" cy="237064"/>
            </a:xfrm>
            <a:prstGeom prst="rect">
              <a:avLst/>
            </a:prstGeom>
            <a:effectLst/>
          </p:spPr>
        </p:pic>
        <p:pic>
          <p:nvPicPr>
            <p:cNvPr id="2884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1541210" y="4416083"/>
              <a:ext cx="266701" cy="49099"/>
            </a:xfrm>
            <a:prstGeom prst="rect">
              <a:avLst/>
            </a:prstGeom>
            <a:effectLst/>
          </p:spPr>
        </p:pic>
        <p:sp>
          <p:nvSpPr>
            <p:cNvPr id="2886" name="Line"/>
            <p:cNvSpPr/>
            <p:nvPr/>
          </p:nvSpPr>
          <p:spPr>
            <a:xfrm>
              <a:off x="18642" y="4604881"/>
              <a:ext cx="587741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83" y="14727"/>
                  </a:moveTo>
                  <a:cubicBezTo>
                    <a:pt x="37" y="12764"/>
                    <a:pt x="-10" y="10800"/>
                    <a:pt x="2" y="10309"/>
                  </a:cubicBezTo>
                  <a:cubicBezTo>
                    <a:pt x="13" y="9818"/>
                    <a:pt x="83" y="10800"/>
                    <a:pt x="250" y="11782"/>
                  </a:cubicBezTo>
                  <a:cubicBezTo>
                    <a:pt x="418" y="12764"/>
                    <a:pt x="682" y="13745"/>
                    <a:pt x="954" y="13909"/>
                  </a:cubicBezTo>
                  <a:cubicBezTo>
                    <a:pt x="1226" y="14073"/>
                    <a:pt x="1506" y="13418"/>
                    <a:pt x="1806" y="12436"/>
                  </a:cubicBezTo>
                  <a:cubicBezTo>
                    <a:pt x="2105" y="11455"/>
                    <a:pt x="2424" y="10145"/>
                    <a:pt x="2719" y="8836"/>
                  </a:cubicBezTo>
                  <a:cubicBezTo>
                    <a:pt x="3015" y="7527"/>
                    <a:pt x="3287" y="6218"/>
                    <a:pt x="3567" y="5236"/>
                  </a:cubicBezTo>
                  <a:cubicBezTo>
                    <a:pt x="3847" y="4255"/>
                    <a:pt x="4134" y="3600"/>
                    <a:pt x="4438" y="3109"/>
                  </a:cubicBezTo>
                  <a:cubicBezTo>
                    <a:pt x="4741" y="2618"/>
                    <a:pt x="5060" y="2291"/>
                    <a:pt x="5386" y="1800"/>
                  </a:cubicBezTo>
                  <a:cubicBezTo>
                    <a:pt x="5713" y="1309"/>
                    <a:pt x="6047" y="655"/>
                    <a:pt x="6327" y="327"/>
                  </a:cubicBezTo>
                  <a:cubicBezTo>
                    <a:pt x="6607" y="0"/>
                    <a:pt x="6832" y="0"/>
                    <a:pt x="7069" y="0"/>
                  </a:cubicBezTo>
                  <a:cubicBezTo>
                    <a:pt x="7307" y="0"/>
                    <a:pt x="7555" y="0"/>
                    <a:pt x="7820" y="0"/>
                  </a:cubicBezTo>
                  <a:cubicBezTo>
                    <a:pt x="8084" y="0"/>
                    <a:pt x="8364" y="0"/>
                    <a:pt x="8644" y="0"/>
                  </a:cubicBezTo>
                  <a:cubicBezTo>
                    <a:pt x="8924" y="0"/>
                    <a:pt x="9204" y="0"/>
                    <a:pt x="9495" y="164"/>
                  </a:cubicBezTo>
                  <a:cubicBezTo>
                    <a:pt x="9787" y="327"/>
                    <a:pt x="10090" y="655"/>
                    <a:pt x="10401" y="982"/>
                  </a:cubicBezTo>
                  <a:cubicBezTo>
                    <a:pt x="10712" y="1309"/>
                    <a:pt x="11031" y="1636"/>
                    <a:pt x="11358" y="2127"/>
                  </a:cubicBezTo>
                  <a:cubicBezTo>
                    <a:pt x="11684" y="2618"/>
                    <a:pt x="12019" y="3273"/>
                    <a:pt x="12279" y="3764"/>
                  </a:cubicBezTo>
                  <a:cubicBezTo>
                    <a:pt x="12539" y="4255"/>
                    <a:pt x="12726" y="4582"/>
                    <a:pt x="12901" y="4909"/>
                  </a:cubicBezTo>
                  <a:cubicBezTo>
                    <a:pt x="13076" y="5236"/>
                    <a:pt x="13239" y="5564"/>
                    <a:pt x="13418" y="5891"/>
                  </a:cubicBezTo>
                  <a:cubicBezTo>
                    <a:pt x="13597" y="6218"/>
                    <a:pt x="13791" y="6545"/>
                    <a:pt x="13982" y="6873"/>
                  </a:cubicBezTo>
                  <a:cubicBezTo>
                    <a:pt x="14172" y="7200"/>
                    <a:pt x="14359" y="7527"/>
                    <a:pt x="14561" y="8018"/>
                  </a:cubicBezTo>
                  <a:cubicBezTo>
                    <a:pt x="14763" y="8509"/>
                    <a:pt x="14981" y="9164"/>
                    <a:pt x="15288" y="9982"/>
                  </a:cubicBezTo>
                  <a:cubicBezTo>
                    <a:pt x="15595" y="10800"/>
                    <a:pt x="15992" y="11782"/>
                    <a:pt x="16392" y="12600"/>
                  </a:cubicBezTo>
                  <a:cubicBezTo>
                    <a:pt x="16793" y="13418"/>
                    <a:pt x="17197" y="14073"/>
                    <a:pt x="17508" y="14727"/>
                  </a:cubicBezTo>
                  <a:cubicBezTo>
                    <a:pt x="17819" y="15382"/>
                    <a:pt x="18037" y="16036"/>
                    <a:pt x="18367" y="16691"/>
                  </a:cubicBezTo>
                  <a:cubicBezTo>
                    <a:pt x="18698" y="17345"/>
                    <a:pt x="19141" y="18000"/>
                    <a:pt x="19580" y="18655"/>
                  </a:cubicBezTo>
                  <a:cubicBezTo>
                    <a:pt x="20019" y="19309"/>
                    <a:pt x="20455" y="19964"/>
                    <a:pt x="20789" y="20455"/>
                  </a:cubicBezTo>
                  <a:cubicBezTo>
                    <a:pt x="21123" y="20945"/>
                    <a:pt x="21357" y="21273"/>
                    <a:pt x="215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6626310" y="4769981"/>
              <a:ext cx="41783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7" y="0"/>
                    <a:pt x="635" y="0"/>
                    <a:pt x="941" y="0"/>
                  </a:cubicBezTo>
                  <a:cubicBezTo>
                    <a:pt x="1247" y="0"/>
                    <a:pt x="1543" y="0"/>
                    <a:pt x="1849" y="95"/>
                  </a:cubicBezTo>
                  <a:cubicBezTo>
                    <a:pt x="2156" y="189"/>
                    <a:pt x="2473" y="379"/>
                    <a:pt x="2801" y="474"/>
                  </a:cubicBezTo>
                  <a:cubicBezTo>
                    <a:pt x="3129" y="568"/>
                    <a:pt x="3469" y="568"/>
                    <a:pt x="3797" y="568"/>
                  </a:cubicBezTo>
                  <a:cubicBezTo>
                    <a:pt x="4125" y="568"/>
                    <a:pt x="4443" y="568"/>
                    <a:pt x="4765" y="568"/>
                  </a:cubicBezTo>
                  <a:cubicBezTo>
                    <a:pt x="5088" y="568"/>
                    <a:pt x="5416" y="568"/>
                    <a:pt x="5728" y="568"/>
                  </a:cubicBezTo>
                  <a:cubicBezTo>
                    <a:pt x="6040" y="568"/>
                    <a:pt x="6336" y="568"/>
                    <a:pt x="6653" y="663"/>
                  </a:cubicBezTo>
                  <a:cubicBezTo>
                    <a:pt x="6970" y="758"/>
                    <a:pt x="7309" y="947"/>
                    <a:pt x="7638" y="1042"/>
                  </a:cubicBezTo>
                  <a:cubicBezTo>
                    <a:pt x="7966" y="1137"/>
                    <a:pt x="8283" y="1137"/>
                    <a:pt x="8606" y="1232"/>
                  </a:cubicBezTo>
                  <a:cubicBezTo>
                    <a:pt x="8929" y="1326"/>
                    <a:pt x="9257" y="1516"/>
                    <a:pt x="9564" y="1705"/>
                  </a:cubicBezTo>
                  <a:cubicBezTo>
                    <a:pt x="9870" y="1895"/>
                    <a:pt x="10154" y="2084"/>
                    <a:pt x="10461" y="2274"/>
                  </a:cubicBezTo>
                  <a:cubicBezTo>
                    <a:pt x="10767" y="2463"/>
                    <a:pt x="11095" y="2653"/>
                    <a:pt x="11413" y="2937"/>
                  </a:cubicBezTo>
                  <a:cubicBezTo>
                    <a:pt x="11730" y="3221"/>
                    <a:pt x="12036" y="3600"/>
                    <a:pt x="12326" y="3884"/>
                  </a:cubicBezTo>
                  <a:cubicBezTo>
                    <a:pt x="12616" y="4168"/>
                    <a:pt x="12890" y="4358"/>
                    <a:pt x="13169" y="4642"/>
                  </a:cubicBezTo>
                  <a:cubicBezTo>
                    <a:pt x="13448" y="4926"/>
                    <a:pt x="13733" y="5305"/>
                    <a:pt x="14006" y="5684"/>
                  </a:cubicBezTo>
                  <a:cubicBezTo>
                    <a:pt x="14280" y="6063"/>
                    <a:pt x="14542" y="6442"/>
                    <a:pt x="14805" y="6821"/>
                  </a:cubicBezTo>
                  <a:cubicBezTo>
                    <a:pt x="15067" y="7200"/>
                    <a:pt x="15330" y="7579"/>
                    <a:pt x="15708" y="8147"/>
                  </a:cubicBezTo>
                  <a:cubicBezTo>
                    <a:pt x="16085" y="8716"/>
                    <a:pt x="16578" y="9474"/>
                    <a:pt x="17157" y="10516"/>
                  </a:cubicBezTo>
                  <a:cubicBezTo>
                    <a:pt x="17737" y="11558"/>
                    <a:pt x="18405" y="12884"/>
                    <a:pt x="18985" y="14211"/>
                  </a:cubicBezTo>
                  <a:cubicBezTo>
                    <a:pt x="19565" y="15537"/>
                    <a:pt x="20057" y="16863"/>
                    <a:pt x="20478" y="18095"/>
                  </a:cubicBezTo>
                  <a:cubicBezTo>
                    <a:pt x="20900" y="19326"/>
                    <a:pt x="21250" y="2046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556917" y="4834962"/>
              <a:ext cx="229511" cy="537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352" fill="norm" stroke="1" extrusionOk="0">
                  <a:moveTo>
                    <a:pt x="477" y="4227"/>
                  </a:moveTo>
                  <a:cubicBezTo>
                    <a:pt x="477" y="7589"/>
                    <a:pt x="477" y="10951"/>
                    <a:pt x="674" y="13683"/>
                  </a:cubicBezTo>
                  <a:cubicBezTo>
                    <a:pt x="870" y="16414"/>
                    <a:pt x="1263" y="18515"/>
                    <a:pt x="1557" y="19776"/>
                  </a:cubicBezTo>
                  <a:cubicBezTo>
                    <a:pt x="1852" y="21037"/>
                    <a:pt x="2048" y="21457"/>
                    <a:pt x="2048" y="21331"/>
                  </a:cubicBezTo>
                  <a:cubicBezTo>
                    <a:pt x="2048" y="21205"/>
                    <a:pt x="1852" y="20532"/>
                    <a:pt x="1459" y="19062"/>
                  </a:cubicBezTo>
                  <a:cubicBezTo>
                    <a:pt x="1067" y="17591"/>
                    <a:pt x="477" y="15322"/>
                    <a:pt x="870" y="12716"/>
                  </a:cubicBezTo>
                  <a:cubicBezTo>
                    <a:pt x="1263" y="10111"/>
                    <a:pt x="2637" y="7169"/>
                    <a:pt x="4307" y="5026"/>
                  </a:cubicBezTo>
                  <a:cubicBezTo>
                    <a:pt x="5976" y="2883"/>
                    <a:pt x="7939" y="1538"/>
                    <a:pt x="9510" y="782"/>
                  </a:cubicBezTo>
                  <a:cubicBezTo>
                    <a:pt x="11081" y="25"/>
                    <a:pt x="12259" y="-143"/>
                    <a:pt x="13830" y="109"/>
                  </a:cubicBezTo>
                  <a:cubicBezTo>
                    <a:pt x="15401" y="361"/>
                    <a:pt x="17365" y="1034"/>
                    <a:pt x="18837" y="2589"/>
                  </a:cubicBezTo>
                  <a:cubicBezTo>
                    <a:pt x="20310" y="4143"/>
                    <a:pt x="21292" y="6581"/>
                    <a:pt x="21292" y="9060"/>
                  </a:cubicBezTo>
                  <a:cubicBezTo>
                    <a:pt x="21292" y="11539"/>
                    <a:pt x="20310" y="14061"/>
                    <a:pt x="18641" y="15868"/>
                  </a:cubicBezTo>
                  <a:cubicBezTo>
                    <a:pt x="16972" y="17675"/>
                    <a:pt x="14616" y="18768"/>
                    <a:pt x="11670" y="19356"/>
                  </a:cubicBezTo>
                  <a:cubicBezTo>
                    <a:pt x="8725" y="19944"/>
                    <a:pt x="5190" y="20028"/>
                    <a:pt x="2932" y="19986"/>
                  </a:cubicBezTo>
                  <a:cubicBezTo>
                    <a:pt x="674" y="19944"/>
                    <a:pt x="-308" y="19776"/>
                    <a:pt x="85" y="19566"/>
                  </a:cubicBezTo>
                  <a:cubicBezTo>
                    <a:pt x="477" y="19356"/>
                    <a:pt x="2245" y="19104"/>
                    <a:pt x="4012" y="188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911310" y="5373231"/>
              <a:ext cx="146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5794460" y="4738231"/>
              <a:ext cx="844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86" y="7200"/>
                    <a:pt x="3573" y="14400"/>
                    <a:pt x="5603" y="18000"/>
                  </a:cubicBezTo>
                  <a:cubicBezTo>
                    <a:pt x="7633" y="21600"/>
                    <a:pt x="9907" y="21600"/>
                    <a:pt x="12208" y="21600"/>
                  </a:cubicBezTo>
                  <a:cubicBezTo>
                    <a:pt x="14508" y="21600"/>
                    <a:pt x="16836" y="21600"/>
                    <a:pt x="18406" y="20400"/>
                  </a:cubicBezTo>
                  <a:cubicBezTo>
                    <a:pt x="19976" y="19200"/>
                    <a:pt x="20788" y="16800"/>
                    <a:pt x="21600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2321953" y="5131923"/>
              <a:ext cx="361008" cy="393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85" fill="norm" stroke="1" extrusionOk="0">
                  <a:moveTo>
                    <a:pt x="12449" y="2080"/>
                  </a:moveTo>
                  <a:cubicBezTo>
                    <a:pt x="12449" y="1502"/>
                    <a:pt x="12449" y="925"/>
                    <a:pt x="12133" y="520"/>
                  </a:cubicBezTo>
                  <a:cubicBezTo>
                    <a:pt x="11818" y="116"/>
                    <a:pt x="11186" y="-115"/>
                    <a:pt x="10176" y="58"/>
                  </a:cubicBezTo>
                  <a:cubicBezTo>
                    <a:pt x="9165" y="232"/>
                    <a:pt x="7776" y="809"/>
                    <a:pt x="6197" y="2426"/>
                  </a:cubicBezTo>
                  <a:cubicBezTo>
                    <a:pt x="4618" y="4043"/>
                    <a:pt x="2849" y="6700"/>
                    <a:pt x="1712" y="9357"/>
                  </a:cubicBezTo>
                  <a:cubicBezTo>
                    <a:pt x="576" y="12013"/>
                    <a:pt x="70" y="14670"/>
                    <a:pt x="7" y="16576"/>
                  </a:cubicBezTo>
                  <a:cubicBezTo>
                    <a:pt x="-56" y="18482"/>
                    <a:pt x="323" y="19637"/>
                    <a:pt x="828" y="20388"/>
                  </a:cubicBezTo>
                  <a:cubicBezTo>
                    <a:pt x="1333" y="21138"/>
                    <a:pt x="1965" y="21485"/>
                    <a:pt x="3102" y="21485"/>
                  </a:cubicBezTo>
                  <a:cubicBezTo>
                    <a:pt x="4239" y="21485"/>
                    <a:pt x="5881" y="21138"/>
                    <a:pt x="7839" y="20214"/>
                  </a:cubicBezTo>
                  <a:cubicBezTo>
                    <a:pt x="9797" y="19290"/>
                    <a:pt x="12070" y="17789"/>
                    <a:pt x="13839" y="16114"/>
                  </a:cubicBezTo>
                  <a:cubicBezTo>
                    <a:pt x="15607" y="14439"/>
                    <a:pt x="16870" y="12591"/>
                    <a:pt x="17502" y="10685"/>
                  </a:cubicBezTo>
                  <a:cubicBezTo>
                    <a:pt x="18133" y="8779"/>
                    <a:pt x="18133" y="6815"/>
                    <a:pt x="17628" y="5372"/>
                  </a:cubicBezTo>
                  <a:cubicBezTo>
                    <a:pt x="17123" y="3928"/>
                    <a:pt x="16112" y="3004"/>
                    <a:pt x="14533" y="2426"/>
                  </a:cubicBezTo>
                  <a:cubicBezTo>
                    <a:pt x="12955" y="1849"/>
                    <a:pt x="10807" y="1618"/>
                    <a:pt x="8849" y="2022"/>
                  </a:cubicBezTo>
                  <a:cubicBezTo>
                    <a:pt x="6891" y="2426"/>
                    <a:pt x="5123" y="3466"/>
                    <a:pt x="4112" y="4274"/>
                  </a:cubicBezTo>
                  <a:cubicBezTo>
                    <a:pt x="3102" y="5083"/>
                    <a:pt x="2849" y="5660"/>
                    <a:pt x="2723" y="6238"/>
                  </a:cubicBezTo>
                  <a:cubicBezTo>
                    <a:pt x="2597" y="6815"/>
                    <a:pt x="2597" y="7393"/>
                    <a:pt x="2912" y="7855"/>
                  </a:cubicBezTo>
                  <a:cubicBezTo>
                    <a:pt x="3228" y="8317"/>
                    <a:pt x="3860" y="8664"/>
                    <a:pt x="5312" y="8779"/>
                  </a:cubicBezTo>
                  <a:cubicBezTo>
                    <a:pt x="6765" y="8895"/>
                    <a:pt x="9039" y="8779"/>
                    <a:pt x="11881" y="7971"/>
                  </a:cubicBezTo>
                  <a:cubicBezTo>
                    <a:pt x="14723" y="7162"/>
                    <a:pt x="18133" y="5660"/>
                    <a:pt x="21544" y="4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2411132" y="4863026"/>
              <a:ext cx="195629" cy="18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64" fill="norm" stroke="1" extrusionOk="0">
                  <a:moveTo>
                    <a:pt x="8924" y="5232"/>
                  </a:moveTo>
                  <a:cubicBezTo>
                    <a:pt x="7066" y="8555"/>
                    <a:pt x="5208" y="11878"/>
                    <a:pt x="4047" y="14252"/>
                  </a:cubicBezTo>
                  <a:cubicBezTo>
                    <a:pt x="2885" y="16626"/>
                    <a:pt x="2421" y="18050"/>
                    <a:pt x="1840" y="19237"/>
                  </a:cubicBezTo>
                  <a:cubicBezTo>
                    <a:pt x="1260" y="20424"/>
                    <a:pt x="563" y="21373"/>
                    <a:pt x="214" y="21254"/>
                  </a:cubicBezTo>
                  <a:cubicBezTo>
                    <a:pt x="-134" y="21136"/>
                    <a:pt x="-134" y="19949"/>
                    <a:pt x="795" y="17575"/>
                  </a:cubicBezTo>
                  <a:cubicBezTo>
                    <a:pt x="1724" y="15202"/>
                    <a:pt x="3582" y="11641"/>
                    <a:pt x="5324" y="8911"/>
                  </a:cubicBezTo>
                  <a:cubicBezTo>
                    <a:pt x="7066" y="6182"/>
                    <a:pt x="8692" y="4283"/>
                    <a:pt x="9969" y="2859"/>
                  </a:cubicBezTo>
                  <a:cubicBezTo>
                    <a:pt x="11247" y="1435"/>
                    <a:pt x="12176" y="485"/>
                    <a:pt x="13221" y="129"/>
                  </a:cubicBezTo>
                  <a:cubicBezTo>
                    <a:pt x="14266" y="-227"/>
                    <a:pt x="15427" y="10"/>
                    <a:pt x="16821" y="2740"/>
                  </a:cubicBezTo>
                  <a:cubicBezTo>
                    <a:pt x="18214" y="5470"/>
                    <a:pt x="19840" y="10692"/>
                    <a:pt x="21466" y="15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2905210" y="5326518"/>
              <a:ext cx="1587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760" y="12793"/>
                    <a:pt x="11520" y="5170"/>
                    <a:pt x="15120" y="1993"/>
                  </a:cubicBezTo>
                  <a:cubicBezTo>
                    <a:pt x="18720" y="-1183"/>
                    <a:pt x="20160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2930610" y="5462131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6800"/>
                    <a:pt x="10643" y="12000"/>
                    <a:pt x="14243" y="8400"/>
                  </a:cubicBezTo>
                  <a:cubicBezTo>
                    <a:pt x="17843" y="4800"/>
                    <a:pt x="19722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3394160" y="5098102"/>
              <a:ext cx="146051" cy="427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21600" y="2978"/>
                  </a:moveTo>
                  <a:cubicBezTo>
                    <a:pt x="21600" y="2446"/>
                    <a:pt x="21600" y="1914"/>
                    <a:pt x="21130" y="1382"/>
                  </a:cubicBezTo>
                  <a:cubicBezTo>
                    <a:pt x="20661" y="850"/>
                    <a:pt x="19722" y="318"/>
                    <a:pt x="18470" y="105"/>
                  </a:cubicBezTo>
                  <a:cubicBezTo>
                    <a:pt x="17217" y="-108"/>
                    <a:pt x="15652" y="-2"/>
                    <a:pt x="13774" y="477"/>
                  </a:cubicBezTo>
                  <a:cubicBezTo>
                    <a:pt x="11896" y="956"/>
                    <a:pt x="9704" y="1807"/>
                    <a:pt x="7670" y="3403"/>
                  </a:cubicBezTo>
                  <a:cubicBezTo>
                    <a:pt x="5635" y="4999"/>
                    <a:pt x="3757" y="7340"/>
                    <a:pt x="3600" y="9841"/>
                  </a:cubicBezTo>
                  <a:cubicBezTo>
                    <a:pt x="3443" y="12341"/>
                    <a:pt x="5009" y="15001"/>
                    <a:pt x="5791" y="16651"/>
                  </a:cubicBezTo>
                  <a:cubicBezTo>
                    <a:pt x="6574" y="18300"/>
                    <a:pt x="6574" y="18938"/>
                    <a:pt x="6574" y="19524"/>
                  </a:cubicBezTo>
                  <a:cubicBezTo>
                    <a:pt x="6574" y="20109"/>
                    <a:pt x="6574" y="20641"/>
                    <a:pt x="5478" y="20960"/>
                  </a:cubicBezTo>
                  <a:cubicBezTo>
                    <a:pt x="4383" y="21279"/>
                    <a:pt x="2191" y="21386"/>
                    <a:pt x="0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3317910" y="5341481"/>
              <a:ext cx="254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540" y="21600"/>
                  </a:moveTo>
                  <a:cubicBezTo>
                    <a:pt x="183" y="18857"/>
                    <a:pt x="-174" y="16114"/>
                    <a:pt x="94" y="14229"/>
                  </a:cubicBezTo>
                  <a:cubicBezTo>
                    <a:pt x="362" y="12343"/>
                    <a:pt x="1254" y="11314"/>
                    <a:pt x="4914" y="9086"/>
                  </a:cubicBezTo>
                  <a:cubicBezTo>
                    <a:pt x="8573" y="6857"/>
                    <a:pt x="15000" y="3429"/>
                    <a:pt x="214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3618143" y="5145580"/>
              <a:ext cx="150668" cy="392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48" fill="norm" stroke="1" extrusionOk="0">
                  <a:moveTo>
                    <a:pt x="21354" y="993"/>
                  </a:moveTo>
                  <a:cubicBezTo>
                    <a:pt x="20454" y="529"/>
                    <a:pt x="19554" y="64"/>
                    <a:pt x="18354" y="6"/>
                  </a:cubicBezTo>
                  <a:cubicBezTo>
                    <a:pt x="17154" y="-52"/>
                    <a:pt x="15654" y="296"/>
                    <a:pt x="13104" y="1632"/>
                  </a:cubicBezTo>
                  <a:cubicBezTo>
                    <a:pt x="10554" y="2967"/>
                    <a:pt x="6954" y="5290"/>
                    <a:pt x="4404" y="7671"/>
                  </a:cubicBezTo>
                  <a:cubicBezTo>
                    <a:pt x="1854" y="10051"/>
                    <a:pt x="354" y="12490"/>
                    <a:pt x="54" y="14406"/>
                  </a:cubicBezTo>
                  <a:cubicBezTo>
                    <a:pt x="-246" y="16322"/>
                    <a:pt x="654" y="17716"/>
                    <a:pt x="3804" y="18819"/>
                  </a:cubicBezTo>
                  <a:cubicBezTo>
                    <a:pt x="6954" y="19922"/>
                    <a:pt x="12354" y="20735"/>
                    <a:pt x="17754" y="21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3886467" y="5165635"/>
              <a:ext cx="163766" cy="301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397" fill="norm" stroke="1" extrusionOk="0">
                  <a:moveTo>
                    <a:pt x="1192" y="5262"/>
                  </a:moveTo>
                  <a:cubicBezTo>
                    <a:pt x="922" y="10212"/>
                    <a:pt x="652" y="15162"/>
                    <a:pt x="382" y="15387"/>
                  </a:cubicBezTo>
                  <a:cubicBezTo>
                    <a:pt x="112" y="15612"/>
                    <a:pt x="-158" y="11112"/>
                    <a:pt x="112" y="8112"/>
                  </a:cubicBezTo>
                  <a:cubicBezTo>
                    <a:pt x="382" y="5112"/>
                    <a:pt x="1192" y="3612"/>
                    <a:pt x="2272" y="2487"/>
                  </a:cubicBezTo>
                  <a:cubicBezTo>
                    <a:pt x="3352" y="1362"/>
                    <a:pt x="4702" y="612"/>
                    <a:pt x="6052" y="237"/>
                  </a:cubicBezTo>
                  <a:cubicBezTo>
                    <a:pt x="7402" y="-138"/>
                    <a:pt x="8752" y="-138"/>
                    <a:pt x="11047" y="762"/>
                  </a:cubicBezTo>
                  <a:cubicBezTo>
                    <a:pt x="13342" y="1662"/>
                    <a:pt x="16582" y="3462"/>
                    <a:pt x="18607" y="5787"/>
                  </a:cubicBezTo>
                  <a:cubicBezTo>
                    <a:pt x="20632" y="8112"/>
                    <a:pt x="21442" y="10962"/>
                    <a:pt x="20497" y="13437"/>
                  </a:cubicBezTo>
                  <a:cubicBezTo>
                    <a:pt x="19552" y="15912"/>
                    <a:pt x="16852" y="18012"/>
                    <a:pt x="14287" y="19287"/>
                  </a:cubicBezTo>
                  <a:cubicBezTo>
                    <a:pt x="11722" y="20562"/>
                    <a:pt x="9292" y="21012"/>
                    <a:pt x="7402" y="21237"/>
                  </a:cubicBezTo>
                  <a:cubicBezTo>
                    <a:pt x="5512" y="21462"/>
                    <a:pt x="4162" y="21462"/>
                    <a:pt x="3082" y="21162"/>
                  </a:cubicBezTo>
                  <a:cubicBezTo>
                    <a:pt x="2002" y="20862"/>
                    <a:pt x="1192" y="20262"/>
                    <a:pt x="2002" y="19662"/>
                  </a:cubicBezTo>
                  <a:cubicBezTo>
                    <a:pt x="2812" y="19062"/>
                    <a:pt x="5242" y="18462"/>
                    <a:pt x="7672" y="17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3864060" y="5392281"/>
              <a:ext cx="44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1440"/>
                    <a:pt x="8229" y="2880"/>
                    <a:pt x="11829" y="6480"/>
                  </a:cubicBezTo>
                  <a:cubicBezTo>
                    <a:pt x="15429" y="10080"/>
                    <a:pt x="18514" y="158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4073610" y="5108077"/>
              <a:ext cx="141134" cy="487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532" fill="norm" stroke="1" extrusionOk="0">
                  <a:moveTo>
                    <a:pt x="926" y="774"/>
                  </a:moveTo>
                  <a:cubicBezTo>
                    <a:pt x="2160" y="493"/>
                    <a:pt x="3394" y="213"/>
                    <a:pt x="4937" y="72"/>
                  </a:cubicBezTo>
                  <a:cubicBezTo>
                    <a:pt x="6480" y="-68"/>
                    <a:pt x="8331" y="-68"/>
                    <a:pt x="10646" y="680"/>
                  </a:cubicBezTo>
                  <a:cubicBezTo>
                    <a:pt x="12960" y="1428"/>
                    <a:pt x="15737" y="2924"/>
                    <a:pt x="17897" y="5215"/>
                  </a:cubicBezTo>
                  <a:cubicBezTo>
                    <a:pt x="20057" y="7506"/>
                    <a:pt x="21600" y="10592"/>
                    <a:pt x="19749" y="13210"/>
                  </a:cubicBezTo>
                  <a:cubicBezTo>
                    <a:pt x="17897" y="15828"/>
                    <a:pt x="12651" y="17979"/>
                    <a:pt x="8794" y="19288"/>
                  </a:cubicBezTo>
                  <a:cubicBezTo>
                    <a:pt x="4937" y="20597"/>
                    <a:pt x="2469" y="21064"/>
                    <a:pt x="0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4429210" y="553833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5390426" y="5210248"/>
              <a:ext cx="181785" cy="39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508" fill="norm" stroke="1" extrusionOk="0">
                  <a:moveTo>
                    <a:pt x="21322" y="919"/>
                  </a:moveTo>
                  <a:cubicBezTo>
                    <a:pt x="20329" y="460"/>
                    <a:pt x="19336" y="0"/>
                    <a:pt x="18094" y="0"/>
                  </a:cubicBezTo>
                  <a:cubicBezTo>
                    <a:pt x="16853" y="0"/>
                    <a:pt x="15363" y="460"/>
                    <a:pt x="12881" y="1896"/>
                  </a:cubicBezTo>
                  <a:cubicBezTo>
                    <a:pt x="10398" y="3332"/>
                    <a:pt x="6922" y="5745"/>
                    <a:pt x="4439" y="8272"/>
                  </a:cubicBezTo>
                  <a:cubicBezTo>
                    <a:pt x="1956" y="10800"/>
                    <a:pt x="467" y="13443"/>
                    <a:pt x="94" y="15453"/>
                  </a:cubicBezTo>
                  <a:cubicBezTo>
                    <a:pt x="-278" y="17464"/>
                    <a:pt x="467" y="18843"/>
                    <a:pt x="1956" y="19819"/>
                  </a:cubicBezTo>
                  <a:cubicBezTo>
                    <a:pt x="3446" y="20796"/>
                    <a:pt x="5681" y="21370"/>
                    <a:pt x="8039" y="21485"/>
                  </a:cubicBezTo>
                  <a:cubicBezTo>
                    <a:pt x="10398" y="21600"/>
                    <a:pt x="12881" y="21255"/>
                    <a:pt x="15363" y="209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5564537" y="5380334"/>
              <a:ext cx="223574" cy="183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028" fill="norm" stroke="1" extrusionOk="0">
                  <a:moveTo>
                    <a:pt x="16477" y="5010"/>
                  </a:moveTo>
                  <a:cubicBezTo>
                    <a:pt x="16477" y="3797"/>
                    <a:pt x="16477" y="2583"/>
                    <a:pt x="15569" y="1491"/>
                  </a:cubicBezTo>
                  <a:cubicBezTo>
                    <a:pt x="14660" y="399"/>
                    <a:pt x="12843" y="-572"/>
                    <a:pt x="10522" y="399"/>
                  </a:cubicBezTo>
                  <a:cubicBezTo>
                    <a:pt x="8201" y="1370"/>
                    <a:pt x="5374" y="4282"/>
                    <a:pt x="3558" y="6952"/>
                  </a:cubicBezTo>
                  <a:cubicBezTo>
                    <a:pt x="1741" y="9621"/>
                    <a:pt x="933" y="12048"/>
                    <a:pt x="429" y="13990"/>
                  </a:cubicBezTo>
                  <a:cubicBezTo>
                    <a:pt x="-76" y="15931"/>
                    <a:pt x="-278" y="17388"/>
                    <a:pt x="630" y="18358"/>
                  </a:cubicBezTo>
                  <a:cubicBezTo>
                    <a:pt x="1539" y="19329"/>
                    <a:pt x="3558" y="19815"/>
                    <a:pt x="5879" y="18965"/>
                  </a:cubicBezTo>
                  <a:cubicBezTo>
                    <a:pt x="8201" y="18116"/>
                    <a:pt x="10825" y="15931"/>
                    <a:pt x="12440" y="14232"/>
                  </a:cubicBezTo>
                  <a:cubicBezTo>
                    <a:pt x="14055" y="12534"/>
                    <a:pt x="14660" y="11320"/>
                    <a:pt x="15367" y="10349"/>
                  </a:cubicBezTo>
                  <a:cubicBezTo>
                    <a:pt x="16073" y="9379"/>
                    <a:pt x="16881" y="8650"/>
                    <a:pt x="17386" y="9257"/>
                  </a:cubicBezTo>
                  <a:cubicBezTo>
                    <a:pt x="17890" y="9864"/>
                    <a:pt x="18092" y="11806"/>
                    <a:pt x="18698" y="13990"/>
                  </a:cubicBezTo>
                  <a:cubicBezTo>
                    <a:pt x="19303" y="16174"/>
                    <a:pt x="20313" y="18601"/>
                    <a:pt x="21322" y="21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5807160" y="5576431"/>
              <a:ext cx="889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6189862" y="5284331"/>
              <a:ext cx="149423" cy="32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547" fill="norm" stroke="1" extrusionOk="0">
                  <a:moveTo>
                    <a:pt x="7859" y="0"/>
                  </a:moveTo>
                  <a:cubicBezTo>
                    <a:pt x="7259" y="4041"/>
                    <a:pt x="6659" y="8083"/>
                    <a:pt x="6059" y="11288"/>
                  </a:cubicBezTo>
                  <a:cubicBezTo>
                    <a:pt x="5459" y="14493"/>
                    <a:pt x="4859" y="16862"/>
                    <a:pt x="4259" y="18534"/>
                  </a:cubicBezTo>
                  <a:cubicBezTo>
                    <a:pt x="3659" y="20206"/>
                    <a:pt x="3059" y="21182"/>
                    <a:pt x="2759" y="21252"/>
                  </a:cubicBezTo>
                  <a:cubicBezTo>
                    <a:pt x="2459" y="21321"/>
                    <a:pt x="2459" y="20485"/>
                    <a:pt x="3809" y="18952"/>
                  </a:cubicBezTo>
                  <a:cubicBezTo>
                    <a:pt x="5159" y="17419"/>
                    <a:pt x="7859" y="15190"/>
                    <a:pt x="9809" y="13866"/>
                  </a:cubicBezTo>
                  <a:cubicBezTo>
                    <a:pt x="11759" y="12542"/>
                    <a:pt x="12959" y="12124"/>
                    <a:pt x="14309" y="11985"/>
                  </a:cubicBezTo>
                  <a:cubicBezTo>
                    <a:pt x="15659" y="11845"/>
                    <a:pt x="17159" y="11985"/>
                    <a:pt x="18359" y="12403"/>
                  </a:cubicBezTo>
                  <a:cubicBezTo>
                    <a:pt x="19559" y="12821"/>
                    <a:pt x="20459" y="13517"/>
                    <a:pt x="20909" y="14563"/>
                  </a:cubicBezTo>
                  <a:cubicBezTo>
                    <a:pt x="21359" y="15608"/>
                    <a:pt x="21359" y="17001"/>
                    <a:pt x="20009" y="18186"/>
                  </a:cubicBezTo>
                  <a:cubicBezTo>
                    <a:pt x="18659" y="19370"/>
                    <a:pt x="15959" y="20346"/>
                    <a:pt x="12959" y="20903"/>
                  </a:cubicBezTo>
                  <a:cubicBezTo>
                    <a:pt x="9959" y="21461"/>
                    <a:pt x="6659" y="21600"/>
                    <a:pt x="4259" y="21530"/>
                  </a:cubicBezTo>
                  <a:cubicBezTo>
                    <a:pt x="1859" y="21461"/>
                    <a:pt x="359" y="21182"/>
                    <a:pt x="59" y="20276"/>
                  </a:cubicBezTo>
                  <a:cubicBezTo>
                    <a:pt x="-241" y="19370"/>
                    <a:pt x="659" y="17837"/>
                    <a:pt x="1559" y="16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6404060" y="5252581"/>
              <a:ext cx="1587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0"/>
                  </a:moveTo>
                  <a:cubicBezTo>
                    <a:pt x="11232" y="645"/>
                    <a:pt x="13824" y="1290"/>
                    <a:pt x="16416" y="3278"/>
                  </a:cubicBezTo>
                  <a:cubicBezTo>
                    <a:pt x="19008" y="5266"/>
                    <a:pt x="21600" y="8597"/>
                    <a:pt x="21600" y="11391"/>
                  </a:cubicBezTo>
                  <a:cubicBezTo>
                    <a:pt x="21600" y="14185"/>
                    <a:pt x="19008" y="16442"/>
                    <a:pt x="14976" y="18054"/>
                  </a:cubicBezTo>
                  <a:cubicBezTo>
                    <a:pt x="10944" y="19666"/>
                    <a:pt x="5472" y="206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5476960" y="5849481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5438860" y="5912981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0" y="18000"/>
                    <a:pt x="10219" y="14400"/>
                    <a:pt x="13819" y="10800"/>
                  </a:cubicBezTo>
                  <a:cubicBezTo>
                    <a:pt x="17419" y="7200"/>
                    <a:pt x="1951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5178548" y="6168865"/>
              <a:ext cx="134974" cy="441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431" fill="norm" stroke="1" extrusionOk="0">
                  <a:moveTo>
                    <a:pt x="20612" y="2685"/>
                  </a:moveTo>
                  <a:cubicBezTo>
                    <a:pt x="20940" y="2171"/>
                    <a:pt x="21267" y="1657"/>
                    <a:pt x="19467" y="1091"/>
                  </a:cubicBezTo>
                  <a:cubicBezTo>
                    <a:pt x="17667" y="525"/>
                    <a:pt x="13740" y="-92"/>
                    <a:pt x="10303" y="11"/>
                  </a:cubicBezTo>
                  <a:cubicBezTo>
                    <a:pt x="6867" y="114"/>
                    <a:pt x="3922" y="937"/>
                    <a:pt x="2122" y="1914"/>
                  </a:cubicBezTo>
                  <a:cubicBezTo>
                    <a:pt x="322" y="2891"/>
                    <a:pt x="-333" y="4022"/>
                    <a:pt x="158" y="4999"/>
                  </a:cubicBezTo>
                  <a:cubicBezTo>
                    <a:pt x="649" y="5977"/>
                    <a:pt x="2285" y="6799"/>
                    <a:pt x="4085" y="7211"/>
                  </a:cubicBezTo>
                  <a:cubicBezTo>
                    <a:pt x="5885" y="7622"/>
                    <a:pt x="7849" y="7622"/>
                    <a:pt x="9322" y="7417"/>
                  </a:cubicBezTo>
                  <a:cubicBezTo>
                    <a:pt x="10794" y="7211"/>
                    <a:pt x="11776" y="6799"/>
                    <a:pt x="13085" y="6131"/>
                  </a:cubicBezTo>
                  <a:cubicBezTo>
                    <a:pt x="14394" y="5462"/>
                    <a:pt x="16031" y="4537"/>
                    <a:pt x="17176" y="4331"/>
                  </a:cubicBezTo>
                  <a:cubicBezTo>
                    <a:pt x="18322" y="4125"/>
                    <a:pt x="18976" y="4639"/>
                    <a:pt x="19467" y="6234"/>
                  </a:cubicBezTo>
                  <a:cubicBezTo>
                    <a:pt x="19958" y="7828"/>
                    <a:pt x="20285" y="10502"/>
                    <a:pt x="20285" y="13022"/>
                  </a:cubicBezTo>
                  <a:cubicBezTo>
                    <a:pt x="20285" y="15542"/>
                    <a:pt x="19958" y="17908"/>
                    <a:pt x="19303" y="19297"/>
                  </a:cubicBezTo>
                  <a:cubicBezTo>
                    <a:pt x="18649" y="20685"/>
                    <a:pt x="17667" y="21097"/>
                    <a:pt x="15703" y="21302"/>
                  </a:cubicBezTo>
                  <a:cubicBezTo>
                    <a:pt x="13740" y="21508"/>
                    <a:pt x="10794" y="21508"/>
                    <a:pt x="8176" y="20994"/>
                  </a:cubicBezTo>
                  <a:cubicBezTo>
                    <a:pt x="5558" y="20479"/>
                    <a:pt x="3267" y="19451"/>
                    <a:pt x="2122" y="18679"/>
                  </a:cubicBezTo>
                  <a:cubicBezTo>
                    <a:pt x="976" y="17908"/>
                    <a:pt x="976" y="17394"/>
                    <a:pt x="2940" y="16725"/>
                  </a:cubicBezTo>
                  <a:cubicBezTo>
                    <a:pt x="4903" y="16057"/>
                    <a:pt x="8831" y="15234"/>
                    <a:pt x="12758" y="14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5451560" y="6135231"/>
              <a:ext cx="1016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0"/>
                  </a:moveTo>
                  <a:cubicBezTo>
                    <a:pt x="16650" y="0"/>
                    <a:pt x="14400" y="0"/>
                    <a:pt x="11700" y="548"/>
                  </a:cubicBezTo>
                  <a:cubicBezTo>
                    <a:pt x="9000" y="1096"/>
                    <a:pt x="5850" y="2191"/>
                    <a:pt x="3600" y="4383"/>
                  </a:cubicBezTo>
                  <a:cubicBezTo>
                    <a:pt x="1350" y="6574"/>
                    <a:pt x="0" y="9861"/>
                    <a:pt x="0" y="12757"/>
                  </a:cubicBezTo>
                  <a:cubicBezTo>
                    <a:pt x="0" y="15652"/>
                    <a:pt x="1350" y="18157"/>
                    <a:pt x="4275" y="19643"/>
                  </a:cubicBezTo>
                  <a:cubicBezTo>
                    <a:pt x="7200" y="21130"/>
                    <a:pt x="11700" y="21600"/>
                    <a:pt x="14850" y="21600"/>
                  </a:cubicBezTo>
                  <a:cubicBezTo>
                    <a:pt x="18000" y="21600"/>
                    <a:pt x="19800" y="21130"/>
                    <a:pt x="21600" y="206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5575567" y="6164910"/>
              <a:ext cx="124801" cy="296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141" fill="norm" stroke="1" extrusionOk="0">
                  <a:moveTo>
                    <a:pt x="5813" y="2867"/>
                  </a:moveTo>
                  <a:cubicBezTo>
                    <a:pt x="4750" y="7398"/>
                    <a:pt x="3688" y="11930"/>
                    <a:pt x="2980" y="14573"/>
                  </a:cubicBezTo>
                  <a:cubicBezTo>
                    <a:pt x="2272" y="17217"/>
                    <a:pt x="1918" y="17972"/>
                    <a:pt x="1563" y="17972"/>
                  </a:cubicBezTo>
                  <a:cubicBezTo>
                    <a:pt x="1209" y="17972"/>
                    <a:pt x="855" y="17217"/>
                    <a:pt x="501" y="14951"/>
                  </a:cubicBezTo>
                  <a:cubicBezTo>
                    <a:pt x="147" y="12685"/>
                    <a:pt x="-207" y="8909"/>
                    <a:pt x="147" y="6266"/>
                  </a:cubicBezTo>
                  <a:cubicBezTo>
                    <a:pt x="501" y="3622"/>
                    <a:pt x="1563" y="2112"/>
                    <a:pt x="3865" y="1130"/>
                  </a:cubicBezTo>
                  <a:cubicBezTo>
                    <a:pt x="6167" y="148"/>
                    <a:pt x="9708" y="-305"/>
                    <a:pt x="12718" y="224"/>
                  </a:cubicBezTo>
                  <a:cubicBezTo>
                    <a:pt x="15727" y="752"/>
                    <a:pt x="18206" y="2263"/>
                    <a:pt x="19623" y="4226"/>
                  </a:cubicBezTo>
                  <a:cubicBezTo>
                    <a:pt x="21039" y="6190"/>
                    <a:pt x="21393" y="8607"/>
                    <a:pt x="19977" y="11250"/>
                  </a:cubicBezTo>
                  <a:cubicBezTo>
                    <a:pt x="18560" y="13894"/>
                    <a:pt x="15373" y="16764"/>
                    <a:pt x="13072" y="18425"/>
                  </a:cubicBezTo>
                  <a:cubicBezTo>
                    <a:pt x="10770" y="20087"/>
                    <a:pt x="9354" y="20540"/>
                    <a:pt x="7583" y="20842"/>
                  </a:cubicBezTo>
                  <a:cubicBezTo>
                    <a:pt x="5813" y="21144"/>
                    <a:pt x="3688" y="21295"/>
                    <a:pt x="2626" y="20917"/>
                  </a:cubicBezTo>
                  <a:cubicBezTo>
                    <a:pt x="1563" y="20540"/>
                    <a:pt x="1563" y="19633"/>
                    <a:pt x="2449" y="18652"/>
                  </a:cubicBezTo>
                  <a:cubicBezTo>
                    <a:pt x="3334" y="17670"/>
                    <a:pt x="5104" y="16612"/>
                    <a:pt x="6875" y="15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5699210" y="6173331"/>
              <a:ext cx="136722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600" fill="norm" stroke="1" extrusionOk="0">
                  <a:moveTo>
                    <a:pt x="15709" y="0"/>
                  </a:moveTo>
                  <a:cubicBezTo>
                    <a:pt x="18000" y="2445"/>
                    <a:pt x="20291" y="4891"/>
                    <a:pt x="20945" y="7743"/>
                  </a:cubicBezTo>
                  <a:cubicBezTo>
                    <a:pt x="21600" y="10596"/>
                    <a:pt x="20618" y="13857"/>
                    <a:pt x="17673" y="16234"/>
                  </a:cubicBezTo>
                  <a:cubicBezTo>
                    <a:pt x="14727" y="18611"/>
                    <a:pt x="9818" y="20106"/>
                    <a:pt x="6545" y="20853"/>
                  </a:cubicBezTo>
                  <a:cubicBezTo>
                    <a:pt x="3273" y="21600"/>
                    <a:pt x="1636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6162760" y="5811381"/>
              <a:ext cx="190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6194510" y="5868531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6232610" y="6086812"/>
              <a:ext cx="171451" cy="371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11148"/>
                  </a:moveTo>
                  <a:cubicBezTo>
                    <a:pt x="1333" y="11270"/>
                    <a:pt x="2667" y="11391"/>
                    <a:pt x="5333" y="10360"/>
                  </a:cubicBezTo>
                  <a:cubicBezTo>
                    <a:pt x="8000" y="9328"/>
                    <a:pt x="12000" y="7144"/>
                    <a:pt x="14000" y="5324"/>
                  </a:cubicBezTo>
                  <a:cubicBezTo>
                    <a:pt x="16000" y="3503"/>
                    <a:pt x="16000" y="2047"/>
                    <a:pt x="15467" y="1137"/>
                  </a:cubicBezTo>
                  <a:cubicBezTo>
                    <a:pt x="14933" y="227"/>
                    <a:pt x="13867" y="-137"/>
                    <a:pt x="12800" y="45"/>
                  </a:cubicBezTo>
                  <a:cubicBezTo>
                    <a:pt x="11733" y="227"/>
                    <a:pt x="10667" y="955"/>
                    <a:pt x="9733" y="3503"/>
                  </a:cubicBezTo>
                  <a:cubicBezTo>
                    <a:pt x="8800" y="6052"/>
                    <a:pt x="8000" y="10420"/>
                    <a:pt x="7600" y="13333"/>
                  </a:cubicBezTo>
                  <a:cubicBezTo>
                    <a:pt x="7200" y="16245"/>
                    <a:pt x="7200" y="17701"/>
                    <a:pt x="7200" y="18915"/>
                  </a:cubicBezTo>
                  <a:cubicBezTo>
                    <a:pt x="7200" y="20128"/>
                    <a:pt x="7200" y="21099"/>
                    <a:pt x="6933" y="21281"/>
                  </a:cubicBezTo>
                  <a:cubicBezTo>
                    <a:pt x="6667" y="21463"/>
                    <a:pt x="6133" y="20856"/>
                    <a:pt x="6000" y="19885"/>
                  </a:cubicBezTo>
                  <a:cubicBezTo>
                    <a:pt x="5867" y="18915"/>
                    <a:pt x="6133" y="17580"/>
                    <a:pt x="7333" y="16548"/>
                  </a:cubicBezTo>
                  <a:cubicBezTo>
                    <a:pt x="8533" y="15517"/>
                    <a:pt x="10667" y="14789"/>
                    <a:pt x="12933" y="14789"/>
                  </a:cubicBezTo>
                  <a:cubicBezTo>
                    <a:pt x="15200" y="14789"/>
                    <a:pt x="17600" y="15517"/>
                    <a:pt x="19067" y="16488"/>
                  </a:cubicBezTo>
                  <a:cubicBezTo>
                    <a:pt x="20533" y="17459"/>
                    <a:pt x="21067" y="18672"/>
                    <a:pt x="21600" y="19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6462021" y="6147881"/>
              <a:ext cx="119840" cy="286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327" fill="norm" stroke="1" extrusionOk="0">
                  <a:moveTo>
                    <a:pt x="18851" y="477"/>
                  </a:moveTo>
                  <a:cubicBezTo>
                    <a:pt x="16244" y="161"/>
                    <a:pt x="13637" y="-154"/>
                    <a:pt x="11588" y="82"/>
                  </a:cubicBezTo>
                  <a:cubicBezTo>
                    <a:pt x="9540" y="319"/>
                    <a:pt x="8051" y="1107"/>
                    <a:pt x="6002" y="3788"/>
                  </a:cubicBezTo>
                  <a:cubicBezTo>
                    <a:pt x="3954" y="6468"/>
                    <a:pt x="1347" y="11040"/>
                    <a:pt x="416" y="14193"/>
                  </a:cubicBezTo>
                  <a:cubicBezTo>
                    <a:pt x="-515" y="17347"/>
                    <a:pt x="230" y="19081"/>
                    <a:pt x="1533" y="20106"/>
                  </a:cubicBezTo>
                  <a:cubicBezTo>
                    <a:pt x="2837" y="21131"/>
                    <a:pt x="4699" y="21446"/>
                    <a:pt x="8051" y="21288"/>
                  </a:cubicBezTo>
                  <a:cubicBezTo>
                    <a:pt x="11402" y="21131"/>
                    <a:pt x="16244" y="20500"/>
                    <a:pt x="21085" y="19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6633023" y="6146143"/>
              <a:ext cx="120625" cy="29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0997" fill="norm" stroke="1" extrusionOk="0">
                  <a:moveTo>
                    <a:pt x="5429" y="5148"/>
                  </a:moveTo>
                  <a:cubicBezTo>
                    <a:pt x="4330" y="8647"/>
                    <a:pt x="3232" y="12145"/>
                    <a:pt x="2683" y="14275"/>
                  </a:cubicBezTo>
                  <a:cubicBezTo>
                    <a:pt x="2134" y="16405"/>
                    <a:pt x="2134" y="17165"/>
                    <a:pt x="1768" y="17926"/>
                  </a:cubicBezTo>
                  <a:cubicBezTo>
                    <a:pt x="1401" y="18686"/>
                    <a:pt x="669" y="19447"/>
                    <a:pt x="303" y="19447"/>
                  </a:cubicBezTo>
                  <a:cubicBezTo>
                    <a:pt x="-63" y="19447"/>
                    <a:pt x="-63" y="18686"/>
                    <a:pt x="120" y="16176"/>
                  </a:cubicBezTo>
                  <a:cubicBezTo>
                    <a:pt x="303" y="13666"/>
                    <a:pt x="669" y="9407"/>
                    <a:pt x="1401" y="6593"/>
                  </a:cubicBezTo>
                  <a:cubicBezTo>
                    <a:pt x="2134" y="3779"/>
                    <a:pt x="3232" y="2410"/>
                    <a:pt x="4513" y="1345"/>
                  </a:cubicBezTo>
                  <a:cubicBezTo>
                    <a:pt x="5795" y="281"/>
                    <a:pt x="7259" y="-480"/>
                    <a:pt x="10188" y="357"/>
                  </a:cubicBezTo>
                  <a:cubicBezTo>
                    <a:pt x="13117" y="1193"/>
                    <a:pt x="17510" y="3627"/>
                    <a:pt x="19523" y="6441"/>
                  </a:cubicBezTo>
                  <a:cubicBezTo>
                    <a:pt x="21537" y="9255"/>
                    <a:pt x="21171" y="12450"/>
                    <a:pt x="19157" y="14807"/>
                  </a:cubicBezTo>
                  <a:cubicBezTo>
                    <a:pt x="17144" y="17165"/>
                    <a:pt x="13483" y="18686"/>
                    <a:pt x="10005" y="19675"/>
                  </a:cubicBezTo>
                  <a:cubicBezTo>
                    <a:pt x="6527" y="20664"/>
                    <a:pt x="3232" y="21120"/>
                    <a:pt x="1768" y="20968"/>
                  </a:cubicBezTo>
                  <a:cubicBezTo>
                    <a:pt x="303" y="20816"/>
                    <a:pt x="669" y="20055"/>
                    <a:pt x="1218" y="19295"/>
                  </a:cubicBezTo>
                  <a:cubicBezTo>
                    <a:pt x="1768" y="18534"/>
                    <a:pt x="2500" y="17774"/>
                    <a:pt x="3232" y="170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6778710" y="6121968"/>
              <a:ext cx="134482" cy="37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11" fill="norm" stroke="1" extrusionOk="0">
                  <a:moveTo>
                    <a:pt x="8100" y="396"/>
                  </a:moveTo>
                  <a:cubicBezTo>
                    <a:pt x="9788" y="154"/>
                    <a:pt x="11475" y="-89"/>
                    <a:pt x="12994" y="32"/>
                  </a:cubicBezTo>
                  <a:cubicBezTo>
                    <a:pt x="14512" y="154"/>
                    <a:pt x="15862" y="639"/>
                    <a:pt x="17550" y="2399"/>
                  </a:cubicBezTo>
                  <a:cubicBezTo>
                    <a:pt x="19237" y="4158"/>
                    <a:pt x="21262" y="7192"/>
                    <a:pt x="21431" y="9983"/>
                  </a:cubicBezTo>
                  <a:cubicBezTo>
                    <a:pt x="21600" y="12774"/>
                    <a:pt x="19912" y="15322"/>
                    <a:pt x="16706" y="17203"/>
                  </a:cubicBezTo>
                  <a:cubicBezTo>
                    <a:pt x="13500" y="19084"/>
                    <a:pt x="8775" y="20298"/>
                    <a:pt x="5737" y="20904"/>
                  </a:cubicBezTo>
                  <a:cubicBezTo>
                    <a:pt x="2700" y="21511"/>
                    <a:pt x="1350" y="21511"/>
                    <a:pt x="0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2168610" y="5718248"/>
              <a:ext cx="1750271" cy="6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fill="norm" stroke="1" extrusionOk="0">
                  <a:moveTo>
                    <a:pt x="0" y="21600"/>
                  </a:moveTo>
                  <a:cubicBezTo>
                    <a:pt x="470" y="18225"/>
                    <a:pt x="939" y="14850"/>
                    <a:pt x="1630" y="12150"/>
                  </a:cubicBezTo>
                  <a:cubicBezTo>
                    <a:pt x="2322" y="9450"/>
                    <a:pt x="3235" y="7425"/>
                    <a:pt x="4174" y="6075"/>
                  </a:cubicBezTo>
                  <a:cubicBezTo>
                    <a:pt x="5113" y="4725"/>
                    <a:pt x="6078" y="4050"/>
                    <a:pt x="7122" y="3375"/>
                  </a:cubicBezTo>
                  <a:cubicBezTo>
                    <a:pt x="8165" y="2700"/>
                    <a:pt x="9287" y="2025"/>
                    <a:pt x="10357" y="1350"/>
                  </a:cubicBezTo>
                  <a:cubicBezTo>
                    <a:pt x="11426" y="675"/>
                    <a:pt x="12443" y="0"/>
                    <a:pt x="13435" y="0"/>
                  </a:cubicBezTo>
                  <a:cubicBezTo>
                    <a:pt x="14426" y="0"/>
                    <a:pt x="15391" y="675"/>
                    <a:pt x="16343" y="2362"/>
                  </a:cubicBezTo>
                  <a:cubicBezTo>
                    <a:pt x="17296" y="4050"/>
                    <a:pt x="18235" y="6750"/>
                    <a:pt x="19043" y="8775"/>
                  </a:cubicBezTo>
                  <a:cubicBezTo>
                    <a:pt x="19852" y="10800"/>
                    <a:pt x="20530" y="12150"/>
                    <a:pt x="20948" y="13162"/>
                  </a:cubicBezTo>
                  <a:cubicBezTo>
                    <a:pt x="21365" y="14175"/>
                    <a:pt x="21522" y="14850"/>
                    <a:pt x="21561" y="16200"/>
                  </a:cubicBezTo>
                  <a:cubicBezTo>
                    <a:pt x="21600" y="17550"/>
                    <a:pt x="21522" y="19575"/>
                    <a:pt x="214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2301960" y="5792694"/>
              <a:ext cx="1670051" cy="113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21531"/>
                  </a:moveTo>
                  <a:cubicBezTo>
                    <a:pt x="548" y="18731"/>
                    <a:pt x="1095" y="15931"/>
                    <a:pt x="1916" y="13931"/>
                  </a:cubicBezTo>
                  <a:cubicBezTo>
                    <a:pt x="2738" y="11931"/>
                    <a:pt x="3833" y="10731"/>
                    <a:pt x="4969" y="9331"/>
                  </a:cubicBezTo>
                  <a:cubicBezTo>
                    <a:pt x="6105" y="7931"/>
                    <a:pt x="7282" y="6331"/>
                    <a:pt x="8350" y="5131"/>
                  </a:cubicBezTo>
                  <a:cubicBezTo>
                    <a:pt x="9417" y="3931"/>
                    <a:pt x="10376" y="3131"/>
                    <a:pt x="11348" y="2331"/>
                  </a:cubicBezTo>
                  <a:cubicBezTo>
                    <a:pt x="12319" y="1531"/>
                    <a:pt x="13305" y="731"/>
                    <a:pt x="14345" y="331"/>
                  </a:cubicBezTo>
                  <a:cubicBezTo>
                    <a:pt x="15386" y="-69"/>
                    <a:pt x="16481" y="-69"/>
                    <a:pt x="17576" y="131"/>
                  </a:cubicBezTo>
                  <a:cubicBezTo>
                    <a:pt x="18671" y="331"/>
                    <a:pt x="19766" y="731"/>
                    <a:pt x="20437" y="1531"/>
                  </a:cubicBezTo>
                  <a:cubicBezTo>
                    <a:pt x="21107" y="2331"/>
                    <a:pt x="21354" y="3531"/>
                    <a:pt x="21600" y="47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5115010" y="6703738"/>
              <a:ext cx="590551" cy="22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0" fill="norm" stroke="1" extrusionOk="0">
                  <a:moveTo>
                    <a:pt x="0" y="20450"/>
                  </a:moveTo>
                  <a:cubicBezTo>
                    <a:pt x="2942" y="18486"/>
                    <a:pt x="5884" y="16523"/>
                    <a:pt x="8594" y="12595"/>
                  </a:cubicBezTo>
                  <a:cubicBezTo>
                    <a:pt x="11303" y="8668"/>
                    <a:pt x="13781" y="2777"/>
                    <a:pt x="15910" y="814"/>
                  </a:cubicBezTo>
                  <a:cubicBezTo>
                    <a:pt x="18039" y="-1150"/>
                    <a:pt x="19819" y="814"/>
                    <a:pt x="21600" y="2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5125594" y="6751181"/>
              <a:ext cx="440267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777" y="21600"/>
                  </a:moveTo>
                  <a:cubicBezTo>
                    <a:pt x="3531" y="21600"/>
                    <a:pt x="2285" y="21600"/>
                    <a:pt x="1402" y="21600"/>
                  </a:cubicBezTo>
                  <a:cubicBezTo>
                    <a:pt x="519" y="21600"/>
                    <a:pt x="0" y="21600"/>
                    <a:pt x="0" y="21600"/>
                  </a:cubicBezTo>
                  <a:cubicBezTo>
                    <a:pt x="0" y="21600"/>
                    <a:pt x="519" y="21600"/>
                    <a:pt x="2181" y="19029"/>
                  </a:cubicBezTo>
                  <a:cubicBezTo>
                    <a:pt x="3842" y="16457"/>
                    <a:pt x="6646" y="11314"/>
                    <a:pt x="10073" y="7714"/>
                  </a:cubicBezTo>
                  <a:cubicBezTo>
                    <a:pt x="13500" y="4114"/>
                    <a:pt x="1755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6226260" y="6633971"/>
              <a:ext cx="501651" cy="3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3372" y="14453"/>
                    <a:pt x="6744" y="8100"/>
                    <a:pt x="9889" y="4288"/>
                  </a:cubicBezTo>
                  <a:cubicBezTo>
                    <a:pt x="13033" y="477"/>
                    <a:pt x="15949" y="-794"/>
                    <a:pt x="17863" y="477"/>
                  </a:cubicBezTo>
                  <a:cubicBezTo>
                    <a:pt x="19777" y="1747"/>
                    <a:pt x="20689" y="5559"/>
                    <a:pt x="21600" y="9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6200606" y="6691914"/>
              <a:ext cx="540005" cy="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1276" y="21600"/>
                  </a:moveTo>
                  <a:cubicBezTo>
                    <a:pt x="685" y="20829"/>
                    <a:pt x="95" y="20057"/>
                    <a:pt x="10" y="18900"/>
                  </a:cubicBezTo>
                  <a:cubicBezTo>
                    <a:pt x="-74" y="17743"/>
                    <a:pt x="348" y="16200"/>
                    <a:pt x="2078" y="13500"/>
                  </a:cubicBezTo>
                  <a:cubicBezTo>
                    <a:pt x="3807" y="10800"/>
                    <a:pt x="6845" y="6943"/>
                    <a:pt x="9798" y="4243"/>
                  </a:cubicBezTo>
                  <a:cubicBezTo>
                    <a:pt x="12751" y="1543"/>
                    <a:pt x="15620" y="0"/>
                    <a:pt x="17560" y="0"/>
                  </a:cubicBezTo>
                  <a:cubicBezTo>
                    <a:pt x="19501" y="0"/>
                    <a:pt x="20514" y="1543"/>
                    <a:pt x="21526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28" name="Drawing"/>
          <p:cNvGrpSpPr/>
          <p:nvPr/>
        </p:nvGrpSpPr>
        <p:grpSpPr>
          <a:xfrm>
            <a:off x="818666" y="1460224"/>
            <a:ext cx="8845393" cy="6324876"/>
            <a:chOff x="0" y="0"/>
            <a:chExt cx="8845392" cy="6324875"/>
          </a:xfrm>
        </p:grpSpPr>
        <p:sp>
          <p:nvSpPr>
            <p:cNvPr id="2927" name="Line"/>
            <p:cNvSpPr/>
            <p:nvPr/>
          </p:nvSpPr>
          <p:spPr>
            <a:xfrm>
              <a:off x="1303241" y="0"/>
              <a:ext cx="193991" cy="44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10" fill="norm" stroke="1" extrusionOk="0">
                  <a:moveTo>
                    <a:pt x="1959" y="6097"/>
                  </a:moveTo>
                  <a:cubicBezTo>
                    <a:pt x="1959" y="8328"/>
                    <a:pt x="1959" y="10559"/>
                    <a:pt x="2189" y="12942"/>
                  </a:cubicBezTo>
                  <a:cubicBezTo>
                    <a:pt x="2419" y="15325"/>
                    <a:pt x="2878" y="17861"/>
                    <a:pt x="3108" y="19382"/>
                  </a:cubicBezTo>
                  <a:cubicBezTo>
                    <a:pt x="3338" y="20903"/>
                    <a:pt x="3338" y="21410"/>
                    <a:pt x="3338" y="21410"/>
                  </a:cubicBezTo>
                  <a:cubicBezTo>
                    <a:pt x="3338" y="21410"/>
                    <a:pt x="3338" y="20903"/>
                    <a:pt x="2763" y="18875"/>
                  </a:cubicBezTo>
                  <a:cubicBezTo>
                    <a:pt x="2189" y="16847"/>
                    <a:pt x="1040" y="13297"/>
                    <a:pt x="465" y="10154"/>
                  </a:cubicBezTo>
                  <a:cubicBezTo>
                    <a:pt x="-109" y="7010"/>
                    <a:pt x="-109" y="4272"/>
                    <a:pt x="236" y="2649"/>
                  </a:cubicBezTo>
                  <a:cubicBezTo>
                    <a:pt x="580" y="1027"/>
                    <a:pt x="1270" y="520"/>
                    <a:pt x="2878" y="216"/>
                  </a:cubicBezTo>
                  <a:cubicBezTo>
                    <a:pt x="4487" y="-89"/>
                    <a:pt x="7014" y="-190"/>
                    <a:pt x="10117" y="723"/>
                  </a:cubicBezTo>
                  <a:cubicBezTo>
                    <a:pt x="13219" y="1635"/>
                    <a:pt x="16895" y="3562"/>
                    <a:pt x="18963" y="5895"/>
                  </a:cubicBezTo>
                  <a:cubicBezTo>
                    <a:pt x="21031" y="8227"/>
                    <a:pt x="21491" y="10965"/>
                    <a:pt x="20687" y="13348"/>
                  </a:cubicBezTo>
                  <a:cubicBezTo>
                    <a:pt x="19882" y="15731"/>
                    <a:pt x="17814" y="17759"/>
                    <a:pt x="15631" y="19027"/>
                  </a:cubicBezTo>
                  <a:cubicBezTo>
                    <a:pt x="13448" y="20295"/>
                    <a:pt x="11151" y="20802"/>
                    <a:pt x="9427" y="21055"/>
                  </a:cubicBezTo>
                  <a:cubicBezTo>
                    <a:pt x="7704" y="21309"/>
                    <a:pt x="6555" y="21309"/>
                    <a:pt x="6325" y="21106"/>
                  </a:cubicBezTo>
                  <a:cubicBezTo>
                    <a:pt x="6095" y="20903"/>
                    <a:pt x="6785" y="20497"/>
                    <a:pt x="7474" y="200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1338216" y="527325"/>
              <a:ext cx="192618" cy="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2374" y="10800"/>
                  </a:moveTo>
                  <a:cubicBezTo>
                    <a:pt x="1187" y="14400"/>
                    <a:pt x="0" y="18000"/>
                    <a:pt x="0" y="19800"/>
                  </a:cubicBezTo>
                  <a:cubicBezTo>
                    <a:pt x="0" y="21600"/>
                    <a:pt x="1187" y="21600"/>
                    <a:pt x="4985" y="18000"/>
                  </a:cubicBezTo>
                  <a:cubicBezTo>
                    <a:pt x="8782" y="14400"/>
                    <a:pt x="15191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1378433" y="552725"/>
              <a:ext cx="171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0" y="1559935"/>
              <a:ext cx="178284" cy="37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52" fill="norm" stroke="1" extrusionOk="0">
                  <a:moveTo>
                    <a:pt x="21155" y="4121"/>
                  </a:moveTo>
                  <a:cubicBezTo>
                    <a:pt x="20653" y="3035"/>
                    <a:pt x="20150" y="1949"/>
                    <a:pt x="18769" y="1165"/>
                  </a:cubicBezTo>
                  <a:cubicBezTo>
                    <a:pt x="17388" y="381"/>
                    <a:pt x="15127" y="-102"/>
                    <a:pt x="12113" y="19"/>
                  </a:cubicBezTo>
                  <a:cubicBezTo>
                    <a:pt x="9099" y="139"/>
                    <a:pt x="5332" y="863"/>
                    <a:pt x="2946" y="2191"/>
                  </a:cubicBezTo>
                  <a:cubicBezTo>
                    <a:pt x="560" y="3518"/>
                    <a:pt x="-445" y="5449"/>
                    <a:pt x="183" y="7078"/>
                  </a:cubicBezTo>
                  <a:cubicBezTo>
                    <a:pt x="811" y="8707"/>
                    <a:pt x="3071" y="10034"/>
                    <a:pt x="6211" y="11301"/>
                  </a:cubicBezTo>
                  <a:cubicBezTo>
                    <a:pt x="9350" y="12568"/>
                    <a:pt x="13369" y="13775"/>
                    <a:pt x="15755" y="14620"/>
                  </a:cubicBezTo>
                  <a:cubicBezTo>
                    <a:pt x="18141" y="15464"/>
                    <a:pt x="18895" y="15947"/>
                    <a:pt x="19020" y="16732"/>
                  </a:cubicBezTo>
                  <a:cubicBezTo>
                    <a:pt x="19146" y="17516"/>
                    <a:pt x="18643" y="18602"/>
                    <a:pt x="16760" y="19447"/>
                  </a:cubicBezTo>
                  <a:cubicBezTo>
                    <a:pt x="14876" y="20291"/>
                    <a:pt x="11611" y="20895"/>
                    <a:pt x="9350" y="21196"/>
                  </a:cubicBezTo>
                  <a:cubicBezTo>
                    <a:pt x="7090" y="21498"/>
                    <a:pt x="5834" y="21498"/>
                    <a:pt x="5960" y="21377"/>
                  </a:cubicBezTo>
                  <a:cubicBezTo>
                    <a:pt x="6085" y="21257"/>
                    <a:pt x="7592" y="21015"/>
                    <a:pt x="8597" y="20895"/>
                  </a:cubicBezTo>
                  <a:cubicBezTo>
                    <a:pt x="9602" y="20774"/>
                    <a:pt x="10104" y="20774"/>
                    <a:pt x="10606" y="20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254483" y="1860825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255"/>
                    <a:pt x="3600" y="8509"/>
                    <a:pt x="7200" y="12109"/>
                  </a:cubicBezTo>
                  <a:cubicBezTo>
                    <a:pt x="10800" y="15709"/>
                    <a:pt x="16200" y="186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540233" y="1752875"/>
              <a:ext cx="336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9" y="17600"/>
                    <a:pt x="9238" y="13600"/>
                    <a:pt x="12838" y="10000"/>
                  </a:cubicBezTo>
                  <a:cubicBezTo>
                    <a:pt x="16438" y="6400"/>
                    <a:pt x="19019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819633" y="1702075"/>
              <a:ext cx="11175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600" fill="norm" stroke="1" extrusionOk="0">
                  <a:moveTo>
                    <a:pt x="0" y="0"/>
                  </a:moveTo>
                  <a:cubicBezTo>
                    <a:pt x="6676" y="2084"/>
                    <a:pt x="13353" y="4168"/>
                    <a:pt x="17084" y="6916"/>
                  </a:cubicBezTo>
                  <a:cubicBezTo>
                    <a:pt x="20815" y="9663"/>
                    <a:pt x="21600" y="13074"/>
                    <a:pt x="19833" y="15632"/>
                  </a:cubicBezTo>
                  <a:cubicBezTo>
                    <a:pt x="18065" y="18189"/>
                    <a:pt x="13745" y="19895"/>
                    <a:pt x="94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57079" y="2544508"/>
              <a:ext cx="178262" cy="33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549" fill="norm" stroke="1" extrusionOk="0">
                  <a:moveTo>
                    <a:pt x="16264" y="3396"/>
                  </a:moveTo>
                  <a:cubicBezTo>
                    <a:pt x="16264" y="2717"/>
                    <a:pt x="16264" y="2038"/>
                    <a:pt x="16142" y="1358"/>
                  </a:cubicBezTo>
                  <a:cubicBezTo>
                    <a:pt x="16019" y="679"/>
                    <a:pt x="15773" y="0"/>
                    <a:pt x="13687" y="0"/>
                  </a:cubicBezTo>
                  <a:cubicBezTo>
                    <a:pt x="11601" y="0"/>
                    <a:pt x="7673" y="679"/>
                    <a:pt x="4605" y="2174"/>
                  </a:cubicBezTo>
                  <a:cubicBezTo>
                    <a:pt x="1537" y="3668"/>
                    <a:pt x="-672" y="5977"/>
                    <a:pt x="187" y="8015"/>
                  </a:cubicBezTo>
                  <a:cubicBezTo>
                    <a:pt x="1046" y="10053"/>
                    <a:pt x="4973" y="11819"/>
                    <a:pt x="8778" y="13313"/>
                  </a:cubicBezTo>
                  <a:cubicBezTo>
                    <a:pt x="12583" y="14808"/>
                    <a:pt x="16264" y="16030"/>
                    <a:pt x="18351" y="16981"/>
                  </a:cubicBezTo>
                  <a:cubicBezTo>
                    <a:pt x="20437" y="17932"/>
                    <a:pt x="20928" y="18611"/>
                    <a:pt x="20560" y="19223"/>
                  </a:cubicBezTo>
                  <a:cubicBezTo>
                    <a:pt x="20192" y="19834"/>
                    <a:pt x="18964" y="20377"/>
                    <a:pt x="17123" y="20785"/>
                  </a:cubicBezTo>
                  <a:cubicBezTo>
                    <a:pt x="15283" y="21192"/>
                    <a:pt x="12828" y="21464"/>
                    <a:pt x="10987" y="21532"/>
                  </a:cubicBezTo>
                  <a:cubicBezTo>
                    <a:pt x="9146" y="21600"/>
                    <a:pt x="7919" y="21464"/>
                    <a:pt x="8164" y="21192"/>
                  </a:cubicBezTo>
                  <a:cubicBezTo>
                    <a:pt x="8410" y="20921"/>
                    <a:pt x="10128" y="20513"/>
                    <a:pt x="11846" y="20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300646" y="2826025"/>
              <a:ext cx="150688" cy="138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75" fill="norm" stroke="1" extrusionOk="0">
                  <a:moveTo>
                    <a:pt x="1557" y="0"/>
                  </a:moveTo>
                  <a:cubicBezTo>
                    <a:pt x="3057" y="327"/>
                    <a:pt x="4557" y="655"/>
                    <a:pt x="5757" y="2455"/>
                  </a:cubicBezTo>
                  <a:cubicBezTo>
                    <a:pt x="6957" y="4255"/>
                    <a:pt x="7857" y="7527"/>
                    <a:pt x="7107" y="10309"/>
                  </a:cubicBezTo>
                  <a:cubicBezTo>
                    <a:pt x="6357" y="13091"/>
                    <a:pt x="3957" y="15382"/>
                    <a:pt x="2307" y="17182"/>
                  </a:cubicBezTo>
                  <a:cubicBezTo>
                    <a:pt x="657" y="18982"/>
                    <a:pt x="-243" y="20291"/>
                    <a:pt x="57" y="20945"/>
                  </a:cubicBezTo>
                  <a:cubicBezTo>
                    <a:pt x="357" y="21600"/>
                    <a:pt x="1857" y="21600"/>
                    <a:pt x="5607" y="20291"/>
                  </a:cubicBezTo>
                  <a:cubicBezTo>
                    <a:pt x="9357" y="18982"/>
                    <a:pt x="15357" y="16364"/>
                    <a:pt x="21357" y="13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540233" y="2686325"/>
              <a:ext cx="273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12" y="18720"/>
                    <a:pt x="5023" y="15840"/>
                    <a:pt x="8456" y="12600"/>
                  </a:cubicBezTo>
                  <a:cubicBezTo>
                    <a:pt x="11888" y="9360"/>
                    <a:pt x="16242" y="5760"/>
                    <a:pt x="18586" y="3600"/>
                  </a:cubicBezTo>
                  <a:cubicBezTo>
                    <a:pt x="20930" y="1440"/>
                    <a:pt x="21265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724383" y="2648225"/>
              <a:ext cx="228952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2356" y="0"/>
                  </a:moveTo>
                  <a:cubicBezTo>
                    <a:pt x="1178" y="225"/>
                    <a:pt x="0" y="450"/>
                    <a:pt x="0" y="450"/>
                  </a:cubicBezTo>
                  <a:cubicBezTo>
                    <a:pt x="0" y="450"/>
                    <a:pt x="1178" y="225"/>
                    <a:pt x="4418" y="113"/>
                  </a:cubicBezTo>
                  <a:cubicBezTo>
                    <a:pt x="7658" y="0"/>
                    <a:pt x="12960" y="0"/>
                    <a:pt x="16102" y="225"/>
                  </a:cubicBezTo>
                  <a:cubicBezTo>
                    <a:pt x="19244" y="450"/>
                    <a:pt x="20225" y="900"/>
                    <a:pt x="20815" y="1800"/>
                  </a:cubicBezTo>
                  <a:cubicBezTo>
                    <a:pt x="21404" y="2700"/>
                    <a:pt x="21600" y="4050"/>
                    <a:pt x="19931" y="6975"/>
                  </a:cubicBezTo>
                  <a:cubicBezTo>
                    <a:pt x="18262" y="9900"/>
                    <a:pt x="14727" y="14400"/>
                    <a:pt x="12567" y="17100"/>
                  </a:cubicBezTo>
                  <a:cubicBezTo>
                    <a:pt x="10407" y="19800"/>
                    <a:pt x="9622" y="20700"/>
                    <a:pt x="88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381483" y="3651525"/>
              <a:ext cx="444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280"/>
                    <a:pt x="8229" y="10560"/>
                    <a:pt x="11829" y="14160"/>
                  </a:cubicBezTo>
                  <a:cubicBezTo>
                    <a:pt x="15429" y="17760"/>
                    <a:pt x="18514" y="196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438633" y="4248425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476733" y="4381775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212453" y="4862711"/>
              <a:ext cx="194427" cy="375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314" fill="norm" stroke="1" extrusionOk="0">
                  <a:moveTo>
                    <a:pt x="19318" y="4774"/>
                  </a:moveTo>
                  <a:cubicBezTo>
                    <a:pt x="18868" y="3574"/>
                    <a:pt x="18418" y="2374"/>
                    <a:pt x="17293" y="1414"/>
                  </a:cubicBezTo>
                  <a:cubicBezTo>
                    <a:pt x="16168" y="454"/>
                    <a:pt x="14368" y="-266"/>
                    <a:pt x="11218" y="94"/>
                  </a:cubicBezTo>
                  <a:cubicBezTo>
                    <a:pt x="8068" y="454"/>
                    <a:pt x="3568" y="1894"/>
                    <a:pt x="1430" y="3874"/>
                  </a:cubicBezTo>
                  <a:cubicBezTo>
                    <a:pt x="-707" y="5854"/>
                    <a:pt x="-482" y="8374"/>
                    <a:pt x="2330" y="10534"/>
                  </a:cubicBezTo>
                  <a:cubicBezTo>
                    <a:pt x="5143" y="12694"/>
                    <a:pt x="10543" y="14494"/>
                    <a:pt x="13918" y="15574"/>
                  </a:cubicBezTo>
                  <a:cubicBezTo>
                    <a:pt x="17293" y="16654"/>
                    <a:pt x="18643" y="17014"/>
                    <a:pt x="19543" y="17494"/>
                  </a:cubicBezTo>
                  <a:cubicBezTo>
                    <a:pt x="20443" y="17974"/>
                    <a:pt x="20893" y="18574"/>
                    <a:pt x="20556" y="19114"/>
                  </a:cubicBezTo>
                  <a:cubicBezTo>
                    <a:pt x="20218" y="19654"/>
                    <a:pt x="19093" y="20134"/>
                    <a:pt x="17068" y="20494"/>
                  </a:cubicBezTo>
                  <a:cubicBezTo>
                    <a:pt x="15043" y="20854"/>
                    <a:pt x="12118" y="21094"/>
                    <a:pt x="10093" y="21214"/>
                  </a:cubicBezTo>
                  <a:cubicBezTo>
                    <a:pt x="8068" y="21334"/>
                    <a:pt x="6943" y="21334"/>
                    <a:pt x="7055" y="21274"/>
                  </a:cubicBezTo>
                  <a:cubicBezTo>
                    <a:pt x="7168" y="21214"/>
                    <a:pt x="8518" y="21094"/>
                    <a:pt x="9868" y="20854"/>
                  </a:cubicBezTo>
                  <a:cubicBezTo>
                    <a:pt x="11218" y="20614"/>
                    <a:pt x="12568" y="20254"/>
                    <a:pt x="13918" y="19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447883" y="5175525"/>
              <a:ext cx="193951" cy="13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184" fill="norm" stroke="1" extrusionOk="0">
                  <a:moveTo>
                    <a:pt x="1791" y="0"/>
                  </a:moveTo>
                  <a:cubicBezTo>
                    <a:pt x="1791" y="4909"/>
                    <a:pt x="1791" y="9818"/>
                    <a:pt x="1556" y="13745"/>
                  </a:cubicBezTo>
                  <a:cubicBezTo>
                    <a:pt x="1322" y="17673"/>
                    <a:pt x="852" y="20618"/>
                    <a:pt x="500" y="21109"/>
                  </a:cubicBezTo>
                  <a:cubicBezTo>
                    <a:pt x="148" y="21600"/>
                    <a:pt x="-87" y="19636"/>
                    <a:pt x="30" y="16691"/>
                  </a:cubicBezTo>
                  <a:cubicBezTo>
                    <a:pt x="148" y="13745"/>
                    <a:pt x="617" y="9818"/>
                    <a:pt x="1204" y="7036"/>
                  </a:cubicBezTo>
                  <a:cubicBezTo>
                    <a:pt x="1791" y="4255"/>
                    <a:pt x="2496" y="2618"/>
                    <a:pt x="3435" y="1636"/>
                  </a:cubicBezTo>
                  <a:cubicBezTo>
                    <a:pt x="4374" y="655"/>
                    <a:pt x="5548" y="327"/>
                    <a:pt x="6487" y="1800"/>
                  </a:cubicBezTo>
                  <a:cubicBezTo>
                    <a:pt x="7426" y="3273"/>
                    <a:pt x="8130" y="6545"/>
                    <a:pt x="8365" y="9000"/>
                  </a:cubicBezTo>
                  <a:cubicBezTo>
                    <a:pt x="8600" y="11455"/>
                    <a:pt x="8365" y="13091"/>
                    <a:pt x="8365" y="12927"/>
                  </a:cubicBezTo>
                  <a:cubicBezTo>
                    <a:pt x="8365" y="12764"/>
                    <a:pt x="8600" y="10800"/>
                    <a:pt x="9539" y="8509"/>
                  </a:cubicBezTo>
                  <a:cubicBezTo>
                    <a:pt x="10478" y="6218"/>
                    <a:pt x="12122" y="3600"/>
                    <a:pt x="13648" y="2127"/>
                  </a:cubicBezTo>
                  <a:cubicBezTo>
                    <a:pt x="15174" y="655"/>
                    <a:pt x="16583" y="327"/>
                    <a:pt x="17756" y="655"/>
                  </a:cubicBezTo>
                  <a:cubicBezTo>
                    <a:pt x="18930" y="982"/>
                    <a:pt x="19870" y="1964"/>
                    <a:pt x="20339" y="4091"/>
                  </a:cubicBezTo>
                  <a:cubicBezTo>
                    <a:pt x="20809" y="6218"/>
                    <a:pt x="20809" y="9491"/>
                    <a:pt x="20809" y="11945"/>
                  </a:cubicBezTo>
                  <a:cubicBezTo>
                    <a:pt x="20809" y="14400"/>
                    <a:pt x="20809" y="16036"/>
                    <a:pt x="20926" y="17018"/>
                  </a:cubicBezTo>
                  <a:cubicBezTo>
                    <a:pt x="21043" y="18000"/>
                    <a:pt x="21278" y="18327"/>
                    <a:pt x="21513" y="18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787626" y="5073925"/>
              <a:ext cx="41300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1666" y="21600"/>
                  </a:moveTo>
                  <a:cubicBezTo>
                    <a:pt x="895" y="20400"/>
                    <a:pt x="123" y="19200"/>
                    <a:pt x="13" y="16800"/>
                  </a:cubicBezTo>
                  <a:cubicBezTo>
                    <a:pt x="-97" y="14400"/>
                    <a:pt x="454" y="10800"/>
                    <a:pt x="2438" y="7800"/>
                  </a:cubicBezTo>
                  <a:cubicBezTo>
                    <a:pt x="4421" y="4800"/>
                    <a:pt x="7838" y="2400"/>
                    <a:pt x="10979" y="2400"/>
                  </a:cubicBezTo>
                  <a:cubicBezTo>
                    <a:pt x="14119" y="2400"/>
                    <a:pt x="16985" y="4800"/>
                    <a:pt x="18693" y="4800"/>
                  </a:cubicBezTo>
                  <a:cubicBezTo>
                    <a:pt x="20401" y="4800"/>
                    <a:pt x="20952" y="2400"/>
                    <a:pt x="2150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1074630" y="4976306"/>
              <a:ext cx="151328" cy="179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050" fill="norm" stroke="1" extrusionOk="0">
                  <a:moveTo>
                    <a:pt x="4240" y="2512"/>
                  </a:moveTo>
                  <a:cubicBezTo>
                    <a:pt x="2197" y="1519"/>
                    <a:pt x="154" y="526"/>
                    <a:pt x="8" y="153"/>
                  </a:cubicBezTo>
                  <a:cubicBezTo>
                    <a:pt x="-138" y="-219"/>
                    <a:pt x="1613" y="29"/>
                    <a:pt x="5116" y="1519"/>
                  </a:cubicBezTo>
                  <a:cubicBezTo>
                    <a:pt x="8619" y="3009"/>
                    <a:pt x="13873" y="5740"/>
                    <a:pt x="17084" y="8471"/>
                  </a:cubicBezTo>
                  <a:cubicBezTo>
                    <a:pt x="20294" y="11202"/>
                    <a:pt x="21462" y="13933"/>
                    <a:pt x="20586" y="16167"/>
                  </a:cubicBezTo>
                  <a:cubicBezTo>
                    <a:pt x="19711" y="18402"/>
                    <a:pt x="16792" y="20140"/>
                    <a:pt x="13727" y="20760"/>
                  </a:cubicBezTo>
                  <a:cubicBezTo>
                    <a:pt x="10662" y="21381"/>
                    <a:pt x="7451" y="20884"/>
                    <a:pt x="4240" y="20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1353033" y="1518360"/>
              <a:ext cx="134838" cy="434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25" fill="norm" stroke="1" extrusionOk="0">
                  <a:moveTo>
                    <a:pt x="0" y="6865"/>
                  </a:moveTo>
                  <a:cubicBezTo>
                    <a:pt x="665" y="10622"/>
                    <a:pt x="1329" y="14378"/>
                    <a:pt x="1828" y="16570"/>
                  </a:cubicBezTo>
                  <a:cubicBezTo>
                    <a:pt x="2326" y="18761"/>
                    <a:pt x="2658" y="19387"/>
                    <a:pt x="3157" y="20065"/>
                  </a:cubicBezTo>
                  <a:cubicBezTo>
                    <a:pt x="3655" y="20744"/>
                    <a:pt x="4320" y="21474"/>
                    <a:pt x="4652" y="21422"/>
                  </a:cubicBezTo>
                  <a:cubicBezTo>
                    <a:pt x="4985" y="21370"/>
                    <a:pt x="4985" y="20535"/>
                    <a:pt x="4320" y="18396"/>
                  </a:cubicBezTo>
                  <a:cubicBezTo>
                    <a:pt x="3655" y="16257"/>
                    <a:pt x="2326" y="12813"/>
                    <a:pt x="1495" y="9839"/>
                  </a:cubicBezTo>
                  <a:cubicBezTo>
                    <a:pt x="665" y="6865"/>
                    <a:pt x="332" y="4361"/>
                    <a:pt x="332" y="2848"/>
                  </a:cubicBezTo>
                  <a:cubicBezTo>
                    <a:pt x="332" y="1335"/>
                    <a:pt x="665" y="813"/>
                    <a:pt x="1662" y="448"/>
                  </a:cubicBezTo>
                  <a:cubicBezTo>
                    <a:pt x="2658" y="83"/>
                    <a:pt x="4320" y="-126"/>
                    <a:pt x="6480" y="83"/>
                  </a:cubicBezTo>
                  <a:cubicBezTo>
                    <a:pt x="8640" y="291"/>
                    <a:pt x="11298" y="917"/>
                    <a:pt x="14289" y="2952"/>
                  </a:cubicBezTo>
                  <a:cubicBezTo>
                    <a:pt x="17280" y="4987"/>
                    <a:pt x="20603" y="8431"/>
                    <a:pt x="21102" y="11248"/>
                  </a:cubicBezTo>
                  <a:cubicBezTo>
                    <a:pt x="21600" y="14065"/>
                    <a:pt x="19274" y="16257"/>
                    <a:pt x="15951" y="17770"/>
                  </a:cubicBezTo>
                  <a:cubicBezTo>
                    <a:pt x="12628" y="19283"/>
                    <a:pt x="8308" y="20117"/>
                    <a:pt x="5151" y="20587"/>
                  </a:cubicBezTo>
                  <a:cubicBezTo>
                    <a:pt x="1994" y="21057"/>
                    <a:pt x="0" y="21161"/>
                    <a:pt x="166" y="21109"/>
                  </a:cubicBezTo>
                  <a:cubicBezTo>
                    <a:pt x="332" y="21057"/>
                    <a:pt x="2658" y="20848"/>
                    <a:pt x="5317" y="20587"/>
                  </a:cubicBezTo>
                  <a:cubicBezTo>
                    <a:pt x="7975" y="20326"/>
                    <a:pt x="10966" y="20013"/>
                    <a:pt x="13957" y="19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1599460" y="1898925"/>
              <a:ext cx="1392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6048"/>
                    <a:pt x="-1303" y="12096"/>
                    <a:pt x="240" y="15696"/>
                  </a:cubicBezTo>
                  <a:cubicBezTo>
                    <a:pt x="1783" y="19296"/>
                    <a:pt x="11040" y="20448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1765783" y="1765575"/>
              <a:ext cx="260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0" y="18000"/>
                    <a:pt x="8780" y="14400"/>
                    <a:pt x="12380" y="10800"/>
                  </a:cubicBezTo>
                  <a:cubicBezTo>
                    <a:pt x="15980" y="7200"/>
                    <a:pt x="1879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1959146" y="1640163"/>
              <a:ext cx="118472" cy="271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9" h="21474" fill="norm" stroke="1" extrusionOk="0">
                  <a:moveTo>
                    <a:pt x="1673" y="1883"/>
                  </a:moveTo>
                  <a:cubicBezTo>
                    <a:pt x="593" y="1214"/>
                    <a:pt x="-487" y="544"/>
                    <a:pt x="233" y="209"/>
                  </a:cubicBezTo>
                  <a:cubicBezTo>
                    <a:pt x="953" y="-126"/>
                    <a:pt x="3473" y="-126"/>
                    <a:pt x="6893" y="711"/>
                  </a:cubicBezTo>
                  <a:cubicBezTo>
                    <a:pt x="10313" y="1548"/>
                    <a:pt x="14633" y="3223"/>
                    <a:pt x="17333" y="5065"/>
                  </a:cubicBezTo>
                  <a:cubicBezTo>
                    <a:pt x="20033" y="6907"/>
                    <a:pt x="21113" y="8916"/>
                    <a:pt x="19133" y="11679"/>
                  </a:cubicBezTo>
                  <a:cubicBezTo>
                    <a:pt x="17153" y="14441"/>
                    <a:pt x="12113" y="17958"/>
                    <a:pt x="7073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2431357" y="1580202"/>
              <a:ext cx="261527" cy="34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01" fill="norm" stroke="1" extrusionOk="0">
                  <a:moveTo>
                    <a:pt x="13056" y="471"/>
                  </a:moveTo>
                  <a:cubicBezTo>
                    <a:pt x="12192" y="207"/>
                    <a:pt x="11328" y="-56"/>
                    <a:pt x="10464" y="10"/>
                  </a:cubicBezTo>
                  <a:cubicBezTo>
                    <a:pt x="9600" y="76"/>
                    <a:pt x="8736" y="471"/>
                    <a:pt x="7008" y="2578"/>
                  </a:cubicBezTo>
                  <a:cubicBezTo>
                    <a:pt x="5280" y="4685"/>
                    <a:pt x="2688" y="8505"/>
                    <a:pt x="1305" y="11403"/>
                  </a:cubicBezTo>
                  <a:cubicBezTo>
                    <a:pt x="-77" y="14300"/>
                    <a:pt x="-250" y="16276"/>
                    <a:pt x="268" y="17856"/>
                  </a:cubicBezTo>
                  <a:cubicBezTo>
                    <a:pt x="787" y="19437"/>
                    <a:pt x="1996" y="20622"/>
                    <a:pt x="3724" y="21083"/>
                  </a:cubicBezTo>
                  <a:cubicBezTo>
                    <a:pt x="5452" y="21544"/>
                    <a:pt x="7699" y="21281"/>
                    <a:pt x="9945" y="20227"/>
                  </a:cubicBezTo>
                  <a:cubicBezTo>
                    <a:pt x="12192" y="19173"/>
                    <a:pt x="14438" y="17329"/>
                    <a:pt x="15907" y="15156"/>
                  </a:cubicBezTo>
                  <a:cubicBezTo>
                    <a:pt x="17376" y="12983"/>
                    <a:pt x="18067" y="10481"/>
                    <a:pt x="18153" y="8505"/>
                  </a:cubicBezTo>
                  <a:cubicBezTo>
                    <a:pt x="18240" y="6529"/>
                    <a:pt x="17721" y="5081"/>
                    <a:pt x="16684" y="3895"/>
                  </a:cubicBezTo>
                  <a:cubicBezTo>
                    <a:pt x="15648" y="2710"/>
                    <a:pt x="14092" y="1788"/>
                    <a:pt x="12451" y="1261"/>
                  </a:cubicBezTo>
                  <a:cubicBezTo>
                    <a:pt x="10809" y="734"/>
                    <a:pt x="9081" y="603"/>
                    <a:pt x="7872" y="800"/>
                  </a:cubicBezTo>
                  <a:cubicBezTo>
                    <a:pt x="6662" y="998"/>
                    <a:pt x="5971" y="1524"/>
                    <a:pt x="5366" y="2315"/>
                  </a:cubicBezTo>
                  <a:cubicBezTo>
                    <a:pt x="4761" y="3105"/>
                    <a:pt x="4243" y="4159"/>
                    <a:pt x="3897" y="5081"/>
                  </a:cubicBezTo>
                  <a:cubicBezTo>
                    <a:pt x="3552" y="6003"/>
                    <a:pt x="3379" y="6793"/>
                    <a:pt x="3638" y="7451"/>
                  </a:cubicBezTo>
                  <a:cubicBezTo>
                    <a:pt x="3897" y="8110"/>
                    <a:pt x="4588" y="8637"/>
                    <a:pt x="5798" y="8900"/>
                  </a:cubicBezTo>
                  <a:cubicBezTo>
                    <a:pt x="7008" y="9164"/>
                    <a:pt x="8736" y="9164"/>
                    <a:pt x="11155" y="8505"/>
                  </a:cubicBezTo>
                  <a:cubicBezTo>
                    <a:pt x="13574" y="7846"/>
                    <a:pt x="16684" y="6529"/>
                    <a:pt x="18499" y="5542"/>
                  </a:cubicBezTo>
                  <a:cubicBezTo>
                    <a:pt x="20313" y="4554"/>
                    <a:pt x="20832" y="3895"/>
                    <a:pt x="21350" y="3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2547338" y="1357168"/>
              <a:ext cx="120146" cy="142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125" fill="norm" stroke="1" extrusionOk="0">
                  <a:moveTo>
                    <a:pt x="3321" y="6871"/>
                  </a:moveTo>
                  <a:cubicBezTo>
                    <a:pt x="2563" y="10314"/>
                    <a:pt x="1805" y="13758"/>
                    <a:pt x="1236" y="16419"/>
                  </a:cubicBezTo>
                  <a:cubicBezTo>
                    <a:pt x="668" y="19080"/>
                    <a:pt x="289" y="20958"/>
                    <a:pt x="99" y="21114"/>
                  </a:cubicBezTo>
                  <a:cubicBezTo>
                    <a:pt x="-90" y="21271"/>
                    <a:pt x="-90" y="19706"/>
                    <a:pt x="857" y="16575"/>
                  </a:cubicBezTo>
                  <a:cubicBezTo>
                    <a:pt x="1805" y="13445"/>
                    <a:pt x="3699" y="8749"/>
                    <a:pt x="5405" y="5775"/>
                  </a:cubicBezTo>
                  <a:cubicBezTo>
                    <a:pt x="7110" y="2801"/>
                    <a:pt x="8626" y="1549"/>
                    <a:pt x="10331" y="767"/>
                  </a:cubicBezTo>
                  <a:cubicBezTo>
                    <a:pt x="12036" y="-16"/>
                    <a:pt x="13931" y="-329"/>
                    <a:pt x="15257" y="454"/>
                  </a:cubicBezTo>
                  <a:cubicBezTo>
                    <a:pt x="16584" y="1236"/>
                    <a:pt x="17342" y="3114"/>
                    <a:pt x="18289" y="6714"/>
                  </a:cubicBezTo>
                  <a:cubicBezTo>
                    <a:pt x="19236" y="10314"/>
                    <a:pt x="20373" y="15636"/>
                    <a:pt x="21510" y="20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2813533" y="1689375"/>
              <a:ext cx="76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2832583" y="1771925"/>
              <a:ext cx="101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3064946" y="1495459"/>
              <a:ext cx="104188" cy="359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25" fill="norm" stroke="1" extrusionOk="0">
                  <a:moveTo>
                    <a:pt x="21264" y="3236"/>
                  </a:moveTo>
                  <a:cubicBezTo>
                    <a:pt x="18240" y="2099"/>
                    <a:pt x="15216" y="962"/>
                    <a:pt x="12408" y="393"/>
                  </a:cubicBezTo>
                  <a:cubicBezTo>
                    <a:pt x="9600" y="-175"/>
                    <a:pt x="7008" y="-175"/>
                    <a:pt x="4848" y="709"/>
                  </a:cubicBezTo>
                  <a:cubicBezTo>
                    <a:pt x="2688" y="1593"/>
                    <a:pt x="960" y="3362"/>
                    <a:pt x="312" y="5509"/>
                  </a:cubicBezTo>
                  <a:cubicBezTo>
                    <a:pt x="-336" y="7657"/>
                    <a:pt x="96" y="10183"/>
                    <a:pt x="960" y="12583"/>
                  </a:cubicBezTo>
                  <a:cubicBezTo>
                    <a:pt x="1824" y="14983"/>
                    <a:pt x="3120" y="17257"/>
                    <a:pt x="3336" y="18709"/>
                  </a:cubicBezTo>
                  <a:cubicBezTo>
                    <a:pt x="3552" y="20162"/>
                    <a:pt x="2688" y="20793"/>
                    <a:pt x="2040" y="21109"/>
                  </a:cubicBezTo>
                  <a:cubicBezTo>
                    <a:pt x="1392" y="21425"/>
                    <a:pt x="960" y="21425"/>
                    <a:pt x="528" y="21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2985931" y="1689375"/>
              <a:ext cx="170503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2281" y="21600"/>
                  </a:moveTo>
                  <a:cubicBezTo>
                    <a:pt x="1214" y="19326"/>
                    <a:pt x="148" y="17053"/>
                    <a:pt x="14" y="15158"/>
                  </a:cubicBezTo>
                  <a:cubicBezTo>
                    <a:pt x="-119" y="13263"/>
                    <a:pt x="681" y="11747"/>
                    <a:pt x="3481" y="9853"/>
                  </a:cubicBezTo>
                  <a:cubicBezTo>
                    <a:pt x="6281" y="7958"/>
                    <a:pt x="11081" y="5684"/>
                    <a:pt x="14414" y="3979"/>
                  </a:cubicBezTo>
                  <a:cubicBezTo>
                    <a:pt x="17748" y="2274"/>
                    <a:pt x="19614" y="1137"/>
                    <a:pt x="214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3222870" y="1516702"/>
              <a:ext cx="98664" cy="28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531" fill="norm" stroke="1" extrusionOk="0">
                  <a:moveTo>
                    <a:pt x="20976" y="581"/>
                  </a:moveTo>
                  <a:cubicBezTo>
                    <a:pt x="18276" y="256"/>
                    <a:pt x="15576" y="-69"/>
                    <a:pt x="13326" y="12"/>
                  </a:cubicBezTo>
                  <a:cubicBezTo>
                    <a:pt x="11076" y="93"/>
                    <a:pt x="9276" y="581"/>
                    <a:pt x="6801" y="2448"/>
                  </a:cubicBezTo>
                  <a:cubicBezTo>
                    <a:pt x="4326" y="4316"/>
                    <a:pt x="1176" y="7564"/>
                    <a:pt x="276" y="10650"/>
                  </a:cubicBezTo>
                  <a:cubicBezTo>
                    <a:pt x="-624" y="13736"/>
                    <a:pt x="726" y="16659"/>
                    <a:pt x="3651" y="18445"/>
                  </a:cubicBezTo>
                  <a:cubicBezTo>
                    <a:pt x="6576" y="20232"/>
                    <a:pt x="11076" y="20881"/>
                    <a:pt x="15576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3372974" y="1530274"/>
              <a:ext cx="123003" cy="267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168" fill="norm" stroke="1" extrusionOk="0">
                  <a:moveTo>
                    <a:pt x="3131" y="5051"/>
                  </a:moveTo>
                  <a:cubicBezTo>
                    <a:pt x="2051" y="5721"/>
                    <a:pt x="971" y="6391"/>
                    <a:pt x="431" y="8484"/>
                  </a:cubicBezTo>
                  <a:cubicBezTo>
                    <a:pt x="-109" y="10577"/>
                    <a:pt x="-109" y="14093"/>
                    <a:pt x="251" y="16521"/>
                  </a:cubicBezTo>
                  <a:cubicBezTo>
                    <a:pt x="611" y="18949"/>
                    <a:pt x="1331" y="20288"/>
                    <a:pt x="1691" y="20372"/>
                  </a:cubicBezTo>
                  <a:cubicBezTo>
                    <a:pt x="2051" y="20456"/>
                    <a:pt x="2051" y="19284"/>
                    <a:pt x="2051" y="16102"/>
                  </a:cubicBezTo>
                  <a:cubicBezTo>
                    <a:pt x="2051" y="12921"/>
                    <a:pt x="2051" y="7730"/>
                    <a:pt x="2231" y="4716"/>
                  </a:cubicBezTo>
                  <a:cubicBezTo>
                    <a:pt x="2411" y="1702"/>
                    <a:pt x="2771" y="865"/>
                    <a:pt x="4751" y="363"/>
                  </a:cubicBezTo>
                  <a:cubicBezTo>
                    <a:pt x="6731" y="-140"/>
                    <a:pt x="10331" y="-307"/>
                    <a:pt x="13571" y="1116"/>
                  </a:cubicBezTo>
                  <a:cubicBezTo>
                    <a:pt x="16811" y="2540"/>
                    <a:pt x="19691" y="5553"/>
                    <a:pt x="20591" y="8484"/>
                  </a:cubicBezTo>
                  <a:cubicBezTo>
                    <a:pt x="21491" y="11414"/>
                    <a:pt x="20411" y="14260"/>
                    <a:pt x="18971" y="16270"/>
                  </a:cubicBezTo>
                  <a:cubicBezTo>
                    <a:pt x="17531" y="18279"/>
                    <a:pt x="15731" y="19451"/>
                    <a:pt x="13751" y="20205"/>
                  </a:cubicBezTo>
                  <a:cubicBezTo>
                    <a:pt x="11771" y="20958"/>
                    <a:pt x="9611" y="21293"/>
                    <a:pt x="7991" y="21126"/>
                  </a:cubicBezTo>
                  <a:cubicBezTo>
                    <a:pt x="6371" y="20958"/>
                    <a:pt x="5291" y="20288"/>
                    <a:pt x="4211" y="196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3600933" y="1765575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3645383" y="1517925"/>
              <a:ext cx="98516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0" y="0"/>
                  </a:moveTo>
                  <a:cubicBezTo>
                    <a:pt x="5515" y="2077"/>
                    <a:pt x="11030" y="4154"/>
                    <a:pt x="14936" y="6508"/>
                  </a:cubicBezTo>
                  <a:cubicBezTo>
                    <a:pt x="18843" y="8862"/>
                    <a:pt x="21140" y="11492"/>
                    <a:pt x="21370" y="13777"/>
                  </a:cubicBezTo>
                  <a:cubicBezTo>
                    <a:pt x="21600" y="16062"/>
                    <a:pt x="19762" y="18000"/>
                    <a:pt x="18153" y="19246"/>
                  </a:cubicBezTo>
                  <a:cubicBezTo>
                    <a:pt x="16545" y="20492"/>
                    <a:pt x="15166" y="21046"/>
                    <a:pt x="13328" y="21323"/>
                  </a:cubicBezTo>
                  <a:cubicBezTo>
                    <a:pt x="11489" y="21600"/>
                    <a:pt x="9191" y="21600"/>
                    <a:pt x="68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3842233" y="1930675"/>
              <a:ext cx="825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4297316" y="1600202"/>
              <a:ext cx="230718" cy="224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12683" y="4826"/>
                  </a:moveTo>
                  <a:cubicBezTo>
                    <a:pt x="12881" y="3826"/>
                    <a:pt x="13079" y="2826"/>
                    <a:pt x="12881" y="1826"/>
                  </a:cubicBezTo>
                  <a:cubicBezTo>
                    <a:pt x="12683" y="826"/>
                    <a:pt x="12088" y="-174"/>
                    <a:pt x="10206" y="26"/>
                  </a:cubicBezTo>
                  <a:cubicBezTo>
                    <a:pt x="8323" y="226"/>
                    <a:pt x="5152" y="1626"/>
                    <a:pt x="3072" y="4626"/>
                  </a:cubicBezTo>
                  <a:cubicBezTo>
                    <a:pt x="991" y="7626"/>
                    <a:pt x="0" y="12226"/>
                    <a:pt x="0" y="15526"/>
                  </a:cubicBezTo>
                  <a:cubicBezTo>
                    <a:pt x="0" y="18826"/>
                    <a:pt x="991" y="20826"/>
                    <a:pt x="2774" y="21126"/>
                  </a:cubicBezTo>
                  <a:cubicBezTo>
                    <a:pt x="4558" y="21426"/>
                    <a:pt x="7134" y="20026"/>
                    <a:pt x="8818" y="17626"/>
                  </a:cubicBezTo>
                  <a:cubicBezTo>
                    <a:pt x="10503" y="15226"/>
                    <a:pt x="11295" y="11826"/>
                    <a:pt x="11791" y="9426"/>
                  </a:cubicBezTo>
                  <a:cubicBezTo>
                    <a:pt x="12286" y="7026"/>
                    <a:pt x="12484" y="5626"/>
                    <a:pt x="12583" y="5526"/>
                  </a:cubicBezTo>
                  <a:cubicBezTo>
                    <a:pt x="12683" y="5426"/>
                    <a:pt x="12683" y="6626"/>
                    <a:pt x="12980" y="8426"/>
                  </a:cubicBezTo>
                  <a:cubicBezTo>
                    <a:pt x="13277" y="10226"/>
                    <a:pt x="13872" y="12626"/>
                    <a:pt x="15358" y="14526"/>
                  </a:cubicBezTo>
                  <a:cubicBezTo>
                    <a:pt x="16844" y="16426"/>
                    <a:pt x="19222" y="17826"/>
                    <a:pt x="21600" y="19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4718533" y="1644925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4731233" y="1771925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4932492" y="1609191"/>
              <a:ext cx="147992" cy="367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10" fill="norm" stroke="1" extrusionOk="0">
                  <a:moveTo>
                    <a:pt x="21271" y="3935"/>
                  </a:moveTo>
                  <a:cubicBezTo>
                    <a:pt x="21271" y="3195"/>
                    <a:pt x="21271" y="2454"/>
                    <a:pt x="19902" y="1713"/>
                  </a:cubicBezTo>
                  <a:cubicBezTo>
                    <a:pt x="18533" y="973"/>
                    <a:pt x="15795" y="232"/>
                    <a:pt x="13057" y="47"/>
                  </a:cubicBezTo>
                  <a:cubicBezTo>
                    <a:pt x="10319" y="-138"/>
                    <a:pt x="7581" y="232"/>
                    <a:pt x="5299" y="973"/>
                  </a:cubicBezTo>
                  <a:cubicBezTo>
                    <a:pt x="3017" y="1713"/>
                    <a:pt x="1192" y="2824"/>
                    <a:pt x="432" y="3688"/>
                  </a:cubicBezTo>
                  <a:cubicBezTo>
                    <a:pt x="-329" y="4552"/>
                    <a:pt x="-25" y="5169"/>
                    <a:pt x="888" y="5478"/>
                  </a:cubicBezTo>
                  <a:cubicBezTo>
                    <a:pt x="1801" y="5787"/>
                    <a:pt x="3322" y="5787"/>
                    <a:pt x="4843" y="5663"/>
                  </a:cubicBezTo>
                  <a:cubicBezTo>
                    <a:pt x="6364" y="5540"/>
                    <a:pt x="7885" y="5293"/>
                    <a:pt x="9710" y="4984"/>
                  </a:cubicBezTo>
                  <a:cubicBezTo>
                    <a:pt x="11536" y="4676"/>
                    <a:pt x="13665" y="4305"/>
                    <a:pt x="14730" y="4429"/>
                  </a:cubicBezTo>
                  <a:cubicBezTo>
                    <a:pt x="15795" y="4552"/>
                    <a:pt x="15795" y="5169"/>
                    <a:pt x="16099" y="6836"/>
                  </a:cubicBezTo>
                  <a:cubicBezTo>
                    <a:pt x="16403" y="8502"/>
                    <a:pt x="17012" y="11217"/>
                    <a:pt x="17468" y="13501"/>
                  </a:cubicBezTo>
                  <a:cubicBezTo>
                    <a:pt x="17925" y="15784"/>
                    <a:pt x="18229" y="17636"/>
                    <a:pt x="17925" y="18808"/>
                  </a:cubicBezTo>
                  <a:cubicBezTo>
                    <a:pt x="17620" y="19981"/>
                    <a:pt x="16708" y="20475"/>
                    <a:pt x="15491" y="20845"/>
                  </a:cubicBezTo>
                  <a:cubicBezTo>
                    <a:pt x="14274" y="21215"/>
                    <a:pt x="12753" y="21462"/>
                    <a:pt x="11232" y="21400"/>
                  </a:cubicBezTo>
                  <a:cubicBezTo>
                    <a:pt x="9710" y="21339"/>
                    <a:pt x="8189" y="20968"/>
                    <a:pt x="7125" y="20043"/>
                  </a:cubicBezTo>
                  <a:cubicBezTo>
                    <a:pt x="6060" y="19117"/>
                    <a:pt x="5451" y="17636"/>
                    <a:pt x="4843" y="16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5196980" y="1518873"/>
              <a:ext cx="131154" cy="260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284" fill="norm" stroke="1" extrusionOk="0">
                  <a:moveTo>
                    <a:pt x="19900" y="1478"/>
                  </a:moveTo>
                  <a:cubicBezTo>
                    <a:pt x="18887" y="787"/>
                    <a:pt x="17875" y="96"/>
                    <a:pt x="15343" y="9"/>
                  </a:cubicBezTo>
                  <a:cubicBezTo>
                    <a:pt x="12812" y="-77"/>
                    <a:pt x="8762" y="441"/>
                    <a:pt x="5387" y="2429"/>
                  </a:cubicBezTo>
                  <a:cubicBezTo>
                    <a:pt x="2012" y="4416"/>
                    <a:pt x="-688" y="7872"/>
                    <a:pt x="156" y="11328"/>
                  </a:cubicBezTo>
                  <a:cubicBezTo>
                    <a:pt x="999" y="14784"/>
                    <a:pt x="5387" y="18240"/>
                    <a:pt x="9437" y="19881"/>
                  </a:cubicBezTo>
                  <a:cubicBezTo>
                    <a:pt x="13487" y="21523"/>
                    <a:pt x="17200" y="21350"/>
                    <a:pt x="20912" y="21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5347183" y="1487124"/>
              <a:ext cx="134419" cy="294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285" fill="norm" stroke="1" extrusionOk="0">
                  <a:moveTo>
                    <a:pt x="8972" y="4986"/>
                  </a:moveTo>
                  <a:cubicBezTo>
                    <a:pt x="7643" y="5446"/>
                    <a:pt x="6314" y="5905"/>
                    <a:pt x="5483" y="7897"/>
                  </a:cubicBezTo>
                  <a:cubicBezTo>
                    <a:pt x="4652" y="9888"/>
                    <a:pt x="4320" y="13412"/>
                    <a:pt x="4154" y="15633"/>
                  </a:cubicBezTo>
                  <a:cubicBezTo>
                    <a:pt x="3988" y="17854"/>
                    <a:pt x="3988" y="18774"/>
                    <a:pt x="3988" y="19693"/>
                  </a:cubicBezTo>
                  <a:cubicBezTo>
                    <a:pt x="3988" y="20612"/>
                    <a:pt x="3988" y="21531"/>
                    <a:pt x="3988" y="21225"/>
                  </a:cubicBezTo>
                  <a:cubicBezTo>
                    <a:pt x="3988" y="20918"/>
                    <a:pt x="3988" y="19386"/>
                    <a:pt x="4486" y="16399"/>
                  </a:cubicBezTo>
                  <a:cubicBezTo>
                    <a:pt x="4985" y="13412"/>
                    <a:pt x="5982" y="8969"/>
                    <a:pt x="6646" y="6212"/>
                  </a:cubicBezTo>
                  <a:cubicBezTo>
                    <a:pt x="7311" y="3454"/>
                    <a:pt x="7643" y="2382"/>
                    <a:pt x="8308" y="1540"/>
                  </a:cubicBezTo>
                  <a:cubicBezTo>
                    <a:pt x="8972" y="697"/>
                    <a:pt x="9969" y="84"/>
                    <a:pt x="11132" y="8"/>
                  </a:cubicBezTo>
                  <a:cubicBezTo>
                    <a:pt x="12295" y="-69"/>
                    <a:pt x="13625" y="391"/>
                    <a:pt x="15618" y="2305"/>
                  </a:cubicBezTo>
                  <a:cubicBezTo>
                    <a:pt x="17612" y="4220"/>
                    <a:pt x="20271" y="7591"/>
                    <a:pt x="20935" y="10425"/>
                  </a:cubicBezTo>
                  <a:cubicBezTo>
                    <a:pt x="21600" y="13259"/>
                    <a:pt x="20271" y="15557"/>
                    <a:pt x="17280" y="17242"/>
                  </a:cubicBezTo>
                  <a:cubicBezTo>
                    <a:pt x="14289" y="18927"/>
                    <a:pt x="9637" y="19999"/>
                    <a:pt x="6480" y="20382"/>
                  </a:cubicBezTo>
                  <a:cubicBezTo>
                    <a:pt x="3323" y="20765"/>
                    <a:pt x="1662" y="20459"/>
                    <a:pt x="0" y="20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5556733" y="1740175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5639283" y="1484447"/>
              <a:ext cx="74349" cy="350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47" fill="norm" stroke="1" extrusionOk="0">
                  <a:moveTo>
                    <a:pt x="0" y="106"/>
                  </a:moveTo>
                  <a:cubicBezTo>
                    <a:pt x="3000" y="-24"/>
                    <a:pt x="6000" y="-153"/>
                    <a:pt x="9600" y="494"/>
                  </a:cubicBezTo>
                  <a:cubicBezTo>
                    <a:pt x="13200" y="1140"/>
                    <a:pt x="17400" y="2563"/>
                    <a:pt x="19500" y="5215"/>
                  </a:cubicBezTo>
                  <a:cubicBezTo>
                    <a:pt x="21600" y="7866"/>
                    <a:pt x="21600" y="11746"/>
                    <a:pt x="19500" y="14592"/>
                  </a:cubicBezTo>
                  <a:cubicBezTo>
                    <a:pt x="17400" y="17437"/>
                    <a:pt x="13200" y="19248"/>
                    <a:pt x="9600" y="20218"/>
                  </a:cubicBezTo>
                  <a:cubicBezTo>
                    <a:pt x="6000" y="21188"/>
                    <a:pt x="3000" y="21318"/>
                    <a:pt x="0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5721833" y="1860825"/>
              <a:ext cx="50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6132139" y="1498875"/>
              <a:ext cx="141351" cy="378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54" fill="norm" stroke="1" extrusionOk="0">
                  <a:moveTo>
                    <a:pt x="366" y="1448"/>
                  </a:moveTo>
                  <a:cubicBezTo>
                    <a:pt x="684" y="724"/>
                    <a:pt x="1002" y="0"/>
                    <a:pt x="1319" y="0"/>
                  </a:cubicBezTo>
                  <a:cubicBezTo>
                    <a:pt x="1637" y="0"/>
                    <a:pt x="1955" y="724"/>
                    <a:pt x="2272" y="3017"/>
                  </a:cubicBezTo>
                  <a:cubicBezTo>
                    <a:pt x="2590" y="5309"/>
                    <a:pt x="2907" y="9171"/>
                    <a:pt x="3066" y="12188"/>
                  </a:cubicBezTo>
                  <a:cubicBezTo>
                    <a:pt x="3225" y="15204"/>
                    <a:pt x="3225" y="17377"/>
                    <a:pt x="3225" y="18764"/>
                  </a:cubicBezTo>
                  <a:cubicBezTo>
                    <a:pt x="3225" y="20152"/>
                    <a:pt x="3225" y="20755"/>
                    <a:pt x="3225" y="20755"/>
                  </a:cubicBezTo>
                  <a:cubicBezTo>
                    <a:pt x="3225" y="20755"/>
                    <a:pt x="3225" y="20152"/>
                    <a:pt x="3702" y="19247"/>
                  </a:cubicBezTo>
                  <a:cubicBezTo>
                    <a:pt x="4178" y="18342"/>
                    <a:pt x="5131" y="17135"/>
                    <a:pt x="7196" y="16351"/>
                  </a:cubicBezTo>
                  <a:cubicBezTo>
                    <a:pt x="9260" y="15566"/>
                    <a:pt x="12437" y="15204"/>
                    <a:pt x="14660" y="15204"/>
                  </a:cubicBezTo>
                  <a:cubicBezTo>
                    <a:pt x="16884" y="15204"/>
                    <a:pt x="18155" y="15566"/>
                    <a:pt x="19107" y="16049"/>
                  </a:cubicBezTo>
                  <a:cubicBezTo>
                    <a:pt x="20060" y="16532"/>
                    <a:pt x="20696" y="17135"/>
                    <a:pt x="21013" y="17739"/>
                  </a:cubicBezTo>
                  <a:cubicBezTo>
                    <a:pt x="21331" y="18342"/>
                    <a:pt x="21331" y="18945"/>
                    <a:pt x="20537" y="19549"/>
                  </a:cubicBezTo>
                  <a:cubicBezTo>
                    <a:pt x="19743" y="20152"/>
                    <a:pt x="18155" y="20755"/>
                    <a:pt x="15296" y="21117"/>
                  </a:cubicBezTo>
                  <a:cubicBezTo>
                    <a:pt x="12437" y="21479"/>
                    <a:pt x="8307" y="21600"/>
                    <a:pt x="5449" y="21540"/>
                  </a:cubicBezTo>
                  <a:cubicBezTo>
                    <a:pt x="2590" y="21479"/>
                    <a:pt x="1002" y="21238"/>
                    <a:pt x="366" y="20635"/>
                  </a:cubicBezTo>
                  <a:cubicBezTo>
                    <a:pt x="-269" y="20031"/>
                    <a:pt x="49" y="19066"/>
                    <a:pt x="366" y="18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6439383" y="1712658"/>
              <a:ext cx="952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0800"/>
                    <a:pt x="9600" y="0"/>
                    <a:pt x="13200" y="0"/>
                  </a:cubicBezTo>
                  <a:cubicBezTo>
                    <a:pt x="16800" y="0"/>
                    <a:pt x="192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6452083" y="1797325"/>
              <a:ext cx="1587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1152" y="14400"/>
                    <a:pt x="2304" y="21600"/>
                    <a:pt x="5904" y="20400"/>
                  </a:cubicBezTo>
                  <a:cubicBezTo>
                    <a:pt x="9504" y="19200"/>
                    <a:pt x="15552" y="9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6684916" y="1645869"/>
              <a:ext cx="160868" cy="92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81" fill="norm" stroke="1" extrusionOk="0">
                  <a:moveTo>
                    <a:pt x="21319" y="11563"/>
                  </a:moveTo>
                  <a:cubicBezTo>
                    <a:pt x="21319" y="9108"/>
                    <a:pt x="21319" y="6654"/>
                    <a:pt x="20898" y="4445"/>
                  </a:cubicBezTo>
                  <a:cubicBezTo>
                    <a:pt x="20477" y="2236"/>
                    <a:pt x="19636" y="272"/>
                    <a:pt x="17111" y="26"/>
                  </a:cubicBezTo>
                  <a:cubicBezTo>
                    <a:pt x="14587" y="-219"/>
                    <a:pt x="10379" y="1254"/>
                    <a:pt x="7293" y="3708"/>
                  </a:cubicBezTo>
                  <a:cubicBezTo>
                    <a:pt x="4207" y="6163"/>
                    <a:pt x="2244" y="9599"/>
                    <a:pt x="1122" y="12545"/>
                  </a:cubicBezTo>
                  <a:cubicBezTo>
                    <a:pt x="0" y="15490"/>
                    <a:pt x="-281" y="17945"/>
                    <a:pt x="280" y="19417"/>
                  </a:cubicBezTo>
                  <a:cubicBezTo>
                    <a:pt x="841" y="20890"/>
                    <a:pt x="2244" y="21381"/>
                    <a:pt x="4488" y="21381"/>
                  </a:cubicBezTo>
                  <a:cubicBezTo>
                    <a:pt x="6732" y="21381"/>
                    <a:pt x="9818" y="20890"/>
                    <a:pt x="12062" y="19663"/>
                  </a:cubicBezTo>
                  <a:cubicBezTo>
                    <a:pt x="14306" y="18436"/>
                    <a:pt x="15709" y="16472"/>
                    <a:pt x="16270" y="14263"/>
                  </a:cubicBezTo>
                  <a:cubicBezTo>
                    <a:pt x="16831" y="12054"/>
                    <a:pt x="16550" y="9599"/>
                    <a:pt x="16129" y="10336"/>
                  </a:cubicBezTo>
                  <a:cubicBezTo>
                    <a:pt x="15709" y="11072"/>
                    <a:pt x="15148" y="14999"/>
                    <a:pt x="14587" y="18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6642583" y="1427379"/>
              <a:ext cx="234100" cy="43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81" fill="norm" stroke="1" extrusionOk="0">
                  <a:moveTo>
                    <a:pt x="0" y="17051"/>
                  </a:moveTo>
                  <a:cubicBezTo>
                    <a:pt x="3279" y="15817"/>
                    <a:pt x="6557" y="14583"/>
                    <a:pt x="9932" y="12731"/>
                  </a:cubicBezTo>
                  <a:cubicBezTo>
                    <a:pt x="13307" y="10880"/>
                    <a:pt x="16779" y="8411"/>
                    <a:pt x="18707" y="6457"/>
                  </a:cubicBezTo>
                  <a:cubicBezTo>
                    <a:pt x="20636" y="4503"/>
                    <a:pt x="21021" y="3063"/>
                    <a:pt x="21214" y="2034"/>
                  </a:cubicBezTo>
                  <a:cubicBezTo>
                    <a:pt x="21407" y="1005"/>
                    <a:pt x="21407" y="388"/>
                    <a:pt x="20829" y="131"/>
                  </a:cubicBezTo>
                  <a:cubicBezTo>
                    <a:pt x="20250" y="-126"/>
                    <a:pt x="19093" y="-23"/>
                    <a:pt x="17936" y="594"/>
                  </a:cubicBezTo>
                  <a:cubicBezTo>
                    <a:pt x="16779" y="1211"/>
                    <a:pt x="15621" y="2343"/>
                    <a:pt x="14657" y="4554"/>
                  </a:cubicBezTo>
                  <a:cubicBezTo>
                    <a:pt x="13693" y="6765"/>
                    <a:pt x="12921" y="10057"/>
                    <a:pt x="12343" y="12885"/>
                  </a:cubicBezTo>
                  <a:cubicBezTo>
                    <a:pt x="11764" y="15714"/>
                    <a:pt x="11379" y="18080"/>
                    <a:pt x="11089" y="19520"/>
                  </a:cubicBezTo>
                  <a:cubicBezTo>
                    <a:pt x="10800" y="20960"/>
                    <a:pt x="10607" y="21474"/>
                    <a:pt x="10511" y="21217"/>
                  </a:cubicBezTo>
                  <a:cubicBezTo>
                    <a:pt x="10414" y="20960"/>
                    <a:pt x="10414" y="19931"/>
                    <a:pt x="10704" y="18594"/>
                  </a:cubicBezTo>
                  <a:cubicBezTo>
                    <a:pt x="10993" y="17257"/>
                    <a:pt x="11571" y="15611"/>
                    <a:pt x="12150" y="14583"/>
                  </a:cubicBezTo>
                  <a:cubicBezTo>
                    <a:pt x="12729" y="13554"/>
                    <a:pt x="13307" y="13143"/>
                    <a:pt x="14079" y="12834"/>
                  </a:cubicBezTo>
                  <a:cubicBezTo>
                    <a:pt x="14850" y="12525"/>
                    <a:pt x="15814" y="12320"/>
                    <a:pt x="17164" y="12783"/>
                  </a:cubicBezTo>
                  <a:cubicBezTo>
                    <a:pt x="18514" y="13245"/>
                    <a:pt x="20250" y="14377"/>
                    <a:pt x="20925" y="15714"/>
                  </a:cubicBezTo>
                  <a:cubicBezTo>
                    <a:pt x="21600" y="17051"/>
                    <a:pt x="21214" y="18594"/>
                    <a:pt x="20829" y="20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7008766" y="1516993"/>
              <a:ext cx="106162" cy="30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369" fill="norm" stroke="1" extrusionOk="0">
                  <a:moveTo>
                    <a:pt x="20753" y="2728"/>
                  </a:moveTo>
                  <a:cubicBezTo>
                    <a:pt x="21176" y="1840"/>
                    <a:pt x="21600" y="953"/>
                    <a:pt x="20753" y="435"/>
                  </a:cubicBezTo>
                  <a:cubicBezTo>
                    <a:pt x="19906" y="-83"/>
                    <a:pt x="17788" y="-231"/>
                    <a:pt x="14824" y="509"/>
                  </a:cubicBezTo>
                  <a:cubicBezTo>
                    <a:pt x="11859" y="1248"/>
                    <a:pt x="8047" y="2876"/>
                    <a:pt x="5082" y="5243"/>
                  </a:cubicBezTo>
                  <a:cubicBezTo>
                    <a:pt x="2118" y="7610"/>
                    <a:pt x="0" y="10717"/>
                    <a:pt x="0" y="13380"/>
                  </a:cubicBezTo>
                  <a:cubicBezTo>
                    <a:pt x="0" y="16043"/>
                    <a:pt x="2118" y="18262"/>
                    <a:pt x="5718" y="19520"/>
                  </a:cubicBezTo>
                  <a:cubicBezTo>
                    <a:pt x="9318" y="20777"/>
                    <a:pt x="14400" y="21073"/>
                    <a:pt x="19482" y="21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7156933" y="1535944"/>
              <a:ext cx="146051" cy="26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8452" y="5145"/>
                  </a:moveTo>
                  <a:cubicBezTo>
                    <a:pt x="7200" y="5651"/>
                    <a:pt x="5948" y="6157"/>
                    <a:pt x="5009" y="8520"/>
                  </a:cubicBezTo>
                  <a:cubicBezTo>
                    <a:pt x="4070" y="10883"/>
                    <a:pt x="3443" y="15101"/>
                    <a:pt x="3913" y="15608"/>
                  </a:cubicBezTo>
                  <a:cubicBezTo>
                    <a:pt x="4383" y="16114"/>
                    <a:pt x="5948" y="12908"/>
                    <a:pt x="7200" y="10207"/>
                  </a:cubicBezTo>
                  <a:cubicBezTo>
                    <a:pt x="8452" y="7508"/>
                    <a:pt x="9391" y="5314"/>
                    <a:pt x="10643" y="3542"/>
                  </a:cubicBezTo>
                  <a:cubicBezTo>
                    <a:pt x="11896" y="1770"/>
                    <a:pt x="13461" y="420"/>
                    <a:pt x="14713" y="83"/>
                  </a:cubicBezTo>
                  <a:cubicBezTo>
                    <a:pt x="15965" y="-255"/>
                    <a:pt x="16904" y="420"/>
                    <a:pt x="18313" y="2614"/>
                  </a:cubicBezTo>
                  <a:cubicBezTo>
                    <a:pt x="19722" y="4808"/>
                    <a:pt x="21600" y="8520"/>
                    <a:pt x="21600" y="11726"/>
                  </a:cubicBezTo>
                  <a:cubicBezTo>
                    <a:pt x="21600" y="14933"/>
                    <a:pt x="19722" y="17633"/>
                    <a:pt x="17061" y="19236"/>
                  </a:cubicBezTo>
                  <a:cubicBezTo>
                    <a:pt x="14400" y="20839"/>
                    <a:pt x="10957" y="21345"/>
                    <a:pt x="7983" y="21261"/>
                  </a:cubicBezTo>
                  <a:cubicBezTo>
                    <a:pt x="5009" y="21176"/>
                    <a:pt x="2504" y="20501"/>
                    <a:pt x="0" y="198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7343977" y="1752875"/>
              <a:ext cx="9807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200"/>
                    <a:pt x="-1585" y="10400"/>
                    <a:pt x="575" y="14000"/>
                  </a:cubicBezTo>
                  <a:cubicBezTo>
                    <a:pt x="2735" y="17600"/>
                    <a:pt x="11375" y="1960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7404583" y="1543325"/>
              <a:ext cx="124618" cy="325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31" fill="norm" stroke="1" extrusionOk="0">
                  <a:moveTo>
                    <a:pt x="9720" y="0"/>
                  </a:moveTo>
                  <a:cubicBezTo>
                    <a:pt x="11520" y="0"/>
                    <a:pt x="13320" y="0"/>
                    <a:pt x="15300" y="1045"/>
                  </a:cubicBezTo>
                  <a:cubicBezTo>
                    <a:pt x="17280" y="2090"/>
                    <a:pt x="19440" y="4181"/>
                    <a:pt x="20520" y="6968"/>
                  </a:cubicBezTo>
                  <a:cubicBezTo>
                    <a:pt x="21600" y="9755"/>
                    <a:pt x="21600" y="13239"/>
                    <a:pt x="18900" y="15817"/>
                  </a:cubicBezTo>
                  <a:cubicBezTo>
                    <a:pt x="16200" y="18395"/>
                    <a:pt x="10800" y="20067"/>
                    <a:pt x="7200" y="20834"/>
                  </a:cubicBezTo>
                  <a:cubicBezTo>
                    <a:pt x="3600" y="21600"/>
                    <a:pt x="1800" y="21461"/>
                    <a:pt x="0" y="21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2343633" y="2756175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2311883" y="3308625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2318233" y="396267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1803612" y="4848932"/>
              <a:ext cx="186468" cy="523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539" fill="norm" stroke="1" extrusionOk="0">
                  <a:moveTo>
                    <a:pt x="2167" y="6645"/>
                  </a:moveTo>
                  <a:cubicBezTo>
                    <a:pt x="2879" y="8039"/>
                    <a:pt x="3591" y="9433"/>
                    <a:pt x="4184" y="11741"/>
                  </a:cubicBezTo>
                  <a:cubicBezTo>
                    <a:pt x="4778" y="14049"/>
                    <a:pt x="5252" y="17271"/>
                    <a:pt x="5490" y="19144"/>
                  </a:cubicBezTo>
                  <a:cubicBezTo>
                    <a:pt x="5727" y="21016"/>
                    <a:pt x="5727" y="21539"/>
                    <a:pt x="5727" y="21539"/>
                  </a:cubicBezTo>
                  <a:cubicBezTo>
                    <a:pt x="5727" y="21539"/>
                    <a:pt x="5727" y="21016"/>
                    <a:pt x="5015" y="19362"/>
                  </a:cubicBezTo>
                  <a:cubicBezTo>
                    <a:pt x="4303" y="17707"/>
                    <a:pt x="2879" y="14920"/>
                    <a:pt x="2404" y="11871"/>
                  </a:cubicBezTo>
                  <a:cubicBezTo>
                    <a:pt x="1929" y="8823"/>
                    <a:pt x="2404" y="5513"/>
                    <a:pt x="2997" y="3597"/>
                  </a:cubicBezTo>
                  <a:cubicBezTo>
                    <a:pt x="3591" y="1681"/>
                    <a:pt x="4303" y="1158"/>
                    <a:pt x="5252" y="766"/>
                  </a:cubicBezTo>
                  <a:cubicBezTo>
                    <a:pt x="6202" y="374"/>
                    <a:pt x="7389" y="113"/>
                    <a:pt x="8575" y="26"/>
                  </a:cubicBezTo>
                  <a:cubicBezTo>
                    <a:pt x="9762" y="-61"/>
                    <a:pt x="10949" y="26"/>
                    <a:pt x="12848" y="1028"/>
                  </a:cubicBezTo>
                  <a:cubicBezTo>
                    <a:pt x="14747" y="2029"/>
                    <a:pt x="17358" y="3945"/>
                    <a:pt x="19019" y="6166"/>
                  </a:cubicBezTo>
                  <a:cubicBezTo>
                    <a:pt x="20681" y="8387"/>
                    <a:pt x="21393" y="10913"/>
                    <a:pt x="20562" y="13004"/>
                  </a:cubicBezTo>
                  <a:cubicBezTo>
                    <a:pt x="19731" y="15094"/>
                    <a:pt x="17358" y="16749"/>
                    <a:pt x="14272" y="17794"/>
                  </a:cubicBezTo>
                  <a:cubicBezTo>
                    <a:pt x="11186" y="18839"/>
                    <a:pt x="7389" y="19274"/>
                    <a:pt x="4659" y="19492"/>
                  </a:cubicBezTo>
                  <a:cubicBezTo>
                    <a:pt x="1929" y="19710"/>
                    <a:pt x="268" y="19710"/>
                    <a:pt x="30" y="19579"/>
                  </a:cubicBezTo>
                  <a:cubicBezTo>
                    <a:pt x="-207" y="19449"/>
                    <a:pt x="980" y="19187"/>
                    <a:pt x="2404" y="19013"/>
                  </a:cubicBezTo>
                  <a:cubicBezTo>
                    <a:pt x="3828" y="18839"/>
                    <a:pt x="5490" y="18752"/>
                    <a:pt x="7151" y="186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2061789" y="5249473"/>
              <a:ext cx="171778" cy="14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03" fill="norm" stroke="1" extrusionOk="0">
                  <a:moveTo>
                    <a:pt x="304" y="3197"/>
                  </a:moveTo>
                  <a:cubicBezTo>
                    <a:pt x="567" y="6374"/>
                    <a:pt x="831" y="9550"/>
                    <a:pt x="831" y="12568"/>
                  </a:cubicBezTo>
                  <a:cubicBezTo>
                    <a:pt x="831" y="15585"/>
                    <a:pt x="567" y="18444"/>
                    <a:pt x="304" y="18921"/>
                  </a:cubicBezTo>
                  <a:cubicBezTo>
                    <a:pt x="40" y="19397"/>
                    <a:pt x="-223" y="17491"/>
                    <a:pt x="304" y="14632"/>
                  </a:cubicBezTo>
                  <a:cubicBezTo>
                    <a:pt x="831" y="11774"/>
                    <a:pt x="2148" y="7962"/>
                    <a:pt x="3201" y="5421"/>
                  </a:cubicBezTo>
                  <a:cubicBezTo>
                    <a:pt x="4255" y="2879"/>
                    <a:pt x="5045" y="1609"/>
                    <a:pt x="6099" y="815"/>
                  </a:cubicBezTo>
                  <a:cubicBezTo>
                    <a:pt x="7153" y="21"/>
                    <a:pt x="8470" y="-297"/>
                    <a:pt x="9128" y="338"/>
                  </a:cubicBezTo>
                  <a:cubicBezTo>
                    <a:pt x="9787" y="974"/>
                    <a:pt x="9787" y="2562"/>
                    <a:pt x="9787" y="4785"/>
                  </a:cubicBezTo>
                  <a:cubicBezTo>
                    <a:pt x="9787" y="7009"/>
                    <a:pt x="9787" y="9868"/>
                    <a:pt x="9260" y="12091"/>
                  </a:cubicBezTo>
                  <a:cubicBezTo>
                    <a:pt x="8733" y="14315"/>
                    <a:pt x="7679" y="15903"/>
                    <a:pt x="7153" y="15903"/>
                  </a:cubicBezTo>
                  <a:cubicBezTo>
                    <a:pt x="6626" y="15903"/>
                    <a:pt x="6626" y="14315"/>
                    <a:pt x="7548" y="12091"/>
                  </a:cubicBezTo>
                  <a:cubicBezTo>
                    <a:pt x="8470" y="9868"/>
                    <a:pt x="10314" y="7009"/>
                    <a:pt x="11894" y="5103"/>
                  </a:cubicBezTo>
                  <a:cubicBezTo>
                    <a:pt x="13475" y="3197"/>
                    <a:pt x="14792" y="2244"/>
                    <a:pt x="16240" y="1768"/>
                  </a:cubicBezTo>
                  <a:cubicBezTo>
                    <a:pt x="17689" y="1291"/>
                    <a:pt x="19270" y="1291"/>
                    <a:pt x="20192" y="2879"/>
                  </a:cubicBezTo>
                  <a:cubicBezTo>
                    <a:pt x="21114" y="4468"/>
                    <a:pt x="21377" y="7644"/>
                    <a:pt x="21377" y="10821"/>
                  </a:cubicBezTo>
                  <a:cubicBezTo>
                    <a:pt x="21377" y="13997"/>
                    <a:pt x="21114" y="17174"/>
                    <a:pt x="20982" y="18921"/>
                  </a:cubicBezTo>
                  <a:cubicBezTo>
                    <a:pt x="20850" y="20668"/>
                    <a:pt x="20850" y="20985"/>
                    <a:pt x="20850" y="21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2375383" y="5131075"/>
              <a:ext cx="349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3" y="18000"/>
                    <a:pt x="9425" y="14400"/>
                    <a:pt x="13025" y="10800"/>
                  </a:cubicBezTo>
                  <a:cubicBezTo>
                    <a:pt x="16625" y="7200"/>
                    <a:pt x="19113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2648433" y="5048525"/>
              <a:ext cx="6744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3" h="21600" fill="norm" stroke="1" extrusionOk="0">
                  <a:moveTo>
                    <a:pt x="1906" y="0"/>
                  </a:moveTo>
                  <a:cubicBezTo>
                    <a:pt x="7624" y="2234"/>
                    <a:pt x="13341" y="4469"/>
                    <a:pt x="16835" y="6952"/>
                  </a:cubicBezTo>
                  <a:cubicBezTo>
                    <a:pt x="20329" y="9434"/>
                    <a:pt x="21600" y="12166"/>
                    <a:pt x="18424" y="14648"/>
                  </a:cubicBezTo>
                  <a:cubicBezTo>
                    <a:pt x="15247" y="17131"/>
                    <a:pt x="7624" y="1936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3028442" y="4945702"/>
              <a:ext cx="204192" cy="307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47" fill="norm" stroke="1" extrusionOk="0">
                  <a:moveTo>
                    <a:pt x="12666" y="526"/>
                  </a:moveTo>
                  <a:cubicBezTo>
                    <a:pt x="11564" y="232"/>
                    <a:pt x="10462" y="-62"/>
                    <a:pt x="9360" y="11"/>
                  </a:cubicBezTo>
                  <a:cubicBezTo>
                    <a:pt x="8258" y="85"/>
                    <a:pt x="7156" y="526"/>
                    <a:pt x="5613" y="2362"/>
                  </a:cubicBezTo>
                  <a:cubicBezTo>
                    <a:pt x="4070" y="4199"/>
                    <a:pt x="2086" y="7432"/>
                    <a:pt x="984" y="10297"/>
                  </a:cubicBezTo>
                  <a:cubicBezTo>
                    <a:pt x="-118" y="13162"/>
                    <a:pt x="-338" y="15660"/>
                    <a:pt x="544" y="17644"/>
                  </a:cubicBezTo>
                  <a:cubicBezTo>
                    <a:pt x="1425" y="19628"/>
                    <a:pt x="3409" y="21097"/>
                    <a:pt x="6274" y="21318"/>
                  </a:cubicBezTo>
                  <a:cubicBezTo>
                    <a:pt x="9140" y="21538"/>
                    <a:pt x="12886" y="20509"/>
                    <a:pt x="15642" y="18379"/>
                  </a:cubicBezTo>
                  <a:cubicBezTo>
                    <a:pt x="18397" y="16248"/>
                    <a:pt x="20160" y="13016"/>
                    <a:pt x="20160" y="10077"/>
                  </a:cubicBezTo>
                  <a:cubicBezTo>
                    <a:pt x="20160" y="7138"/>
                    <a:pt x="18397" y="4493"/>
                    <a:pt x="15421" y="2877"/>
                  </a:cubicBezTo>
                  <a:cubicBezTo>
                    <a:pt x="12446" y="1260"/>
                    <a:pt x="8258" y="673"/>
                    <a:pt x="5503" y="746"/>
                  </a:cubicBezTo>
                  <a:cubicBezTo>
                    <a:pt x="2748" y="820"/>
                    <a:pt x="1425" y="1554"/>
                    <a:pt x="874" y="2362"/>
                  </a:cubicBezTo>
                  <a:cubicBezTo>
                    <a:pt x="323" y="3171"/>
                    <a:pt x="544" y="4052"/>
                    <a:pt x="2527" y="4860"/>
                  </a:cubicBezTo>
                  <a:cubicBezTo>
                    <a:pt x="4511" y="5669"/>
                    <a:pt x="8258" y="6403"/>
                    <a:pt x="11674" y="6477"/>
                  </a:cubicBezTo>
                  <a:cubicBezTo>
                    <a:pt x="15091" y="6550"/>
                    <a:pt x="18176" y="5962"/>
                    <a:pt x="21262" y="5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3068327" y="4689780"/>
              <a:ext cx="170657" cy="150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0730" fill="norm" stroke="1" extrusionOk="0">
                  <a:moveTo>
                    <a:pt x="3900" y="8315"/>
                  </a:moveTo>
                  <a:cubicBezTo>
                    <a:pt x="2567" y="11525"/>
                    <a:pt x="1233" y="14736"/>
                    <a:pt x="567" y="17071"/>
                  </a:cubicBezTo>
                  <a:cubicBezTo>
                    <a:pt x="-100" y="19407"/>
                    <a:pt x="-100" y="20866"/>
                    <a:pt x="167" y="20720"/>
                  </a:cubicBezTo>
                  <a:cubicBezTo>
                    <a:pt x="433" y="20574"/>
                    <a:pt x="967" y="18823"/>
                    <a:pt x="2167" y="15758"/>
                  </a:cubicBezTo>
                  <a:cubicBezTo>
                    <a:pt x="3367" y="12693"/>
                    <a:pt x="5233" y="8315"/>
                    <a:pt x="6567" y="5542"/>
                  </a:cubicBezTo>
                  <a:cubicBezTo>
                    <a:pt x="7900" y="2769"/>
                    <a:pt x="8700" y="1601"/>
                    <a:pt x="9900" y="725"/>
                  </a:cubicBezTo>
                  <a:cubicBezTo>
                    <a:pt x="11100" y="-150"/>
                    <a:pt x="12700" y="-734"/>
                    <a:pt x="14300" y="2039"/>
                  </a:cubicBezTo>
                  <a:cubicBezTo>
                    <a:pt x="15900" y="4812"/>
                    <a:pt x="17500" y="10942"/>
                    <a:pt x="18700" y="14590"/>
                  </a:cubicBezTo>
                  <a:cubicBezTo>
                    <a:pt x="19900" y="18239"/>
                    <a:pt x="20700" y="19407"/>
                    <a:pt x="21500" y="20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3391383" y="5061225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3397733" y="5181875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3626337" y="4851435"/>
              <a:ext cx="203197" cy="354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57" fill="norm" stroke="1" extrusionOk="0">
                  <a:moveTo>
                    <a:pt x="21377" y="4207"/>
                  </a:moveTo>
                  <a:cubicBezTo>
                    <a:pt x="20041" y="2809"/>
                    <a:pt x="18705" y="1412"/>
                    <a:pt x="17480" y="649"/>
                  </a:cubicBezTo>
                  <a:cubicBezTo>
                    <a:pt x="16255" y="-113"/>
                    <a:pt x="15142" y="-240"/>
                    <a:pt x="13695" y="459"/>
                  </a:cubicBezTo>
                  <a:cubicBezTo>
                    <a:pt x="12247" y="1158"/>
                    <a:pt x="10466" y="2682"/>
                    <a:pt x="9352" y="5351"/>
                  </a:cubicBezTo>
                  <a:cubicBezTo>
                    <a:pt x="8239" y="8019"/>
                    <a:pt x="7793" y="11831"/>
                    <a:pt x="7682" y="14435"/>
                  </a:cubicBezTo>
                  <a:cubicBezTo>
                    <a:pt x="7571" y="17040"/>
                    <a:pt x="7793" y="18438"/>
                    <a:pt x="7793" y="19454"/>
                  </a:cubicBezTo>
                  <a:cubicBezTo>
                    <a:pt x="7793" y="20471"/>
                    <a:pt x="7571" y="21106"/>
                    <a:pt x="7014" y="21233"/>
                  </a:cubicBezTo>
                  <a:cubicBezTo>
                    <a:pt x="6457" y="21360"/>
                    <a:pt x="5567" y="20979"/>
                    <a:pt x="4453" y="20280"/>
                  </a:cubicBezTo>
                  <a:cubicBezTo>
                    <a:pt x="3340" y="19581"/>
                    <a:pt x="2004" y="18565"/>
                    <a:pt x="1113" y="17739"/>
                  </a:cubicBezTo>
                  <a:cubicBezTo>
                    <a:pt x="222" y="16913"/>
                    <a:pt x="-223" y="16278"/>
                    <a:pt x="111" y="15833"/>
                  </a:cubicBezTo>
                  <a:cubicBezTo>
                    <a:pt x="445" y="15388"/>
                    <a:pt x="1558" y="15134"/>
                    <a:pt x="4899" y="14753"/>
                  </a:cubicBezTo>
                  <a:cubicBezTo>
                    <a:pt x="8239" y="14372"/>
                    <a:pt x="13806" y="13864"/>
                    <a:pt x="19373" y="13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3898466" y="4891481"/>
              <a:ext cx="115218" cy="267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365" fill="norm" stroke="1" extrusionOk="0">
                  <a:moveTo>
                    <a:pt x="20996" y="3408"/>
                  </a:moveTo>
                  <a:cubicBezTo>
                    <a:pt x="20610" y="2564"/>
                    <a:pt x="20225" y="1720"/>
                    <a:pt x="19260" y="1045"/>
                  </a:cubicBezTo>
                  <a:cubicBezTo>
                    <a:pt x="18296" y="370"/>
                    <a:pt x="16753" y="-136"/>
                    <a:pt x="15017" y="33"/>
                  </a:cubicBezTo>
                  <a:cubicBezTo>
                    <a:pt x="13282" y="202"/>
                    <a:pt x="11353" y="1045"/>
                    <a:pt x="8653" y="3323"/>
                  </a:cubicBezTo>
                  <a:cubicBezTo>
                    <a:pt x="5953" y="5602"/>
                    <a:pt x="2482" y="9314"/>
                    <a:pt x="939" y="12351"/>
                  </a:cubicBezTo>
                  <a:cubicBezTo>
                    <a:pt x="-604" y="15389"/>
                    <a:pt x="-218" y="17752"/>
                    <a:pt x="1903" y="19186"/>
                  </a:cubicBezTo>
                  <a:cubicBezTo>
                    <a:pt x="4025" y="20620"/>
                    <a:pt x="7882" y="21126"/>
                    <a:pt x="10775" y="21295"/>
                  </a:cubicBezTo>
                  <a:cubicBezTo>
                    <a:pt x="13667" y="21464"/>
                    <a:pt x="15596" y="21295"/>
                    <a:pt x="17525" y="21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4026383" y="4880164"/>
              <a:ext cx="148478" cy="32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35" fill="norm" stroke="1" extrusionOk="0">
                  <a:moveTo>
                    <a:pt x="11865" y="8746"/>
                  </a:moveTo>
                  <a:cubicBezTo>
                    <a:pt x="11256" y="8035"/>
                    <a:pt x="10648" y="7324"/>
                    <a:pt x="9887" y="7396"/>
                  </a:cubicBezTo>
                  <a:cubicBezTo>
                    <a:pt x="9127" y="7467"/>
                    <a:pt x="8214" y="8319"/>
                    <a:pt x="7454" y="10096"/>
                  </a:cubicBezTo>
                  <a:cubicBezTo>
                    <a:pt x="6693" y="11872"/>
                    <a:pt x="6085" y="14572"/>
                    <a:pt x="5780" y="16277"/>
                  </a:cubicBezTo>
                  <a:cubicBezTo>
                    <a:pt x="5476" y="17982"/>
                    <a:pt x="5476" y="18693"/>
                    <a:pt x="5780" y="18622"/>
                  </a:cubicBezTo>
                  <a:cubicBezTo>
                    <a:pt x="6085" y="18551"/>
                    <a:pt x="6693" y="17698"/>
                    <a:pt x="7454" y="15353"/>
                  </a:cubicBezTo>
                  <a:cubicBezTo>
                    <a:pt x="8214" y="13009"/>
                    <a:pt x="9127" y="9172"/>
                    <a:pt x="9887" y="6614"/>
                  </a:cubicBezTo>
                  <a:cubicBezTo>
                    <a:pt x="10648" y="4056"/>
                    <a:pt x="11256" y="2777"/>
                    <a:pt x="12017" y="1782"/>
                  </a:cubicBezTo>
                  <a:cubicBezTo>
                    <a:pt x="12777" y="788"/>
                    <a:pt x="13690" y="77"/>
                    <a:pt x="14603" y="6"/>
                  </a:cubicBezTo>
                  <a:cubicBezTo>
                    <a:pt x="15515" y="-65"/>
                    <a:pt x="16428" y="503"/>
                    <a:pt x="17797" y="2493"/>
                  </a:cubicBezTo>
                  <a:cubicBezTo>
                    <a:pt x="19166" y="4482"/>
                    <a:pt x="20992" y="7893"/>
                    <a:pt x="21296" y="10877"/>
                  </a:cubicBezTo>
                  <a:cubicBezTo>
                    <a:pt x="21600" y="13861"/>
                    <a:pt x="20383" y="16419"/>
                    <a:pt x="16580" y="18124"/>
                  </a:cubicBezTo>
                  <a:cubicBezTo>
                    <a:pt x="12777" y="19830"/>
                    <a:pt x="6389" y="20682"/>
                    <a:pt x="0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4219798" y="5137425"/>
              <a:ext cx="162186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2138" y="0"/>
                  </a:moveTo>
                  <a:cubicBezTo>
                    <a:pt x="1858" y="5400"/>
                    <a:pt x="1577" y="10800"/>
                    <a:pt x="1156" y="14400"/>
                  </a:cubicBezTo>
                  <a:cubicBezTo>
                    <a:pt x="736" y="18000"/>
                    <a:pt x="175" y="19800"/>
                    <a:pt x="34" y="19800"/>
                  </a:cubicBezTo>
                  <a:cubicBezTo>
                    <a:pt x="-106" y="19800"/>
                    <a:pt x="175" y="18000"/>
                    <a:pt x="1016" y="14760"/>
                  </a:cubicBezTo>
                  <a:cubicBezTo>
                    <a:pt x="1858" y="11520"/>
                    <a:pt x="3260" y="6840"/>
                    <a:pt x="4663" y="4140"/>
                  </a:cubicBezTo>
                  <a:cubicBezTo>
                    <a:pt x="6065" y="1440"/>
                    <a:pt x="7468" y="720"/>
                    <a:pt x="8450" y="1260"/>
                  </a:cubicBezTo>
                  <a:cubicBezTo>
                    <a:pt x="9432" y="1800"/>
                    <a:pt x="9993" y="3600"/>
                    <a:pt x="10133" y="5400"/>
                  </a:cubicBezTo>
                  <a:cubicBezTo>
                    <a:pt x="10273" y="7200"/>
                    <a:pt x="9993" y="9000"/>
                    <a:pt x="10413" y="9000"/>
                  </a:cubicBezTo>
                  <a:cubicBezTo>
                    <a:pt x="10834" y="9000"/>
                    <a:pt x="11956" y="7200"/>
                    <a:pt x="13359" y="5940"/>
                  </a:cubicBezTo>
                  <a:cubicBezTo>
                    <a:pt x="14762" y="4680"/>
                    <a:pt x="16445" y="3960"/>
                    <a:pt x="17707" y="4320"/>
                  </a:cubicBezTo>
                  <a:cubicBezTo>
                    <a:pt x="18969" y="4680"/>
                    <a:pt x="19811" y="6120"/>
                    <a:pt x="20372" y="9180"/>
                  </a:cubicBezTo>
                  <a:cubicBezTo>
                    <a:pt x="20933" y="12240"/>
                    <a:pt x="21213" y="16920"/>
                    <a:pt x="214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4451833" y="4877075"/>
              <a:ext cx="79716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7" h="21600" fill="norm" stroke="1" extrusionOk="0">
                  <a:moveTo>
                    <a:pt x="4860" y="0"/>
                  </a:moveTo>
                  <a:cubicBezTo>
                    <a:pt x="9720" y="2090"/>
                    <a:pt x="14580" y="4181"/>
                    <a:pt x="17550" y="7026"/>
                  </a:cubicBezTo>
                  <a:cubicBezTo>
                    <a:pt x="20520" y="9871"/>
                    <a:pt x="21600" y="13471"/>
                    <a:pt x="18360" y="16026"/>
                  </a:cubicBezTo>
                  <a:cubicBezTo>
                    <a:pt x="15120" y="18581"/>
                    <a:pt x="7560" y="200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4629633" y="5308875"/>
              <a:ext cx="69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4885810" y="4965267"/>
              <a:ext cx="226424" cy="187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066" fill="norm" stroke="1" extrusionOk="0">
                  <a:moveTo>
                    <a:pt x="11194" y="10049"/>
                  </a:moveTo>
                  <a:cubicBezTo>
                    <a:pt x="11594" y="8625"/>
                    <a:pt x="11994" y="7201"/>
                    <a:pt x="12394" y="5539"/>
                  </a:cubicBezTo>
                  <a:cubicBezTo>
                    <a:pt x="12794" y="3878"/>
                    <a:pt x="13194" y="1979"/>
                    <a:pt x="12894" y="910"/>
                  </a:cubicBezTo>
                  <a:cubicBezTo>
                    <a:pt x="12594" y="-158"/>
                    <a:pt x="11594" y="-395"/>
                    <a:pt x="9794" y="792"/>
                  </a:cubicBezTo>
                  <a:cubicBezTo>
                    <a:pt x="7994" y="1979"/>
                    <a:pt x="5394" y="4590"/>
                    <a:pt x="3594" y="7082"/>
                  </a:cubicBezTo>
                  <a:cubicBezTo>
                    <a:pt x="1794" y="9574"/>
                    <a:pt x="794" y="11948"/>
                    <a:pt x="294" y="13965"/>
                  </a:cubicBezTo>
                  <a:cubicBezTo>
                    <a:pt x="-206" y="15983"/>
                    <a:pt x="-206" y="17645"/>
                    <a:pt x="1394" y="18238"/>
                  </a:cubicBezTo>
                  <a:cubicBezTo>
                    <a:pt x="2994" y="18831"/>
                    <a:pt x="6194" y="18357"/>
                    <a:pt x="8694" y="16576"/>
                  </a:cubicBezTo>
                  <a:cubicBezTo>
                    <a:pt x="11194" y="14796"/>
                    <a:pt x="12994" y="11710"/>
                    <a:pt x="13994" y="9574"/>
                  </a:cubicBezTo>
                  <a:cubicBezTo>
                    <a:pt x="14994" y="7438"/>
                    <a:pt x="15194" y="6251"/>
                    <a:pt x="15194" y="6726"/>
                  </a:cubicBezTo>
                  <a:cubicBezTo>
                    <a:pt x="15194" y="7201"/>
                    <a:pt x="14994" y="9337"/>
                    <a:pt x="14994" y="11710"/>
                  </a:cubicBezTo>
                  <a:cubicBezTo>
                    <a:pt x="14994" y="14084"/>
                    <a:pt x="15194" y="16695"/>
                    <a:pt x="15694" y="18357"/>
                  </a:cubicBezTo>
                  <a:cubicBezTo>
                    <a:pt x="16194" y="20018"/>
                    <a:pt x="16994" y="20730"/>
                    <a:pt x="17994" y="20968"/>
                  </a:cubicBezTo>
                  <a:cubicBezTo>
                    <a:pt x="18994" y="21205"/>
                    <a:pt x="20194" y="20968"/>
                    <a:pt x="21394" y="207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5175733" y="5042175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5207483" y="5099325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5419501" y="4987387"/>
              <a:ext cx="149933" cy="459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217" fill="norm" stroke="1" extrusionOk="0">
                  <a:moveTo>
                    <a:pt x="20959" y="2236"/>
                  </a:moveTo>
                  <a:cubicBezTo>
                    <a:pt x="20663" y="1650"/>
                    <a:pt x="20367" y="1063"/>
                    <a:pt x="18444" y="575"/>
                  </a:cubicBezTo>
                  <a:cubicBezTo>
                    <a:pt x="16521" y="86"/>
                    <a:pt x="12970" y="-305"/>
                    <a:pt x="9419" y="330"/>
                  </a:cubicBezTo>
                  <a:cubicBezTo>
                    <a:pt x="5869" y="966"/>
                    <a:pt x="2318" y="2627"/>
                    <a:pt x="838" y="3702"/>
                  </a:cubicBezTo>
                  <a:cubicBezTo>
                    <a:pt x="-641" y="4777"/>
                    <a:pt x="-49" y="5266"/>
                    <a:pt x="1726" y="5559"/>
                  </a:cubicBezTo>
                  <a:cubicBezTo>
                    <a:pt x="3501" y="5852"/>
                    <a:pt x="6460" y="5950"/>
                    <a:pt x="8680" y="5804"/>
                  </a:cubicBezTo>
                  <a:cubicBezTo>
                    <a:pt x="10899" y="5657"/>
                    <a:pt x="12378" y="5266"/>
                    <a:pt x="14006" y="4582"/>
                  </a:cubicBezTo>
                  <a:cubicBezTo>
                    <a:pt x="15633" y="3898"/>
                    <a:pt x="17408" y="2920"/>
                    <a:pt x="18148" y="2725"/>
                  </a:cubicBezTo>
                  <a:cubicBezTo>
                    <a:pt x="18888" y="2529"/>
                    <a:pt x="18592" y="3116"/>
                    <a:pt x="18592" y="5119"/>
                  </a:cubicBezTo>
                  <a:cubicBezTo>
                    <a:pt x="18592" y="7123"/>
                    <a:pt x="18888" y="10544"/>
                    <a:pt x="18740" y="13281"/>
                  </a:cubicBezTo>
                  <a:cubicBezTo>
                    <a:pt x="18592" y="16017"/>
                    <a:pt x="18000" y="18070"/>
                    <a:pt x="17260" y="19291"/>
                  </a:cubicBezTo>
                  <a:cubicBezTo>
                    <a:pt x="16521" y="20513"/>
                    <a:pt x="15633" y="20904"/>
                    <a:pt x="14449" y="21100"/>
                  </a:cubicBezTo>
                  <a:cubicBezTo>
                    <a:pt x="13266" y="21295"/>
                    <a:pt x="11786" y="21295"/>
                    <a:pt x="10307" y="20709"/>
                  </a:cubicBezTo>
                  <a:cubicBezTo>
                    <a:pt x="8827" y="20122"/>
                    <a:pt x="7348" y="18949"/>
                    <a:pt x="6608" y="18070"/>
                  </a:cubicBezTo>
                  <a:cubicBezTo>
                    <a:pt x="5869" y="17190"/>
                    <a:pt x="5869" y="16604"/>
                    <a:pt x="5869" y="16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5800779" y="4817118"/>
              <a:ext cx="108470" cy="326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368" fill="norm" stroke="1" extrusionOk="0">
                  <a:moveTo>
                    <a:pt x="17811" y="3506"/>
                  </a:moveTo>
                  <a:cubicBezTo>
                    <a:pt x="19441" y="2260"/>
                    <a:pt x="21071" y="1014"/>
                    <a:pt x="20867" y="391"/>
                  </a:cubicBezTo>
                  <a:cubicBezTo>
                    <a:pt x="20663" y="-232"/>
                    <a:pt x="18626" y="-232"/>
                    <a:pt x="14754" y="1291"/>
                  </a:cubicBezTo>
                  <a:cubicBezTo>
                    <a:pt x="10882" y="2814"/>
                    <a:pt x="5177" y="5860"/>
                    <a:pt x="2324" y="8837"/>
                  </a:cubicBezTo>
                  <a:cubicBezTo>
                    <a:pt x="-529" y="11814"/>
                    <a:pt x="-529" y="14722"/>
                    <a:pt x="1101" y="16730"/>
                  </a:cubicBezTo>
                  <a:cubicBezTo>
                    <a:pt x="2731" y="18737"/>
                    <a:pt x="5992" y="19845"/>
                    <a:pt x="8845" y="20468"/>
                  </a:cubicBezTo>
                  <a:cubicBezTo>
                    <a:pt x="11697" y="21091"/>
                    <a:pt x="14143" y="21230"/>
                    <a:pt x="16588" y="21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5937733" y="4801139"/>
              <a:ext cx="159183" cy="330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0962" fill="norm" stroke="1" extrusionOk="0">
                  <a:moveTo>
                    <a:pt x="9257" y="9240"/>
                  </a:moveTo>
                  <a:cubicBezTo>
                    <a:pt x="8696" y="12460"/>
                    <a:pt x="8135" y="15680"/>
                    <a:pt x="7434" y="17693"/>
                  </a:cubicBezTo>
                  <a:cubicBezTo>
                    <a:pt x="6732" y="19705"/>
                    <a:pt x="5891" y="20510"/>
                    <a:pt x="5470" y="20309"/>
                  </a:cubicBezTo>
                  <a:cubicBezTo>
                    <a:pt x="5049" y="20108"/>
                    <a:pt x="5049" y="18900"/>
                    <a:pt x="5610" y="16016"/>
                  </a:cubicBezTo>
                  <a:cubicBezTo>
                    <a:pt x="6171" y="13131"/>
                    <a:pt x="7294" y="8570"/>
                    <a:pt x="8556" y="5618"/>
                  </a:cubicBezTo>
                  <a:cubicBezTo>
                    <a:pt x="9818" y="2667"/>
                    <a:pt x="11221" y="1325"/>
                    <a:pt x="12623" y="587"/>
                  </a:cubicBezTo>
                  <a:cubicBezTo>
                    <a:pt x="14026" y="-151"/>
                    <a:pt x="15429" y="-285"/>
                    <a:pt x="16831" y="721"/>
                  </a:cubicBezTo>
                  <a:cubicBezTo>
                    <a:pt x="18234" y="1727"/>
                    <a:pt x="19636" y="3874"/>
                    <a:pt x="20478" y="6490"/>
                  </a:cubicBezTo>
                  <a:cubicBezTo>
                    <a:pt x="21319" y="9106"/>
                    <a:pt x="21600" y="12192"/>
                    <a:pt x="19356" y="14808"/>
                  </a:cubicBezTo>
                  <a:cubicBezTo>
                    <a:pt x="17112" y="17424"/>
                    <a:pt x="12343" y="19571"/>
                    <a:pt x="8696" y="20443"/>
                  </a:cubicBezTo>
                  <a:cubicBezTo>
                    <a:pt x="5049" y="21315"/>
                    <a:pt x="2525" y="20913"/>
                    <a:pt x="0" y="20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6122148" y="5056593"/>
              <a:ext cx="159704" cy="10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56" fill="norm" stroke="1" extrusionOk="0">
                  <a:moveTo>
                    <a:pt x="817" y="3468"/>
                  </a:moveTo>
                  <a:cubicBezTo>
                    <a:pt x="532" y="7703"/>
                    <a:pt x="248" y="11938"/>
                    <a:pt x="106" y="15115"/>
                  </a:cubicBezTo>
                  <a:cubicBezTo>
                    <a:pt x="-36" y="18291"/>
                    <a:pt x="-36" y="20409"/>
                    <a:pt x="106" y="20197"/>
                  </a:cubicBezTo>
                  <a:cubicBezTo>
                    <a:pt x="248" y="19985"/>
                    <a:pt x="532" y="17444"/>
                    <a:pt x="1527" y="14056"/>
                  </a:cubicBezTo>
                  <a:cubicBezTo>
                    <a:pt x="2522" y="10668"/>
                    <a:pt x="4227" y="6432"/>
                    <a:pt x="5648" y="3680"/>
                  </a:cubicBezTo>
                  <a:cubicBezTo>
                    <a:pt x="7069" y="927"/>
                    <a:pt x="8206" y="-344"/>
                    <a:pt x="8917" y="80"/>
                  </a:cubicBezTo>
                  <a:cubicBezTo>
                    <a:pt x="9627" y="503"/>
                    <a:pt x="9911" y="2621"/>
                    <a:pt x="9911" y="4738"/>
                  </a:cubicBezTo>
                  <a:cubicBezTo>
                    <a:pt x="9911" y="6856"/>
                    <a:pt x="9627" y="8974"/>
                    <a:pt x="9911" y="8974"/>
                  </a:cubicBezTo>
                  <a:cubicBezTo>
                    <a:pt x="10196" y="8974"/>
                    <a:pt x="11048" y="6856"/>
                    <a:pt x="12043" y="5162"/>
                  </a:cubicBezTo>
                  <a:cubicBezTo>
                    <a:pt x="13038" y="3468"/>
                    <a:pt x="14175" y="2197"/>
                    <a:pt x="15596" y="1562"/>
                  </a:cubicBezTo>
                  <a:cubicBezTo>
                    <a:pt x="17017" y="927"/>
                    <a:pt x="18722" y="927"/>
                    <a:pt x="19859" y="3468"/>
                  </a:cubicBezTo>
                  <a:cubicBezTo>
                    <a:pt x="20996" y="6009"/>
                    <a:pt x="21564" y="11091"/>
                    <a:pt x="21422" y="14480"/>
                  </a:cubicBezTo>
                  <a:cubicBezTo>
                    <a:pt x="21280" y="17868"/>
                    <a:pt x="20427" y="19562"/>
                    <a:pt x="19575" y="21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6350483" y="4775475"/>
              <a:ext cx="102092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600" fill="norm" stroke="1" extrusionOk="0">
                  <a:moveTo>
                    <a:pt x="0" y="0"/>
                  </a:moveTo>
                  <a:cubicBezTo>
                    <a:pt x="6048" y="2323"/>
                    <a:pt x="12096" y="4645"/>
                    <a:pt x="15984" y="7142"/>
                  </a:cubicBezTo>
                  <a:cubicBezTo>
                    <a:pt x="19872" y="9639"/>
                    <a:pt x="21600" y="12310"/>
                    <a:pt x="20520" y="14632"/>
                  </a:cubicBezTo>
                  <a:cubicBezTo>
                    <a:pt x="19440" y="16955"/>
                    <a:pt x="15552" y="18929"/>
                    <a:pt x="12528" y="20032"/>
                  </a:cubicBezTo>
                  <a:cubicBezTo>
                    <a:pt x="9504" y="21135"/>
                    <a:pt x="7344" y="21368"/>
                    <a:pt x="51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6445733" y="5131075"/>
              <a:ext cx="76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4235"/>
                    <a:pt x="19200" y="8471"/>
                    <a:pt x="15600" y="12071"/>
                  </a:cubicBezTo>
                  <a:cubicBezTo>
                    <a:pt x="12000" y="15671"/>
                    <a:pt x="6000" y="186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6833159" y="4769125"/>
              <a:ext cx="155255" cy="371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553" fill="norm" stroke="1" extrusionOk="0">
                  <a:moveTo>
                    <a:pt x="6811" y="0"/>
                  </a:moveTo>
                  <a:cubicBezTo>
                    <a:pt x="7095" y="3559"/>
                    <a:pt x="7380" y="7118"/>
                    <a:pt x="7095" y="9880"/>
                  </a:cubicBezTo>
                  <a:cubicBezTo>
                    <a:pt x="6811" y="12641"/>
                    <a:pt x="5959" y="14605"/>
                    <a:pt x="4964" y="16077"/>
                  </a:cubicBezTo>
                  <a:cubicBezTo>
                    <a:pt x="3969" y="17550"/>
                    <a:pt x="2832" y="18532"/>
                    <a:pt x="2264" y="18716"/>
                  </a:cubicBezTo>
                  <a:cubicBezTo>
                    <a:pt x="1695" y="18900"/>
                    <a:pt x="1695" y="18286"/>
                    <a:pt x="2264" y="17305"/>
                  </a:cubicBezTo>
                  <a:cubicBezTo>
                    <a:pt x="2832" y="16323"/>
                    <a:pt x="3969" y="14973"/>
                    <a:pt x="5532" y="13868"/>
                  </a:cubicBezTo>
                  <a:cubicBezTo>
                    <a:pt x="7095" y="12764"/>
                    <a:pt x="9085" y="11905"/>
                    <a:pt x="10790" y="11414"/>
                  </a:cubicBezTo>
                  <a:cubicBezTo>
                    <a:pt x="12495" y="10923"/>
                    <a:pt x="13917" y="10800"/>
                    <a:pt x="15764" y="11414"/>
                  </a:cubicBezTo>
                  <a:cubicBezTo>
                    <a:pt x="17611" y="12027"/>
                    <a:pt x="19885" y="13377"/>
                    <a:pt x="20595" y="14727"/>
                  </a:cubicBezTo>
                  <a:cubicBezTo>
                    <a:pt x="21306" y="16077"/>
                    <a:pt x="20453" y="17427"/>
                    <a:pt x="18748" y="18532"/>
                  </a:cubicBezTo>
                  <a:cubicBezTo>
                    <a:pt x="17043" y="19636"/>
                    <a:pt x="14485" y="20495"/>
                    <a:pt x="11785" y="20986"/>
                  </a:cubicBezTo>
                  <a:cubicBezTo>
                    <a:pt x="9085" y="21477"/>
                    <a:pt x="6243" y="21600"/>
                    <a:pt x="4111" y="21539"/>
                  </a:cubicBezTo>
                  <a:cubicBezTo>
                    <a:pt x="1980" y="21477"/>
                    <a:pt x="559" y="21232"/>
                    <a:pt x="132" y="20802"/>
                  </a:cubicBezTo>
                  <a:cubicBezTo>
                    <a:pt x="-294" y="20373"/>
                    <a:pt x="274" y="19759"/>
                    <a:pt x="2406" y="19023"/>
                  </a:cubicBezTo>
                  <a:cubicBezTo>
                    <a:pt x="4538" y="18286"/>
                    <a:pt x="8232" y="17427"/>
                    <a:pt x="11927" y="16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7080733" y="4908825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9200"/>
                    <a:pt x="11127" y="16800"/>
                    <a:pt x="14727" y="13200"/>
                  </a:cubicBezTo>
                  <a:cubicBezTo>
                    <a:pt x="18327" y="9600"/>
                    <a:pt x="19964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7118833" y="5010425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7429983" y="4698155"/>
              <a:ext cx="158751" cy="36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12052"/>
                  </a:moveTo>
                  <a:cubicBezTo>
                    <a:pt x="3168" y="11303"/>
                    <a:pt x="6336" y="10554"/>
                    <a:pt x="9072" y="8993"/>
                  </a:cubicBezTo>
                  <a:cubicBezTo>
                    <a:pt x="11808" y="7432"/>
                    <a:pt x="14112" y="5060"/>
                    <a:pt x="15264" y="3562"/>
                  </a:cubicBezTo>
                  <a:cubicBezTo>
                    <a:pt x="16416" y="2063"/>
                    <a:pt x="16416" y="1439"/>
                    <a:pt x="15984" y="877"/>
                  </a:cubicBezTo>
                  <a:cubicBezTo>
                    <a:pt x="15552" y="315"/>
                    <a:pt x="14688" y="-184"/>
                    <a:pt x="13680" y="66"/>
                  </a:cubicBezTo>
                  <a:cubicBezTo>
                    <a:pt x="12672" y="315"/>
                    <a:pt x="11520" y="1314"/>
                    <a:pt x="10512" y="3624"/>
                  </a:cubicBezTo>
                  <a:cubicBezTo>
                    <a:pt x="9504" y="5934"/>
                    <a:pt x="8640" y="9555"/>
                    <a:pt x="8064" y="12426"/>
                  </a:cubicBezTo>
                  <a:cubicBezTo>
                    <a:pt x="7488" y="15298"/>
                    <a:pt x="7200" y="17421"/>
                    <a:pt x="6912" y="18919"/>
                  </a:cubicBezTo>
                  <a:cubicBezTo>
                    <a:pt x="6624" y="20417"/>
                    <a:pt x="6336" y="21291"/>
                    <a:pt x="6192" y="21229"/>
                  </a:cubicBezTo>
                  <a:cubicBezTo>
                    <a:pt x="6048" y="21166"/>
                    <a:pt x="6048" y="20167"/>
                    <a:pt x="6768" y="19044"/>
                  </a:cubicBezTo>
                  <a:cubicBezTo>
                    <a:pt x="7488" y="17920"/>
                    <a:pt x="8928" y="16671"/>
                    <a:pt x="10224" y="15860"/>
                  </a:cubicBezTo>
                  <a:cubicBezTo>
                    <a:pt x="11520" y="15048"/>
                    <a:pt x="12672" y="14674"/>
                    <a:pt x="13824" y="14674"/>
                  </a:cubicBezTo>
                  <a:cubicBezTo>
                    <a:pt x="14976" y="14674"/>
                    <a:pt x="16128" y="15048"/>
                    <a:pt x="16992" y="15922"/>
                  </a:cubicBezTo>
                  <a:cubicBezTo>
                    <a:pt x="17856" y="16796"/>
                    <a:pt x="18432" y="18170"/>
                    <a:pt x="19152" y="19169"/>
                  </a:cubicBezTo>
                  <a:cubicBezTo>
                    <a:pt x="19872" y="20167"/>
                    <a:pt x="20736" y="20792"/>
                    <a:pt x="21600" y="21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7653822" y="4763717"/>
              <a:ext cx="119062" cy="300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64" fill="norm" stroke="1" extrusionOk="0">
                  <a:moveTo>
                    <a:pt x="21316" y="839"/>
                  </a:moveTo>
                  <a:cubicBezTo>
                    <a:pt x="19800" y="386"/>
                    <a:pt x="18284" y="-67"/>
                    <a:pt x="16579" y="9"/>
                  </a:cubicBezTo>
                  <a:cubicBezTo>
                    <a:pt x="14874" y="84"/>
                    <a:pt x="12979" y="688"/>
                    <a:pt x="10137" y="3030"/>
                  </a:cubicBezTo>
                  <a:cubicBezTo>
                    <a:pt x="7295" y="5371"/>
                    <a:pt x="3505" y="9449"/>
                    <a:pt x="1611" y="12621"/>
                  </a:cubicBezTo>
                  <a:cubicBezTo>
                    <a:pt x="-284" y="15793"/>
                    <a:pt x="-284" y="18059"/>
                    <a:pt x="474" y="19494"/>
                  </a:cubicBezTo>
                  <a:cubicBezTo>
                    <a:pt x="1232" y="20929"/>
                    <a:pt x="2748" y="21533"/>
                    <a:pt x="5590" y="21457"/>
                  </a:cubicBezTo>
                  <a:cubicBezTo>
                    <a:pt x="8432" y="21382"/>
                    <a:pt x="12600" y="20627"/>
                    <a:pt x="16769" y="198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7747483" y="4766180"/>
              <a:ext cx="175875" cy="30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359" fill="norm" stroke="1" extrusionOk="0">
                  <a:moveTo>
                    <a:pt x="7624" y="9209"/>
                  </a:moveTo>
                  <a:cubicBezTo>
                    <a:pt x="7624" y="8459"/>
                    <a:pt x="7624" y="7709"/>
                    <a:pt x="7242" y="7859"/>
                  </a:cubicBezTo>
                  <a:cubicBezTo>
                    <a:pt x="6861" y="8009"/>
                    <a:pt x="6099" y="9059"/>
                    <a:pt x="5464" y="11159"/>
                  </a:cubicBezTo>
                  <a:cubicBezTo>
                    <a:pt x="4828" y="13259"/>
                    <a:pt x="4320" y="16409"/>
                    <a:pt x="4193" y="18359"/>
                  </a:cubicBezTo>
                  <a:cubicBezTo>
                    <a:pt x="4066" y="20309"/>
                    <a:pt x="4320" y="21059"/>
                    <a:pt x="4574" y="21059"/>
                  </a:cubicBezTo>
                  <a:cubicBezTo>
                    <a:pt x="4828" y="21059"/>
                    <a:pt x="5082" y="20309"/>
                    <a:pt x="6353" y="17384"/>
                  </a:cubicBezTo>
                  <a:cubicBezTo>
                    <a:pt x="7624" y="14459"/>
                    <a:pt x="9911" y="9359"/>
                    <a:pt x="11562" y="6209"/>
                  </a:cubicBezTo>
                  <a:cubicBezTo>
                    <a:pt x="13214" y="3059"/>
                    <a:pt x="14231" y="1859"/>
                    <a:pt x="15247" y="1034"/>
                  </a:cubicBezTo>
                  <a:cubicBezTo>
                    <a:pt x="16264" y="209"/>
                    <a:pt x="17280" y="-241"/>
                    <a:pt x="18169" y="134"/>
                  </a:cubicBezTo>
                  <a:cubicBezTo>
                    <a:pt x="19059" y="509"/>
                    <a:pt x="19821" y="1709"/>
                    <a:pt x="20456" y="3959"/>
                  </a:cubicBezTo>
                  <a:cubicBezTo>
                    <a:pt x="21092" y="6209"/>
                    <a:pt x="21600" y="9509"/>
                    <a:pt x="20329" y="12584"/>
                  </a:cubicBezTo>
                  <a:cubicBezTo>
                    <a:pt x="19059" y="15659"/>
                    <a:pt x="16009" y="18509"/>
                    <a:pt x="12325" y="19934"/>
                  </a:cubicBezTo>
                  <a:cubicBezTo>
                    <a:pt x="8640" y="21359"/>
                    <a:pt x="4320" y="21359"/>
                    <a:pt x="0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7912583" y="5009102"/>
              <a:ext cx="171451" cy="85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3" fill="norm" stroke="1" extrusionOk="0">
                  <a:moveTo>
                    <a:pt x="0" y="322"/>
                  </a:moveTo>
                  <a:cubicBezTo>
                    <a:pt x="800" y="2379"/>
                    <a:pt x="1600" y="4436"/>
                    <a:pt x="2000" y="6750"/>
                  </a:cubicBezTo>
                  <a:cubicBezTo>
                    <a:pt x="2400" y="9064"/>
                    <a:pt x="2400" y="11636"/>
                    <a:pt x="2133" y="14464"/>
                  </a:cubicBezTo>
                  <a:cubicBezTo>
                    <a:pt x="1867" y="17293"/>
                    <a:pt x="1333" y="20379"/>
                    <a:pt x="1067" y="20636"/>
                  </a:cubicBezTo>
                  <a:cubicBezTo>
                    <a:pt x="800" y="20893"/>
                    <a:pt x="800" y="18322"/>
                    <a:pt x="1067" y="15493"/>
                  </a:cubicBezTo>
                  <a:cubicBezTo>
                    <a:pt x="1333" y="12664"/>
                    <a:pt x="1867" y="9579"/>
                    <a:pt x="2667" y="7264"/>
                  </a:cubicBezTo>
                  <a:cubicBezTo>
                    <a:pt x="3467" y="4950"/>
                    <a:pt x="4533" y="3407"/>
                    <a:pt x="5467" y="3664"/>
                  </a:cubicBezTo>
                  <a:cubicBezTo>
                    <a:pt x="6400" y="3922"/>
                    <a:pt x="7200" y="5979"/>
                    <a:pt x="8267" y="6750"/>
                  </a:cubicBezTo>
                  <a:cubicBezTo>
                    <a:pt x="9333" y="7522"/>
                    <a:pt x="10667" y="7007"/>
                    <a:pt x="11733" y="5722"/>
                  </a:cubicBezTo>
                  <a:cubicBezTo>
                    <a:pt x="12800" y="4436"/>
                    <a:pt x="13600" y="2379"/>
                    <a:pt x="14667" y="1093"/>
                  </a:cubicBezTo>
                  <a:cubicBezTo>
                    <a:pt x="15733" y="-193"/>
                    <a:pt x="17067" y="-707"/>
                    <a:pt x="18267" y="1607"/>
                  </a:cubicBezTo>
                  <a:cubicBezTo>
                    <a:pt x="19467" y="3922"/>
                    <a:pt x="20533" y="9064"/>
                    <a:pt x="21600" y="14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8128483" y="4731025"/>
              <a:ext cx="135842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600" fill="norm" stroke="1" extrusionOk="0">
                  <a:moveTo>
                    <a:pt x="5891" y="0"/>
                  </a:moveTo>
                  <a:cubicBezTo>
                    <a:pt x="7527" y="109"/>
                    <a:pt x="9164" y="218"/>
                    <a:pt x="11455" y="1200"/>
                  </a:cubicBezTo>
                  <a:cubicBezTo>
                    <a:pt x="13745" y="2182"/>
                    <a:pt x="16691" y="4036"/>
                    <a:pt x="18655" y="6545"/>
                  </a:cubicBezTo>
                  <a:cubicBezTo>
                    <a:pt x="20618" y="9055"/>
                    <a:pt x="21600" y="12218"/>
                    <a:pt x="20618" y="14673"/>
                  </a:cubicBezTo>
                  <a:cubicBezTo>
                    <a:pt x="19636" y="17127"/>
                    <a:pt x="16691" y="18873"/>
                    <a:pt x="12927" y="19909"/>
                  </a:cubicBezTo>
                  <a:cubicBezTo>
                    <a:pt x="9164" y="20945"/>
                    <a:pt x="4582" y="212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8511184" y="1219475"/>
              <a:ext cx="334209" cy="510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19453" y="0"/>
                  </a:moveTo>
                  <a:cubicBezTo>
                    <a:pt x="19453" y="179"/>
                    <a:pt x="19453" y="358"/>
                    <a:pt x="19521" y="618"/>
                  </a:cubicBezTo>
                  <a:cubicBezTo>
                    <a:pt x="19589" y="878"/>
                    <a:pt x="19725" y="1218"/>
                    <a:pt x="19793" y="1563"/>
                  </a:cubicBezTo>
                  <a:cubicBezTo>
                    <a:pt x="19861" y="1907"/>
                    <a:pt x="19861" y="2257"/>
                    <a:pt x="19929" y="2588"/>
                  </a:cubicBezTo>
                  <a:cubicBezTo>
                    <a:pt x="19997" y="2919"/>
                    <a:pt x="20133" y="3233"/>
                    <a:pt x="20404" y="3560"/>
                  </a:cubicBezTo>
                  <a:cubicBezTo>
                    <a:pt x="20676" y="3887"/>
                    <a:pt x="21083" y="4227"/>
                    <a:pt x="21287" y="4585"/>
                  </a:cubicBezTo>
                  <a:cubicBezTo>
                    <a:pt x="21491" y="4943"/>
                    <a:pt x="21491" y="5319"/>
                    <a:pt x="21355" y="5687"/>
                  </a:cubicBezTo>
                  <a:cubicBezTo>
                    <a:pt x="21219" y="6054"/>
                    <a:pt x="20948" y="6412"/>
                    <a:pt x="20676" y="6779"/>
                  </a:cubicBezTo>
                  <a:cubicBezTo>
                    <a:pt x="20404" y="7146"/>
                    <a:pt x="20133" y="7522"/>
                    <a:pt x="19929" y="7858"/>
                  </a:cubicBezTo>
                  <a:cubicBezTo>
                    <a:pt x="19725" y="8194"/>
                    <a:pt x="19589" y="8490"/>
                    <a:pt x="19453" y="8799"/>
                  </a:cubicBezTo>
                  <a:cubicBezTo>
                    <a:pt x="19317" y="9107"/>
                    <a:pt x="19182" y="9430"/>
                    <a:pt x="19046" y="9748"/>
                  </a:cubicBezTo>
                  <a:cubicBezTo>
                    <a:pt x="18910" y="10066"/>
                    <a:pt x="18774" y="10379"/>
                    <a:pt x="18502" y="10710"/>
                  </a:cubicBezTo>
                  <a:cubicBezTo>
                    <a:pt x="18231" y="11042"/>
                    <a:pt x="17823" y="11391"/>
                    <a:pt x="17416" y="11731"/>
                  </a:cubicBezTo>
                  <a:cubicBezTo>
                    <a:pt x="17008" y="12072"/>
                    <a:pt x="16600" y="12403"/>
                    <a:pt x="16193" y="12734"/>
                  </a:cubicBezTo>
                  <a:cubicBezTo>
                    <a:pt x="15785" y="13066"/>
                    <a:pt x="15378" y="13397"/>
                    <a:pt x="15038" y="13715"/>
                  </a:cubicBezTo>
                  <a:cubicBezTo>
                    <a:pt x="14699" y="14033"/>
                    <a:pt x="14427" y="14337"/>
                    <a:pt x="14223" y="14655"/>
                  </a:cubicBezTo>
                  <a:cubicBezTo>
                    <a:pt x="14019" y="14973"/>
                    <a:pt x="13883" y="15304"/>
                    <a:pt x="13680" y="15618"/>
                  </a:cubicBezTo>
                  <a:cubicBezTo>
                    <a:pt x="13476" y="15931"/>
                    <a:pt x="13204" y="16227"/>
                    <a:pt x="12865" y="16567"/>
                  </a:cubicBezTo>
                  <a:cubicBezTo>
                    <a:pt x="12525" y="16907"/>
                    <a:pt x="12117" y="17293"/>
                    <a:pt x="11506" y="17664"/>
                  </a:cubicBezTo>
                  <a:cubicBezTo>
                    <a:pt x="10895" y="18036"/>
                    <a:pt x="10080" y="18394"/>
                    <a:pt x="9197" y="18730"/>
                  </a:cubicBezTo>
                  <a:cubicBezTo>
                    <a:pt x="8314" y="19066"/>
                    <a:pt x="7363" y="19379"/>
                    <a:pt x="6072" y="19706"/>
                  </a:cubicBezTo>
                  <a:cubicBezTo>
                    <a:pt x="4782" y="20033"/>
                    <a:pt x="3151" y="20373"/>
                    <a:pt x="1997" y="20669"/>
                  </a:cubicBezTo>
                  <a:cubicBezTo>
                    <a:pt x="842" y="20964"/>
                    <a:pt x="163" y="21215"/>
                    <a:pt x="27" y="21363"/>
                  </a:cubicBezTo>
                  <a:cubicBezTo>
                    <a:pt x="-109" y="21510"/>
                    <a:pt x="299" y="21555"/>
                    <a:pt x="7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2667483" y="1924325"/>
              <a:ext cx="444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948"/>
                    <a:pt x="8229" y="11896"/>
                    <a:pt x="11829" y="15496"/>
                  </a:cubicBezTo>
                  <a:cubicBezTo>
                    <a:pt x="15429" y="19096"/>
                    <a:pt x="18514" y="2034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4572483" y="1873525"/>
              <a:ext cx="31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600"/>
                    <a:pt x="8640" y="7200"/>
                    <a:pt x="12240" y="10800"/>
                  </a:cubicBezTo>
                  <a:cubicBezTo>
                    <a:pt x="15840" y="14400"/>
                    <a:pt x="1872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6274283" y="1937025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3251683" y="5356411"/>
              <a:ext cx="203201" cy="103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5" fill="norm" stroke="1" extrusionOk="0">
                  <a:moveTo>
                    <a:pt x="0" y="5850"/>
                  </a:moveTo>
                  <a:cubicBezTo>
                    <a:pt x="225" y="8010"/>
                    <a:pt x="450" y="10170"/>
                    <a:pt x="450" y="13194"/>
                  </a:cubicBezTo>
                  <a:cubicBezTo>
                    <a:pt x="450" y="16218"/>
                    <a:pt x="225" y="20106"/>
                    <a:pt x="225" y="20754"/>
                  </a:cubicBezTo>
                  <a:cubicBezTo>
                    <a:pt x="225" y="21402"/>
                    <a:pt x="450" y="18810"/>
                    <a:pt x="1125" y="15570"/>
                  </a:cubicBezTo>
                  <a:cubicBezTo>
                    <a:pt x="1800" y="12330"/>
                    <a:pt x="2925" y="8442"/>
                    <a:pt x="3938" y="5634"/>
                  </a:cubicBezTo>
                  <a:cubicBezTo>
                    <a:pt x="4950" y="2826"/>
                    <a:pt x="5850" y="1098"/>
                    <a:pt x="6637" y="1098"/>
                  </a:cubicBezTo>
                  <a:cubicBezTo>
                    <a:pt x="7425" y="1098"/>
                    <a:pt x="8100" y="2826"/>
                    <a:pt x="8438" y="4770"/>
                  </a:cubicBezTo>
                  <a:cubicBezTo>
                    <a:pt x="8775" y="6714"/>
                    <a:pt x="8775" y="8874"/>
                    <a:pt x="9000" y="8874"/>
                  </a:cubicBezTo>
                  <a:cubicBezTo>
                    <a:pt x="9225" y="8874"/>
                    <a:pt x="9675" y="6714"/>
                    <a:pt x="10687" y="4554"/>
                  </a:cubicBezTo>
                  <a:cubicBezTo>
                    <a:pt x="11700" y="2394"/>
                    <a:pt x="13275" y="234"/>
                    <a:pt x="14400" y="18"/>
                  </a:cubicBezTo>
                  <a:cubicBezTo>
                    <a:pt x="15525" y="-198"/>
                    <a:pt x="16200" y="1530"/>
                    <a:pt x="16650" y="4554"/>
                  </a:cubicBezTo>
                  <a:cubicBezTo>
                    <a:pt x="17100" y="7578"/>
                    <a:pt x="17325" y="11898"/>
                    <a:pt x="17550" y="15138"/>
                  </a:cubicBezTo>
                  <a:cubicBezTo>
                    <a:pt x="17775" y="18378"/>
                    <a:pt x="18000" y="20538"/>
                    <a:pt x="18675" y="20970"/>
                  </a:cubicBezTo>
                  <a:cubicBezTo>
                    <a:pt x="19350" y="21402"/>
                    <a:pt x="20475" y="20106"/>
                    <a:pt x="21600" y="18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5074133" y="5300156"/>
              <a:ext cx="171451" cy="72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690"/>
                  </a:moveTo>
                  <a:cubicBezTo>
                    <a:pt x="800" y="3159"/>
                    <a:pt x="1600" y="5627"/>
                    <a:pt x="2000" y="8405"/>
                  </a:cubicBezTo>
                  <a:cubicBezTo>
                    <a:pt x="2400" y="11182"/>
                    <a:pt x="2400" y="14267"/>
                    <a:pt x="2800" y="13650"/>
                  </a:cubicBezTo>
                  <a:cubicBezTo>
                    <a:pt x="3200" y="13033"/>
                    <a:pt x="4000" y="8713"/>
                    <a:pt x="4933" y="5627"/>
                  </a:cubicBezTo>
                  <a:cubicBezTo>
                    <a:pt x="5867" y="2542"/>
                    <a:pt x="6933" y="690"/>
                    <a:pt x="7867" y="999"/>
                  </a:cubicBezTo>
                  <a:cubicBezTo>
                    <a:pt x="8800" y="1307"/>
                    <a:pt x="9600" y="3776"/>
                    <a:pt x="10133" y="6553"/>
                  </a:cubicBezTo>
                  <a:cubicBezTo>
                    <a:pt x="10667" y="9330"/>
                    <a:pt x="10933" y="12416"/>
                    <a:pt x="11200" y="12416"/>
                  </a:cubicBezTo>
                  <a:cubicBezTo>
                    <a:pt x="11467" y="12416"/>
                    <a:pt x="11733" y="9330"/>
                    <a:pt x="12400" y="6553"/>
                  </a:cubicBezTo>
                  <a:cubicBezTo>
                    <a:pt x="13067" y="3776"/>
                    <a:pt x="14133" y="1307"/>
                    <a:pt x="15333" y="382"/>
                  </a:cubicBezTo>
                  <a:cubicBezTo>
                    <a:pt x="16533" y="-544"/>
                    <a:pt x="17867" y="73"/>
                    <a:pt x="18933" y="3776"/>
                  </a:cubicBezTo>
                  <a:cubicBezTo>
                    <a:pt x="20000" y="7479"/>
                    <a:pt x="20800" y="14267"/>
                    <a:pt x="21600" y="210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6979133" y="5228031"/>
              <a:ext cx="152401" cy="7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fill="norm" stroke="1" extrusionOk="0">
                  <a:moveTo>
                    <a:pt x="0" y="3116"/>
                  </a:moveTo>
                  <a:cubicBezTo>
                    <a:pt x="600" y="6116"/>
                    <a:pt x="1200" y="9116"/>
                    <a:pt x="1500" y="12116"/>
                  </a:cubicBezTo>
                  <a:cubicBezTo>
                    <a:pt x="1800" y="15116"/>
                    <a:pt x="1800" y="18116"/>
                    <a:pt x="1800" y="18116"/>
                  </a:cubicBezTo>
                  <a:cubicBezTo>
                    <a:pt x="1800" y="18116"/>
                    <a:pt x="1800" y="15116"/>
                    <a:pt x="2100" y="12116"/>
                  </a:cubicBezTo>
                  <a:cubicBezTo>
                    <a:pt x="2400" y="9116"/>
                    <a:pt x="3000" y="6116"/>
                    <a:pt x="4050" y="3716"/>
                  </a:cubicBezTo>
                  <a:cubicBezTo>
                    <a:pt x="5100" y="1316"/>
                    <a:pt x="6600" y="-484"/>
                    <a:pt x="7350" y="116"/>
                  </a:cubicBezTo>
                  <a:cubicBezTo>
                    <a:pt x="8100" y="716"/>
                    <a:pt x="8100" y="3716"/>
                    <a:pt x="8100" y="6716"/>
                  </a:cubicBezTo>
                  <a:cubicBezTo>
                    <a:pt x="8100" y="9716"/>
                    <a:pt x="8100" y="12716"/>
                    <a:pt x="8400" y="12716"/>
                  </a:cubicBezTo>
                  <a:cubicBezTo>
                    <a:pt x="8700" y="12716"/>
                    <a:pt x="9300" y="9716"/>
                    <a:pt x="10200" y="7316"/>
                  </a:cubicBezTo>
                  <a:cubicBezTo>
                    <a:pt x="11100" y="4916"/>
                    <a:pt x="12300" y="3116"/>
                    <a:pt x="13500" y="3116"/>
                  </a:cubicBezTo>
                  <a:cubicBezTo>
                    <a:pt x="14700" y="3116"/>
                    <a:pt x="15900" y="4916"/>
                    <a:pt x="16500" y="7916"/>
                  </a:cubicBezTo>
                  <a:cubicBezTo>
                    <a:pt x="17100" y="10916"/>
                    <a:pt x="17100" y="15116"/>
                    <a:pt x="17850" y="17516"/>
                  </a:cubicBezTo>
                  <a:cubicBezTo>
                    <a:pt x="18600" y="19916"/>
                    <a:pt x="20100" y="20516"/>
                    <a:pt x="21600" y="21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3395322" y="623948"/>
              <a:ext cx="199262" cy="33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56" fill="norm" stroke="1" extrusionOk="0">
                  <a:moveTo>
                    <a:pt x="5033" y="4395"/>
                  </a:moveTo>
                  <a:cubicBezTo>
                    <a:pt x="5716" y="6976"/>
                    <a:pt x="6398" y="9557"/>
                    <a:pt x="7080" y="12070"/>
                  </a:cubicBezTo>
                  <a:cubicBezTo>
                    <a:pt x="7762" y="14584"/>
                    <a:pt x="8444" y="17029"/>
                    <a:pt x="8899" y="18659"/>
                  </a:cubicBezTo>
                  <a:cubicBezTo>
                    <a:pt x="9353" y="20289"/>
                    <a:pt x="9581" y="21104"/>
                    <a:pt x="9126" y="21308"/>
                  </a:cubicBezTo>
                  <a:cubicBezTo>
                    <a:pt x="8671" y="21512"/>
                    <a:pt x="7535" y="21104"/>
                    <a:pt x="5943" y="19203"/>
                  </a:cubicBezTo>
                  <a:cubicBezTo>
                    <a:pt x="4351" y="17301"/>
                    <a:pt x="2305" y="13904"/>
                    <a:pt x="1168" y="10712"/>
                  </a:cubicBezTo>
                  <a:cubicBezTo>
                    <a:pt x="31" y="7520"/>
                    <a:pt x="-196" y="4531"/>
                    <a:pt x="145" y="2765"/>
                  </a:cubicBezTo>
                  <a:cubicBezTo>
                    <a:pt x="486" y="999"/>
                    <a:pt x="1396" y="455"/>
                    <a:pt x="2532" y="184"/>
                  </a:cubicBezTo>
                  <a:cubicBezTo>
                    <a:pt x="3669" y="-88"/>
                    <a:pt x="5033" y="-88"/>
                    <a:pt x="7080" y="387"/>
                  </a:cubicBezTo>
                  <a:cubicBezTo>
                    <a:pt x="9126" y="863"/>
                    <a:pt x="11855" y="1814"/>
                    <a:pt x="13105" y="3512"/>
                  </a:cubicBezTo>
                  <a:cubicBezTo>
                    <a:pt x="14356" y="5210"/>
                    <a:pt x="14128" y="7655"/>
                    <a:pt x="13219" y="9354"/>
                  </a:cubicBezTo>
                  <a:cubicBezTo>
                    <a:pt x="12309" y="11052"/>
                    <a:pt x="10718" y="12003"/>
                    <a:pt x="9353" y="12818"/>
                  </a:cubicBezTo>
                  <a:cubicBezTo>
                    <a:pt x="7989" y="13633"/>
                    <a:pt x="6852" y="14312"/>
                    <a:pt x="6852" y="14787"/>
                  </a:cubicBezTo>
                  <a:cubicBezTo>
                    <a:pt x="6852" y="15263"/>
                    <a:pt x="7989" y="15535"/>
                    <a:pt x="10604" y="16146"/>
                  </a:cubicBezTo>
                  <a:cubicBezTo>
                    <a:pt x="13219" y="16757"/>
                    <a:pt x="17311" y="17708"/>
                    <a:pt x="21404" y="186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3594583" y="622575"/>
              <a:ext cx="165101" cy="250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4901"/>
                  </a:moveTo>
                  <a:cubicBezTo>
                    <a:pt x="1662" y="7442"/>
                    <a:pt x="3323" y="9983"/>
                    <a:pt x="5262" y="12524"/>
                  </a:cubicBezTo>
                  <a:cubicBezTo>
                    <a:pt x="7200" y="15066"/>
                    <a:pt x="9415" y="17607"/>
                    <a:pt x="11215" y="19240"/>
                  </a:cubicBezTo>
                  <a:cubicBezTo>
                    <a:pt x="13015" y="20874"/>
                    <a:pt x="14400" y="21600"/>
                    <a:pt x="15508" y="21509"/>
                  </a:cubicBezTo>
                  <a:cubicBezTo>
                    <a:pt x="16615" y="21418"/>
                    <a:pt x="17446" y="20511"/>
                    <a:pt x="18277" y="17334"/>
                  </a:cubicBezTo>
                  <a:cubicBezTo>
                    <a:pt x="19108" y="14158"/>
                    <a:pt x="19938" y="8713"/>
                    <a:pt x="20492" y="5445"/>
                  </a:cubicBezTo>
                  <a:cubicBezTo>
                    <a:pt x="21046" y="2178"/>
                    <a:pt x="21323" y="1089"/>
                    <a:pt x="21462" y="545"/>
                  </a:cubicBezTo>
                  <a:cubicBezTo>
                    <a:pt x="21600" y="0"/>
                    <a:pt x="216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1079962" y="766326"/>
              <a:ext cx="222272" cy="326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109" fill="norm" stroke="1" extrusionOk="0">
                  <a:moveTo>
                    <a:pt x="3058" y="4250"/>
                  </a:moveTo>
                  <a:cubicBezTo>
                    <a:pt x="3058" y="3293"/>
                    <a:pt x="3058" y="2336"/>
                    <a:pt x="2651" y="2404"/>
                  </a:cubicBezTo>
                  <a:cubicBezTo>
                    <a:pt x="2243" y="2472"/>
                    <a:pt x="1428" y="3566"/>
                    <a:pt x="817" y="5959"/>
                  </a:cubicBezTo>
                  <a:cubicBezTo>
                    <a:pt x="206" y="8351"/>
                    <a:pt x="-202" y="12042"/>
                    <a:pt x="104" y="14708"/>
                  </a:cubicBezTo>
                  <a:cubicBezTo>
                    <a:pt x="409" y="17374"/>
                    <a:pt x="1428" y="19014"/>
                    <a:pt x="3058" y="20040"/>
                  </a:cubicBezTo>
                  <a:cubicBezTo>
                    <a:pt x="4689" y="21065"/>
                    <a:pt x="6930" y="21475"/>
                    <a:pt x="9172" y="20723"/>
                  </a:cubicBezTo>
                  <a:cubicBezTo>
                    <a:pt x="11413" y="19971"/>
                    <a:pt x="13655" y="18057"/>
                    <a:pt x="14877" y="15460"/>
                  </a:cubicBezTo>
                  <a:cubicBezTo>
                    <a:pt x="16100" y="12862"/>
                    <a:pt x="16304" y="9581"/>
                    <a:pt x="15183" y="6916"/>
                  </a:cubicBezTo>
                  <a:cubicBezTo>
                    <a:pt x="14062" y="4250"/>
                    <a:pt x="11617" y="2199"/>
                    <a:pt x="9783" y="1105"/>
                  </a:cubicBezTo>
                  <a:cubicBezTo>
                    <a:pt x="7949" y="12"/>
                    <a:pt x="6726" y="-125"/>
                    <a:pt x="5606" y="80"/>
                  </a:cubicBezTo>
                  <a:cubicBezTo>
                    <a:pt x="4485" y="285"/>
                    <a:pt x="3466" y="832"/>
                    <a:pt x="2447" y="2336"/>
                  </a:cubicBezTo>
                  <a:cubicBezTo>
                    <a:pt x="1428" y="3840"/>
                    <a:pt x="409" y="6300"/>
                    <a:pt x="104" y="7872"/>
                  </a:cubicBezTo>
                  <a:cubicBezTo>
                    <a:pt x="-202" y="9445"/>
                    <a:pt x="206" y="10128"/>
                    <a:pt x="919" y="10743"/>
                  </a:cubicBezTo>
                  <a:cubicBezTo>
                    <a:pt x="1632" y="11359"/>
                    <a:pt x="2651" y="11905"/>
                    <a:pt x="4281" y="12110"/>
                  </a:cubicBezTo>
                  <a:cubicBezTo>
                    <a:pt x="5911" y="12316"/>
                    <a:pt x="8153" y="12179"/>
                    <a:pt x="11107" y="11700"/>
                  </a:cubicBezTo>
                  <a:cubicBezTo>
                    <a:pt x="14062" y="11222"/>
                    <a:pt x="17730" y="10402"/>
                    <a:pt x="21398" y="9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1200633" y="1130575"/>
              <a:ext cx="139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1270483" y="1175025"/>
              <a:ext cx="1079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1491513" y="883868"/>
              <a:ext cx="412688" cy="194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93" fill="norm" stroke="1" extrusionOk="0">
                  <a:moveTo>
                    <a:pt x="2708" y="8257"/>
                  </a:moveTo>
                  <a:cubicBezTo>
                    <a:pt x="2377" y="6864"/>
                    <a:pt x="2047" y="5470"/>
                    <a:pt x="1661" y="5470"/>
                  </a:cubicBezTo>
                  <a:cubicBezTo>
                    <a:pt x="1275" y="5470"/>
                    <a:pt x="835" y="6864"/>
                    <a:pt x="504" y="9419"/>
                  </a:cubicBezTo>
                  <a:cubicBezTo>
                    <a:pt x="173" y="11973"/>
                    <a:pt x="-47" y="15690"/>
                    <a:pt x="8" y="18012"/>
                  </a:cubicBezTo>
                  <a:cubicBezTo>
                    <a:pt x="63" y="20335"/>
                    <a:pt x="394" y="21264"/>
                    <a:pt x="1165" y="21380"/>
                  </a:cubicBezTo>
                  <a:cubicBezTo>
                    <a:pt x="1937" y="21496"/>
                    <a:pt x="3149" y="20799"/>
                    <a:pt x="4306" y="19057"/>
                  </a:cubicBezTo>
                  <a:cubicBezTo>
                    <a:pt x="5463" y="17315"/>
                    <a:pt x="6565" y="14528"/>
                    <a:pt x="7337" y="12322"/>
                  </a:cubicBezTo>
                  <a:cubicBezTo>
                    <a:pt x="8108" y="10115"/>
                    <a:pt x="8549" y="8490"/>
                    <a:pt x="8494" y="7909"/>
                  </a:cubicBezTo>
                  <a:cubicBezTo>
                    <a:pt x="8439" y="7328"/>
                    <a:pt x="7888" y="7793"/>
                    <a:pt x="7337" y="9070"/>
                  </a:cubicBezTo>
                  <a:cubicBezTo>
                    <a:pt x="6786" y="10348"/>
                    <a:pt x="6235" y="12438"/>
                    <a:pt x="5959" y="14064"/>
                  </a:cubicBezTo>
                  <a:cubicBezTo>
                    <a:pt x="5684" y="15690"/>
                    <a:pt x="5684" y="16851"/>
                    <a:pt x="5959" y="17780"/>
                  </a:cubicBezTo>
                  <a:cubicBezTo>
                    <a:pt x="6235" y="18709"/>
                    <a:pt x="6786" y="19406"/>
                    <a:pt x="7557" y="19173"/>
                  </a:cubicBezTo>
                  <a:cubicBezTo>
                    <a:pt x="8329" y="18941"/>
                    <a:pt x="9320" y="17780"/>
                    <a:pt x="9982" y="16619"/>
                  </a:cubicBezTo>
                  <a:cubicBezTo>
                    <a:pt x="10643" y="15457"/>
                    <a:pt x="10973" y="14296"/>
                    <a:pt x="11084" y="13135"/>
                  </a:cubicBezTo>
                  <a:cubicBezTo>
                    <a:pt x="11194" y="11973"/>
                    <a:pt x="11084" y="10812"/>
                    <a:pt x="10753" y="10231"/>
                  </a:cubicBezTo>
                  <a:cubicBezTo>
                    <a:pt x="10422" y="9651"/>
                    <a:pt x="9871" y="9651"/>
                    <a:pt x="9871" y="9302"/>
                  </a:cubicBezTo>
                  <a:cubicBezTo>
                    <a:pt x="9871" y="8954"/>
                    <a:pt x="10422" y="8257"/>
                    <a:pt x="10973" y="8141"/>
                  </a:cubicBezTo>
                  <a:cubicBezTo>
                    <a:pt x="11524" y="8025"/>
                    <a:pt x="12075" y="8490"/>
                    <a:pt x="12461" y="9302"/>
                  </a:cubicBezTo>
                  <a:cubicBezTo>
                    <a:pt x="12847" y="10115"/>
                    <a:pt x="13067" y="11277"/>
                    <a:pt x="13288" y="12670"/>
                  </a:cubicBezTo>
                  <a:cubicBezTo>
                    <a:pt x="13508" y="14064"/>
                    <a:pt x="13729" y="15690"/>
                    <a:pt x="13784" y="15690"/>
                  </a:cubicBezTo>
                  <a:cubicBezTo>
                    <a:pt x="13839" y="15690"/>
                    <a:pt x="13729" y="14064"/>
                    <a:pt x="13618" y="12670"/>
                  </a:cubicBezTo>
                  <a:cubicBezTo>
                    <a:pt x="13508" y="11277"/>
                    <a:pt x="13398" y="10115"/>
                    <a:pt x="13343" y="8954"/>
                  </a:cubicBezTo>
                  <a:cubicBezTo>
                    <a:pt x="13288" y="7793"/>
                    <a:pt x="13288" y="6631"/>
                    <a:pt x="13563" y="6283"/>
                  </a:cubicBezTo>
                  <a:cubicBezTo>
                    <a:pt x="13839" y="5935"/>
                    <a:pt x="14390" y="6399"/>
                    <a:pt x="14886" y="7561"/>
                  </a:cubicBezTo>
                  <a:cubicBezTo>
                    <a:pt x="15382" y="8722"/>
                    <a:pt x="15822" y="10580"/>
                    <a:pt x="16373" y="11625"/>
                  </a:cubicBezTo>
                  <a:cubicBezTo>
                    <a:pt x="16924" y="12670"/>
                    <a:pt x="17586" y="12902"/>
                    <a:pt x="18026" y="12438"/>
                  </a:cubicBezTo>
                  <a:cubicBezTo>
                    <a:pt x="18467" y="11973"/>
                    <a:pt x="18688" y="10812"/>
                    <a:pt x="18853" y="9535"/>
                  </a:cubicBezTo>
                  <a:cubicBezTo>
                    <a:pt x="19018" y="8257"/>
                    <a:pt x="19129" y="6864"/>
                    <a:pt x="19184" y="5470"/>
                  </a:cubicBezTo>
                  <a:cubicBezTo>
                    <a:pt x="19239" y="4077"/>
                    <a:pt x="19239" y="2683"/>
                    <a:pt x="19018" y="1638"/>
                  </a:cubicBezTo>
                  <a:cubicBezTo>
                    <a:pt x="18798" y="593"/>
                    <a:pt x="18357" y="-104"/>
                    <a:pt x="17971" y="12"/>
                  </a:cubicBezTo>
                  <a:cubicBezTo>
                    <a:pt x="17586" y="128"/>
                    <a:pt x="17255" y="1057"/>
                    <a:pt x="17090" y="2102"/>
                  </a:cubicBezTo>
                  <a:cubicBezTo>
                    <a:pt x="16924" y="3148"/>
                    <a:pt x="16924" y="4309"/>
                    <a:pt x="17200" y="5238"/>
                  </a:cubicBezTo>
                  <a:cubicBezTo>
                    <a:pt x="17475" y="6167"/>
                    <a:pt x="18026" y="6864"/>
                    <a:pt x="18577" y="7444"/>
                  </a:cubicBezTo>
                  <a:cubicBezTo>
                    <a:pt x="19129" y="8025"/>
                    <a:pt x="19680" y="8490"/>
                    <a:pt x="20175" y="9186"/>
                  </a:cubicBezTo>
                  <a:cubicBezTo>
                    <a:pt x="20671" y="9883"/>
                    <a:pt x="21112" y="10812"/>
                    <a:pt x="21333" y="11857"/>
                  </a:cubicBezTo>
                  <a:cubicBezTo>
                    <a:pt x="21553" y="12902"/>
                    <a:pt x="21553" y="14064"/>
                    <a:pt x="21222" y="14761"/>
                  </a:cubicBezTo>
                  <a:cubicBezTo>
                    <a:pt x="20892" y="15457"/>
                    <a:pt x="20231" y="15690"/>
                    <a:pt x="19735" y="15341"/>
                  </a:cubicBezTo>
                  <a:cubicBezTo>
                    <a:pt x="19239" y="14993"/>
                    <a:pt x="18908" y="14064"/>
                    <a:pt x="18577" y="13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1911833" y="698775"/>
              <a:ext cx="323851" cy="22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0"/>
                  </a:moveTo>
                  <a:cubicBezTo>
                    <a:pt x="706" y="4360"/>
                    <a:pt x="1412" y="8719"/>
                    <a:pt x="2118" y="11989"/>
                  </a:cubicBezTo>
                  <a:cubicBezTo>
                    <a:pt x="2824" y="15259"/>
                    <a:pt x="3529" y="17439"/>
                    <a:pt x="4094" y="18925"/>
                  </a:cubicBezTo>
                  <a:cubicBezTo>
                    <a:pt x="4659" y="20411"/>
                    <a:pt x="5082" y="21204"/>
                    <a:pt x="4941" y="21402"/>
                  </a:cubicBezTo>
                  <a:cubicBezTo>
                    <a:pt x="4800" y="21600"/>
                    <a:pt x="4094" y="21204"/>
                    <a:pt x="3106" y="20807"/>
                  </a:cubicBezTo>
                  <a:cubicBezTo>
                    <a:pt x="2118" y="20411"/>
                    <a:pt x="847" y="20015"/>
                    <a:pt x="565" y="19618"/>
                  </a:cubicBezTo>
                  <a:cubicBezTo>
                    <a:pt x="282" y="19222"/>
                    <a:pt x="988" y="18826"/>
                    <a:pt x="2188" y="17637"/>
                  </a:cubicBezTo>
                  <a:cubicBezTo>
                    <a:pt x="3388" y="16448"/>
                    <a:pt x="5082" y="14466"/>
                    <a:pt x="6212" y="13178"/>
                  </a:cubicBezTo>
                  <a:cubicBezTo>
                    <a:pt x="7341" y="11890"/>
                    <a:pt x="7906" y="11295"/>
                    <a:pt x="8259" y="11593"/>
                  </a:cubicBezTo>
                  <a:cubicBezTo>
                    <a:pt x="8612" y="11890"/>
                    <a:pt x="8753" y="13079"/>
                    <a:pt x="8753" y="14169"/>
                  </a:cubicBezTo>
                  <a:cubicBezTo>
                    <a:pt x="8753" y="15259"/>
                    <a:pt x="8612" y="16250"/>
                    <a:pt x="8541" y="17439"/>
                  </a:cubicBezTo>
                  <a:cubicBezTo>
                    <a:pt x="8471" y="18628"/>
                    <a:pt x="8471" y="20015"/>
                    <a:pt x="8753" y="20312"/>
                  </a:cubicBezTo>
                  <a:cubicBezTo>
                    <a:pt x="9035" y="20609"/>
                    <a:pt x="9600" y="19817"/>
                    <a:pt x="9882" y="18925"/>
                  </a:cubicBezTo>
                  <a:cubicBezTo>
                    <a:pt x="10165" y="18033"/>
                    <a:pt x="10165" y="17042"/>
                    <a:pt x="10165" y="16051"/>
                  </a:cubicBezTo>
                  <a:cubicBezTo>
                    <a:pt x="10165" y="15061"/>
                    <a:pt x="10165" y="14070"/>
                    <a:pt x="10376" y="13971"/>
                  </a:cubicBezTo>
                  <a:cubicBezTo>
                    <a:pt x="10588" y="13872"/>
                    <a:pt x="11012" y="14664"/>
                    <a:pt x="11365" y="15556"/>
                  </a:cubicBezTo>
                  <a:cubicBezTo>
                    <a:pt x="11718" y="16448"/>
                    <a:pt x="12000" y="17439"/>
                    <a:pt x="12353" y="17538"/>
                  </a:cubicBezTo>
                  <a:cubicBezTo>
                    <a:pt x="12706" y="17637"/>
                    <a:pt x="13129" y="16844"/>
                    <a:pt x="13341" y="15952"/>
                  </a:cubicBezTo>
                  <a:cubicBezTo>
                    <a:pt x="13553" y="15061"/>
                    <a:pt x="13553" y="14070"/>
                    <a:pt x="13765" y="14070"/>
                  </a:cubicBezTo>
                  <a:cubicBezTo>
                    <a:pt x="13976" y="14070"/>
                    <a:pt x="14400" y="15061"/>
                    <a:pt x="14612" y="15061"/>
                  </a:cubicBezTo>
                  <a:cubicBezTo>
                    <a:pt x="14824" y="15061"/>
                    <a:pt x="14824" y="14070"/>
                    <a:pt x="14894" y="13079"/>
                  </a:cubicBezTo>
                  <a:cubicBezTo>
                    <a:pt x="14965" y="12088"/>
                    <a:pt x="15106" y="11097"/>
                    <a:pt x="15388" y="10106"/>
                  </a:cubicBezTo>
                  <a:cubicBezTo>
                    <a:pt x="15671" y="9116"/>
                    <a:pt x="16094" y="8125"/>
                    <a:pt x="16659" y="7431"/>
                  </a:cubicBezTo>
                  <a:cubicBezTo>
                    <a:pt x="17224" y="6738"/>
                    <a:pt x="17929" y="6341"/>
                    <a:pt x="18353" y="6639"/>
                  </a:cubicBezTo>
                  <a:cubicBezTo>
                    <a:pt x="18776" y="6936"/>
                    <a:pt x="18918" y="7927"/>
                    <a:pt x="19059" y="9314"/>
                  </a:cubicBezTo>
                  <a:cubicBezTo>
                    <a:pt x="19200" y="10701"/>
                    <a:pt x="19341" y="12484"/>
                    <a:pt x="19624" y="13971"/>
                  </a:cubicBezTo>
                  <a:cubicBezTo>
                    <a:pt x="19906" y="15457"/>
                    <a:pt x="20329" y="16646"/>
                    <a:pt x="20682" y="16547"/>
                  </a:cubicBezTo>
                  <a:cubicBezTo>
                    <a:pt x="21035" y="16448"/>
                    <a:pt x="21318" y="15061"/>
                    <a:pt x="21600" y="13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2222983" y="622575"/>
              <a:ext cx="127001" cy="236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0"/>
                  </a:moveTo>
                  <a:cubicBezTo>
                    <a:pt x="0" y="573"/>
                    <a:pt x="0" y="1147"/>
                    <a:pt x="1260" y="4301"/>
                  </a:cubicBezTo>
                  <a:cubicBezTo>
                    <a:pt x="2520" y="7455"/>
                    <a:pt x="5040" y="13189"/>
                    <a:pt x="7020" y="16439"/>
                  </a:cubicBezTo>
                  <a:cubicBezTo>
                    <a:pt x="9000" y="19688"/>
                    <a:pt x="10440" y="20453"/>
                    <a:pt x="12060" y="20931"/>
                  </a:cubicBezTo>
                  <a:cubicBezTo>
                    <a:pt x="13680" y="21409"/>
                    <a:pt x="15480" y="21600"/>
                    <a:pt x="17100" y="20740"/>
                  </a:cubicBezTo>
                  <a:cubicBezTo>
                    <a:pt x="18720" y="19880"/>
                    <a:pt x="20160" y="17968"/>
                    <a:pt x="21600" y="16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2184883" y="679725"/>
              <a:ext cx="1206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038" name="Drawing"/>
          <p:cNvGrpSpPr/>
          <p:nvPr/>
        </p:nvGrpSpPr>
        <p:grpSpPr>
          <a:xfrm>
            <a:off x="4385358" y="1229466"/>
            <a:ext cx="1834746" cy="639866"/>
            <a:chOff x="0" y="0"/>
            <a:chExt cx="1834744" cy="639864"/>
          </a:xfrm>
        </p:grpSpPr>
        <p:sp>
          <p:nvSpPr>
            <p:cNvPr id="3029" name="Line"/>
            <p:cNvSpPr/>
            <p:nvPr/>
          </p:nvSpPr>
          <p:spPr>
            <a:xfrm>
              <a:off x="0" y="226860"/>
              <a:ext cx="313642" cy="41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94" fill="norm" stroke="1" extrusionOk="0">
                  <a:moveTo>
                    <a:pt x="13561" y="1532"/>
                  </a:moveTo>
                  <a:cubicBezTo>
                    <a:pt x="13129" y="983"/>
                    <a:pt x="12697" y="435"/>
                    <a:pt x="11977" y="161"/>
                  </a:cubicBezTo>
                  <a:cubicBezTo>
                    <a:pt x="11257" y="-113"/>
                    <a:pt x="10249" y="-113"/>
                    <a:pt x="8737" y="764"/>
                  </a:cubicBezTo>
                  <a:cubicBezTo>
                    <a:pt x="7225" y="1641"/>
                    <a:pt x="5209" y="3396"/>
                    <a:pt x="3553" y="5917"/>
                  </a:cubicBezTo>
                  <a:cubicBezTo>
                    <a:pt x="1897" y="8439"/>
                    <a:pt x="601" y="11729"/>
                    <a:pt x="169" y="14305"/>
                  </a:cubicBezTo>
                  <a:cubicBezTo>
                    <a:pt x="-263" y="16882"/>
                    <a:pt x="169" y="18746"/>
                    <a:pt x="1033" y="19897"/>
                  </a:cubicBezTo>
                  <a:cubicBezTo>
                    <a:pt x="1897" y="21048"/>
                    <a:pt x="3193" y="21487"/>
                    <a:pt x="4921" y="21377"/>
                  </a:cubicBezTo>
                  <a:cubicBezTo>
                    <a:pt x="6649" y="21268"/>
                    <a:pt x="8809" y="20610"/>
                    <a:pt x="11041" y="18691"/>
                  </a:cubicBezTo>
                  <a:cubicBezTo>
                    <a:pt x="13273" y="16772"/>
                    <a:pt x="15577" y="13593"/>
                    <a:pt x="16513" y="10797"/>
                  </a:cubicBezTo>
                  <a:cubicBezTo>
                    <a:pt x="17449" y="8001"/>
                    <a:pt x="17017" y="5589"/>
                    <a:pt x="16153" y="4108"/>
                  </a:cubicBezTo>
                  <a:cubicBezTo>
                    <a:pt x="15289" y="2628"/>
                    <a:pt x="13993" y="2080"/>
                    <a:pt x="12841" y="1806"/>
                  </a:cubicBezTo>
                  <a:cubicBezTo>
                    <a:pt x="11689" y="1532"/>
                    <a:pt x="10681" y="1532"/>
                    <a:pt x="9385" y="2299"/>
                  </a:cubicBezTo>
                  <a:cubicBezTo>
                    <a:pt x="8089" y="3067"/>
                    <a:pt x="6505" y="4602"/>
                    <a:pt x="5713" y="5698"/>
                  </a:cubicBezTo>
                  <a:cubicBezTo>
                    <a:pt x="4921" y="6795"/>
                    <a:pt x="4921" y="7452"/>
                    <a:pt x="5209" y="7946"/>
                  </a:cubicBezTo>
                  <a:cubicBezTo>
                    <a:pt x="5497" y="8439"/>
                    <a:pt x="6073" y="8768"/>
                    <a:pt x="8017" y="8933"/>
                  </a:cubicBezTo>
                  <a:cubicBezTo>
                    <a:pt x="9961" y="9097"/>
                    <a:pt x="13273" y="9097"/>
                    <a:pt x="15721" y="8768"/>
                  </a:cubicBezTo>
                  <a:cubicBezTo>
                    <a:pt x="18169" y="8439"/>
                    <a:pt x="19753" y="7781"/>
                    <a:pt x="21337" y="7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143090" y="0"/>
              <a:ext cx="119752" cy="135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17" fill="norm" stroke="1" extrusionOk="0">
                  <a:moveTo>
                    <a:pt x="5523" y="1379"/>
                  </a:moveTo>
                  <a:cubicBezTo>
                    <a:pt x="4386" y="6363"/>
                    <a:pt x="3250" y="11348"/>
                    <a:pt x="2302" y="14837"/>
                  </a:cubicBezTo>
                  <a:cubicBezTo>
                    <a:pt x="1355" y="18326"/>
                    <a:pt x="597" y="20320"/>
                    <a:pt x="218" y="20486"/>
                  </a:cubicBezTo>
                  <a:cubicBezTo>
                    <a:pt x="-161" y="20652"/>
                    <a:pt x="-161" y="18991"/>
                    <a:pt x="1165" y="15668"/>
                  </a:cubicBezTo>
                  <a:cubicBezTo>
                    <a:pt x="2492" y="12345"/>
                    <a:pt x="5144" y="7360"/>
                    <a:pt x="7797" y="4203"/>
                  </a:cubicBezTo>
                  <a:cubicBezTo>
                    <a:pt x="10450" y="1046"/>
                    <a:pt x="13102" y="-283"/>
                    <a:pt x="14618" y="49"/>
                  </a:cubicBezTo>
                  <a:cubicBezTo>
                    <a:pt x="16134" y="382"/>
                    <a:pt x="16513" y="2375"/>
                    <a:pt x="17460" y="6197"/>
                  </a:cubicBezTo>
                  <a:cubicBezTo>
                    <a:pt x="18407" y="10019"/>
                    <a:pt x="19923" y="15668"/>
                    <a:pt x="21439" y="213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516841" y="421533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516841" y="523133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6800"/>
                    <a:pt x="8471" y="12000"/>
                    <a:pt x="12071" y="8400"/>
                  </a:cubicBezTo>
                  <a:cubicBezTo>
                    <a:pt x="15671" y="4800"/>
                    <a:pt x="1863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1009938" y="99498"/>
              <a:ext cx="110154" cy="481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82" fill="norm" stroke="1" extrusionOk="0">
                  <a:moveTo>
                    <a:pt x="21209" y="5272"/>
                  </a:moveTo>
                  <a:cubicBezTo>
                    <a:pt x="20801" y="3957"/>
                    <a:pt x="20394" y="2642"/>
                    <a:pt x="19171" y="1750"/>
                  </a:cubicBezTo>
                  <a:cubicBezTo>
                    <a:pt x="17949" y="858"/>
                    <a:pt x="15911" y="389"/>
                    <a:pt x="13669" y="154"/>
                  </a:cubicBezTo>
                  <a:cubicBezTo>
                    <a:pt x="11428" y="-81"/>
                    <a:pt x="8983" y="-81"/>
                    <a:pt x="6741" y="389"/>
                  </a:cubicBezTo>
                  <a:cubicBezTo>
                    <a:pt x="4500" y="858"/>
                    <a:pt x="2462" y="1797"/>
                    <a:pt x="1239" y="3816"/>
                  </a:cubicBezTo>
                  <a:cubicBezTo>
                    <a:pt x="17" y="5836"/>
                    <a:pt x="-391" y="8935"/>
                    <a:pt x="424" y="11752"/>
                  </a:cubicBezTo>
                  <a:cubicBezTo>
                    <a:pt x="1239" y="14569"/>
                    <a:pt x="3277" y="17105"/>
                    <a:pt x="4500" y="18749"/>
                  </a:cubicBezTo>
                  <a:cubicBezTo>
                    <a:pt x="5722" y="20392"/>
                    <a:pt x="6130" y="21143"/>
                    <a:pt x="5518" y="21331"/>
                  </a:cubicBezTo>
                  <a:cubicBezTo>
                    <a:pt x="4907" y="21519"/>
                    <a:pt x="3277" y="21143"/>
                    <a:pt x="1647" y="20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936646" y="389783"/>
              <a:ext cx="189796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600" fill="norm" stroke="1" extrusionOk="0">
                  <a:moveTo>
                    <a:pt x="633" y="21600"/>
                  </a:moveTo>
                  <a:cubicBezTo>
                    <a:pt x="159" y="19200"/>
                    <a:pt x="-316" y="16800"/>
                    <a:pt x="277" y="14640"/>
                  </a:cubicBezTo>
                  <a:cubicBezTo>
                    <a:pt x="871" y="12480"/>
                    <a:pt x="2532" y="10560"/>
                    <a:pt x="6211" y="8160"/>
                  </a:cubicBezTo>
                  <a:cubicBezTo>
                    <a:pt x="9891" y="5760"/>
                    <a:pt x="15587" y="2880"/>
                    <a:pt x="2128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1281203" y="153625"/>
              <a:ext cx="137339" cy="394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550" fill="norm" stroke="1" extrusionOk="0">
                  <a:moveTo>
                    <a:pt x="20918" y="759"/>
                  </a:moveTo>
                  <a:cubicBezTo>
                    <a:pt x="19628" y="412"/>
                    <a:pt x="18339" y="66"/>
                    <a:pt x="16888" y="8"/>
                  </a:cubicBezTo>
                  <a:cubicBezTo>
                    <a:pt x="15437" y="-50"/>
                    <a:pt x="13825" y="181"/>
                    <a:pt x="11408" y="1278"/>
                  </a:cubicBezTo>
                  <a:cubicBezTo>
                    <a:pt x="8990" y="2376"/>
                    <a:pt x="5766" y="4339"/>
                    <a:pt x="3348" y="7054"/>
                  </a:cubicBezTo>
                  <a:cubicBezTo>
                    <a:pt x="930" y="9768"/>
                    <a:pt x="-682" y="13233"/>
                    <a:pt x="285" y="15717"/>
                  </a:cubicBezTo>
                  <a:cubicBezTo>
                    <a:pt x="1252" y="18200"/>
                    <a:pt x="4799" y="19702"/>
                    <a:pt x="8506" y="20510"/>
                  </a:cubicBezTo>
                  <a:cubicBezTo>
                    <a:pt x="12214" y="21319"/>
                    <a:pt x="16082" y="21434"/>
                    <a:pt x="19951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1430678" y="154926"/>
              <a:ext cx="158488" cy="40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398" fill="norm" stroke="1" extrusionOk="0">
                  <a:moveTo>
                    <a:pt x="11705" y="7678"/>
                  </a:moveTo>
                  <a:cubicBezTo>
                    <a:pt x="10320" y="8012"/>
                    <a:pt x="8935" y="8346"/>
                    <a:pt x="8243" y="9793"/>
                  </a:cubicBezTo>
                  <a:cubicBezTo>
                    <a:pt x="7551" y="11241"/>
                    <a:pt x="7551" y="13802"/>
                    <a:pt x="7689" y="15416"/>
                  </a:cubicBezTo>
                  <a:cubicBezTo>
                    <a:pt x="7828" y="17030"/>
                    <a:pt x="8105" y="17698"/>
                    <a:pt x="8243" y="17587"/>
                  </a:cubicBezTo>
                  <a:cubicBezTo>
                    <a:pt x="8382" y="17476"/>
                    <a:pt x="8382" y="16585"/>
                    <a:pt x="7966" y="14024"/>
                  </a:cubicBezTo>
                  <a:cubicBezTo>
                    <a:pt x="7551" y="11463"/>
                    <a:pt x="6720" y="7232"/>
                    <a:pt x="6305" y="4839"/>
                  </a:cubicBezTo>
                  <a:cubicBezTo>
                    <a:pt x="5889" y="2445"/>
                    <a:pt x="5889" y="1888"/>
                    <a:pt x="6305" y="1331"/>
                  </a:cubicBezTo>
                  <a:cubicBezTo>
                    <a:pt x="6720" y="775"/>
                    <a:pt x="7551" y="218"/>
                    <a:pt x="8659" y="51"/>
                  </a:cubicBezTo>
                  <a:cubicBezTo>
                    <a:pt x="9766" y="-116"/>
                    <a:pt x="11151" y="107"/>
                    <a:pt x="12951" y="1053"/>
                  </a:cubicBezTo>
                  <a:cubicBezTo>
                    <a:pt x="14751" y="1999"/>
                    <a:pt x="16966" y="3670"/>
                    <a:pt x="18628" y="6063"/>
                  </a:cubicBezTo>
                  <a:cubicBezTo>
                    <a:pt x="20289" y="8457"/>
                    <a:pt x="21397" y="11575"/>
                    <a:pt x="20289" y="14191"/>
                  </a:cubicBezTo>
                  <a:cubicBezTo>
                    <a:pt x="19182" y="16808"/>
                    <a:pt x="15859" y="18923"/>
                    <a:pt x="12535" y="20092"/>
                  </a:cubicBezTo>
                  <a:cubicBezTo>
                    <a:pt x="9212" y="21261"/>
                    <a:pt x="5889" y="21484"/>
                    <a:pt x="3674" y="21373"/>
                  </a:cubicBezTo>
                  <a:cubicBezTo>
                    <a:pt x="1459" y="21261"/>
                    <a:pt x="351" y="20816"/>
                    <a:pt x="74" y="20092"/>
                  </a:cubicBezTo>
                  <a:cubicBezTo>
                    <a:pt x="-203" y="19369"/>
                    <a:pt x="351" y="18366"/>
                    <a:pt x="905" y="17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1685241" y="142133"/>
              <a:ext cx="149504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600" fill="norm" stroke="1" extrusionOk="0">
                  <a:moveTo>
                    <a:pt x="8877" y="0"/>
                  </a:moveTo>
                  <a:cubicBezTo>
                    <a:pt x="12723" y="3138"/>
                    <a:pt x="16570" y="6277"/>
                    <a:pt x="18789" y="9092"/>
                  </a:cubicBezTo>
                  <a:cubicBezTo>
                    <a:pt x="21008" y="11908"/>
                    <a:pt x="21600" y="14400"/>
                    <a:pt x="19973" y="16338"/>
                  </a:cubicBezTo>
                  <a:cubicBezTo>
                    <a:pt x="18345" y="18277"/>
                    <a:pt x="14499" y="19662"/>
                    <a:pt x="10800" y="20446"/>
                  </a:cubicBezTo>
                  <a:cubicBezTo>
                    <a:pt x="7101" y="21231"/>
                    <a:pt x="3551" y="214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171" name="Drawing"/>
          <p:cNvGrpSpPr/>
          <p:nvPr/>
        </p:nvGrpSpPr>
        <p:grpSpPr>
          <a:xfrm>
            <a:off x="8153400" y="1250450"/>
            <a:ext cx="4730750" cy="6231678"/>
            <a:chOff x="0" y="0"/>
            <a:chExt cx="4730750" cy="6231677"/>
          </a:xfrm>
        </p:grpSpPr>
        <p:sp>
          <p:nvSpPr>
            <p:cNvPr id="3039" name="Line"/>
            <p:cNvSpPr/>
            <p:nvPr/>
          </p:nvSpPr>
          <p:spPr>
            <a:xfrm>
              <a:off x="34115" y="202176"/>
              <a:ext cx="308785" cy="29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25" fill="norm" stroke="1" extrusionOk="0">
                  <a:moveTo>
                    <a:pt x="13060" y="2391"/>
                  </a:moveTo>
                  <a:cubicBezTo>
                    <a:pt x="12620" y="1630"/>
                    <a:pt x="12179" y="870"/>
                    <a:pt x="11077" y="413"/>
                  </a:cubicBezTo>
                  <a:cubicBezTo>
                    <a:pt x="9975" y="-43"/>
                    <a:pt x="8212" y="-195"/>
                    <a:pt x="6595" y="337"/>
                  </a:cubicBezTo>
                  <a:cubicBezTo>
                    <a:pt x="4979" y="870"/>
                    <a:pt x="3509" y="2087"/>
                    <a:pt x="2334" y="4749"/>
                  </a:cubicBezTo>
                  <a:cubicBezTo>
                    <a:pt x="1158" y="7411"/>
                    <a:pt x="277" y="11518"/>
                    <a:pt x="56" y="14332"/>
                  </a:cubicBezTo>
                  <a:cubicBezTo>
                    <a:pt x="-164" y="17146"/>
                    <a:pt x="277" y="18667"/>
                    <a:pt x="1158" y="19732"/>
                  </a:cubicBezTo>
                  <a:cubicBezTo>
                    <a:pt x="2040" y="20797"/>
                    <a:pt x="3363" y="21405"/>
                    <a:pt x="4685" y="21177"/>
                  </a:cubicBezTo>
                  <a:cubicBezTo>
                    <a:pt x="6007" y="20949"/>
                    <a:pt x="7330" y="19884"/>
                    <a:pt x="8358" y="17070"/>
                  </a:cubicBezTo>
                  <a:cubicBezTo>
                    <a:pt x="9387" y="14256"/>
                    <a:pt x="10122" y="9692"/>
                    <a:pt x="10709" y="9008"/>
                  </a:cubicBezTo>
                  <a:cubicBezTo>
                    <a:pt x="11297" y="8323"/>
                    <a:pt x="11738" y="11518"/>
                    <a:pt x="12326" y="13799"/>
                  </a:cubicBezTo>
                  <a:cubicBezTo>
                    <a:pt x="12914" y="16081"/>
                    <a:pt x="13648" y="17450"/>
                    <a:pt x="14750" y="18287"/>
                  </a:cubicBezTo>
                  <a:cubicBezTo>
                    <a:pt x="15852" y="19123"/>
                    <a:pt x="17322" y="19428"/>
                    <a:pt x="18497" y="19123"/>
                  </a:cubicBezTo>
                  <a:cubicBezTo>
                    <a:pt x="19673" y="18819"/>
                    <a:pt x="20554" y="17906"/>
                    <a:pt x="21436" y="16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438150" y="305299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469900" y="387849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208330" y="225065"/>
              <a:ext cx="33021" cy="137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21" h="20925" fill="norm" stroke="1" extrusionOk="0">
                  <a:moveTo>
                    <a:pt x="15979" y="2549"/>
                  </a:moveTo>
                  <a:cubicBezTo>
                    <a:pt x="18520" y="937"/>
                    <a:pt x="21061" y="-675"/>
                    <a:pt x="19155" y="292"/>
                  </a:cubicBezTo>
                  <a:cubicBezTo>
                    <a:pt x="17249" y="1259"/>
                    <a:pt x="10896" y="4806"/>
                    <a:pt x="6449" y="8029"/>
                  </a:cubicBezTo>
                  <a:cubicBezTo>
                    <a:pt x="2002" y="11253"/>
                    <a:pt x="-539" y="14155"/>
                    <a:pt x="96" y="16250"/>
                  </a:cubicBezTo>
                  <a:cubicBezTo>
                    <a:pt x="732" y="18346"/>
                    <a:pt x="4543" y="19635"/>
                    <a:pt x="8355" y="20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788345" y="201106"/>
              <a:ext cx="172622" cy="578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18" fill="norm" stroke="1" extrusionOk="0">
                  <a:moveTo>
                    <a:pt x="18058" y="2435"/>
                  </a:moveTo>
                  <a:cubicBezTo>
                    <a:pt x="18584" y="1811"/>
                    <a:pt x="19111" y="1188"/>
                    <a:pt x="17794" y="681"/>
                  </a:cubicBezTo>
                  <a:cubicBezTo>
                    <a:pt x="16477" y="174"/>
                    <a:pt x="13316" y="-216"/>
                    <a:pt x="10287" y="135"/>
                  </a:cubicBezTo>
                  <a:cubicBezTo>
                    <a:pt x="7258" y="486"/>
                    <a:pt x="4360" y="1578"/>
                    <a:pt x="2516" y="2708"/>
                  </a:cubicBezTo>
                  <a:cubicBezTo>
                    <a:pt x="672" y="3839"/>
                    <a:pt x="-118" y="5009"/>
                    <a:pt x="14" y="5710"/>
                  </a:cubicBezTo>
                  <a:cubicBezTo>
                    <a:pt x="145" y="6412"/>
                    <a:pt x="1199" y="6646"/>
                    <a:pt x="3833" y="6646"/>
                  </a:cubicBezTo>
                  <a:cubicBezTo>
                    <a:pt x="6467" y="6646"/>
                    <a:pt x="10682" y="6412"/>
                    <a:pt x="13580" y="5866"/>
                  </a:cubicBezTo>
                  <a:cubicBezTo>
                    <a:pt x="16477" y="5320"/>
                    <a:pt x="18058" y="4463"/>
                    <a:pt x="18980" y="3839"/>
                  </a:cubicBezTo>
                  <a:cubicBezTo>
                    <a:pt x="19902" y="3215"/>
                    <a:pt x="20165" y="2825"/>
                    <a:pt x="20297" y="2825"/>
                  </a:cubicBezTo>
                  <a:cubicBezTo>
                    <a:pt x="20428" y="2825"/>
                    <a:pt x="20428" y="3215"/>
                    <a:pt x="20692" y="4619"/>
                  </a:cubicBezTo>
                  <a:cubicBezTo>
                    <a:pt x="20955" y="6022"/>
                    <a:pt x="21482" y="8440"/>
                    <a:pt x="21482" y="10857"/>
                  </a:cubicBezTo>
                  <a:cubicBezTo>
                    <a:pt x="21482" y="13274"/>
                    <a:pt x="20955" y="15692"/>
                    <a:pt x="20165" y="17329"/>
                  </a:cubicBezTo>
                  <a:cubicBezTo>
                    <a:pt x="19375" y="18967"/>
                    <a:pt x="18321" y="19824"/>
                    <a:pt x="17267" y="20370"/>
                  </a:cubicBezTo>
                  <a:cubicBezTo>
                    <a:pt x="16214" y="20916"/>
                    <a:pt x="15160" y="21150"/>
                    <a:pt x="13843" y="21267"/>
                  </a:cubicBezTo>
                  <a:cubicBezTo>
                    <a:pt x="12526" y="21384"/>
                    <a:pt x="10945" y="21384"/>
                    <a:pt x="8706" y="20370"/>
                  </a:cubicBezTo>
                  <a:cubicBezTo>
                    <a:pt x="6467" y="19357"/>
                    <a:pt x="3570" y="17329"/>
                    <a:pt x="3306" y="15887"/>
                  </a:cubicBezTo>
                  <a:cubicBezTo>
                    <a:pt x="3043" y="14444"/>
                    <a:pt x="5414" y="13586"/>
                    <a:pt x="7784" y="12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1123685" y="92963"/>
              <a:ext cx="152665" cy="377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17" fill="norm" stroke="1" extrusionOk="0">
                  <a:moveTo>
                    <a:pt x="21341" y="882"/>
                  </a:moveTo>
                  <a:cubicBezTo>
                    <a:pt x="20157" y="520"/>
                    <a:pt x="18974" y="158"/>
                    <a:pt x="17642" y="38"/>
                  </a:cubicBezTo>
                  <a:cubicBezTo>
                    <a:pt x="16311" y="-83"/>
                    <a:pt x="14831" y="38"/>
                    <a:pt x="12612" y="1063"/>
                  </a:cubicBezTo>
                  <a:cubicBezTo>
                    <a:pt x="10393" y="2089"/>
                    <a:pt x="7434" y="4020"/>
                    <a:pt x="4919" y="6856"/>
                  </a:cubicBezTo>
                  <a:cubicBezTo>
                    <a:pt x="2404" y="9691"/>
                    <a:pt x="333" y="13432"/>
                    <a:pt x="37" y="15966"/>
                  </a:cubicBezTo>
                  <a:cubicBezTo>
                    <a:pt x="-259" y="18500"/>
                    <a:pt x="1220" y="19828"/>
                    <a:pt x="4475" y="20552"/>
                  </a:cubicBezTo>
                  <a:cubicBezTo>
                    <a:pt x="7730" y="21276"/>
                    <a:pt x="12760" y="21396"/>
                    <a:pt x="17790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1334496" y="150382"/>
              <a:ext cx="119167" cy="363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449" fill="norm" stroke="1" extrusionOk="0">
                  <a:moveTo>
                    <a:pt x="6528" y="3145"/>
                  </a:moveTo>
                  <a:cubicBezTo>
                    <a:pt x="6156" y="7265"/>
                    <a:pt x="5784" y="11386"/>
                    <a:pt x="5597" y="14070"/>
                  </a:cubicBezTo>
                  <a:cubicBezTo>
                    <a:pt x="5411" y="16754"/>
                    <a:pt x="5411" y="18003"/>
                    <a:pt x="5225" y="18939"/>
                  </a:cubicBezTo>
                  <a:cubicBezTo>
                    <a:pt x="5039" y="19876"/>
                    <a:pt x="4666" y="20500"/>
                    <a:pt x="4480" y="20500"/>
                  </a:cubicBezTo>
                  <a:cubicBezTo>
                    <a:pt x="4294" y="20500"/>
                    <a:pt x="4294" y="19876"/>
                    <a:pt x="3549" y="17753"/>
                  </a:cubicBezTo>
                  <a:cubicBezTo>
                    <a:pt x="2804" y="15631"/>
                    <a:pt x="1315" y="12010"/>
                    <a:pt x="756" y="9138"/>
                  </a:cubicBezTo>
                  <a:cubicBezTo>
                    <a:pt x="197" y="6267"/>
                    <a:pt x="570" y="4144"/>
                    <a:pt x="1315" y="2771"/>
                  </a:cubicBezTo>
                  <a:cubicBezTo>
                    <a:pt x="2059" y="1397"/>
                    <a:pt x="3177" y="773"/>
                    <a:pt x="4853" y="398"/>
                  </a:cubicBezTo>
                  <a:cubicBezTo>
                    <a:pt x="6528" y="24"/>
                    <a:pt x="8763" y="-101"/>
                    <a:pt x="10439" y="86"/>
                  </a:cubicBezTo>
                  <a:cubicBezTo>
                    <a:pt x="12115" y="274"/>
                    <a:pt x="13232" y="773"/>
                    <a:pt x="15280" y="2833"/>
                  </a:cubicBezTo>
                  <a:cubicBezTo>
                    <a:pt x="17328" y="4893"/>
                    <a:pt x="20308" y="8514"/>
                    <a:pt x="20866" y="11323"/>
                  </a:cubicBezTo>
                  <a:cubicBezTo>
                    <a:pt x="21425" y="14133"/>
                    <a:pt x="19563" y="16130"/>
                    <a:pt x="17515" y="17566"/>
                  </a:cubicBezTo>
                  <a:cubicBezTo>
                    <a:pt x="15466" y="19002"/>
                    <a:pt x="13232" y="19876"/>
                    <a:pt x="11184" y="20438"/>
                  </a:cubicBezTo>
                  <a:cubicBezTo>
                    <a:pt x="9135" y="21000"/>
                    <a:pt x="7273" y="21249"/>
                    <a:pt x="5039" y="21374"/>
                  </a:cubicBezTo>
                  <a:cubicBezTo>
                    <a:pt x="2804" y="21499"/>
                    <a:pt x="197" y="21499"/>
                    <a:pt x="11" y="21124"/>
                  </a:cubicBezTo>
                  <a:cubicBezTo>
                    <a:pt x="-175" y="20750"/>
                    <a:pt x="2059" y="20001"/>
                    <a:pt x="4294" y="192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1543050" y="146549"/>
              <a:ext cx="100657" cy="40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9450" y="0"/>
                  </a:moveTo>
                  <a:cubicBezTo>
                    <a:pt x="12600" y="1809"/>
                    <a:pt x="15750" y="3619"/>
                    <a:pt x="18000" y="6276"/>
                  </a:cubicBezTo>
                  <a:cubicBezTo>
                    <a:pt x="20250" y="8934"/>
                    <a:pt x="21600" y="12440"/>
                    <a:pt x="21375" y="14984"/>
                  </a:cubicBezTo>
                  <a:cubicBezTo>
                    <a:pt x="21150" y="17529"/>
                    <a:pt x="19350" y="19112"/>
                    <a:pt x="16200" y="20130"/>
                  </a:cubicBezTo>
                  <a:cubicBezTo>
                    <a:pt x="13050" y="21148"/>
                    <a:pt x="8550" y="21600"/>
                    <a:pt x="5625" y="21600"/>
                  </a:cubicBezTo>
                  <a:cubicBezTo>
                    <a:pt x="2700" y="21600"/>
                    <a:pt x="1350" y="21148"/>
                    <a:pt x="0" y="206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2878258" y="38599"/>
              <a:ext cx="151823" cy="44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35" fill="norm" stroke="1" extrusionOk="0">
                  <a:moveTo>
                    <a:pt x="8638" y="0"/>
                  </a:moveTo>
                  <a:cubicBezTo>
                    <a:pt x="7454" y="310"/>
                    <a:pt x="6271" y="620"/>
                    <a:pt x="5679" y="2015"/>
                  </a:cubicBezTo>
                  <a:cubicBezTo>
                    <a:pt x="5087" y="3411"/>
                    <a:pt x="5087" y="5891"/>
                    <a:pt x="4939" y="8733"/>
                  </a:cubicBezTo>
                  <a:cubicBezTo>
                    <a:pt x="4791" y="11575"/>
                    <a:pt x="4495" y="14779"/>
                    <a:pt x="3903" y="16691"/>
                  </a:cubicBezTo>
                  <a:cubicBezTo>
                    <a:pt x="3312" y="18603"/>
                    <a:pt x="2424" y="19223"/>
                    <a:pt x="1832" y="19223"/>
                  </a:cubicBezTo>
                  <a:cubicBezTo>
                    <a:pt x="1240" y="19223"/>
                    <a:pt x="945" y="18603"/>
                    <a:pt x="1684" y="17569"/>
                  </a:cubicBezTo>
                  <a:cubicBezTo>
                    <a:pt x="2424" y="16536"/>
                    <a:pt x="4199" y="15089"/>
                    <a:pt x="5531" y="14159"/>
                  </a:cubicBezTo>
                  <a:cubicBezTo>
                    <a:pt x="6862" y="13229"/>
                    <a:pt x="7750" y="12815"/>
                    <a:pt x="9082" y="12505"/>
                  </a:cubicBezTo>
                  <a:cubicBezTo>
                    <a:pt x="10413" y="12195"/>
                    <a:pt x="12188" y="11989"/>
                    <a:pt x="13668" y="12040"/>
                  </a:cubicBezTo>
                  <a:cubicBezTo>
                    <a:pt x="15147" y="12092"/>
                    <a:pt x="16331" y="12402"/>
                    <a:pt x="17810" y="13435"/>
                  </a:cubicBezTo>
                  <a:cubicBezTo>
                    <a:pt x="19290" y="14469"/>
                    <a:pt x="21065" y="16226"/>
                    <a:pt x="21213" y="17569"/>
                  </a:cubicBezTo>
                  <a:cubicBezTo>
                    <a:pt x="21361" y="18913"/>
                    <a:pt x="19882" y="19843"/>
                    <a:pt x="17219" y="20463"/>
                  </a:cubicBezTo>
                  <a:cubicBezTo>
                    <a:pt x="14556" y="21083"/>
                    <a:pt x="10709" y="21393"/>
                    <a:pt x="7898" y="21497"/>
                  </a:cubicBezTo>
                  <a:cubicBezTo>
                    <a:pt x="5087" y="21600"/>
                    <a:pt x="3312" y="21497"/>
                    <a:pt x="1980" y="21187"/>
                  </a:cubicBezTo>
                  <a:cubicBezTo>
                    <a:pt x="649" y="20877"/>
                    <a:pt x="-239" y="20360"/>
                    <a:pt x="57" y="19895"/>
                  </a:cubicBezTo>
                  <a:cubicBezTo>
                    <a:pt x="353" y="19430"/>
                    <a:pt x="1832" y="19016"/>
                    <a:pt x="3312" y="186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3174999" y="305299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0"/>
                    <a:pt x="9600" y="0"/>
                    <a:pt x="13200" y="3600"/>
                  </a:cubicBezTo>
                  <a:cubicBezTo>
                    <a:pt x="16800" y="7200"/>
                    <a:pt x="192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3206750" y="406899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3467100" y="-1"/>
              <a:ext cx="196850" cy="424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11516"/>
                  </a:moveTo>
                  <a:cubicBezTo>
                    <a:pt x="4413" y="10240"/>
                    <a:pt x="8826" y="8963"/>
                    <a:pt x="11845" y="7473"/>
                  </a:cubicBezTo>
                  <a:cubicBezTo>
                    <a:pt x="14865" y="5983"/>
                    <a:pt x="16490" y="4281"/>
                    <a:pt x="17419" y="2951"/>
                  </a:cubicBezTo>
                  <a:cubicBezTo>
                    <a:pt x="18348" y="1621"/>
                    <a:pt x="18581" y="663"/>
                    <a:pt x="18116" y="238"/>
                  </a:cubicBezTo>
                  <a:cubicBezTo>
                    <a:pt x="17652" y="-188"/>
                    <a:pt x="16490" y="-82"/>
                    <a:pt x="14981" y="876"/>
                  </a:cubicBezTo>
                  <a:cubicBezTo>
                    <a:pt x="13471" y="1834"/>
                    <a:pt x="11613" y="3643"/>
                    <a:pt x="10103" y="6143"/>
                  </a:cubicBezTo>
                  <a:cubicBezTo>
                    <a:pt x="8594" y="8644"/>
                    <a:pt x="7432" y="11836"/>
                    <a:pt x="6735" y="14230"/>
                  </a:cubicBezTo>
                  <a:cubicBezTo>
                    <a:pt x="6039" y="16624"/>
                    <a:pt x="5806" y="18220"/>
                    <a:pt x="5574" y="19337"/>
                  </a:cubicBezTo>
                  <a:cubicBezTo>
                    <a:pt x="5342" y="20454"/>
                    <a:pt x="5110" y="21093"/>
                    <a:pt x="4994" y="21146"/>
                  </a:cubicBezTo>
                  <a:cubicBezTo>
                    <a:pt x="4877" y="21199"/>
                    <a:pt x="4877" y="20667"/>
                    <a:pt x="5690" y="19231"/>
                  </a:cubicBezTo>
                  <a:cubicBezTo>
                    <a:pt x="6503" y="17794"/>
                    <a:pt x="8129" y="15453"/>
                    <a:pt x="9290" y="14070"/>
                  </a:cubicBezTo>
                  <a:cubicBezTo>
                    <a:pt x="10452" y="12687"/>
                    <a:pt x="11148" y="12261"/>
                    <a:pt x="12077" y="12102"/>
                  </a:cubicBezTo>
                  <a:cubicBezTo>
                    <a:pt x="13006" y="11942"/>
                    <a:pt x="14168" y="12048"/>
                    <a:pt x="15445" y="12793"/>
                  </a:cubicBezTo>
                  <a:cubicBezTo>
                    <a:pt x="16723" y="13538"/>
                    <a:pt x="18116" y="14921"/>
                    <a:pt x="18929" y="16251"/>
                  </a:cubicBezTo>
                  <a:cubicBezTo>
                    <a:pt x="19742" y="17581"/>
                    <a:pt x="19974" y="18858"/>
                    <a:pt x="19974" y="19816"/>
                  </a:cubicBezTo>
                  <a:cubicBezTo>
                    <a:pt x="19974" y="20774"/>
                    <a:pt x="19742" y="21412"/>
                    <a:pt x="19974" y="21306"/>
                  </a:cubicBezTo>
                  <a:cubicBezTo>
                    <a:pt x="20206" y="21199"/>
                    <a:pt x="20903" y="20348"/>
                    <a:pt x="21600" y="19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3757989" y="66464"/>
              <a:ext cx="172661" cy="347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257" fill="norm" stroke="1" extrusionOk="0">
                  <a:moveTo>
                    <a:pt x="21228" y="2565"/>
                  </a:moveTo>
                  <a:cubicBezTo>
                    <a:pt x="20187" y="1660"/>
                    <a:pt x="19146" y="754"/>
                    <a:pt x="17975" y="302"/>
                  </a:cubicBezTo>
                  <a:cubicBezTo>
                    <a:pt x="16804" y="-151"/>
                    <a:pt x="15503" y="-151"/>
                    <a:pt x="13421" y="690"/>
                  </a:cubicBezTo>
                  <a:cubicBezTo>
                    <a:pt x="11339" y="1530"/>
                    <a:pt x="8476" y="3212"/>
                    <a:pt x="6004" y="5928"/>
                  </a:cubicBezTo>
                  <a:cubicBezTo>
                    <a:pt x="3532" y="8644"/>
                    <a:pt x="1450" y="12395"/>
                    <a:pt x="539" y="14982"/>
                  </a:cubicBezTo>
                  <a:cubicBezTo>
                    <a:pt x="-372" y="17569"/>
                    <a:pt x="-112" y="18992"/>
                    <a:pt x="1189" y="19962"/>
                  </a:cubicBezTo>
                  <a:cubicBezTo>
                    <a:pt x="2491" y="20932"/>
                    <a:pt x="4833" y="21449"/>
                    <a:pt x="7695" y="21190"/>
                  </a:cubicBezTo>
                  <a:cubicBezTo>
                    <a:pt x="10558" y="20932"/>
                    <a:pt x="13941" y="19897"/>
                    <a:pt x="17324" y="18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3918892" y="116597"/>
              <a:ext cx="146564" cy="340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427" fill="norm" stroke="1" extrusionOk="0">
                  <a:moveTo>
                    <a:pt x="10817" y="3487"/>
                  </a:moveTo>
                  <a:cubicBezTo>
                    <a:pt x="9296" y="4820"/>
                    <a:pt x="7775" y="6154"/>
                    <a:pt x="6710" y="8220"/>
                  </a:cubicBezTo>
                  <a:cubicBezTo>
                    <a:pt x="5645" y="10287"/>
                    <a:pt x="5037" y="13087"/>
                    <a:pt x="4580" y="15020"/>
                  </a:cubicBezTo>
                  <a:cubicBezTo>
                    <a:pt x="4124" y="16954"/>
                    <a:pt x="3820" y="18020"/>
                    <a:pt x="3364" y="18887"/>
                  </a:cubicBezTo>
                  <a:cubicBezTo>
                    <a:pt x="2907" y="19754"/>
                    <a:pt x="2299" y="20420"/>
                    <a:pt x="1995" y="20420"/>
                  </a:cubicBezTo>
                  <a:cubicBezTo>
                    <a:pt x="1690" y="20420"/>
                    <a:pt x="1690" y="19754"/>
                    <a:pt x="1995" y="17220"/>
                  </a:cubicBezTo>
                  <a:cubicBezTo>
                    <a:pt x="2299" y="14687"/>
                    <a:pt x="2907" y="10287"/>
                    <a:pt x="3668" y="7354"/>
                  </a:cubicBezTo>
                  <a:cubicBezTo>
                    <a:pt x="4428" y="4420"/>
                    <a:pt x="5341" y="2954"/>
                    <a:pt x="6254" y="1954"/>
                  </a:cubicBezTo>
                  <a:cubicBezTo>
                    <a:pt x="7166" y="954"/>
                    <a:pt x="8079" y="420"/>
                    <a:pt x="9600" y="154"/>
                  </a:cubicBezTo>
                  <a:cubicBezTo>
                    <a:pt x="11121" y="-113"/>
                    <a:pt x="13251" y="-113"/>
                    <a:pt x="15380" y="820"/>
                  </a:cubicBezTo>
                  <a:cubicBezTo>
                    <a:pt x="17510" y="1754"/>
                    <a:pt x="19640" y="3620"/>
                    <a:pt x="20552" y="6020"/>
                  </a:cubicBezTo>
                  <a:cubicBezTo>
                    <a:pt x="21465" y="8420"/>
                    <a:pt x="21161" y="11354"/>
                    <a:pt x="19640" y="13820"/>
                  </a:cubicBezTo>
                  <a:cubicBezTo>
                    <a:pt x="18119" y="16287"/>
                    <a:pt x="15380" y="18287"/>
                    <a:pt x="12338" y="19554"/>
                  </a:cubicBezTo>
                  <a:cubicBezTo>
                    <a:pt x="9296" y="20820"/>
                    <a:pt x="5950" y="21354"/>
                    <a:pt x="3668" y="21420"/>
                  </a:cubicBezTo>
                  <a:cubicBezTo>
                    <a:pt x="1386" y="21487"/>
                    <a:pt x="169" y="21087"/>
                    <a:pt x="17" y="19887"/>
                  </a:cubicBezTo>
                  <a:cubicBezTo>
                    <a:pt x="-135" y="18687"/>
                    <a:pt x="778" y="16687"/>
                    <a:pt x="1690" y="146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4095749" y="95749"/>
              <a:ext cx="156651" cy="445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525" fill="norm" stroke="1" extrusionOk="0">
                  <a:moveTo>
                    <a:pt x="12096" y="0"/>
                  </a:moveTo>
                  <a:cubicBezTo>
                    <a:pt x="13536" y="0"/>
                    <a:pt x="14976" y="0"/>
                    <a:pt x="16560" y="819"/>
                  </a:cubicBezTo>
                  <a:cubicBezTo>
                    <a:pt x="18144" y="1638"/>
                    <a:pt x="19872" y="3276"/>
                    <a:pt x="20736" y="5630"/>
                  </a:cubicBezTo>
                  <a:cubicBezTo>
                    <a:pt x="21600" y="7985"/>
                    <a:pt x="21600" y="11056"/>
                    <a:pt x="20016" y="13666"/>
                  </a:cubicBezTo>
                  <a:cubicBezTo>
                    <a:pt x="18432" y="16277"/>
                    <a:pt x="15264" y="18427"/>
                    <a:pt x="12240" y="19706"/>
                  </a:cubicBezTo>
                  <a:cubicBezTo>
                    <a:pt x="9216" y="20986"/>
                    <a:pt x="6336" y="21395"/>
                    <a:pt x="4320" y="21498"/>
                  </a:cubicBezTo>
                  <a:cubicBezTo>
                    <a:pt x="2304" y="21600"/>
                    <a:pt x="1152" y="21395"/>
                    <a:pt x="0" y="21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3373172" y="1770626"/>
              <a:ext cx="101496" cy="11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106" fill="norm" stroke="1" extrusionOk="0">
                  <a:moveTo>
                    <a:pt x="12948" y="7220"/>
                  </a:moveTo>
                  <a:cubicBezTo>
                    <a:pt x="12948" y="5292"/>
                    <a:pt x="12948" y="3363"/>
                    <a:pt x="11846" y="2399"/>
                  </a:cubicBezTo>
                  <a:cubicBezTo>
                    <a:pt x="10744" y="1435"/>
                    <a:pt x="8540" y="1435"/>
                    <a:pt x="6336" y="2399"/>
                  </a:cubicBezTo>
                  <a:cubicBezTo>
                    <a:pt x="4132" y="3363"/>
                    <a:pt x="1928" y="5292"/>
                    <a:pt x="826" y="7413"/>
                  </a:cubicBezTo>
                  <a:cubicBezTo>
                    <a:pt x="-276" y="9535"/>
                    <a:pt x="-276" y="11849"/>
                    <a:pt x="826" y="13199"/>
                  </a:cubicBezTo>
                  <a:cubicBezTo>
                    <a:pt x="1928" y="14549"/>
                    <a:pt x="4132" y="14935"/>
                    <a:pt x="7218" y="14356"/>
                  </a:cubicBezTo>
                  <a:cubicBezTo>
                    <a:pt x="10304" y="13777"/>
                    <a:pt x="14271" y="12235"/>
                    <a:pt x="16916" y="10692"/>
                  </a:cubicBezTo>
                  <a:cubicBezTo>
                    <a:pt x="19561" y="9149"/>
                    <a:pt x="20883" y="7606"/>
                    <a:pt x="21104" y="5870"/>
                  </a:cubicBezTo>
                  <a:cubicBezTo>
                    <a:pt x="21324" y="4135"/>
                    <a:pt x="20442" y="2206"/>
                    <a:pt x="18459" y="1049"/>
                  </a:cubicBezTo>
                  <a:cubicBezTo>
                    <a:pt x="16475" y="-108"/>
                    <a:pt x="13389" y="-494"/>
                    <a:pt x="10744" y="856"/>
                  </a:cubicBezTo>
                  <a:cubicBezTo>
                    <a:pt x="8100" y="2206"/>
                    <a:pt x="5895" y="5292"/>
                    <a:pt x="5014" y="7799"/>
                  </a:cubicBezTo>
                  <a:cubicBezTo>
                    <a:pt x="4132" y="10306"/>
                    <a:pt x="4573" y="12235"/>
                    <a:pt x="5895" y="13199"/>
                  </a:cubicBezTo>
                  <a:cubicBezTo>
                    <a:pt x="7218" y="14163"/>
                    <a:pt x="9422" y="14163"/>
                    <a:pt x="11626" y="13585"/>
                  </a:cubicBezTo>
                  <a:cubicBezTo>
                    <a:pt x="13830" y="13006"/>
                    <a:pt x="16034" y="11849"/>
                    <a:pt x="17357" y="10306"/>
                  </a:cubicBezTo>
                  <a:cubicBezTo>
                    <a:pt x="18679" y="8763"/>
                    <a:pt x="19120" y="6835"/>
                    <a:pt x="18459" y="5292"/>
                  </a:cubicBezTo>
                  <a:cubicBezTo>
                    <a:pt x="17797" y="3749"/>
                    <a:pt x="16034" y="2592"/>
                    <a:pt x="14051" y="2013"/>
                  </a:cubicBezTo>
                  <a:cubicBezTo>
                    <a:pt x="12067" y="1435"/>
                    <a:pt x="9863" y="1435"/>
                    <a:pt x="7879" y="2206"/>
                  </a:cubicBezTo>
                  <a:cubicBezTo>
                    <a:pt x="5895" y="2977"/>
                    <a:pt x="4132" y="4520"/>
                    <a:pt x="3251" y="6256"/>
                  </a:cubicBezTo>
                  <a:cubicBezTo>
                    <a:pt x="2369" y="7992"/>
                    <a:pt x="2369" y="9920"/>
                    <a:pt x="3471" y="11077"/>
                  </a:cubicBezTo>
                  <a:cubicBezTo>
                    <a:pt x="4573" y="12235"/>
                    <a:pt x="6777" y="12620"/>
                    <a:pt x="8981" y="12427"/>
                  </a:cubicBezTo>
                  <a:cubicBezTo>
                    <a:pt x="11185" y="12235"/>
                    <a:pt x="13389" y="11463"/>
                    <a:pt x="15153" y="10306"/>
                  </a:cubicBezTo>
                  <a:cubicBezTo>
                    <a:pt x="16916" y="9149"/>
                    <a:pt x="18238" y="7606"/>
                    <a:pt x="17797" y="6449"/>
                  </a:cubicBezTo>
                  <a:cubicBezTo>
                    <a:pt x="17357" y="5292"/>
                    <a:pt x="15153" y="4520"/>
                    <a:pt x="12948" y="4713"/>
                  </a:cubicBezTo>
                  <a:cubicBezTo>
                    <a:pt x="10744" y="4906"/>
                    <a:pt x="8540" y="6063"/>
                    <a:pt x="6997" y="7606"/>
                  </a:cubicBezTo>
                  <a:cubicBezTo>
                    <a:pt x="5455" y="9149"/>
                    <a:pt x="4573" y="11077"/>
                    <a:pt x="5234" y="12235"/>
                  </a:cubicBezTo>
                  <a:cubicBezTo>
                    <a:pt x="5895" y="13392"/>
                    <a:pt x="8100" y="13777"/>
                    <a:pt x="10304" y="13585"/>
                  </a:cubicBezTo>
                  <a:cubicBezTo>
                    <a:pt x="12508" y="13392"/>
                    <a:pt x="14712" y="12620"/>
                    <a:pt x="16475" y="11463"/>
                  </a:cubicBezTo>
                  <a:cubicBezTo>
                    <a:pt x="18238" y="10306"/>
                    <a:pt x="19561" y="8763"/>
                    <a:pt x="19120" y="7799"/>
                  </a:cubicBezTo>
                  <a:cubicBezTo>
                    <a:pt x="18679" y="6835"/>
                    <a:pt x="16475" y="6449"/>
                    <a:pt x="14271" y="6449"/>
                  </a:cubicBezTo>
                  <a:cubicBezTo>
                    <a:pt x="12067" y="6449"/>
                    <a:pt x="9863" y="6835"/>
                    <a:pt x="8320" y="8185"/>
                  </a:cubicBezTo>
                  <a:cubicBezTo>
                    <a:pt x="6777" y="9535"/>
                    <a:pt x="5895" y="11849"/>
                    <a:pt x="6777" y="13006"/>
                  </a:cubicBezTo>
                  <a:cubicBezTo>
                    <a:pt x="7659" y="14163"/>
                    <a:pt x="10304" y="14163"/>
                    <a:pt x="12287" y="13392"/>
                  </a:cubicBezTo>
                  <a:cubicBezTo>
                    <a:pt x="14271" y="12620"/>
                    <a:pt x="15593" y="11077"/>
                    <a:pt x="15153" y="9920"/>
                  </a:cubicBezTo>
                  <a:cubicBezTo>
                    <a:pt x="14712" y="8763"/>
                    <a:pt x="12508" y="7992"/>
                    <a:pt x="10304" y="8185"/>
                  </a:cubicBezTo>
                  <a:cubicBezTo>
                    <a:pt x="8100" y="8377"/>
                    <a:pt x="5895" y="9535"/>
                    <a:pt x="5675" y="10692"/>
                  </a:cubicBezTo>
                  <a:cubicBezTo>
                    <a:pt x="5455" y="11849"/>
                    <a:pt x="7218" y="13006"/>
                    <a:pt x="9202" y="13585"/>
                  </a:cubicBezTo>
                  <a:cubicBezTo>
                    <a:pt x="11185" y="14163"/>
                    <a:pt x="13389" y="14163"/>
                    <a:pt x="13169" y="14742"/>
                  </a:cubicBezTo>
                  <a:cubicBezTo>
                    <a:pt x="12948" y="15320"/>
                    <a:pt x="10304" y="16477"/>
                    <a:pt x="10304" y="17249"/>
                  </a:cubicBezTo>
                  <a:cubicBezTo>
                    <a:pt x="10304" y="18020"/>
                    <a:pt x="12948" y="18406"/>
                    <a:pt x="15373" y="18020"/>
                  </a:cubicBezTo>
                  <a:cubicBezTo>
                    <a:pt x="17797" y="17635"/>
                    <a:pt x="20002" y="16477"/>
                    <a:pt x="19340" y="15899"/>
                  </a:cubicBezTo>
                  <a:cubicBezTo>
                    <a:pt x="18679" y="15320"/>
                    <a:pt x="15153" y="15320"/>
                    <a:pt x="14932" y="16285"/>
                  </a:cubicBezTo>
                  <a:cubicBezTo>
                    <a:pt x="14712" y="17249"/>
                    <a:pt x="17797" y="19177"/>
                    <a:pt x="20883" y="21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3457354" y="1348065"/>
              <a:ext cx="187546" cy="233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0887" fill="norm" stroke="1" extrusionOk="0">
                  <a:moveTo>
                    <a:pt x="12625" y="4993"/>
                  </a:moveTo>
                  <a:cubicBezTo>
                    <a:pt x="12865" y="4046"/>
                    <a:pt x="13105" y="3099"/>
                    <a:pt x="12625" y="2435"/>
                  </a:cubicBezTo>
                  <a:cubicBezTo>
                    <a:pt x="12145" y="1772"/>
                    <a:pt x="10945" y="1393"/>
                    <a:pt x="8905" y="2151"/>
                  </a:cubicBezTo>
                  <a:cubicBezTo>
                    <a:pt x="6865" y="2909"/>
                    <a:pt x="3985" y="4804"/>
                    <a:pt x="2185" y="7267"/>
                  </a:cubicBezTo>
                  <a:cubicBezTo>
                    <a:pt x="385" y="9730"/>
                    <a:pt x="-335" y="12762"/>
                    <a:pt x="145" y="15130"/>
                  </a:cubicBezTo>
                  <a:cubicBezTo>
                    <a:pt x="625" y="17499"/>
                    <a:pt x="2305" y="19204"/>
                    <a:pt x="4345" y="20151"/>
                  </a:cubicBezTo>
                  <a:cubicBezTo>
                    <a:pt x="6385" y="21099"/>
                    <a:pt x="8785" y="21288"/>
                    <a:pt x="11305" y="19772"/>
                  </a:cubicBezTo>
                  <a:cubicBezTo>
                    <a:pt x="13825" y="18256"/>
                    <a:pt x="16465" y="15035"/>
                    <a:pt x="17785" y="12193"/>
                  </a:cubicBezTo>
                  <a:cubicBezTo>
                    <a:pt x="19105" y="9351"/>
                    <a:pt x="19105" y="6888"/>
                    <a:pt x="17305" y="4804"/>
                  </a:cubicBezTo>
                  <a:cubicBezTo>
                    <a:pt x="15505" y="2720"/>
                    <a:pt x="11905" y="1014"/>
                    <a:pt x="9505" y="351"/>
                  </a:cubicBezTo>
                  <a:cubicBezTo>
                    <a:pt x="7105" y="-312"/>
                    <a:pt x="5905" y="67"/>
                    <a:pt x="4825" y="635"/>
                  </a:cubicBezTo>
                  <a:cubicBezTo>
                    <a:pt x="3745" y="1204"/>
                    <a:pt x="2785" y="1962"/>
                    <a:pt x="3025" y="3099"/>
                  </a:cubicBezTo>
                  <a:cubicBezTo>
                    <a:pt x="3265" y="4235"/>
                    <a:pt x="4705" y="5751"/>
                    <a:pt x="7945" y="5941"/>
                  </a:cubicBezTo>
                  <a:cubicBezTo>
                    <a:pt x="11185" y="6130"/>
                    <a:pt x="16225" y="4993"/>
                    <a:pt x="21265" y="3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3508105" y="1132916"/>
              <a:ext cx="92345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5217" y="4483"/>
                  </a:moveTo>
                  <a:cubicBezTo>
                    <a:pt x="3744" y="6521"/>
                    <a:pt x="2272" y="8558"/>
                    <a:pt x="1290" y="10596"/>
                  </a:cubicBezTo>
                  <a:cubicBezTo>
                    <a:pt x="308" y="12634"/>
                    <a:pt x="-183" y="14672"/>
                    <a:pt x="62" y="14672"/>
                  </a:cubicBezTo>
                  <a:cubicBezTo>
                    <a:pt x="308" y="14672"/>
                    <a:pt x="1290" y="12634"/>
                    <a:pt x="2272" y="10392"/>
                  </a:cubicBezTo>
                  <a:cubicBezTo>
                    <a:pt x="3253" y="8151"/>
                    <a:pt x="4235" y="5706"/>
                    <a:pt x="5708" y="3668"/>
                  </a:cubicBezTo>
                  <a:cubicBezTo>
                    <a:pt x="7181" y="1630"/>
                    <a:pt x="9144" y="0"/>
                    <a:pt x="10862" y="0"/>
                  </a:cubicBezTo>
                  <a:cubicBezTo>
                    <a:pt x="12581" y="0"/>
                    <a:pt x="14053" y="1630"/>
                    <a:pt x="15035" y="4687"/>
                  </a:cubicBezTo>
                  <a:cubicBezTo>
                    <a:pt x="16017" y="7743"/>
                    <a:pt x="16508" y="12226"/>
                    <a:pt x="17490" y="15283"/>
                  </a:cubicBezTo>
                  <a:cubicBezTo>
                    <a:pt x="18472" y="18340"/>
                    <a:pt x="19944" y="19970"/>
                    <a:pt x="214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2552765" y="1589701"/>
              <a:ext cx="120585" cy="347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495" fill="norm" stroke="1" extrusionOk="0">
                  <a:moveTo>
                    <a:pt x="17562" y="680"/>
                  </a:moveTo>
                  <a:cubicBezTo>
                    <a:pt x="16098" y="288"/>
                    <a:pt x="14633" y="-105"/>
                    <a:pt x="13169" y="26"/>
                  </a:cubicBezTo>
                  <a:cubicBezTo>
                    <a:pt x="11704" y="157"/>
                    <a:pt x="10240" y="811"/>
                    <a:pt x="7677" y="2840"/>
                  </a:cubicBezTo>
                  <a:cubicBezTo>
                    <a:pt x="5115" y="4870"/>
                    <a:pt x="1454" y="8273"/>
                    <a:pt x="355" y="11153"/>
                  </a:cubicBezTo>
                  <a:cubicBezTo>
                    <a:pt x="-743" y="14033"/>
                    <a:pt x="721" y="16390"/>
                    <a:pt x="4565" y="18026"/>
                  </a:cubicBezTo>
                  <a:cubicBezTo>
                    <a:pt x="8410" y="19662"/>
                    <a:pt x="14633" y="20579"/>
                    <a:pt x="20857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4425949" y="1702299"/>
              <a:ext cx="128072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600" fill="norm" stroke="1" extrusionOk="0">
                  <a:moveTo>
                    <a:pt x="7316" y="0"/>
                  </a:moveTo>
                  <a:cubicBezTo>
                    <a:pt x="9058" y="138"/>
                    <a:pt x="10800" y="277"/>
                    <a:pt x="13065" y="1246"/>
                  </a:cubicBezTo>
                  <a:cubicBezTo>
                    <a:pt x="15329" y="2215"/>
                    <a:pt x="18116" y="4015"/>
                    <a:pt x="19684" y="6369"/>
                  </a:cubicBezTo>
                  <a:cubicBezTo>
                    <a:pt x="21252" y="8723"/>
                    <a:pt x="21600" y="11631"/>
                    <a:pt x="20206" y="14054"/>
                  </a:cubicBezTo>
                  <a:cubicBezTo>
                    <a:pt x="18813" y="16477"/>
                    <a:pt x="15677" y="18415"/>
                    <a:pt x="12019" y="19592"/>
                  </a:cubicBezTo>
                  <a:cubicBezTo>
                    <a:pt x="8361" y="20769"/>
                    <a:pt x="4181" y="211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2421915" y="1266222"/>
              <a:ext cx="226035" cy="137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0888" fill="norm" stroke="1" extrusionOk="0">
                  <a:moveTo>
                    <a:pt x="11758" y="4520"/>
                  </a:moveTo>
                  <a:cubicBezTo>
                    <a:pt x="11158" y="2908"/>
                    <a:pt x="10558" y="1296"/>
                    <a:pt x="9758" y="490"/>
                  </a:cubicBezTo>
                  <a:cubicBezTo>
                    <a:pt x="8958" y="-316"/>
                    <a:pt x="7958" y="-316"/>
                    <a:pt x="6258" y="1941"/>
                  </a:cubicBezTo>
                  <a:cubicBezTo>
                    <a:pt x="4558" y="4197"/>
                    <a:pt x="2158" y="8711"/>
                    <a:pt x="958" y="11774"/>
                  </a:cubicBezTo>
                  <a:cubicBezTo>
                    <a:pt x="-242" y="14836"/>
                    <a:pt x="-242" y="16448"/>
                    <a:pt x="558" y="18060"/>
                  </a:cubicBezTo>
                  <a:cubicBezTo>
                    <a:pt x="1358" y="19672"/>
                    <a:pt x="2958" y="21284"/>
                    <a:pt x="4558" y="20800"/>
                  </a:cubicBezTo>
                  <a:cubicBezTo>
                    <a:pt x="6158" y="20317"/>
                    <a:pt x="7758" y="17738"/>
                    <a:pt x="8858" y="15320"/>
                  </a:cubicBezTo>
                  <a:cubicBezTo>
                    <a:pt x="9958" y="12902"/>
                    <a:pt x="10558" y="10645"/>
                    <a:pt x="10958" y="8388"/>
                  </a:cubicBezTo>
                  <a:cubicBezTo>
                    <a:pt x="11358" y="6132"/>
                    <a:pt x="11558" y="3875"/>
                    <a:pt x="11658" y="3553"/>
                  </a:cubicBezTo>
                  <a:cubicBezTo>
                    <a:pt x="11758" y="3230"/>
                    <a:pt x="11758" y="4842"/>
                    <a:pt x="12658" y="7583"/>
                  </a:cubicBezTo>
                  <a:cubicBezTo>
                    <a:pt x="13558" y="10323"/>
                    <a:pt x="15358" y="14191"/>
                    <a:pt x="16958" y="16287"/>
                  </a:cubicBezTo>
                  <a:cubicBezTo>
                    <a:pt x="18558" y="18383"/>
                    <a:pt x="19958" y="18705"/>
                    <a:pt x="21358" y="19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4502149" y="1359399"/>
              <a:ext cx="131836" cy="223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14" fill="norm" stroke="1" extrusionOk="0">
                  <a:moveTo>
                    <a:pt x="10286" y="0"/>
                  </a:moveTo>
                  <a:cubicBezTo>
                    <a:pt x="9943" y="5094"/>
                    <a:pt x="9600" y="10189"/>
                    <a:pt x="9429" y="13245"/>
                  </a:cubicBezTo>
                  <a:cubicBezTo>
                    <a:pt x="9257" y="16302"/>
                    <a:pt x="9257" y="17321"/>
                    <a:pt x="8914" y="18442"/>
                  </a:cubicBezTo>
                  <a:cubicBezTo>
                    <a:pt x="8571" y="19562"/>
                    <a:pt x="7886" y="20785"/>
                    <a:pt x="7714" y="20887"/>
                  </a:cubicBezTo>
                  <a:cubicBezTo>
                    <a:pt x="7543" y="20989"/>
                    <a:pt x="7886" y="19970"/>
                    <a:pt x="8400" y="18951"/>
                  </a:cubicBezTo>
                  <a:cubicBezTo>
                    <a:pt x="8914" y="17932"/>
                    <a:pt x="9600" y="16913"/>
                    <a:pt x="10457" y="15996"/>
                  </a:cubicBezTo>
                  <a:cubicBezTo>
                    <a:pt x="11314" y="15079"/>
                    <a:pt x="12343" y="14264"/>
                    <a:pt x="13714" y="13958"/>
                  </a:cubicBezTo>
                  <a:cubicBezTo>
                    <a:pt x="15086" y="13653"/>
                    <a:pt x="16800" y="13857"/>
                    <a:pt x="18171" y="14468"/>
                  </a:cubicBezTo>
                  <a:cubicBezTo>
                    <a:pt x="19543" y="15079"/>
                    <a:pt x="20571" y="16098"/>
                    <a:pt x="21086" y="17219"/>
                  </a:cubicBezTo>
                  <a:cubicBezTo>
                    <a:pt x="21600" y="18340"/>
                    <a:pt x="21600" y="19562"/>
                    <a:pt x="19029" y="20377"/>
                  </a:cubicBezTo>
                  <a:cubicBezTo>
                    <a:pt x="16457" y="21192"/>
                    <a:pt x="11314" y="21600"/>
                    <a:pt x="7714" y="21498"/>
                  </a:cubicBezTo>
                  <a:cubicBezTo>
                    <a:pt x="4114" y="21396"/>
                    <a:pt x="2057" y="20785"/>
                    <a:pt x="0" y="20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3676650" y="1568949"/>
              <a:ext cx="13923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2057"/>
                    <a:pt x="18514" y="4114"/>
                    <a:pt x="20057" y="7714"/>
                  </a:cubicBezTo>
                  <a:cubicBezTo>
                    <a:pt x="21600" y="11314"/>
                    <a:pt x="15429" y="16457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2711449" y="1397499"/>
              <a:ext cx="31246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0" y="6171"/>
                  </a:moveTo>
                  <a:cubicBezTo>
                    <a:pt x="7200" y="3086"/>
                    <a:pt x="14400" y="0"/>
                    <a:pt x="18000" y="0"/>
                  </a:cubicBezTo>
                  <a:cubicBezTo>
                    <a:pt x="21600" y="0"/>
                    <a:pt x="21600" y="3086"/>
                    <a:pt x="20880" y="7200"/>
                  </a:cubicBezTo>
                  <a:cubicBezTo>
                    <a:pt x="20160" y="11314"/>
                    <a:pt x="18720" y="16457"/>
                    <a:pt x="172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4648200" y="1607049"/>
              <a:ext cx="25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2531099" y="2904156"/>
              <a:ext cx="127435" cy="110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0559" fill="norm" stroke="1" extrusionOk="0">
                  <a:moveTo>
                    <a:pt x="7862" y="7930"/>
                  </a:moveTo>
                  <a:cubicBezTo>
                    <a:pt x="8570" y="5967"/>
                    <a:pt x="9279" y="4003"/>
                    <a:pt x="8748" y="2432"/>
                  </a:cubicBezTo>
                  <a:cubicBezTo>
                    <a:pt x="8216" y="861"/>
                    <a:pt x="6446" y="-317"/>
                    <a:pt x="4852" y="76"/>
                  </a:cubicBezTo>
                  <a:cubicBezTo>
                    <a:pt x="3259" y="468"/>
                    <a:pt x="1843" y="2432"/>
                    <a:pt x="957" y="4592"/>
                  </a:cubicBezTo>
                  <a:cubicBezTo>
                    <a:pt x="72" y="6752"/>
                    <a:pt x="-282" y="9108"/>
                    <a:pt x="249" y="12250"/>
                  </a:cubicBezTo>
                  <a:cubicBezTo>
                    <a:pt x="780" y="15392"/>
                    <a:pt x="2197" y="19319"/>
                    <a:pt x="4852" y="20301"/>
                  </a:cubicBezTo>
                  <a:cubicBezTo>
                    <a:pt x="7508" y="21283"/>
                    <a:pt x="11403" y="19319"/>
                    <a:pt x="14236" y="16767"/>
                  </a:cubicBezTo>
                  <a:cubicBezTo>
                    <a:pt x="17069" y="14214"/>
                    <a:pt x="18839" y="11072"/>
                    <a:pt x="19725" y="8323"/>
                  </a:cubicBezTo>
                  <a:cubicBezTo>
                    <a:pt x="20610" y="5574"/>
                    <a:pt x="20610" y="3218"/>
                    <a:pt x="19725" y="1843"/>
                  </a:cubicBezTo>
                  <a:cubicBezTo>
                    <a:pt x="18839" y="468"/>
                    <a:pt x="17069" y="76"/>
                    <a:pt x="14413" y="468"/>
                  </a:cubicBezTo>
                  <a:cubicBezTo>
                    <a:pt x="11757" y="861"/>
                    <a:pt x="8216" y="2039"/>
                    <a:pt x="5915" y="3414"/>
                  </a:cubicBezTo>
                  <a:cubicBezTo>
                    <a:pt x="3613" y="4788"/>
                    <a:pt x="2551" y="6359"/>
                    <a:pt x="1843" y="8323"/>
                  </a:cubicBezTo>
                  <a:cubicBezTo>
                    <a:pt x="1134" y="10287"/>
                    <a:pt x="780" y="12643"/>
                    <a:pt x="1666" y="14214"/>
                  </a:cubicBezTo>
                  <a:cubicBezTo>
                    <a:pt x="2551" y="15785"/>
                    <a:pt x="4675" y="16570"/>
                    <a:pt x="7685" y="15588"/>
                  </a:cubicBezTo>
                  <a:cubicBezTo>
                    <a:pt x="10695" y="14607"/>
                    <a:pt x="14590" y="11858"/>
                    <a:pt x="17246" y="9698"/>
                  </a:cubicBezTo>
                  <a:cubicBezTo>
                    <a:pt x="19902" y="7538"/>
                    <a:pt x="21318" y="5967"/>
                    <a:pt x="21318" y="4592"/>
                  </a:cubicBezTo>
                  <a:cubicBezTo>
                    <a:pt x="21318" y="3218"/>
                    <a:pt x="19902" y="2039"/>
                    <a:pt x="17423" y="1843"/>
                  </a:cubicBezTo>
                  <a:cubicBezTo>
                    <a:pt x="14944" y="1647"/>
                    <a:pt x="11403" y="2432"/>
                    <a:pt x="8748" y="4003"/>
                  </a:cubicBezTo>
                  <a:cubicBezTo>
                    <a:pt x="6092" y="5574"/>
                    <a:pt x="4321" y="7930"/>
                    <a:pt x="3436" y="10090"/>
                  </a:cubicBezTo>
                  <a:cubicBezTo>
                    <a:pt x="2551" y="12250"/>
                    <a:pt x="2551" y="14214"/>
                    <a:pt x="3613" y="15392"/>
                  </a:cubicBezTo>
                  <a:cubicBezTo>
                    <a:pt x="4675" y="16570"/>
                    <a:pt x="6800" y="16963"/>
                    <a:pt x="8570" y="16570"/>
                  </a:cubicBezTo>
                  <a:cubicBezTo>
                    <a:pt x="10341" y="16178"/>
                    <a:pt x="11757" y="14999"/>
                    <a:pt x="13174" y="13625"/>
                  </a:cubicBezTo>
                  <a:cubicBezTo>
                    <a:pt x="14590" y="12250"/>
                    <a:pt x="16007" y="10679"/>
                    <a:pt x="16184" y="9108"/>
                  </a:cubicBezTo>
                  <a:cubicBezTo>
                    <a:pt x="16361" y="7538"/>
                    <a:pt x="15298" y="5967"/>
                    <a:pt x="13882" y="5378"/>
                  </a:cubicBezTo>
                  <a:cubicBezTo>
                    <a:pt x="12466" y="4788"/>
                    <a:pt x="10695" y="5181"/>
                    <a:pt x="9102" y="5967"/>
                  </a:cubicBezTo>
                  <a:cubicBezTo>
                    <a:pt x="7508" y="6752"/>
                    <a:pt x="6092" y="7930"/>
                    <a:pt x="5029" y="9894"/>
                  </a:cubicBezTo>
                  <a:cubicBezTo>
                    <a:pt x="3967" y="11858"/>
                    <a:pt x="3259" y="14607"/>
                    <a:pt x="3790" y="15981"/>
                  </a:cubicBezTo>
                  <a:cubicBezTo>
                    <a:pt x="4321" y="17356"/>
                    <a:pt x="6092" y="17356"/>
                    <a:pt x="7685" y="16767"/>
                  </a:cubicBezTo>
                  <a:cubicBezTo>
                    <a:pt x="9279" y="16178"/>
                    <a:pt x="10695" y="14999"/>
                    <a:pt x="11934" y="13625"/>
                  </a:cubicBezTo>
                  <a:cubicBezTo>
                    <a:pt x="13174" y="12250"/>
                    <a:pt x="14236" y="10679"/>
                    <a:pt x="13882" y="9698"/>
                  </a:cubicBezTo>
                  <a:cubicBezTo>
                    <a:pt x="13528" y="8716"/>
                    <a:pt x="11757" y="8323"/>
                    <a:pt x="9987" y="8519"/>
                  </a:cubicBezTo>
                  <a:cubicBezTo>
                    <a:pt x="8216" y="8716"/>
                    <a:pt x="6446" y="9501"/>
                    <a:pt x="5207" y="10876"/>
                  </a:cubicBezTo>
                  <a:cubicBezTo>
                    <a:pt x="3967" y="12250"/>
                    <a:pt x="3259" y="14214"/>
                    <a:pt x="3967" y="15392"/>
                  </a:cubicBezTo>
                  <a:cubicBezTo>
                    <a:pt x="4675" y="16570"/>
                    <a:pt x="6800" y="16963"/>
                    <a:pt x="8570" y="16570"/>
                  </a:cubicBezTo>
                  <a:cubicBezTo>
                    <a:pt x="10341" y="16178"/>
                    <a:pt x="11757" y="14999"/>
                    <a:pt x="12997" y="13625"/>
                  </a:cubicBezTo>
                  <a:cubicBezTo>
                    <a:pt x="14236" y="12250"/>
                    <a:pt x="15298" y="10679"/>
                    <a:pt x="14767" y="9894"/>
                  </a:cubicBezTo>
                  <a:cubicBezTo>
                    <a:pt x="14236" y="9108"/>
                    <a:pt x="12111" y="9108"/>
                    <a:pt x="10164" y="9305"/>
                  </a:cubicBezTo>
                  <a:cubicBezTo>
                    <a:pt x="8216" y="9501"/>
                    <a:pt x="6446" y="9894"/>
                    <a:pt x="4852" y="10679"/>
                  </a:cubicBezTo>
                  <a:cubicBezTo>
                    <a:pt x="3259" y="11465"/>
                    <a:pt x="1843" y="12643"/>
                    <a:pt x="957" y="14214"/>
                  </a:cubicBezTo>
                  <a:cubicBezTo>
                    <a:pt x="72" y="15785"/>
                    <a:pt x="-282" y="17748"/>
                    <a:pt x="426" y="18927"/>
                  </a:cubicBezTo>
                  <a:cubicBezTo>
                    <a:pt x="1134" y="20105"/>
                    <a:pt x="2905" y="20498"/>
                    <a:pt x="5029" y="19516"/>
                  </a:cubicBezTo>
                  <a:cubicBezTo>
                    <a:pt x="7154" y="18534"/>
                    <a:pt x="9633" y="16178"/>
                    <a:pt x="11226" y="14018"/>
                  </a:cubicBezTo>
                  <a:cubicBezTo>
                    <a:pt x="12820" y="11858"/>
                    <a:pt x="13528" y="9894"/>
                    <a:pt x="12997" y="8912"/>
                  </a:cubicBezTo>
                  <a:cubicBezTo>
                    <a:pt x="12466" y="7930"/>
                    <a:pt x="10695" y="7930"/>
                    <a:pt x="8925" y="8519"/>
                  </a:cubicBezTo>
                  <a:cubicBezTo>
                    <a:pt x="7154" y="9108"/>
                    <a:pt x="5384" y="10287"/>
                    <a:pt x="3790" y="12250"/>
                  </a:cubicBezTo>
                  <a:cubicBezTo>
                    <a:pt x="2197" y="14214"/>
                    <a:pt x="780" y="16963"/>
                    <a:pt x="1134" y="18534"/>
                  </a:cubicBezTo>
                  <a:cubicBezTo>
                    <a:pt x="1488" y="20105"/>
                    <a:pt x="3613" y="20498"/>
                    <a:pt x="6800" y="19712"/>
                  </a:cubicBezTo>
                  <a:cubicBezTo>
                    <a:pt x="9987" y="18927"/>
                    <a:pt x="14236" y="16963"/>
                    <a:pt x="18485" y="149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2476228" y="2483407"/>
              <a:ext cx="146322" cy="29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57" fill="norm" stroke="1" extrusionOk="0">
                  <a:moveTo>
                    <a:pt x="12074" y="5511"/>
                  </a:moveTo>
                  <a:cubicBezTo>
                    <a:pt x="12691" y="4439"/>
                    <a:pt x="13308" y="3366"/>
                    <a:pt x="12845" y="2907"/>
                  </a:cubicBezTo>
                  <a:cubicBezTo>
                    <a:pt x="12382" y="2447"/>
                    <a:pt x="10840" y="2600"/>
                    <a:pt x="8988" y="3520"/>
                  </a:cubicBezTo>
                  <a:cubicBezTo>
                    <a:pt x="7137" y="4439"/>
                    <a:pt x="4977" y="6124"/>
                    <a:pt x="3125" y="8652"/>
                  </a:cubicBezTo>
                  <a:cubicBezTo>
                    <a:pt x="1274" y="11179"/>
                    <a:pt x="-269" y="14549"/>
                    <a:pt x="40" y="16771"/>
                  </a:cubicBezTo>
                  <a:cubicBezTo>
                    <a:pt x="348" y="18992"/>
                    <a:pt x="2508" y="20064"/>
                    <a:pt x="4514" y="20677"/>
                  </a:cubicBezTo>
                  <a:cubicBezTo>
                    <a:pt x="6520" y="21290"/>
                    <a:pt x="8371" y="21443"/>
                    <a:pt x="10377" y="20371"/>
                  </a:cubicBezTo>
                  <a:cubicBezTo>
                    <a:pt x="12382" y="19298"/>
                    <a:pt x="14542" y="17000"/>
                    <a:pt x="15005" y="13707"/>
                  </a:cubicBezTo>
                  <a:cubicBezTo>
                    <a:pt x="15468" y="10413"/>
                    <a:pt x="14234" y="6124"/>
                    <a:pt x="13000" y="3596"/>
                  </a:cubicBezTo>
                  <a:cubicBezTo>
                    <a:pt x="11765" y="1069"/>
                    <a:pt x="10531" y="303"/>
                    <a:pt x="9142" y="73"/>
                  </a:cubicBezTo>
                  <a:cubicBezTo>
                    <a:pt x="7754" y="-157"/>
                    <a:pt x="6211" y="149"/>
                    <a:pt x="4977" y="1145"/>
                  </a:cubicBezTo>
                  <a:cubicBezTo>
                    <a:pt x="3742" y="2141"/>
                    <a:pt x="2817" y="3826"/>
                    <a:pt x="2354" y="5128"/>
                  </a:cubicBezTo>
                  <a:cubicBezTo>
                    <a:pt x="1891" y="6430"/>
                    <a:pt x="1891" y="7349"/>
                    <a:pt x="4668" y="8192"/>
                  </a:cubicBezTo>
                  <a:cubicBezTo>
                    <a:pt x="7445" y="9034"/>
                    <a:pt x="13000" y="9800"/>
                    <a:pt x="16240" y="10183"/>
                  </a:cubicBezTo>
                  <a:cubicBezTo>
                    <a:pt x="19480" y="10566"/>
                    <a:pt x="20405" y="10566"/>
                    <a:pt x="21331" y="10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2620105" y="2684470"/>
              <a:ext cx="116746" cy="110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0794" fill="norm" stroke="1" extrusionOk="0">
                  <a:moveTo>
                    <a:pt x="445" y="5193"/>
                  </a:moveTo>
                  <a:cubicBezTo>
                    <a:pt x="60" y="3193"/>
                    <a:pt x="-326" y="1193"/>
                    <a:pt x="445" y="393"/>
                  </a:cubicBezTo>
                  <a:cubicBezTo>
                    <a:pt x="1217" y="-407"/>
                    <a:pt x="3145" y="-7"/>
                    <a:pt x="4303" y="1793"/>
                  </a:cubicBezTo>
                  <a:cubicBezTo>
                    <a:pt x="5460" y="3593"/>
                    <a:pt x="5845" y="6793"/>
                    <a:pt x="5653" y="9393"/>
                  </a:cubicBezTo>
                  <a:cubicBezTo>
                    <a:pt x="5460" y="11993"/>
                    <a:pt x="4688" y="13993"/>
                    <a:pt x="3917" y="15993"/>
                  </a:cubicBezTo>
                  <a:cubicBezTo>
                    <a:pt x="3145" y="17993"/>
                    <a:pt x="2374" y="19993"/>
                    <a:pt x="3145" y="20593"/>
                  </a:cubicBezTo>
                  <a:cubicBezTo>
                    <a:pt x="3917" y="21193"/>
                    <a:pt x="6231" y="20393"/>
                    <a:pt x="9510" y="18993"/>
                  </a:cubicBezTo>
                  <a:cubicBezTo>
                    <a:pt x="12788" y="17593"/>
                    <a:pt x="17031" y="15593"/>
                    <a:pt x="21274" y="135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2467156" y="2344595"/>
              <a:ext cx="104595" cy="97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184" fill="norm" stroke="1" extrusionOk="0">
                  <a:moveTo>
                    <a:pt x="4499" y="10825"/>
                  </a:moveTo>
                  <a:cubicBezTo>
                    <a:pt x="4067" y="13123"/>
                    <a:pt x="3635" y="15421"/>
                    <a:pt x="2771" y="17489"/>
                  </a:cubicBezTo>
                  <a:cubicBezTo>
                    <a:pt x="1907" y="19557"/>
                    <a:pt x="611" y="21395"/>
                    <a:pt x="179" y="21165"/>
                  </a:cubicBezTo>
                  <a:cubicBezTo>
                    <a:pt x="-253" y="20935"/>
                    <a:pt x="179" y="18638"/>
                    <a:pt x="611" y="15421"/>
                  </a:cubicBezTo>
                  <a:cubicBezTo>
                    <a:pt x="1043" y="12204"/>
                    <a:pt x="1475" y="8067"/>
                    <a:pt x="2339" y="5080"/>
                  </a:cubicBezTo>
                  <a:cubicBezTo>
                    <a:pt x="3203" y="2093"/>
                    <a:pt x="4499" y="255"/>
                    <a:pt x="6227" y="25"/>
                  </a:cubicBezTo>
                  <a:cubicBezTo>
                    <a:pt x="7955" y="-205"/>
                    <a:pt x="10115" y="1174"/>
                    <a:pt x="12707" y="4850"/>
                  </a:cubicBezTo>
                  <a:cubicBezTo>
                    <a:pt x="15299" y="8527"/>
                    <a:pt x="18323" y="14501"/>
                    <a:pt x="21347" y="20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2166502" y="2794499"/>
              <a:ext cx="14489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600" fill="norm" stroke="1" extrusionOk="0">
                  <a:moveTo>
                    <a:pt x="10014" y="0"/>
                  </a:moveTo>
                  <a:cubicBezTo>
                    <a:pt x="8472" y="0"/>
                    <a:pt x="6929" y="0"/>
                    <a:pt x="5694" y="419"/>
                  </a:cubicBezTo>
                  <a:cubicBezTo>
                    <a:pt x="4460" y="837"/>
                    <a:pt x="3534" y="1674"/>
                    <a:pt x="2300" y="4019"/>
                  </a:cubicBezTo>
                  <a:cubicBezTo>
                    <a:pt x="1066" y="6363"/>
                    <a:pt x="-477" y="10214"/>
                    <a:pt x="140" y="13228"/>
                  </a:cubicBezTo>
                  <a:cubicBezTo>
                    <a:pt x="757" y="16242"/>
                    <a:pt x="3534" y="18419"/>
                    <a:pt x="7392" y="19674"/>
                  </a:cubicBezTo>
                  <a:cubicBezTo>
                    <a:pt x="11249" y="20930"/>
                    <a:pt x="16186" y="21265"/>
                    <a:pt x="211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2870199" y="2785472"/>
              <a:ext cx="95519" cy="29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87" fill="norm" stroke="1" extrusionOk="0">
                  <a:moveTo>
                    <a:pt x="2817" y="196"/>
                  </a:moveTo>
                  <a:cubicBezTo>
                    <a:pt x="5165" y="41"/>
                    <a:pt x="7513" y="-113"/>
                    <a:pt x="9391" y="118"/>
                  </a:cubicBezTo>
                  <a:cubicBezTo>
                    <a:pt x="11270" y="350"/>
                    <a:pt x="12678" y="967"/>
                    <a:pt x="15026" y="3050"/>
                  </a:cubicBezTo>
                  <a:cubicBezTo>
                    <a:pt x="17374" y="5133"/>
                    <a:pt x="20661" y="8681"/>
                    <a:pt x="21130" y="11458"/>
                  </a:cubicBezTo>
                  <a:cubicBezTo>
                    <a:pt x="21600" y="14236"/>
                    <a:pt x="19252" y="16241"/>
                    <a:pt x="15261" y="17784"/>
                  </a:cubicBezTo>
                  <a:cubicBezTo>
                    <a:pt x="11270" y="19327"/>
                    <a:pt x="5635" y="20407"/>
                    <a:pt x="0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1881716" y="2538762"/>
              <a:ext cx="150284" cy="160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12473" y="6121"/>
                  </a:moveTo>
                  <a:cubicBezTo>
                    <a:pt x="12473" y="4718"/>
                    <a:pt x="12473" y="3316"/>
                    <a:pt x="11865" y="2053"/>
                  </a:cubicBezTo>
                  <a:cubicBezTo>
                    <a:pt x="11256" y="791"/>
                    <a:pt x="10039" y="-331"/>
                    <a:pt x="8062" y="90"/>
                  </a:cubicBezTo>
                  <a:cubicBezTo>
                    <a:pt x="6085" y="511"/>
                    <a:pt x="3346" y="2474"/>
                    <a:pt x="1825" y="4859"/>
                  </a:cubicBezTo>
                  <a:cubicBezTo>
                    <a:pt x="304" y="7243"/>
                    <a:pt x="0" y="10048"/>
                    <a:pt x="0" y="12152"/>
                  </a:cubicBezTo>
                  <a:cubicBezTo>
                    <a:pt x="0" y="14256"/>
                    <a:pt x="304" y="15659"/>
                    <a:pt x="1217" y="16640"/>
                  </a:cubicBezTo>
                  <a:cubicBezTo>
                    <a:pt x="2130" y="17622"/>
                    <a:pt x="3651" y="18183"/>
                    <a:pt x="5324" y="17201"/>
                  </a:cubicBezTo>
                  <a:cubicBezTo>
                    <a:pt x="6997" y="16220"/>
                    <a:pt x="8823" y="13695"/>
                    <a:pt x="9735" y="11170"/>
                  </a:cubicBezTo>
                  <a:cubicBezTo>
                    <a:pt x="10648" y="8646"/>
                    <a:pt x="10648" y="6121"/>
                    <a:pt x="10952" y="5840"/>
                  </a:cubicBezTo>
                  <a:cubicBezTo>
                    <a:pt x="11256" y="5560"/>
                    <a:pt x="11865" y="7524"/>
                    <a:pt x="12321" y="9487"/>
                  </a:cubicBezTo>
                  <a:cubicBezTo>
                    <a:pt x="12777" y="11451"/>
                    <a:pt x="13082" y="13414"/>
                    <a:pt x="14603" y="15378"/>
                  </a:cubicBezTo>
                  <a:cubicBezTo>
                    <a:pt x="16124" y="17342"/>
                    <a:pt x="18862" y="19305"/>
                    <a:pt x="21600" y="212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2044700" y="2624372"/>
              <a:ext cx="146050" cy="122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6" fill="norm" stroke="1" extrusionOk="0">
                  <a:moveTo>
                    <a:pt x="0" y="5175"/>
                  </a:moveTo>
                  <a:cubicBezTo>
                    <a:pt x="626" y="3375"/>
                    <a:pt x="1252" y="1575"/>
                    <a:pt x="2348" y="675"/>
                  </a:cubicBezTo>
                  <a:cubicBezTo>
                    <a:pt x="3443" y="-225"/>
                    <a:pt x="5009" y="-225"/>
                    <a:pt x="5948" y="675"/>
                  </a:cubicBezTo>
                  <a:cubicBezTo>
                    <a:pt x="6887" y="1575"/>
                    <a:pt x="7200" y="3375"/>
                    <a:pt x="6730" y="5895"/>
                  </a:cubicBezTo>
                  <a:cubicBezTo>
                    <a:pt x="6261" y="8415"/>
                    <a:pt x="5009" y="11655"/>
                    <a:pt x="3913" y="14535"/>
                  </a:cubicBezTo>
                  <a:cubicBezTo>
                    <a:pt x="2817" y="17415"/>
                    <a:pt x="1878" y="19935"/>
                    <a:pt x="2504" y="20655"/>
                  </a:cubicBezTo>
                  <a:cubicBezTo>
                    <a:pt x="3130" y="21375"/>
                    <a:pt x="5322" y="20295"/>
                    <a:pt x="8765" y="19035"/>
                  </a:cubicBezTo>
                  <a:cubicBezTo>
                    <a:pt x="12209" y="17775"/>
                    <a:pt x="16904" y="16335"/>
                    <a:pt x="21600" y="148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3003550" y="2534149"/>
              <a:ext cx="62967" cy="17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81" fill="norm" stroke="1" extrusionOk="0">
                  <a:moveTo>
                    <a:pt x="0" y="0"/>
                  </a:moveTo>
                  <a:cubicBezTo>
                    <a:pt x="1440" y="4533"/>
                    <a:pt x="2880" y="9067"/>
                    <a:pt x="3240" y="12533"/>
                  </a:cubicBezTo>
                  <a:cubicBezTo>
                    <a:pt x="3600" y="16000"/>
                    <a:pt x="2880" y="18400"/>
                    <a:pt x="2520" y="18933"/>
                  </a:cubicBezTo>
                  <a:cubicBezTo>
                    <a:pt x="2160" y="19467"/>
                    <a:pt x="2160" y="18133"/>
                    <a:pt x="3240" y="16667"/>
                  </a:cubicBezTo>
                  <a:cubicBezTo>
                    <a:pt x="4320" y="15200"/>
                    <a:pt x="6480" y="13600"/>
                    <a:pt x="9360" y="12667"/>
                  </a:cubicBezTo>
                  <a:cubicBezTo>
                    <a:pt x="12240" y="11733"/>
                    <a:pt x="15840" y="11467"/>
                    <a:pt x="18000" y="12000"/>
                  </a:cubicBezTo>
                  <a:cubicBezTo>
                    <a:pt x="20160" y="12533"/>
                    <a:pt x="20880" y="13867"/>
                    <a:pt x="21240" y="15200"/>
                  </a:cubicBezTo>
                  <a:cubicBezTo>
                    <a:pt x="21600" y="16533"/>
                    <a:pt x="21600" y="17867"/>
                    <a:pt x="19440" y="19067"/>
                  </a:cubicBezTo>
                  <a:cubicBezTo>
                    <a:pt x="17280" y="20267"/>
                    <a:pt x="12960" y="21333"/>
                    <a:pt x="9360" y="21467"/>
                  </a:cubicBezTo>
                  <a:cubicBezTo>
                    <a:pt x="5760" y="21600"/>
                    <a:pt x="2880" y="20800"/>
                    <a:pt x="0" y="20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3124199" y="2656506"/>
              <a:ext cx="146051" cy="92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3" fill="norm" stroke="1" extrusionOk="0">
                  <a:moveTo>
                    <a:pt x="0" y="5373"/>
                  </a:moveTo>
                  <a:cubicBezTo>
                    <a:pt x="626" y="2973"/>
                    <a:pt x="1252" y="573"/>
                    <a:pt x="2191" y="93"/>
                  </a:cubicBezTo>
                  <a:cubicBezTo>
                    <a:pt x="3130" y="-387"/>
                    <a:pt x="4383" y="1053"/>
                    <a:pt x="5009" y="2973"/>
                  </a:cubicBezTo>
                  <a:cubicBezTo>
                    <a:pt x="5635" y="4893"/>
                    <a:pt x="5635" y="7293"/>
                    <a:pt x="5009" y="9453"/>
                  </a:cubicBezTo>
                  <a:cubicBezTo>
                    <a:pt x="4383" y="11613"/>
                    <a:pt x="3130" y="13533"/>
                    <a:pt x="2035" y="15453"/>
                  </a:cubicBezTo>
                  <a:cubicBezTo>
                    <a:pt x="939" y="17373"/>
                    <a:pt x="0" y="19293"/>
                    <a:pt x="470" y="20253"/>
                  </a:cubicBezTo>
                  <a:cubicBezTo>
                    <a:pt x="939" y="21213"/>
                    <a:pt x="2817" y="21213"/>
                    <a:pt x="6574" y="20253"/>
                  </a:cubicBezTo>
                  <a:cubicBezTo>
                    <a:pt x="10330" y="19293"/>
                    <a:pt x="15965" y="17373"/>
                    <a:pt x="21600" y="15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3956050" y="3873999"/>
              <a:ext cx="1961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1152"/>
                    <a:pt x="17280" y="2304"/>
                    <a:pt x="19440" y="5904"/>
                  </a:cubicBezTo>
                  <a:cubicBezTo>
                    <a:pt x="21600" y="9504"/>
                    <a:pt x="17280" y="15552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3994150" y="4547099"/>
              <a:ext cx="31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3968750" y="4978899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3387931" y="5392443"/>
              <a:ext cx="91869" cy="107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41" fill="norm" stroke="1" extrusionOk="0">
                  <a:moveTo>
                    <a:pt x="9525" y="10006"/>
                  </a:moveTo>
                  <a:cubicBezTo>
                    <a:pt x="10016" y="7888"/>
                    <a:pt x="10507" y="5770"/>
                    <a:pt x="9525" y="4288"/>
                  </a:cubicBezTo>
                  <a:cubicBezTo>
                    <a:pt x="8543" y="2806"/>
                    <a:pt x="6089" y="1959"/>
                    <a:pt x="4371" y="2806"/>
                  </a:cubicBezTo>
                  <a:cubicBezTo>
                    <a:pt x="2652" y="3653"/>
                    <a:pt x="1671" y="6194"/>
                    <a:pt x="934" y="8523"/>
                  </a:cubicBezTo>
                  <a:cubicBezTo>
                    <a:pt x="198" y="10853"/>
                    <a:pt x="-293" y="12970"/>
                    <a:pt x="198" y="14876"/>
                  </a:cubicBezTo>
                  <a:cubicBezTo>
                    <a:pt x="689" y="16782"/>
                    <a:pt x="2162" y="18476"/>
                    <a:pt x="4125" y="19112"/>
                  </a:cubicBezTo>
                  <a:cubicBezTo>
                    <a:pt x="6089" y="19747"/>
                    <a:pt x="8543" y="19323"/>
                    <a:pt x="11243" y="17417"/>
                  </a:cubicBezTo>
                  <a:cubicBezTo>
                    <a:pt x="13943" y="15512"/>
                    <a:pt x="16889" y="12123"/>
                    <a:pt x="18362" y="9370"/>
                  </a:cubicBezTo>
                  <a:cubicBezTo>
                    <a:pt x="19834" y="6617"/>
                    <a:pt x="19834" y="4500"/>
                    <a:pt x="18607" y="3017"/>
                  </a:cubicBezTo>
                  <a:cubicBezTo>
                    <a:pt x="17380" y="1535"/>
                    <a:pt x="14925" y="688"/>
                    <a:pt x="12471" y="265"/>
                  </a:cubicBezTo>
                  <a:cubicBezTo>
                    <a:pt x="10016" y="-159"/>
                    <a:pt x="7562" y="-159"/>
                    <a:pt x="5843" y="900"/>
                  </a:cubicBezTo>
                  <a:cubicBezTo>
                    <a:pt x="4125" y="1959"/>
                    <a:pt x="3143" y="4076"/>
                    <a:pt x="2407" y="6194"/>
                  </a:cubicBezTo>
                  <a:cubicBezTo>
                    <a:pt x="1671" y="8312"/>
                    <a:pt x="1180" y="10429"/>
                    <a:pt x="1916" y="12123"/>
                  </a:cubicBezTo>
                  <a:cubicBezTo>
                    <a:pt x="2652" y="13817"/>
                    <a:pt x="4616" y="15088"/>
                    <a:pt x="6825" y="15723"/>
                  </a:cubicBezTo>
                  <a:cubicBezTo>
                    <a:pt x="9034" y="16359"/>
                    <a:pt x="11489" y="16359"/>
                    <a:pt x="13452" y="15512"/>
                  </a:cubicBezTo>
                  <a:cubicBezTo>
                    <a:pt x="15416" y="14665"/>
                    <a:pt x="16889" y="12970"/>
                    <a:pt x="17871" y="11065"/>
                  </a:cubicBezTo>
                  <a:cubicBezTo>
                    <a:pt x="18852" y="9159"/>
                    <a:pt x="19343" y="7041"/>
                    <a:pt x="18362" y="5559"/>
                  </a:cubicBezTo>
                  <a:cubicBezTo>
                    <a:pt x="17380" y="4076"/>
                    <a:pt x="14925" y="3229"/>
                    <a:pt x="12716" y="3441"/>
                  </a:cubicBezTo>
                  <a:cubicBezTo>
                    <a:pt x="10507" y="3653"/>
                    <a:pt x="8543" y="4923"/>
                    <a:pt x="7316" y="6617"/>
                  </a:cubicBezTo>
                  <a:cubicBezTo>
                    <a:pt x="6089" y="8312"/>
                    <a:pt x="5598" y="10429"/>
                    <a:pt x="6334" y="12123"/>
                  </a:cubicBezTo>
                  <a:cubicBezTo>
                    <a:pt x="7071" y="13817"/>
                    <a:pt x="9034" y="15088"/>
                    <a:pt x="11243" y="15512"/>
                  </a:cubicBezTo>
                  <a:cubicBezTo>
                    <a:pt x="13452" y="15935"/>
                    <a:pt x="15907" y="15512"/>
                    <a:pt x="17625" y="14241"/>
                  </a:cubicBezTo>
                  <a:cubicBezTo>
                    <a:pt x="19343" y="12970"/>
                    <a:pt x="20325" y="10853"/>
                    <a:pt x="19834" y="9159"/>
                  </a:cubicBezTo>
                  <a:cubicBezTo>
                    <a:pt x="19343" y="7465"/>
                    <a:pt x="17380" y="6194"/>
                    <a:pt x="15171" y="5982"/>
                  </a:cubicBezTo>
                  <a:cubicBezTo>
                    <a:pt x="12962" y="5770"/>
                    <a:pt x="10507" y="6617"/>
                    <a:pt x="8789" y="8100"/>
                  </a:cubicBezTo>
                  <a:cubicBezTo>
                    <a:pt x="7071" y="9582"/>
                    <a:pt x="6089" y="11700"/>
                    <a:pt x="6580" y="13394"/>
                  </a:cubicBezTo>
                  <a:cubicBezTo>
                    <a:pt x="7071" y="15088"/>
                    <a:pt x="9034" y="16359"/>
                    <a:pt x="11243" y="16994"/>
                  </a:cubicBezTo>
                  <a:cubicBezTo>
                    <a:pt x="13452" y="17629"/>
                    <a:pt x="15907" y="17629"/>
                    <a:pt x="17871" y="16782"/>
                  </a:cubicBezTo>
                  <a:cubicBezTo>
                    <a:pt x="19834" y="15935"/>
                    <a:pt x="21307" y="14241"/>
                    <a:pt x="21307" y="12547"/>
                  </a:cubicBezTo>
                  <a:cubicBezTo>
                    <a:pt x="21307" y="10853"/>
                    <a:pt x="19834" y="9159"/>
                    <a:pt x="17871" y="8100"/>
                  </a:cubicBezTo>
                  <a:cubicBezTo>
                    <a:pt x="15907" y="7041"/>
                    <a:pt x="13452" y="6617"/>
                    <a:pt x="11243" y="7041"/>
                  </a:cubicBezTo>
                  <a:cubicBezTo>
                    <a:pt x="9034" y="7465"/>
                    <a:pt x="7071" y="8735"/>
                    <a:pt x="5843" y="10429"/>
                  </a:cubicBezTo>
                  <a:cubicBezTo>
                    <a:pt x="4616" y="12123"/>
                    <a:pt x="4125" y="14241"/>
                    <a:pt x="5107" y="15723"/>
                  </a:cubicBezTo>
                  <a:cubicBezTo>
                    <a:pt x="6089" y="17206"/>
                    <a:pt x="8543" y="18053"/>
                    <a:pt x="10998" y="18265"/>
                  </a:cubicBezTo>
                  <a:cubicBezTo>
                    <a:pt x="13452" y="18476"/>
                    <a:pt x="15907" y="18053"/>
                    <a:pt x="17380" y="16782"/>
                  </a:cubicBezTo>
                  <a:cubicBezTo>
                    <a:pt x="18852" y="15512"/>
                    <a:pt x="19343" y="13394"/>
                    <a:pt x="18362" y="11912"/>
                  </a:cubicBezTo>
                  <a:cubicBezTo>
                    <a:pt x="17380" y="10429"/>
                    <a:pt x="14925" y="9582"/>
                    <a:pt x="12471" y="9370"/>
                  </a:cubicBezTo>
                  <a:cubicBezTo>
                    <a:pt x="10016" y="9159"/>
                    <a:pt x="7562" y="9582"/>
                    <a:pt x="6089" y="10853"/>
                  </a:cubicBezTo>
                  <a:cubicBezTo>
                    <a:pt x="4616" y="12123"/>
                    <a:pt x="4125" y="14241"/>
                    <a:pt x="5107" y="15723"/>
                  </a:cubicBezTo>
                  <a:cubicBezTo>
                    <a:pt x="6089" y="17206"/>
                    <a:pt x="8543" y="18053"/>
                    <a:pt x="10507" y="17629"/>
                  </a:cubicBezTo>
                  <a:cubicBezTo>
                    <a:pt x="12471" y="17206"/>
                    <a:pt x="13943" y="15512"/>
                    <a:pt x="13698" y="14029"/>
                  </a:cubicBezTo>
                  <a:cubicBezTo>
                    <a:pt x="13452" y="12547"/>
                    <a:pt x="11489" y="11276"/>
                    <a:pt x="9280" y="11065"/>
                  </a:cubicBezTo>
                  <a:cubicBezTo>
                    <a:pt x="7071" y="10853"/>
                    <a:pt x="4616" y="11700"/>
                    <a:pt x="3389" y="13182"/>
                  </a:cubicBezTo>
                  <a:cubicBezTo>
                    <a:pt x="2162" y="14665"/>
                    <a:pt x="2162" y="16782"/>
                    <a:pt x="3389" y="17841"/>
                  </a:cubicBezTo>
                  <a:cubicBezTo>
                    <a:pt x="4616" y="18900"/>
                    <a:pt x="7071" y="18900"/>
                    <a:pt x="9525" y="18053"/>
                  </a:cubicBezTo>
                  <a:cubicBezTo>
                    <a:pt x="11980" y="17206"/>
                    <a:pt x="14434" y="15512"/>
                    <a:pt x="14434" y="14665"/>
                  </a:cubicBezTo>
                  <a:cubicBezTo>
                    <a:pt x="14434" y="13817"/>
                    <a:pt x="11980" y="13817"/>
                    <a:pt x="9525" y="14241"/>
                  </a:cubicBezTo>
                  <a:cubicBezTo>
                    <a:pt x="7071" y="14665"/>
                    <a:pt x="4616" y="15512"/>
                    <a:pt x="4125" y="16782"/>
                  </a:cubicBezTo>
                  <a:cubicBezTo>
                    <a:pt x="3634" y="18053"/>
                    <a:pt x="5107" y="19747"/>
                    <a:pt x="7071" y="20594"/>
                  </a:cubicBezTo>
                  <a:cubicBezTo>
                    <a:pt x="9034" y="21441"/>
                    <a:pt x="11489" y="21441"/>
                    <a:pt x="13207" y="20382"/>
                  </a:cubicBezTo>
                  <a:cubicBezTo>
                    <a:pt x="14925" y="19323"/>
                    <a:pt x="15907" y="17206"/>
                    <a:pt x="14925" y="15723"/>
                  </a:cubicBezTo>
                  <a:cubicBezTo>
                    <a:pt x="13943" y="14241"/>
                    <a:pt x="10998" y="13394"/>
                    <a:pt x="7807" y="12970"/>
                  </a:cubicBezTo>
                  <a:cubicBezTo>
                    <a:pt x="4616" y="12547"/>
                    <a:pt x="1180" y="12547"/>
                    <a:pt x="443" y="13182"/>
                  </a:cubicBezTo>
                  <a:cubicBezTo>
                    <a:pt x="-293" y="13817"/>
                    <a:pt x="1671" y="15088"/>
                    <a:pt x="3880" y="15935"/>
                  </a:cubicBezTo>
                  <a:cubicBezTo>
                    <a:pt x="6089" y="16782"/>
                    <a:pt x="8543" y="17206"/>
                    <a:pt x="9034" y="16570"/>
                  </a:cubicBezTo>
                  <a:cubicBezTo>
                    <a:pt x="9525" y="15935"/>
                    <a:pt x="8052" y="14241"/>
                    <a:pt x="6089" y="13606"/>
                  </a:cubicBezTo>
                  <a:cubicBezTo>
                    <a:pt x="4125" y="12970"/>
                    <a:pt x="1671" y="13394"/>
                    <a:pt x="1671" y="14876"/>
                  </a:cubicBezTo>
                  <a:cubicBezTo>
                    <a:pt x="1671" y="16359"/>
                    <a:pt x="4125" y="18900"/>
                    <a:pt x="6580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3306774" y="4906602"/>
              <a:ext cx="166677" cy="240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52" fill="norm" stroke="1" extrusionOk="0">
                  <a:moveTo>
                    <a:pt x="13161" y="3034"/>
                  </a:moveTo>
                  <a:cubicBezTo>
                    <a:pt x="12081" y="2471"/>
                    <a:pt x="11001" y="1907"/>
                    <a:pt x="9786" y="1813"/>
                  </a:cubicBezTo>
                  <a:cubicBezTo>
                    <a:pt x="8571" y="1719"/>
                    <a:pt x="7221" y="2095"/>
                    <a:pt x="5601" y="3879"/>
                  </a:cubicBezTo>
                  <a:cubicBezTo>
                    <a:pt x="3981" y="5664"/>
                    <a:pt x="2091" y="8857"/>
                    <a:pt x="1011" y="11486"/>
                  </a:cubicBezTo>
                  <a:cubicBezTo>
                    <a:pt x="-69" y="14116"/>
                    <a:pt x="-339" y="16182"/>
                    <a:pt x="471" y="17966"/>
                  </a:cubicBezTo>
                  <a:cubicBezTo>
                    <a:pt x="1281" y="19751"/>
                    <a:pt x="3171" y="21253"/>
                    <a:pt x="5736" y="21347"/>
                  </a:cubicBezTo>
                  <a:cubicBezTo>
                    <a:pt x="8301" y="21441"/>
                    <a:pt x="11541" y="20126"/>
                    <a:pt x="14106" y="17684"/>
                  </a:cubicBezTo>
                  <a:cubicBezTo>
                    <a:pt x="16671" y="15243"/>
                    <a:pt x="18561" y="11674"/>
                    <a:pt x="19371" y="8951"/>
                  </a:cubicBezTo>
                  <a:cubicBezTo>
                    <a:pt x="20181" y="6227"/>
                    <a:pt x="19911" y="4349"/>
                    <a:pt x="18696" y="2846"/>
                  </a:cubicBezTo>
                  <a:cubicBezTo>
                    <a:pt x="17481" y="1344"/>
                    <a:pt x="15321" y="217"/>
                    <a:pt x="12756" y="29"/>
                  </a:cubicBezTo>
                  <a:cubicBezTo>
                    <a:pt x="10191" y="-159"/>
                    <a:pt x="7221" y="592"/>
                    <a:pt x="5196" y="1250"/>
                  </a:cubicBezTo>
                  <a:cubicBezTo>
                    <a:pt x="3171" y="1907"/>
                    <a:pt x="2091" y="2471"/>
                    <a:pt x="1551" y="3222"/>
                  </a:cubicBezTo>
                  <a:cubicBezTo>
                    <a:pt x="1011" y="3973"/>
                    <a:pt x="1011" y="4912"/>
                    <a:pt x="1956" y="5382"/>
                  </a:cubicBezTo>
                  <a:cubicBezTo>
                    <a:pt x="2901" y="5851"/>
                    <a:pt x="4791" y="5851"/>
                    <a:pt x="8166" y="5288"/>
                  </a:cubicBezTo>
                  <a:cubicBezTo>
                    <a:pt x="11541" y="4724"/>
                    <a:pt x="16401" y="3598"/>
                    <a:pt x="21261" y="2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3353526" y="4651786"/>
              <a:ext cx="75475" cy="10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06" fill="norm" stroke="1" extrusionOk="0">
                  <a:moveTo>
                    <a:pt x="8794" y="12088"/>
                  </a:moveTo>
                  <a:cubicBezTo>
                    <a:pt x="6994" y="13782"/>
                    <a:pt x="5194" y="15477"/>
                    <a:pt x="3694" y="17382"/>
                  </a:cubicBezTo>
                  <a:cubicBezTo>
                    <a:pt x="2194" y="19288"/>
                    <a:pt x="994" y="21406"/>
                    <a:pt x="394" y="21406"/>
                  </a:cubicBezTo>
                  <a:cubicBezTo>
                    <a:pt x="-206" y="21406"/>
                    <a:pt x="-206" y="19288"/>
                    <a:pt x="994" y="15900"/>
                  </a:cubicBezTo>
                  <a:cubicBezTo>
                    <a:pt x="2194" y="12512"/>
                    <a:pt x="4594" y="7853"/>
                    <a:pt x="6994" y="4677"/>
                  </a:cubicBezTo>
                  <a:cubicBezTo>
                    <a:pt x="9394" y="1500"/>
                    <a:pt x="11794" y="-194"/>
                    <a:pt x="13594" y="18"/>
                  </a:cubicBezTo>
                  <a:cubicBezTo>
                    <a:pt x="15394" y="230"/>
                    <a:pt x="16594" y="2347"/>
                    <a:pt x="17794" y="5524"/>
                  </a:cubicBezTo>
                  <a:cubicBezTo>
                    <a:pt x="18994" y="8700"/>
                    <a:pt x="20194" y="12935"/>
                    <a:pt x="21394" y="17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3489036" y="5100714"/>
              <a:ext cx="98714" cy="51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0312" fill="norm" stroke="1" extrusionOk="0">
                  <a:moveTo>
                    <a:pt x="752" y="12004"/>
                  </a:moveTo>
                  <a:cubicBezTo>
                    <a:pt x="752" y="16158"/>
                    <a:pt x="752" y="20312"/>
                    <a:pt x="522" y="20312"/>
                  </a:cubicBezTo>
                  <a:cubicBezTo>
                    <a:pt x="293" y="20312"/>
                    <a:pt x="-167" y="16158"/>
                    <a:pt x="63" y="12004"/>
                  </a:cubicBezTo>
                  <a:cubicBezTo>
                    <a:pt x="293" y="7850"/>
                    <a:pt x="1212" y="3697"/>
                    <a:pt x="2361" y="3281"/>
                  </a:cubicBezTo>
                  <a:cubicBezTo>
                    <a:pt x="3510" y="2866"/>
                    <a:pt x="4888" y="6189"/>
                    <a:pt x="5578" y="9927"/>
                  </a:cubicBezTo>
                  <a:cubicBezTo>
                    <a:pt x="6267" y="13666"/>
                    <a:pt x="6267" y="17820"/>
                    <a:pt x="6727" y="17404"/>
                  </a:cubicBezTo>
                  <a:cubicBezTo>
                    <a:pt x="7186" y="16989"/>
                    <a:pt x="8105" y="12004"/>
                    <a:pt x="9714" y="7435"/>
                  </a:cubicBezTo>
                  <a:cubicBezTo>
                    <a:pt x="11322" y="2866"/>
                    <a:pt x="13620" y="-1288"/>
                    <a:pt x="15688" y="374"/>
                  </a:cubicBezTo>
                  <a:cubicBezTo>
                    <a:pt x="17756" y="2035"/>
                    <a:pt x="19595" y="9512"/>
                    <a:pt x="21433" y="16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2408371" y="5182243"/>
              <a:ext cx="80829" cy="380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473" fill="norm" stroke="1" extrusionOk="0">
                  <a:moveTo>
                    <a:pt x="17381" y="1424"/>
                  </a:moveTo>
                  <a:cubicBezTo>
                    <a:pt x="18461" y="828"/>
                    <a:pt x="19541" y="231"/>
                    <a:pt x="18731" y="52"/>
                  </a:cubicBezTo>
                  <a:cubicBezTo>
                    <a:pt x="17921" y="-127"/>
                    <a:pt x="15221" y="112"/>
                    <a:pt x="11441" y="1544"/>
                  </a:cubicBezTo>
                  <a:cubicBezTo>
                    <a:pt x="7661" y="2976"/>
                    <a:pt x="2801" y="5601"/>
                    <a:pt x="911" y="8048"/>
                  </a:cubicBezTo>
                  <a:cubicBezTo>
                    <a:pt x="-979" y="10494"/>
                    <a:pt x="101" y="12761"/>
                    <a:pt x="3881" y="14969"/>
                  </a:cubicBezTo>
                  <a:cubicBezTo>
                    <a:pt x="7661" y="17177"/>
                    <a:pt x="14141" y="19325"/>
                    <a:pt x="20621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4464049" y="5301021"/>
              <a:ext cx="106746" cy="338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1441" fill="norm" stroke="1" extrusionOk="0">
                  <a:moveTo>
                    <a:pt x="1223" y="109"/>
                  </a:moveTo>
                  <a:cubicBezTo>
                    <a:pt x="3668" y="-25"/>
                    <a:pt x="6113" y="-159"/>
                    <a:pt x="8966" y="512"/>
                  </a:cubicBezTo>
                  <a:cubicBezTo>
                    <a:pt x="11819" y="1183"/>
                    <a:pt x="15079" y="2658"/>
                    <a:pt x="17525" y="4872"/>
                  </a:cubicBezTo>
                  <a:cubicBezTo>
                    <a:pt x="19970" y="7086"/>
                    <a:pt x="21600" y="10037"/>
                    <a:pt x="19766" y="12721"/>
                  </a:cubicBezTo>
                  <a:cubicBezTo>
                    <a:pt x="17932" y="15404"/>
                    <a:pt x="12634" y="17819"/>
                    <a:pt x="8762" y="19227"/>
                  </a:cubicBezTo>
                  <a:cubicBezTo>
                    <a:pt x="4891" y="20636"/>
                    <a:pt x="2445" y="21039"/>
                    <a:pt x="0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2026460" y="4959368"/>
              <a:ext cx="132540" cy="165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89" fill="norm" stroke="1" extrusionOk="0">
                  <a:moveTo>
                    <a:pt x="15058" y="6624"/>
                  </a:moveTo>
                  <a:cubicBezTo>
                    <a:pt x="15058" y="5257"/>
                    <a:pt x="15058" y="3890"/>
                    <a:pt x="14383" y="2660"/>
                  </a:cubicBezTo>
                  <a:cubicBezTo>
                    <a:pt x="13708" y="1430"/>
                    <a:pt x="12358" y="336"/>
                    <a:pt x="10839" y="62"/>
                  </a:cubicBezTo>
                  <a:cubicBezTo>
                    <a:pt x="9320" y="-211"/>
                    <a:pt x="7633" y="336"/>
                    <a:pt x="5608" y="3343"/>
                  </a:cubicBezTo>
                  <a:cubicBezTo>
                    <a:pt x="3583" y="6351"/>
                    <a:pt x="1221" y="11819"/>
                    <a:pt x="377" y="15237"/>
                  </a:cubicBezTo>
                  <a:cubicBezTo>
                    <a:pt x="-467" y="18655"/>
                    <a:pt x="208" y="20022"/>
                    <a:pt x="1389" y="20432"/>
                  </a:cubicBezTo>
                  <a:cubicBezTo>
                    <a:pt x="2571" y="20842"/>
                    <a:pt x="4258" y="20295"/>
                    <a:pt x="6283" y="18792"/>
                  </a:cubicBezTo>
                  <a:cubicBezTo>
                    <a:pt x="8308" y="17288"/>
                    <a:pt x="10671" y="14827"/>
                    <a:pt x="12020" y="12913"/>
                  </a:cubicBezTo>
                  <a:cubicBezTo>
                    <a:pt x="13370" y="10999"/>
                    <a:pt x="13708" y="9632"/>
                    <a:pt x="14045" y="8265"/>
                  </a:cubicBezTo>
                  <a:cubicBezTo>
                    <a:pt x="14383" y="6898"/>
                    <a:pt x="14721" y="5531"/>
                    <a:pt x="15058" y="5667"/>
                  </a:cubicBezTo>
                  <a:cubicBezTo>
                    <a:pt x="15395" y="5804"/>
                    <a:pt x="15733" y="7445"/>
                    <a:pt x="16745" y="10316"/>
                  </a:cubicBezTo>
                  <a:cubicBezTo>
                    <a:pt x="17758" y="13186"/>
                    <a:pt x="19446" y="17288"/>
                    <a:pt x="21133" y="21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2171700" y="5093199"/>
              <a:ext cx="114300" cy="5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3" fill="norm" stroke="1" extrusionOk="0">
                  <a:moveTo>
                    <a:pt x="0" y="0"/>
                  </a:moveTo>
                  <a:cubicBezTo>
                    <a:pt x="400" y="4154"/>
                    <a:pt x="800" y="8307"/>
                    <a:pt x="1000" y="12461"/>
                  </a:cubicBezTo>
                  <a:cubicBezTo>
                    <a:pt x="1200" y="16615"/>
                    <a:pt x="1200" y="20769"/>
                    <a:pt x="1600" y="20354"/>
                  </a:cubicBezTo>
                  <a:cubicBezTo>
                    <a:pt x="2000" y="19938"/>
                    <a:pt x="2800" y="14954"/>
                    <a:pt x="3600" y="10384"/>
                  </a:cubicBezTo>
                  <a:cubicBezTo>
                    <a:pt x="4400" y="5815"/>
                    <a:pt x="5200" y="1661"/>
                    <a:pt x="6200" y="2492"/>
                  </a:cubicBezTo>
                  <a:cubicBezTo>
                    <a:pt x="7200" y="3323"/>
                    <a:pt x="8400" y="9138"/>
                    <a:pt x="9600" y="9969"/>
                  </a:cubicBezTo>
                  <a:cubicBezTo>
                    <a:pt x="10800" y="10800"/>
                    <a:pt x="12000" y="6646"/>
                    <a:pt x="13600" y="3738"/>
                  </a:cubicBezTo>
                  <a:cubicBezTo>
                    <a:pt x="15200" y="831"/>
                    <a:pt x="17200" y="-831"/>
                    <a:pt x="18600" y="831"/>
                  </a:cubicBezTo>
                  <a:cubicBezTo>
                    <a:pt x="20000" y="2492"/>
                    <a:pt x="20800" y="7477"/>
                    <a:pt x="21600" y="12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4514849" y="5003168"/>
              <a:ext cx="72480" cy="223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05" fill="norm" stroke="1" extrusionOk="0">
                  <a:moveTo>
                    <a:pt x="1851" y="1925"/>
                  </a:moveTo>
                  <a:cubicBezTo>
                    <a:pt x="3086" y="915"/>
                    <a:pt x="4320" y="-94"/>
                    <a:pt x="4937" y="7"/>
                  </a:cubicBezTo>
                  <a:cubicBezTo>
                    <a:pt x="5554" y="108"/>
                    <a:pt x="5554" y="1319"/>
                    <a:pt x="5246" y="4044"/>
                  </a:cubicBezTo>
                  <a:cubicBezTo>
                    <a:pt x="4937" y="6770"/>
                    <a:pt x="4320" y="11009"/>
                    <a:pt x="3703" y="13633"/>
                  </a:cubicBezTo>
                  <a:cubicBezTo>
                    <a:pt x="3086" y="16257"/>
                    <a:pt x="2469" y="17267"/>
                    <a:pt x="3086" y="17267"/>
                  </a:cubicBezTo>
                  <a:cubicBezTo>
                    <a:pt x="3703" y="17267"/>
                    <a:pt x="5554" y="16257"/>
                    <a:pt x="7714" y="15349"/>
                  </a:cubicBezTo>
                  <a:cubicBezTo>
                    <a:pt x="9874" y="14441"/>
                    <a:pt x="12343" y="13633"/>
                    <a:pt x="14811" y="13532"/>
                  </a:cubicBezTo>
                  <a:cubicBezTo>
                    <a:pt x="17280" y="13431"/>
                    <a:pt x="19749" y="14037"/>
                    <a:pt x="20674" y="14844"/>
                  </a:cubicBezTo>
                  <a:cubicBezTo>
                    <a:pt x="21600" y="15652"/>
                    <a:pt x="20983" y="16661"/>
                    <a:pt x="20057" y="17670"/>
                  </a:cubicBezTo>
                  <a:cubicBezTo>
                    <a:pt x="19131" y="18680"/>
                    <a:pt x="17897" y="19689"/>
                    <a:pt x="15737" y="20396"/>
                  </a:cubicBezTo>
                  <a:cubicBezTo>
                    <a:pt x="13577" y="21102"/>
                    <a:pt x="10491" y="21506"/>
                    <a:pt x="7714" y="21203"/>
                  </a:cubicBezTo>
                  <a:cubicBezTo>
                    <a:pt x="4937" y="20900"/>
                    <a:pt x="2469" y="19891"/>
                    <a:pt x="0" y="18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4622800" y="5204506"/>
              <a:ext cx="107950" cy="60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8" fill="norm" stroke="1" extrusionOk="0">
                  <a:moveTo>
                    <a:pt x="0" y="3178"/>
                  </a:moveTo>
                  <a:cubicBezTo>
                    <a:pt x="424" y="6778"/>
                    <a:pt x="847" y="10378"/>
                    <a:pt x="1482" y="10378"/>
                  </a:cubicBezTo>
                  <a:cubicBezTo>
                    <a:pt x="2118" y="10378"/>
                    <a:pt x="2965" y="6778"/>
                    <a:pt x="4235" y="3898"/>
                  </a:cubicBezTo>
                  <a:cubicBezTo>
                    <a:pt x="5506" y="1018"/>
                    <a:pt x="7200" y="-1142"/>
                    <a:pt x="8047" y="658"/>
                  </a:cubicBezTo>
                  <a:cubicBezTo>
                    <a:pt x="8894" y="2458"/>
                    <a:pt x="8894" y="8218"/>
                    <a:pt x="9529" y="9658"/>
                  </a:cubicBezTo>
                  <a:cubicBezTo>
                    <a:pt x="10165" y="11098"/>
                    <a:pt x="11435" y="8218"/>
                    <a:pt x="13129" y="6058"/>
                  </a:cubicBezTo>
                  <a:cubicBezTo>
                    <a:pt x="14824" y="3898"/>
                    <a:pt x="16941" y="2458"/>
                    <a:pt x="18424" y="4978"/>
                  </a:cubicBezTo>
                  <a:cubicBezTo>
                    <a:pt x="19906" y="7498"/>
                    <a:pt x="20753" y="13978"/>
                    <a:pt x="21600" y="20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08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819295" y="6067308"/>
              <a:ext cx="97455" cy="130891"/>
            </a:xfrm>
            <a:prstGeom prst="rect">
              <a:avLst/>
            </a:prstGeom>
            <a:effectLst/>
          </p:spPr>
        </p:pic>
        <p:pic>
          <p:nvPicPr>
            <p:cNvPr id="308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113589" y="5982785"/>
              <a:ext cx="397923" cy="248893"/>
            </a:xfrm>
            <a:prstGeom prst="rect">
              <a:avLst/>
            </a:prstGeom>
            <a:effectLst/>
          </p:spPr>
        </p:pic>
        <p:pic>
          <p:nvPicPr>
            <p:cNvPr id="309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871428" y="5852651"/>
              <a:ext cx="51014" cy="144923"/>
            </a:xfrm>
            <a:prstGeom prst="rect">
              <a:avLst/>
            </a:prstGeom>
            <a:effectLst/>
          </p:spPr>
        </p:pic>
        <p:pic>
          <p:nvPicPr>
            <p:cNvPr id="3093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862892" y="5741667"/>
              <a:ext cx="29669" cy="93699"/>
            </a:xfrm>
            <a:prstGeom prst="rect">
              <a:avLst/>
            </a:prstGeom>
            <a:effectLst/>
          </p:spPr>
        </p:pic>
        <p:pic>
          <p:nvPicPr>
            <p:cNvPr id="3095" name="Line Line" descr="Line Lin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850085" y="5617876"/>
              <a:ext cx="46744" cy="93700"/>
            </a:xfrm>
            <a:prstGeom prst="rect">
              <a:avLst/>
            </a:prstGeom>
            <a:effectLst/>
          </p:spPr>
        </p:pic>
        <p:pic>
          <p:nvPicPr>
            <p:cNvPr id="3097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871428" y="5523967"/>
              <a:ext cx="33939" cy="89430"/>
            </a:xfrm>
            <a:prstGeom prst="rect">
              <a:avLst/>
            </a:prstGeom>
            <a:effectLst/>
          </p:spPr>
        </p:pic>
        <p:pic>
          <p:nvPicPr>
            <p:cNvPr id="3099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888503" y="5344685"/>
              <a:ext cx="33939" cy="127847"/>
            </a:xfrm>
            <a:prstGeom prst="rect">
              <a:avLst/>
            </a:prstGeom>
            <a:effectLst/>
          </p:spPr>
        </p:pic>
        <p:pic>
          <p:nvPicPr>
            <p:cNvPr id="3101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901309" y="5139790"/>
              <a:ext cx="38207" cy="85162"/>
            </a:xfrm>
            <a:prstGeom prst="rect">
              <a:avLst/>
            </a:prstGeom>
            <a:effectLst/>
          </p:spPr>
        </p:pic>
        <p:pic>
          <p:nvPicPr>
            <p:cNvPr id="3103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926921" y="4917821"/>
              <a:ext cx="33938" cy="136386"/>
            </a:xfrm>
            <a:prstGeom prst="rect">
              <a:avLst/>
            </a:prstGeom>
            <a:effectLst/>
          </p:spPr>
        </p:pic>
        <p:pic>
          <p:nvPicPr>
            <p:cNvPr id="3105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943995" y="4661704"/>
              <a:ext cx="38207" cy="93699"/>
            </a:xfrm>
            <a:prstGeom prst="rect">
              <a:avLst/>
            </a:prstGeom>
            <a:effectLst/>
          </p:spPr>
        </p:pic>
        <p:pic>
          <p:nvPicPr>
            <p:cNvPr id="3107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969607" y="4384243"/>
              <a:ext cx="33938" cy="127848"/>
            </a:xfrm>
            <a:prstGeom prst="rect">
              <a:avLst/>
            </a:prstGeom>
            <a:effectLst/>
          </p:spPr>
        </p:pic>
        <p:pic>
          <p:nvPicPr>
            <p:cNvPr id="3109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990950" y="4038484"/>
              <a:ext cx="29669" cy="144923"/>
            </a:xfrm>
            <a:prstGeom prst="rect">
              <a:avLst/>
            </a:prstGeom>
            <a:effectLst/>
          </p:spPr>
        </p:pic>
        <p:pic>
          <p:nvPicPr>
            <p:cNvPr id="3111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008025" y="3726874"/>
              <a:ext cx="51012" cy="174804"/>
            </a:xfrm>
            <a:prstGeom prst="rect">
              <a:avLst/>
            </a:prstGeom>
            <a:effectLst/>
          </p:spPr>
        </p:pic>
        <p:pic>
          <p:nvPicPr>
            <p:cNvPr id="3113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042174" y="3479294"/>
              <a:ext cx="29669" cy="127848"/>
            </a:xfrm>
            <a:prstGeom prst="rect">
              <a:avLst/>
            </a:prstGeom>
            <a:effectLst/>
          </p:spPr>
        </p:pic>
        <p:pic>
          <p:nvPicPr>
            <p:cNvPr id="3115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031313" y="3227445"/>
              <a:ext cx="31993" cy="144923"/>
            </a:xfrm>
            <a:prstGeom prst="rect">
              <a:avLst/>
            </a:prstGeom>
            <a:effectLst/>
          </p:spPr>
        </p:pic>
        <p:pic>
          <p:nvPicPr>
            <p:cNvPr id="3117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4040161" y="2932910"/>
              <a:ext cx="35951" cy="179072"/>
            </a:xfrm>
            <a:prstGeom prst="rect">
              <a:avLst/>
            </a:prstGeom>
            <a:effectLst/>
          </p:spPr>
        </p:pic>
        <p:pic>
          <p:nvPicPr>
            <p:cNvPr id="3119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4054980" y="2719479"/>
              <a:ext cx="29669" cy="123579"/>
            </a:xfrm>
            <a:prstGeom prst="rect">
              <a:avLst/>
            </a:prstGeom>
            <a:effectLst/>
          </p:spPr>
        </p:pic>
        <p:pic>
          <p:nvPicPr>
            <p:cNvPr id="3121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4076323" y="2424943"/>
              <a:ext cx="25401" cy="119311"/>
            </a:xfrm>
            <a:prstGeom prst="rect">
              <a:avLst/>
            </a:prstGeom>
            <a:effectLst/>
          </p:spPr>
        </p:pic>
        <p:pic>
          <p:nvPicPr>
            <p:cNvPr id="3123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4084860" y="2126139"/>
              <a:ext cx="29670" cy="80894"/>
            </a:xfrm>
            <a:prstGeom prst="rect">
              <a:avLst/>
            </a:prstGeom>
            <a:effectLst/>
          </p:spPr>
        </p:pic>
        <p:pic>
          <p:nvPicPr>
            <p:cNvPr id="3125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4101556" y="1921245"/>
              <a:ext cx="38586" cy="110774"/>
            </a:xfrm>
            <a:prstGeom prst="rect">
              <a:avLst/>
            </a:prstGeom>
            <a:effectLst/>
          </p:spPr>
        </p:pic>
        <p:pic>
          <p:nvPicPr>
            <p:cNvPr id="3127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4130015" y="1733426"/>
              <a:ext cx="40007" cy="119310"/>
            </a:xfrm>
            <a:prstGeom prst="rect">
              <a:avLst/>
            </a:prstGeom>
            <a:effectLst/>
          </p:spPr>
        </p:pic>
        <p:pic>
          <p:nvPicPr>
            <p:cNvPr id="3129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4161695" y="1605367"/>
              <a:ext cx="29670" cy="72356"/>
            </a:xfrm>
            <a:prstGeom prst="rect">
              <a:avLst/>
            </a:prstGeom>
            <a:effectLst/>
          </p:spPr>
        </p:pic>
        <p:pic>
          <p:nvPicPr>
            <p:cNvPr id="3131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4153158" y="1473039"/>
              <a:ext cx="29669" cy="85162"/>
            </a:xfrm>
            <a:prstGeom prst="rect">
              <a:avLst/>
            </a:prstGeom>
            <a:effectLst/>
          </p:spPr>
        </p:pic>
        <p:pic>
          <p:nvPicPr>
            <p:cNvPr id="3133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4168810" y="1298026"/>
              <a:ext cx="31092" cy="93699"/>
            </a:xfrm>
            <a:prstGeom prst="rect">
              <a:avLst/>
            </a:prstGeom>
            <a:effectLst/>
          </p:spPr>
        </p:pic>
        <p:pic>
          <p:nvPicPr>
            <p:cNvPr id="3135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3418954" y="1810505"/>
              <a:ext cx="1059579" cy="76380"/>
            </a:xfrm>
            <a:prstGeom prst="rect">
              <a:avLst/>
            </a:prstGeom>
            <a:effectLst/>
          </p:spPr>
        </p:pic>
        <p:pic>
          <p:nvPicPr>
            <p:cNvPr id="3137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4294023" y="1790071"/>
              <a:ext cx="244524" cy="160844"/>
            </a:xfrm>
            <a:prstGeom prst="rect">
              <a:avLst/>
            </a:prstGeom>
            <a:effectLst/>
          </p:spPr>
        </p:pic>
        <p:pic>
          <p:nvPicPr>
            <p:cNvPr id="3139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2595109" y="1775290"/>
              <a:ext cx="772411" cy="60372"/>
            </a:xfrm>
            <a:prstGeom prst="rect">
              <a:avLst/>
            </a:prstGeom>
            <a:effectLst/>
          </p:spPr>
        </p:pic>
        <p:pic>
          <p:nvPicPr>
            <p:cNvPr id="3141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2571574" y="1712082"/>
              <a:ext cx="258099" cy="166266"/>
            </a:xfrm>
            <a:prstGeom prst="rect">
              <a:avLst/>
            </a:prstGeom>
            <a:effectLst/>
          </p:spPr>
        </p:pic>
        <p:pic>
          <p:nvPicPr>
            <p:cNvPr id="3143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2072644" y="1605367"/>
              <a:ext cx="445419" cy="263166"/>
            </a:xfrm>
            <a:prstGeom prst="rect">
              <a:avLst/>
            </a:prstGeom>
            <a:effectLst/>
          </p:spPr>
        </p:pic>
        <p:pic>
          <p:nvPicPr>
            <p:cNvPr id="3145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2578034" y="2952241"/>
              <a:ext cx="401040" cy="61562"/>
            </a:xfrm>
            <a:prstGeom prst="rect">
              <a:avLst/>
            </a:prstGeom>
            <a:effectLst/>
          </p:spPr>
        </p:pic>
        <p:pic>
          <p:nvPicPr>
            <p:cNvPr id="3147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2898182" y="2909852"/>
              <a:ext cx="88865" cy="86876"/>
            </a:xfrm>
            <a:prstGeom prst="rect">
              <a:avLst/>
            </a:prstGeom>
            <a:effectLst/>
          </p:spPr>
        </p:pic>
        <p:pic>
          <p:nvPicPr>
            <p:cNvPr id="3149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2198907" y="2929785"/>
              <a:ext cx="391723" cy="58406"/>
            </a:xfrm>
            <a:prstGeom prst="rect">
              <a:avLst/>
            </a:prstGeom>
            <a:effectLst/>
          </p:spPr>
        </p:pic>
        <p:pic>
          <p:nvPicPr>
            <p:cNvPr id="3151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2214443" y="2913460"/>
              <a:ext cx="205442" cy="74487"/>
            </a:xfrm>
            <a:prstGeom prst="rect">
              <a:avLst/>
            </a:prstGeom>
            <a:effectLst/>
          </p:spPr>
        </p:pic>
        <p:pic>
          <p:nvPicPr>
            <p:cNvPr id="3153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702966" y="2892957"/>
              <a:ext cx="183340" cy="163532"/>
            </a:xfrm>
            <a:prstGeom prst="rect">
              <a:avLst/>
            </a:prstGeom>
            <a:effectLst/>
          </p:spPr>
        </p:pic>
        <p:pic>
          <p:nvPicPr>
            <p:cNvPr id="3155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749921" y="2877418"/>
              <a:ext cx="174803" cy="204683"/>
            </a:xfrm>
            <a:prstGeom prst="rect">
              <a:avLst/>
            </a:prstGeom>
            <a:effectLst/>
          </p:spPr>
        </p:pic>
        <p:pic>
          <p:nvPicPr>
            <p:cNvPr id="3157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3364606" y="5436950"/>
              <a:ext cx="980429" cy="129492"/>
            </a:xfrm>
            <a:prstGeom prst="rect">
              <a:avLst/>
            </a:prstGeom>
            <a:effectLst/>
          </p:spPr>
        </p:pic>
        <p:pic>
          <p:nvPicPr>
            <p:cNvPr id="3159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4144621" y="5413871"/>
              <a:ext cx="197897" cy="267824"/>
            </a:xfrm>
            <a:prstGeom prst="rect">
              <a:avLst/>
            </a:prstGeom>
            <a:effectLst/>
          </p:spPr>
        </p:pic>
        <p:pic>
          <p:nvPicPr>
            <p:cNvPr id="3161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2415826" y="5404689"/>
              <a:ext cx="1045604" cy="67843"/>
            </a:xfrm>
            <a:prstGeom prst="rect">
              <a:avLst/>
            </a:prstGeom>
            <a:effectLst/>
          </p:spPr>
        </p:pic>
        <p:pic>
          <p:nvPicPr>
            <p:cNvPr id="3163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2456554" y="5324562"/>
              <a:ext cx="279209" cy="177850"/>
            </a:xfrm>
            <a:prstGeom prst="rect">
              <a:avLst/>
            </a:prstGeom>
            <a:effectLst/>
          </p:spPr>
        </p:pic>
        <p:pic>
          <p:nvPicPr>
            <p:cNvPr id="3165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591981" y="5306267"/>
              <a:ext cx="554712" cy="199776"/>
            </a:xfrm>
            <a:prstGeom prst="rect">
              <a:avLst/>
            </a:prstGeom>
            <a:effectLst/>
          </p:spPr>
        </p:pic>
        <p:sp>
          <p:nvSpPr>
            <p:cNvPr id="3167" name="Line"/>
            <p:cNvSpPr/>
            <p:nvPr/>
          </p:nvSpPr>
          <p:spPr>
            <a:xfrm>
              <a:off x="0" y="708867"/>
              <a:ext cx="203200" cy="344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5673"/>
                  </a:moveTo>
                  <a:cubicBezTo>
                    <a:pt x="1350" y="10255"/>
                    <a:pt x="2700" y="14837"/>
                    <a:pt x="3487" y="17651"/>
                  </a:cubicBezTo>
                  <a:cubicBezTo>
                    <a:pt x="4275" y="20466"/>
                    <a:pt x="4500" y="21513"/>
                    <a:pt x="4162" y="21251"/>
                  </a:cubicBezTo>
                  <a:cubicBezTo>
                    <a:pt x="3825" y="20989"/>
                    <a:pt x="2925" y="19418"/>
                    <a:pt x="2362" y="16604"/>
                  </a:cubicBezTo>
                  <a:cubicBezTo>
                    <a:pt x="1800" y="13789"/>
                    <a:pt x="1575" y="9731"/>
                    <a:pt x="1912" y="6917"/>
                  </a:cubicBezTo>
                  <a:cubicBezTo>
                    <a:pt x="2250" y="4102"/>
                    <a:pt x="3150" y="2531"/>
                    <a:pt x="4050" y="1549"/>
                  </a:cubicBezTo>
                  <a:cubicBezTo>
                    <a:pt x="4950" y="568"/>
                    <a:pt x="5850" y="175"/>
                    <a:pt x="6863" y="44"/>
                  </a:cubicBezTo>
                  <a:cubicBezTo>
                    <a:pt x="7875" y="-87"/>
                    <a:pt x="9000" y="44"/>
                    <a:pt x="10462" y="829"/>
                  </a:cubicBezTo>
                  <a:cubicBezTo>
                    <a:pt x="11925" y="1615"/>
                    <a:pt x="13725" y="3055"/>
                    <a:pt x="13838" y="4822"/>
                  </a:cubicBezTo>
                  <a:cubicBezTo>
                    <a:pt x="13950" y="6589"/>
                    <a:pt x="12375" y="8684"/>
                    <a:pt x="10462" y="10058"/>
                  </a:cubicBezTo>
                  <a:cubicBezTo>
                    <a:pt x="8550" y="11433"/>
                    <a:pt x="6300" y="12088"/>
                    <a:pt x="4725" y="12677"/>
                  </a:cubicBezTo>
                  <a:cubicBezTo>
                    <a:pt x="3150" y="13266"/>
                    <a:pt x="2250" y="13789"/>
                    <a:pt x="2362" y="14313"/>
                  </a:cubicBezTo>
                  <a:cubicBezTo>
                    <a:pt x="2475" y="14837"/>
                    <a:pt x="3600" y="15360"/>
                    <a:pt x="6975" y="15949"/>
                  </a:cubicBezTo>
                  <a:cubicBezTo>
                    <a:pt x="10350" y="16538"/>
                    <a:pt x="15975" y="17193"/>
                    <a:pt x="21600" y="17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234949" y="734982"/>
              <a:ext cx="181246" cy="29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94" fill="norm" stroke="1" extrusionOk="0">
                  <a:moveTo>
                    <a:pt x="0" y="153"/>
                  </a:moveTo>
                  <a:cubicBezTo>
                    <a:pt x="251" y="2911"/>
                    <a:pt x="502" y="5668"/>
                    <a:pt x="2135" y="9038"/>
                  </a:cubicBezTo>
                  <a:cubicBezTo>
                    <a:pt x="3767" y="12409"/>
                    <a:pt x="6781" y="16391"/>
                    <a:pt x="8791" y="18613"/>
                  </a:cubicBezTo>
                  <a:cubicBezTo>
                    <a:pt x="10800" y="20834"/>
                    <a:pt x="11805" y="21294"/>
                    <a:pt x="12935" y="21447"/>
                  </a:cubicBezTo>
                  <a:cubicBezTo>
                    <a:pt x="14065" y="21600"/>
                    <a:pt x="15321" y="21447"/>
                    <a:pt x="16326" y="19991"/>
                  </a:cubicBezTo>
                  <a:cubicBezTo>
                    <a:pt x="17330" y="18536"/>
                    <a:pt x="18084" y="15779"/>
                    <a:pt x="18837" y="12485"/>
                  </a:cubicBezTo>
                  <a:cubicBezTo>
                    <a:pt x="19591" y="9191"/>
                    <a:pt x="20344" y="5362"/>
                    <a:pt x="20847" y="3064"/>
                  </a:cubicBezTo>
                  <a:cubicBezTo>
                    <a:pt x="21349" y="766"/>
                    <a:pt x="21600" y="0"/>
                    <a:pt x="21474" y="0"/>
                  </a:cubicBezTo>
                  <a:cubicBezTo>
                    <a:pt x="21349" y="0"/>
                    <a:pt x="20847" y="766"/>
                    <a:pt x="20344" y="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2836558" y="592460"/>
              <a:ext cx="179692" cy="336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48" fill="norm" stroke="1" extrusionOk="0">
                  <a:moveTo>
                    <a:pt x="3992" y="6753"/>
                  </a:moveTo>
                  <a:cubicBezTo>
                    <a:pt x="2736" y="9571"/>
                    <a:pt x="1480" y="12388"/>
                    <a:pt x="978" y="14468"/>
                  </a:cubicBezTo>
                  <a:cubicBezTo>
                    <a:pt x="475" y="16547"/>
                    <a:pt x="727" y="17889"/>
                    <a:pt x="1103" y="19029"/>
                  </a:cubicBezTo>
                  <a:cubicBezTo>
                    <a:pt x="1480" y="20169"/>
                    <a:pt x="1982" y="21109"/>
                    <a:pt x="1857" y="21310"/>
                  </a:cubicBezTo>
                  <a:cubicBezTo>
                    <a:pt x="1731" y="21511"/>
                    <a:pt x="978" y="20974"/>
                    <a:pt x="475" y="18627"/>
                  </a:cubicBezTo>
                  <a:cubicBezTo>
                    <a:pt x="-27" y="16279"/>
                    <a:pt x="-278" y="12120"/>
                    <a:pt x="475" y="8900"/>
                  </a:cubicBezTo>
                  <a:cubicBezTo>
                    <a:pt x="1229" y="5680"/>
                    <a:pt x="2987" y="3399"/>
                    <a:pt x="4369" y="2058"/>
                  </a:cubicBezTo>
                  <a:cubicBezTo>
                    <a:pt x="5750" y="716"/>
                    <a:pt x="6755" y="313"/>
                    <a:pt x="8010" y="112"/>
                  </a:cubicBezTo>
                  <a:cubicBezTo>
                    <a:pt x="9266" y="-89"/>
                    <a:pt x="10773" y="-89"/>
                    <a:pt x="12657" y="716"/>
                  </a:cubicBezTo>
                  <a:cubicBezTo>
                    <a:pt x="14541" y="1521"/>
                    <a:pt x="16801" y="3131"/>
                    <a:pt x="17178" y="5277"/>
                  </a:cubicBezTo>
                  <a:cubicBezTo>
                    <a:pt x="17555" y="7424"/>
                    <a:pt x="16048" y="10107"/>
                    <a:pt x="14038" y="11986"/>
                  </a:cubicBezTo>
                  <a:cubicBezTo>
                    <a:pt x="12029" y="13864"/>
                    <a:pt x="9517" y="14937"/>
                    <a:pt x="7257" y="15474"/>
                  </a:cubicBezTo>
                  <a:cubicBezTo>
                    <a:pt x="4996" y="16010"/>
                    <a:pt x="2987" y="16010"/>
                    <a:pt x="2610" y="16010"/>
                  </a:cubicBezTo>
                  <a:cubicBezTo>
                    <a:pt x="2234" y="16010"/>
                    <a:pt x="3489" y="16010"/>
                    <a:pt x="6880" y="16145"/>
                  </a:cubicBezTo>
                  <a:cubicBezTo>
                    <a:pt x="10271" y="16279"/>
                    <a:pt x="15796" y="16547"/>
                    <a:pt x="21322" y="168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3028950" y="667249"/>
              <a:ext cx="196850" cy="264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1029"/>
                  </a:moveTo>
                  <a:cubicBezTo>
                    <a:pt x="1394" y="4457"/>
                    <a:pt x="2787" y="7886"/>
                    <a:pt x="3716" y="11143"/>
                  </a:cubicBezTo>
                  <a:cubicBezTo>
                    <a:pt x="4645" y="14400"/>
                    <a:pt x="5110" y="17486"/>
                    <a:pt x="5806" y="19286"/>
                  </a:cubicBezTo>
                  <a:cubicBezTo>
                    <a:pt x="6503" y="21086"/>
                    <a:pt x="7432" y="21600"/>
                    <a:pt x="8129" y="21429"/>
                  </a:cubicBezTo>
                  <a:cubicBezTo>
                    <a:pt x="8826" y="21257"/>
                    <a:pt x="9290" y="20400"/>
                    <a:pt x="10916" y="17143"/>
                  </a:cubicBezTo>
                  <a:cubicBezTo>
                    <a:pt x="12542" y="13886"/>
                    <a:pt x="15329" y="8229"/>
                    <a:pt x="17071" y="4971"/>
                  </a:cubicBezTo>
                  <a:cubicBezTo>
                    <a:pt x="18813" y="1714"/>
                    <a:pt x="19510" y="857"/>
                    <a:pt x="20090" y="429"/>
                  </a:cubicBezTo>
                  <a:cubicBezTo>
                    <a:pt x="20671" y="0"/>
                    <a:pt x="2113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195" name="Drawing"/>
          <p:cNvGrpSpPr/>
          <p:nvPr/>
        </p:nvGrpSpPr>
        <p:grpSpPr>
          <a:xfrm>
            <a:off x="946816" y="7598321"/>
            <a:ext cx="6404643" cy="1393279"/>
            <a:chOff x="-12700" y="-12699"/>
            <a:chExt cx="6404642" cy="1393278"/>
          </a:xfrm>
        </p:grpSpPr>
        <p:sp>
          <p:nvSpPr>
            <p:cNvPr id="3172" name="Line"/>
            <p:cNvSpPr/>
            <p:nvPr/>
          </p:nvSpPr>
          <p:spPr>
            <a:xfrm>
              <a:off x="667758" y="559932"/>
              <a:ext cx="158434" cy="431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0661" fill="norm" stroke="1" extrusionOk="0">
                  <a:moveTo>
                    <a:pt x="568" y="10183"/>
                  </a:moveTo>
                  <a:cubicBezTo>
                    <a:pt x="284" y="14239"/>
                    <a:pt x="0" y="18295"/>
                    <a:pt x="0" y="19867"/>
                  </a:cubicBezTo>
                  <a:cubicBezTo>
                    <a:pt x="0" y="21439"/>
                    <a:pt x="284" y="20526"/>
                    <a:pt x="1421" y="18447"/>
                  </a:cubicBezTo>
                  <a:cubicBezTo>
                    <a:pt x="2558" y="16369"/>
                    <a:pt x="4547" y="13124"/>
                    <a:pt x="6537" y="10183"/>
                  </a:cubicBezTo>
                  <a:cubicBezTo>
                    <a:pt x="8526" y="7242"/>
                    <a:pt x="10516" y="4605"/>
                    <a:pt x="11795" y="3033"/>
                  </a:cubicBezTo>
                  <a:cubicBezTo>
                    <a:pt x="13074" y="1462"/>
                    <a:pt x="13642" y="954"/>
                    <a:pt x="14495" y="549"/>
                  </a:cubicBezTo>
                  <a:cubicBezTo>
                    <a:pt x="15347" y="143"/>
                    <a:pt x="16484" y="-161"/>
                    <a:pt x="17621" y="93"/>
                  </a:cubicBezTo>
                  <a:cubicBezTo>
                    <a:pt x="18758" y="346"/>
                    <a:pt x="19895" y="1157"/>
                    <a:pt x="20605" y="2577"/>
                  </a:cubicBezTo>
                  <a:cubicBezTo>
                    <a:pt x="21316" y="3997"/>
                    <a:pt x="21600" y="6025"/>
                    <a:pt x="20747" y="7597"/>
                  </a:cubicBezTo>
                  <a:cubicBezTo>
                    <a:pt x="19895" y="9169"/>
                    <a:pt x="17905" y="10284"/>
                    <a:pt x="15489" y="10893"/>
                  </a:cubicBezTo>
                  <a:cubicBezTo>
                    <a:pt x="13074" y="11501"/>
                    <a:pt x="10232" y="11602"/>
                    <a:pt x="7389" y="117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792641" y="772475"/>
              <a:ext cx="165101" cy="157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7776"/>
                  </a:moveTo>
                  <a:cubicBezTo>
                    <a:pt x="831" y="6624"/>
                    <a:pt x="1662" y="5472"/>
                    <a:pt x="2631" y="5328"/>
                  </a:cubicBezTo>
                  <a:cubicBezTo>
                    <a:pt x="3600" y="5184"/>
                    <a:pt x="4708" y="6048"/>
                    <a:pt x="5677" y="8208"/>
                  </a:cubicBezTo>
                  <a:cubicBezTo>
                    <a:pt x="6646" y="10368"/>
                    <a:pt x="7477" y="13824"/>
                    <a:pt x="7754" y="16272"/>
                  </a:cubicBezTo>
                  <a:cubicBezTo>
                    <a:pt x="8031" y="18720"/>
                    <a:pt x="7754" y="20160"/>
                    <a:pt x="6923" y="20880"/>
                  </a:cubicBezTo>
                  <a:cubicBezTo>
                    <a:pt x="6092" y="21600"/>
                    <a:pt x="4708" y="21600"/>
                    <a:pt x="4015" y="20592"/>
                  </a:cubicBezTo>
                  <a:cubicBezTo>
                    <a:pt x="3323" y="19584"/>
                    <a:pt x="3323" y="17568"/>
                    <a:pt x="3877" y="15120"/>
                  </a:cubicBezTo>
                  <a:cubicBezTo>
                    <a:pt x="4431" y="12672"/>
                    <a:pt x="5538" y="9792"/>
                    <a:pt x="8585" y="7200"/>
                  </a:cubicBezTo>
                  <a:cubicBezTo>
                    <a:pt x="11631" y="4608"/>
                    <a:pt x="16615" y="230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1057037" y="606309"/>
              <a:ext cx="192806" cy="373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418" fill="norm" stroke="1" extrusionOk="0">
                  <a:moveTo>
                    <a:pt x="16975" y="2245"/>
                  </a:moveTo>
                  <a:cubicBezTo>
                    <a:pt x="16743" y="1396"/>
                    <a:pt x="16511" y="546"/>
                    <a:pt x="15814" y="182"/>
                  </a:cubicBezTo>
                  <a:cubicBezTo>
                    <a:pt x="15117" y="-182"/>
                    <a:pt x="13956" y="-61"/>
                    <a:pt x="12098" y="1092"/>
                  </a:cubicBezTo>
                  <a:cubicBezTo>
                    <a:pt x="10240" y="2245"/>
                    <a:pt x="7685" y="4429"/>
                    <a:pt x="5362" y="6856"/>
                  </a:cubicBezTo>
                  <a:cubicBezTo>
                    <a:pt x="3040" y="9283"/>
                    <a:pt x="950" y="11953"/>
                    <a:pt x="253" y="14258"/>
                  </a:cubicBezTo>
                  <a:cubicBezTo>
                    <a:pt x="-444" y="16564"/>
                    <a:pt x="253" y="18506"/>
                    <a:pt x="2924" y="19719"/>
                  </a:cubicBezTo>
                  <a:cubicBezTo>
                    <a:pt x="5595" y="20933"/>
                    <a:pt x="10240" y="21418"/>
                    <a:pt x="13608" y="21418"/>
                  </a:cubicBezTo>
                  <a:cubicBezTo>
                    <a:pt x="16975" y="21418"/>
                    <a:pt x="19066" y="20933"/>
                    <a:pt x="21156" y="20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1339800" y="669809"/>
              <a:ext cx="291042" cy="292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00" fill="norm" stroke="1" extrusionOk="0">
                  <a:moveTo>
                    <a:pt x="9783" y="2855"/>
                  </a:moveTo>
                  <a:cubicBezTo>
                    <a:pt x="9626" y="1775"/>
                    <a:pt x="9470" y="695"/>
                    <a:pt x="9000" y="232"/>
                  </a:cubicBezTo>
                  <a:cubicBezTo>
                    <a:pt x="8531" y="-231"/>
                    <a:pt x="7748" y="-77"/>
                    <a:pt x="6496" y="1389"/>
                  </a:cubicBezTo>
                  <a:cubicBezTo>
                    <a:pt x="5244" y="2855"/>
                    <a:pt x="3522" y="5632"/>
                    <a:pt x="2348" y="8563"/>
                  </a:cubicBezTo>
                  <a:cubicBezTo>
                    <a:pt x="1174" y="11495"/>
                    <a:pt x="548" y="14580"/>
                    <a:pt x="235" y="16509"/>
                  </a:cubicBezTo>
                  <a:cubicBezTo>
                    <a:pt x="-78" y="18438"/>
                    <a:pt x="-78" y="19209"/>
                    <a:pt x="235" y="19903"/>
                  </a:cubicBezTo>
                  <a:cubicBezTo>
                    <a:pt x="548" y="20598"/>
                    <a:pt x="1174" y="21215"/>
                    <a:pt x="2505" y="21292"/>
                  </a:cubicBezTo>
                  <a:cubicBezTo>
                    <a:pt x="3835" y="21369"/>
                    <a:pt x="5870" y="20906"/>
                    <a:pt x="8061" y="19440"/>
                  </a:cubicBezTo>
                  <a:cubicBezTo>
                    <a:pt x="10252" y="17975"/>
                    <a:pt x="12600" y="15506"/>
                    <a:pt x="14009" y="12883"/>
                  </a:cubicBezTo>
                  <a:cubicBezTo>
                    <a:pt x="15418" y="10260"/>
                    <a:pt x="15887" y="7483"/>
                    <a:pt x="15809" y="5400"/>
                  </a:cubicBezTo>
                  <a:cubicBezTo>
                    <a:pt x="15731" y="3318"/>
                    <a:pt x="15105" y="1929"/>
                    <a:pt x="13539" y="1158"/>
                  </a:cubicBezTo>
                  <a:cubicBezTo>
                    <a:pt x="11974" y="386"/>
                    <a:pt x="9470" y="232"/>
                    <a:pt x="7513" y="772"/>
                  </a:cubicBezTo>
                  <a:cubicBezTo>
                    <a:pt x="5557" y="1312"/>
                    <a:pt x="4148" y="2546"/>
                    <a:pt x="3444" y="3626"/>
                  </a:cubicBezTo>
                  <a:cubicBezTo>
                    <a:pt x="2739" y="4706"/>
                    <a:pt x="2739" y="5632"/>
                    <a:pt x="2974" y="6403"/>
                  </a:cubicBezTo>
                  <a:cubicBezTo>
                    <a:pt x="3209" y="7175"/>
                    <a:pt x="3679" y="7792"/>
                    <a:pt x="5087" y="8178"/>
                  </a:cubicBezTo>
                  <a:cubicBezTo>
                    <a:pt x="6496" y="8563"/>
                    <a:pt x="8844" y="8718"/>
                    <a:pt x="11739" y="8409"/>
                  </a:cubicBezTo>
                  <a:cubicBezTo>
                    <a:pt x="14635" y="8100"/>
                    <a:pt x="18079" y="7329"/>
                    <a:pt x="21522" y="6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1848188" y="689925"/>
              <a:ext cx="182704" cy="240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05" fill="norm" stroke="1" extrusionOk="0">
                  <a:moveTo>
                    <a:pt x="17706" y="0"/>
                  </a:moveTo>
                  <a:cubicBezTo>
                    <a:pt x="16464" y="0"/>
                    <a:pt x="15223" y="0"/>
                    <a:pt x="12864" y="1232"/>
                  </a:cubicBezTo>
                  <a:cubicBezTo>
                    <a:pt x="10506" y="2463"/>
                    <a:pt x="7030" y="4926"/>
                    <a:pt x="4671" y="7200"/>
                  </a:cubicBezTo>
                  <a:cubicBezTo>
                    <a:pt x="2313" y="9474"/>
                    <a:pt x="1071" y="11558"/>
                    <a:pt x="451" y="13547"/>
                  </a:cubicBezTo>
                  <a:cubicBezTo>
                    <a:pt x="-170" y="15537"/>
                    <a:pt x="-170" y="17432"/>
                    <a:pt x="575" y="18758"/>
                  </a:cubicBezTo>
                  <a:cubicBezTo>
                    <a:pt x="1320" y="20084"/>
                    <a:pt x="2809" y="20842"/>
                    <a:pt x="5540" y="21221"/>
                  </a:cubicBezTo>
                  <a:cubicBezTo>
                    <a:pt x="8271" y="21600"/>
                    <a:pt x="12244" y="21600"/>
                    <a:pt x="15099" y="21221"/>
                  </a:cubicBezTo>
                  <a:cubicBezTo>
                    <a:pt x="17954" y="20842"/>
                    <a:pt x="19692" y="20084"/>
                    <a:pt x="21430" y="19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1834041" y="791525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2383622" y="640827"/>
              <a:ext cx="136220" cy="311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339" fill="norm" stroke="1" extrusionOk="0">
                  <a:moveTo>
                    <a:pt x="20747" y="753"/>
                  </a:moveTo>
                  <a:cubicBezTo>
                    <a:pt x="19457" y="318"/>
                    <a:pt x="18168" y="-117"/>
                    <a:pt x="16395" y="28"/>
                  </a:cubicBezTo>
                  <a:cubicBezTo>
                    <a:pt x="14622" y="173"/>
                    <a:pt x="12365" y="898"/>
                    <a:pt x="9625" y="2710"/>
                  </a:cubicBezTo>
                  <a:cubicBezTo>
                    <a:pt x="6884" y="4522"/>
                    <a:pt x="3660" y="7421"/>
                    <a:pt x="1726" y="10248"/>
                  </a:cubicBezTo>
                  <a:cubicBezTo>
                    <a:pt x="-208" y="13075"/>
                    <a:pt x="-853" y="15829"/>
                    <a:pt x="1565" y="17714"/>
                  </a:cubicBezTo>
                  <a:cubicBezTo>
                    <a:pt x="3983" y="19598"/>
                    <a:pt x="9463" y="20613"/>
                    <a:pt x="13010" y="21048"/>
                  </a:cubicBezTo>
                  <a:cubicBezTo>
                    <a:pt x="16556" y="21483"/>
                    <a:pt x="18168" y="21338"/>
                    <a:pt x="19780" y="211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2594420" y="740725"/>
              <a:ext cx="173072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600" fill="norm" stroke="1" extrusionOk="0">
                  <a:moveTo>
                    <a:pt x="16595" y="1440"/>
                  </a:moveTo>
                  <a:cubicBezTo>
                    <a:pt x="15554" y="720"/>
                    <a:pt x="14513" y="0"/>
                    <a:pt x="13342" y="0"/>
                  </a:cubicBezTo>
                  <a:cubicBezTo>
                    <a:pt x="12171" y="0"/>
                    <a:pt x="10869" y="720"/>
                    <a:pt x="8918" y="3000"/>
                  </a:cubicBezTo>
                  <a:cubicBezTo>
                    <a:pt x="6966" y="5280"/>
                    <a:pt x="4363" y="9120"/>
                    <a:pt x="2802" y="11760"/>
                  </a:cubicBezTo>
                  <a:cubicBezTo>
                    <a:pt x="1240" y="14400"/>
                    <a:pt x="720" y="15840"/>
                    <a:pt x="330" y="17280"/>
                  </a:cubicBezTo>
                  <a:cubicBezTo>
                    <a:pt x="-61" y="18720"/>
                    <a:pt x="-321" y="20160"/>
                    <a:pt x="850" y="20760"/>
                  </a:cubicBezTo>
                  <a:cubicBezTo>
                    <a:pt x="2021" y="21360"/>
                    <a:pt x="4624" y="21120"/>
                    <a:pt x="7616" y="18840"/>
                  </a:cubicBezTo>
                  <a:cubicBezTo>
                    <a:pt x="10609" y="16560"/>
                    <a:pt x="13992" y="12240"/>
                    <a:pt x="15814" y="9240"/>
                  </a:cubicBezTo>
                  <a:cubicBezTo>
                    <a:pt x="17636" y="6240"/>
                    <a:pt x="17896" y="4560"/>
                    <a:pt x="17896" y="4320"/>
                  </a:cubicBezTo>
                  <a:cubicBezTo>
                    <a:pt x="17896" y="4080"/>
                    <a:pt x="17636" y="5280"/>
                    <a:pt x="17375" y="7440"/>
                  </a:cubicBezTo>
                  <a:cubicBezTo>
                    <a:pt x="17115" y="9600"/>
                    <a:pt x="16855" y="12720"/>
                    <a:pt x="17506" y="15240"/>
                  </a:cubicBezTo>
                  <a:cubicBezTo>
                    <a:pt x="18156" y="17760"/>
                    <a:pt x="19718" y="19680"/>
                    <a:pt x="212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2818291" y="994725"/>
              <a:ext cx="57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3106941" y="639125"/>
              <a:ext cx="121016" cy="278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550" fill="norm" stroke="1" extrusionOk="0">
                  <a:moveTo>
                    <a:pt x="6193" y="0"/>
                  </a:moveTo>
                  <a:cubicBezTo>
                    <a:pt x="5076" y="3927"/>
                    <a:pt x="3959" y="7855"/>
                    <a:pt x="3028" y="11127"/>
                  </a:cubicBezTo>
                  <a:cubicBezTo>
                    <a:pt x="2096" y="14400"/>
                    <a:pt x="1352" y="17018"/>
                    <a:pt x="793" y="18736"/>
                  </a:cubicBezTo>
                  <a:cubicBezTo>
                    <a:pt x="234" y="20455"/>
                    <a:pt x="-138" y="21273"/>
                    <a:pt x="48" y="21191"/>
                  </a:cubicBezTo>
                  <a:cubicBezTo>
                    <a:pt x="234" y="21109"/>
                    <a:pt x="979" y="20127"/>
                    <a:pt x="1910" y="18818"/>
                  </a:cubicBezTo>
                  <a:cubicBezTo>
                    <a:pt x="2841" y="17509"/>
                    <a:pt x="3959" y="15873"/>
                    <a:pt x="5076" y="14727"/>
                  </a:cubicBezTo>
                  <a:cubicBezTo>
                    <a:pt x="6193" y="13582"/>
                    <a:pt x="7310" y="12927"/>
                    <a:pt x="8800" y="12518"/>
                  </a:cubicBezTo>
                  <a:cubicBezTo>
                    <a:pt x="10290" y="12109"/>
                    <a:pt x="12152" y="11945"/>
                    <a:pt x="13828" y="12191"/>
                  </a:cubicBezTo>
                  <a:cubicBezTo>
                    <a:pt x="15503" y="12436"/>
                    <a:pt x="16993" y="13091"/>
                    <a:pt x="18483" y="14482"/>
                  </a:cubicBezTo>
                  <a:cubicBezTo>
                    <a:pt x="19972" y="15873"/>
                    <a:pt x="21462" y="18000"/>
                    <a:pt x="21276" y="19309"/>
                  </a:cubicBezTo>
                  <a:cubicBezTo>
                    <a:pt x="21090" y="20618"/>
                    <a:pt x="19228" y="21109"/>
                    <a:pt x="17365" y="21355"/>
                  </a:cubicBezTo>
                  <a:cubicBezTo>
                    <a:pt x="15503" y="21600"/>
                    <a:pt x="13641" y="21600"/>
                    <a:pt x="11779" y="21436"/>
                  </a:cubicBezTo>
                  <a:cubicBezTo>
                    <a:pt x="9917" y="21273"/>
                    <a:pt x="8055" y="20945"/>
                    <a:pt x="7310" y="19800"/>
                  </a:cubicBezTo>
                  <a:cubicBezTo>
                    <a:pt x="6565" y="18655"/>
                    <a:pt x="6938" y="16691"/>
                    <a:pt x="7310" y="147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3326291" y="651825"/>
              <a:ext cx="102881" cy="28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531" fill="norm" stroke="1" extrusionOk="0">
                  <a:moveTo>
                    <a:pt x="10368" y="0"/>
                  </a:moveTo>
                  <a:cubicBezTo>
                    <a:pt x="13824" y="2761"/>
                    <a:pt x="17280" y="5522"/>
                    <a:pt x="19224" y="8202"/>
                  </a:cubicBezTo>
                  <a:cubicBezTo>
                    <a:pt x="21168" y="10881"/>
                    <a:pt x="21600" y="13480"/>
                    <a:pt x="20088" y="15591"/>
                  </a:cubicBezTo>
                  <a:cubicBezTo>
                    <a:pt x="18576" y="17702"/>
                    <a:pt x="15120" y="19326"/>
                    <a:pt x="12312" y="20301"/>
                  </a:cubicBezTo>
                  <a:cubicBezTo>
                    <a:pt x="9504" y="21275"/>
                    <a:pt x="7344" y="21600"/>
                    <a:pt x="5400" y="21519"/>
                  </a:cubicBezTo>
                  <a:cubicBezTo>
                    <a:pt x="3456" y="21438"/>
                    <a:pt x="1728" y="20950"/>
                    <a:pt x="0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3472341" y="581975"/>
              <a:ext cx="127982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600" fill="norm" stroke="1" extrusionOk="0">
                  <a:moveTo>
                    <a:pt x="7200" y="0"/>
                  </a:moveTo>
                  <a:cubicBezTo>
                    <a:pt x="11314" y="3069"/>
                    <a:pt x="15429" y="6138"/>
                    <a:pt x="18000" y="8852"/>
                  </a:cubicBezTo>
                  <a:cubicBezTo>
                    <a:pt x="20571" y="11567"/>
                    <a:pt x="21600" y="13928"/>
                    <a:pt x="19886" y="15993"/>
                  </a:cubicBezTo>
                  <a:cubicBezTo>
                    <a:pt x="18171" y="18059"/>
                    <a:pt x="13714" y="19830"/>
                    <a:pt x="9943" y="20715"/>
                  </a:cubicBezTo>
                  <a:cubicBezTo>
                    <a:pt x="6171" y="21600"/>
                    <a:pt x="3086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4094641" y="721675"/>
              <a:ext cx="21242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0" y="0"/>
                  </a:moveTo>
                  <a:cubicBezTo>
                    <a:pt x="2726" y="2323"/>
                    <a:pt x="5452" y="4645"/>
                    <a:pt x="8388" y="6503"/>
                  </a:cubicBezTo>
                  <a:cubicBezTo>
                    <a:pt x="11324" y="8361"/>
                    <a:pt x="14470" y="9755"/>
                    <a:pt x="16567" y="10568"/>
                  </a:cubicBezTo>
                  <a:cubicBezTo>
                    <a:pt x="18664" y="11381"/>
                    <a:pt x="19713" y="11613"/>
                    <a:pt x="20447" y="12310"/>
                  </a:cubicBezTo>
                  <a:cubicBezTo>
                    <a:pt x="21181" y="13006"/>
                    <a:pt x="21600" y="14168"/>
                    <a:pt x="19503" y="15794"/>
                  </a:cubicBezTo>
                  <a:cubicBezTo>
                    <a:pt x="17406" y="17419"/>
                    <a:pt x="12792" y="19510"/>
                    <a:pt x="81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4177191" y="943925"/>
              <a:ext cx="2413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63" y="4800"/>
                    <a:pt x="12126" y="9600"/>
                    <a:pt x="8526" y="13200"/>
                  </a:cubicBezTo>
                  <a:cubicBezTo>
                    <a:pt x="4926" y="16800"/>
                    <a:pt x="2463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4796228" y="683083"/>
              <a:ext cx="142964" cy="316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41" fill="norm" stroke="1" extrusionOk="0">
                  <a:moveTo>
                    <a:pt x="21454" y="3444"/>
                  </a:moveTo>
                  <a:cubicBezTo>
                    <a:pt x="21454" y="2733"/>
                    <a:pt x="21454" y="2023"/>
                    <a:pt x="20978" y="1383"/>
                  </a:cubicBezTo>
                  <a:cubicBezTo>
                    <a:pt x="20501" y="744"/>
                    <a:pt x="19548" y="175"/>
                    <a:pt x="18278" y="33"/>
                  </a:cubicBezTo>
                  <a:cubicBezTo>
                    <a:pt x="17007" y="-109"/>
                    <a:pt x="15419" y="175"/>
                    <a:pt x="12719" y="1525"/>
                  </a:cubicBezTo>
                  <a:cubicBezTo>
                    <a:pt x="10019" y="2875"/>
                    <a:pt x="6207" y="5291"/>
                    <a:pt x="3666" y="8062"/>
                  </a:cubicBezTo>
                  <a:cubicBezTo>
                    <a:pt x="1125" y="10833"/>
                    <a:pt x="-146" y="13959"/>
                    <a:pt x="13" y="16162"/>
                  </a:cubicBezTo>
                  <a:cubicBezTo>
                    <a:pt x="172" y="18365"/>
                    <a:pt x="1760" y="19644"/>
                    <a:pt x="4142" y="20425"/>
                  </a:cubicBezTo>
                  <a:cubicBezTo>
                    <a:pt x="6525" y="21207"/>
                    <a:pt x="9701" y="21491"/>
                    <a:pt x="12719" y="20994"/>
                  </a:cubicBezTo>
                  <a:cubicBezTo>
                    <a:pt x="15736" y="20496"/>
                    <a:pt x="18595" y="19217"/>
                    <a:pt x="21454" y="17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5033219" y="759775"/>
              <a:ext cx="1392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6171"/>
                    <a:pt x="1783" y="12343"/>
                    <a:pt x="240" y="15943"/>
                  </a:cubicBezTo>
                  <a:cubicBezTo>
                    <a:pt x="-1303" y="19543"/>
                    <a:pt x="4868" y="20571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5116991" y="861375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6200"/>
                    <a:pt x="9741" y="10800"/>
                    <a:pt x="13341" y="7200"/>
                  </a:cubicBezTo>
                  <a:cubicBezTo>
                    <a:pt x="16941" y="3600"/>
                    <a:pt x="19271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5412924" y="759775"/>
              <a:ext cx="21206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21427" y="0"/>
                  </a:moveTo>
                  <a:cubicBezTo>
                    <a:pt x="18861" y="5462"/>
                    <a:pt x="16294" y="10924"/>
                    <a:pt x="13835" y="14524"/>
                  </a:cubicBezTo>
                  <a:cubicBezTo>
                    <a:pt x="11376" y="18124"/>
                    <a:pt x="9023" y="19862"/>
                    <a:pt x="7312" y="20731"/>
                  </a:cubicBezTo>
                  <a:cubicBezTo>
                    <a:pt x="5601" y="21600"/>
                    <a:pt x="4532" y="21600"/>
                    <a:pt x="3463" y="21228"/>
                  </a:cubicBezTo>
                  <a:cubicBezTo>
                    <a:pt x="2393" y="20855"/>
                    <a:pt x="1324" y="20110"/>
                    <a:pt x="682" y="19117"/>
                  </a:cubicBezTo>
                  <a:cubicBezTo>
                    <a:pt x="41" y="18124"/>
                    <a:pt x="-173" y="16883"/>
                    <a:pt x="148" y="15890"/>
                  </a:cubicBezTo>
                  <a:cubicBezTo>
                    <a:pt x="469" y="14897"/>
                    <a:pt x="1324" y="14152"/>
                    <a:pt x="2928" y="14152"/>
                  </a:cubicBezTo>
                  <a:cubicBezTo>
                    <a:pt x="4532" y="14152"/>
                    <a:pt x="6884" y="14897"/>
                    <a:pt x="9344" y="16262"/>
                  </a:cubicBezTo>
                  <a:cubicBezTo>
                    <a:pt x="11803" y="17628"/>
                    <a:pt x="14370" y="19614"/>
                    <a:pt x="169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5656741" y="696275"/>
              <a:ext cx="15116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600" fill="norm" stroke="1" extrusionOk="0">
                  <a:moveTo>
                    <a:pt x="11384" y="0"/>
                  </a:moveTo>
                  <a:cubicBezTo>
                    <a:pt x="14011" y="697"/>
                    <a:pt x="16638" y="1394"/>
                    <a:pt x="18535" y="3077"/>
                  </a:cubicBezTo>
                  <a:cubicBezTo>
                    <a:pt x="20432" y="4761"/>
                    <a:pt x="21600" y="7432"/>
                    <a:pt x="20286" y="10277"/>
                  </a:cubicBezTo>
                  <a:cubicBezTo>
                    <a:pt x="18973" y="13123"/>
                    <a:pt x="15178" y="16142"/>
                    <a:pt x="11384" y="18058"/>
                  </a:cubicBezTo>
                  <a:cubicBezTo>
                    <a:pt x="7589" y="19974"/>
                    <a:pt x="3795" y="2078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191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03344" y="-12700"/>
              <a:ext cx="6288598" cy="1386929"/>
            </a:xfrm>
            <a:prstGeom prst="rect">
              <a:avLst/>
            </a:prstGeom>
            <a:effectLst/>
          </p:spPr>
        </p:pic>
        <p:pic>
          <p:nvPicPr>
            <p:cNvPr id="3193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-12700" y="79334"/>
              <a:ext cx="6358843" cy="1301245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90" name="Drawing"/>
          <p:cNvGrpSpPr/>
          <p:nvPr/>
        </p:nvGrpSpPr>
        <p:grpSpPr>
          <a:xfrm>
            <a:off x="864105" y="1793701"/>
            <a:ext cx="11804146" cy="5604049"/>
            <a:chOff x="0" y="0"/>
            <a:chExt cx="11804144" cy="5604048"/>
          </a:xfrm>
        </p:grpSpPr>
        <p:sp>
          <p:nvSpPr>
            <p:cNvPr id="3197" name="Line"/>
            <p:cNvSpPr/>
            <p:nvPr/>
          </p:nvSpPr>
          <p:spPr>
            <a:xfrm>
              <a:off x="1254364" y="103485"/>
              <a:ext cx="250081" cy="39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94" fill="norm" stroke="1" extrusionOk="0">
                  <a:moveTo>
                    <a:pt x="21445" y="2837"/>
                  </a:moveTo>
                  <a:cubicBezTo>
                    <a:pt x="21445" y="2263"/>
                    <a:pt x="21445" y="1688"/>
                    <a:pt x="21082" y="1229"/>
                  </a:cubicBezTo>
                  <a:cubicBezTo>
                    <a:pt x="20719" y="769"/>
                    <a:pt x="19993" y="424"/>
                    <a:pt x="18269" y="195"/>
                  </a:cubicBezTo>
                  <a:cubicBezTo>
                    <a:pt x="16544" y="-35"/>
                    <a:pt x="13821" y="-150"/>
                    <a:pt x="11008" y="367"/>
                  </a:cubicBezTo>
                  <a:cubicBezTo>
                    <a:pt x="8195" y="884"/>
                    <a:pt x="5290" y="2033"/>
                    <a:pt x="3294" y="4159"/>
                  </a:cubicBezTo>
                  <a:cubicBezTo>
                    <a:pt x="1297" y="6284"/>
                    <a:pt x="208" y="9386"/>
                    <a:pt x="27" y="12086"/>
                  </a:cubicBezTo>
                  <a:cubicBezTo>
                    <a:pt x="-155" y="14786"/>
                    <a:pt x="571" y="17084"/>
                    <a:pt x="2568" y="18635"/>
                  </a:cubicBezTo>
                  <a:cubicBezTo>
                    <a:pt x="4564" y="20186"/>
                    <a:pt x="7832" y="20990"/>
                    <a:pt x="10645" y="21220"/>
                  </a:cubicBezTo>
                  <a:cubicBezTo>
                    <a:pt x="13458" y="21450"/>
                    <a:pt x="15818" y="21105"/>
                    <a:pt x="18178" y="207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1745744" y="155748"/>
              <a:ext cx="12701" cy="330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0"/>
                  </a:moveTo>
                  <a:cubicBezTo>
                    <a:pt x="0" y="5641"/>
                    <a:pt x="0" y="11282"/>
                    <a:pt x="0" y="14652"/>
                  </a:cubicBezTo>
                  <a:cubicBezTo>
                    <a:pt x="0" y="18023"/>
                    <a:pt x="0" y="19124"/>
                    <a:pt x="0" y="20018"/>
                  </a:cubicBezTo>
                  <a:cubicBezTo>
                    <a:pt x="0" y="20912"/>
                    <a:pt x="0" y="21600"/>
                    <a:pt x="3600" y="21462"/>
                  </a:cubicBezTo>
                  <a:cubicBezTo>
                    <a:pt x="7200" y="21325"/>
                    <a:pt x="14400" y="20362"/>
                    <a:pt x="21600" y="19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1626090" y="143048"/>
              <a:ext cx="25300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2075" y="21600"/>
                  </a:moveTo>
                  <a:cubicBezTo>
                    <a:pt x="995" y="18600"/>
                    <a:pt x="-85" y="15600"/>
                    <a:pt x="5" y="13800"/>
                  </a:cubicBezTo>
                  <a:cubicBezTo>
                    <a:pt x="95" y="12000"/>
                    <a:pt x="1355" y="11400"/>
                    <a:pt x="5135" y="9300"/>
                  </a:cubicBezTo>
                  <a:cubicBezTo>
                    <a:pt x="8915" y="7200"/>
                    <a:pt x="15215" y="3600"/>
                    <a:pt x="215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1637794" y="447848"/>
              <a:ext cx="273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74" y="20492"/>
                    <a:pt x="3349" y="19385"/>
                    <a:pt x="6949" y="15785"/>
                  </a:cubicBezTo>
                  <a:cubicBezTo>
                    <a:pt x="10549" y="12185"/>
                    <a:pt x="16074" y="609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2708112" y="0"/>
              <a:ext cx="396533" cy="4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153" fill="norm" stroke="1" extrusionOk="0">
                  <a:moveTo>
                    <a:pt x="12907" y="1968"/>
                  </a:moveTo>
                  <a:cubicBezTo>
                    <a:pt x="12907" y="1465"/>
                    <a:pt x="12907" y="963"/>
                    <a:pt x="12275" y="511"/>
                  </a:cubicBezTo>
                  <a:cubicBezTo>
                    <a:pt x="11643" y="59"/>
                    <a:pt x="10379" y="-343"/>
                    <a:pt x="9115" y="461"/>
                  </a:cubicBezTo>
                  <a:cubicBezTo>
                    <a:pt x="7852" y="1264"/>
                    <a:pt x="6588" y="3274"/>
                    <a:pt x="5898" y="5584"/>
                  </a:cubicBezTo>
                  <a:cubicBezTo>
                    <a:pt x="5209" y="7895"/>
                    <a:pt x="5094" y="10507"/>
                    <a:pt x="5324" y="12868"/>
                  </a:cubicBezTo>
                  <a:cubicBezTo>
                    <a:pt x="5554" y="15229"/>
                    <a:pt x="6128" y="17339"/>
                    <a:pt x="6243" y="18695"/>
                  </a:cubicBezTo>
                  <a:cubicBezTo>
                    <a:pt x="6358" y="20051"/>
                    <a:pt x="6013" y="20654"/>
                    <a:pt x="5554" y="20956"/>
                  </a:cubicBezTo>
                  <a:cubicBezTo>
                    <a:pt x="5094" y="21257"/>
                    <a:pt x="4520" y="21257"/>
                    <a:pt x="3601" y="20654"/>
                  </a:cubicBezTo>
                  <a:cubicBezTo>
                    <a:pt x="2681" y="20051"/>
                    <a:pt x="1418" y="18846"/>
                    <a:pt x="728" y="17942"/>
                  </a:cubicBezTo>
                  <a:cubicBezTo>
                    <a:pt x="39" y="17037"/>
                    <a:pt x="-76" y="16435"/>
                    <a:pt x="39" y="15932"/>
                  </a:cubicBezTo>
                  <a:cubicBezTo>
                    <a:pt x="154" y="15430"/>
                    <a:pt x="498" y="15028"/>
                    <a:pt x="1647" y="14375"/>
                  </a:cubicBezTo>
                  <a:cubicBezTo>
                    <a:pt x="2796" y="13722"/>
                    <a:pt x="4750" y="12818"/>
                    <a:pt x="6301" y="12265"/>
                  </a:cubicBezTo>
                  <a:cubicBezTo>
                    <a:pt x="7852" y="11713"/>
                    <a:pt x="9001" y="11512"/>
                    <a:pt x="9920" y="11361"/>
                  </a:cubicBezTo>
                  <a:cubicBezTo>
                    <a:pt x="10839" y="11210"/>
                    <a:pt x="11528" y="11110"/>
                    <a:pt x="11643" y="11261"/>
                  </a:cubicBezTo>
                  <a:cubicBezTo>
                    <a:pt x="11758" y="11411"/>
                    <a:pt x="11298" y="11813"/>
                    <a:pt x="10552" y="12768"/>
                  </a:cubicBezTo>
                  <a:cubicBezTo>
                    <a:pt x="9805" y="13722"/>
                    <a:pt x="8771" y="15229"/>
                    <a:pt x="8311" y="16234"/>
                  </a:cubicBezTo>
                  <a:cubicBezTo>
                    <a:pt x="7852" y="17238"/>
                    <a:pt x="7967" y="17741"/>
                    <a:pt x="8311" y="18042"/>
                  </a:cubicBezTo>
                  <a:cubicBezTo>
                    <a:pt x="8656" y="18344"/>
                    <a:pt x="9230" y="18444"/>
                    <a:pt x="9805" y="18444"/>
                  </a:cubicBezTo>
                  <a:cubicBezTo>
                    <a:pt x="10379" y="18444"/>
                    <a:pt x="10954" y="18344"/>
                    <a:pt x="11528" y="17841"/>
                  </a:cubicBezTo>
                  <a:cubicBezTo>
                    <a:pt x="12103" y="17339"/>
                    <a:pt x="12677" y="16435"/>
                    <a:pt x="12964" y="15430"/>
                  </a:cubicBezTo>
                  <a:cubicBezTo>
                    <a:pt x="13252" y="14425"/>
                    <a:pt x="13252" y="13320"/>
                    <a:pt x="13194" y="12517"/>
                  </a:cubicBezTo>
                  <a:cubicBezTo>
                    <a:pt x="13137" y="11713"/>
                    <a:pt x="13022" y="11210"/>
                    <a:pt x="13252" y="11110"/>
                  </a:cubicBezTo>
                  <a:cubicBezTo>
                    <a:pt x="13481" y="11010"/>
                    <a:pt x="14056" y="11311"/>
                    <a:pt x="14688" y="11964"/>
                  </a:cubicBezTo>
                  <a:cubicBezTo>
                    <a:pt x="15320" y="12617"/>
                    <a:pt x="16009" y="13622"/>
                    <a:pt x="16469" y="14425"/>
                  </a:cubicBezTo>
                  <a:cubicBezTo>
                    <a:pt x="16928" y="15229"/>
                    <a:pt x="17158" y="15832"/>
                    <a:pt x="17215" y="16636"/>
                  </a:cubicBezTo>
                  <a:cubicBezTo>
                    <a:pt x="17273" y="17439"/>
                    <a:pt x="17158" y="18444"/>
                    <a:pt x="16986" y="18645"/>
                  </a:cubicBezTo>
                  <a:cubicBezTo>
                    <a:pt x="16813" y="18846"/>
                    <a:pt x="16584" y="18243"/>
                    <a:pt x="16584" y="17088"/>
                  </a:cubicBezTo>
                  <a:cubicBezTo>
                    <a:pt x="16584" y="15932"/>
                    <a:pt x="16813" y="14224"/>
                    <a:pt x="17675" y="12768"/>
                  </a:cubicBezTo>
                  <a:cubicBezTo>
                    <a:pt x="18537" y="11311"/>
                    <a:pt x="20030" y="10105"/>
                    <a:pt x="21524" y="8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3745994" y="187498"/>
              <a:ext cx="222251" cy="250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2469" y="0"/>
                  </a:moveTo>
                  <a:cubicBezTo>
                    <a:pt x="2674" y="4719"/>
                    <a:pt x="2880" y="9439"/>
                    <a:pt x="2777" y="12797"/>
                  </a:cubicBezTo>
                  <a:cubicBezTo>
                    <a:pt x="2674" y="16155"/>
                    <a:pt x="2263" y="18151"/>
                    <a:pt x="1749" y="19513"/>
                  </a:cubicBezTo>
                  <a:cubicBezTo>
                    <a:pt x="1234" y="20874"/>
                    <a:pt x="617" y="21600"/>
                    <a:pt x="309" y="21418"/>
                  </a:cubicBezTo>
                  <a:cubicBezTo>
                    <a:pt x="0" y="21237"/>
                    <a:pt x="0" y="20148"/>
                    <a:pt x="0" y="17607"/>
                  </a:cubicBezTo>
                  <a:cubicBezTo>
                    <a:pt x="0" y="15066"/>
                    <a:pt x="0" y="11072"/>
                    <a:pt x="206" y="8622"/>
                  </a:cubicBezTo>
                  <a:cubicBezTo>
                    <a:pt x="411" y="6171"/>
                    <a:pt x="823" y="5264"/>
                    <a:pt x="1543" y="4992"/>
                  </a:cubicBezTo>
                  <a:cubicBezTo>
                    <a:pt x="2263" y="4719"/>
                    <a:pt x="3291" y="5082"/>
                    <a:pt x="4423" y="6171"/>
                  </a:cubicBezTo>
                  <a:cubicBezTo>
                    <a:pt x="5554" y="7261"/>
                    <a:pt x="6789" y="9076"/>
                    <a:pt x="7714" y="10709"/>
                  </a:cubicBezTo>
                  <a:cubicBezTo>
                    <a:pt x="8640" y="12343"/>
                    <a:pt x="9257" y="13795"/>
                    <a:pt x="9566" y="13976"/>
                  </a:cubicBezTo>
                  <a:cubicBezTo>
                    <a:pt x="9874" y="14158"/>
                    <a:pt x="9874" y="13069"/>
                    <a:pt x="10389" y="11072"/>
                  </a:cubicBezTo>
                  <a:cubicBezTo>
                    <a:pt x="10903" y="9076"/>
                    <a:pt x="11931" y="6171"/>
                    <a:pt x="12960" y="4538"/>
                  </a:cubicBezTo>
                  <a:cubicBezTo>
                    <a:pt x="13989" y="2904"/>
                    <a:pt x="15017" y="2541"/>
                    <a:pt x="15840" y="2813"/>
                  </a:cubicBezTo>
                  <a:cubicBezTo>
                    <a:pt x="16663" y="3086"/>
                    <a:pt x="17280" y="3993"/>
                    <a:pt x="17794" y="6081"/>
                  </a:cubicBezTo>
                  <a:cubicBezTo>
                    <a:pt x="18309" y="8168"/>
                    <a:pt x="18720" y="11435"/>
                    <a:pt x="19337" y="13976"/>
                  </a:cubicBezTo>
                  <a:cubicBezTo>
                    <a:pt x="19954" y="16518"/>
                    <a:pt x="20777" y="18333"/>
                    <a:pt x="21600" y="20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4050794" y="160368"/>
              <a:ext cx="539751" cy="249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12027"/>
                  </a:moveTo>
                  <a:cubicBezTo>
                    <a:pt x="0" y="11127"/>
                    <a:pt x="0" y="10227"/>
                    <a:pt x="212" y="9687"/>
                  </a:cubicBezTo>
                  <a:cubicBezTo>
                    <a:pt x="424" y="9147"/>
                    <a:pt x="847" y="8967"/>
                    <a:pt x="1525" y="8877"/>
                  </a:cubicBezTo>
                  <a:cubicBezTo>
                    <a:pt x="2202" y="8787"/>
                    <a:pt x="3134" y="8787"/>
                    <a:pt x="3939" y="8247"/>
                  </a:cubicBezTo>
                  <a:cubicBezTo>
                    <a:pt x="4744" y="7707"/>
                    <a:pt x="5421" y="6627"/>
                    <a:pt x="5718" y="5547"/>
                  </a:cubicBezTo>
                  <a:cubicBezTo>
                    <a:pt x="6014" y="4467"/>
                    <a:pt x="5929" y="3387"/>
                    <a:pt x="5633" y="2757"/>
                  </a:cubicBezTo>
                  <a:cubicBezTo>
                    <a:pt x="5336" y="2127"/>
                    <a:pt x="4828" y="1947"/>
                    <a:pt x="3981" y="3747"/>
                  </a:cubicBezTo>
                  <a:cubicBezTo>
                    <a:pt x="3134" y="5547"/>
                    <a:pt x="1948" y="9327"/>
                    <a:pt x="1482" y="12297"/>
                  </a:cubicBezTo>
                  <a:cubicBezTo>
                    <a:pt x="1016" y="15267"/>
                    <a:pt x="1271" y="17427"/>
                    <a:pt x="1906" y="18957"/>
                  </a:cubicBezTo>
                  <a:cubicBezTo>
                    <a:pt x="2541" y="20487"/>
                    <a:pt x="3558" y="21387"/>
                    <a:pt x="4786" y="21207"/>
                  </a:cubicBezTo>
                  <a:cubicBezTo>
                    <a:pt x="6014" y="21027"/>
                    <a:pt x="7454" y="19767"/>
                    <a:pt x="8555" y="17427"/>
                  </a:cubicBezTo>
                  <a:cubicBezTo>
                    <a:pt x="9656" y="15087"/>
                    <a:pt x="10419" y="11667"/>
                    <a:pt x="10758" y="9507"/>
                  </a:cubicBezTo>
                  <a:cubicBezTo>
                    <a:pt x="11096" y="7347"/>
                    <a:pt x="11012" y="6447"/>
                    <a:pt x="10715" y="5997"/>
                  </a:cubicBezTo>
                  <a:cubicBezTo>
                    <a:pt x="10419" y="5547"/>
                    <a:pt x="9911" y="5547"/>
                    <a:pt x="9360" y="6537"/>
                  </a:cubicBezTo>
                  <a:cubicBezTo>
                    <a:pt x="8809" y="7527"/>
                    <a:pt x="8216" y="9507"/>
                    <a:pt x="7878" y="10947"/>
                  </a:cubicBezTo>
                  <a:cubicBezTo>
                    <a:pt x="7539" y="12387"/>
                    <a:pt x="7454" y="13287"/>
                    <a:pt x="7454" y="14367"/>
                  </a:cubicBezTo>
                  <a:cubicBezTo>
                    <a:pt x="7454" y="15447"/>
                    <a:pt x="7539" y="16707"/>
                    <a:pt x="7793" y="17517"/>
                  </a:cubicBezTo>
                  <a:cubicBezTo>
                    <a:pt x="8047" y="18327"/>
                    <a:pt x="8471" y="18687"/>
                    <a:pt x="8852" y="18597"/>
                  </a:cubicBezTo>
                  <a:cubicBezTo>
                    <a:pt x="9233" y="18507"/>
                    <a:pt x="9572" y="17967"/>
                    <a:pt x="10038" y="16887"/>
                  </a:cubicBezTo>
                  <a:cubicBezTo>
                    <a:pt x="10504" y="15807"/>
                    <a:pt x="11096" y="14187"/>
                    <a:pt x="11435" y="12927"/>
                  </a:cubicBezTo>
                  <a:cubicBezTo>
                    <a:pt x="11774" y="11667"/>
                    <a:pt x="11859" y="10767"/>
                    <a:pt x="11986" y="9867"/>
                  </a:cubicBezTo>
                  <a:cubicBezTo>
                    <a:pt x="12113" y="8967"/>
                    <a:pt x="12282" y="8067"/>
                    <a:pt x="12325" y="8067"/>
                  </a:cubicBezTo>
                  <a:cubicBezTo>
                    <a:pt x="12367" y="8067"/>
                    <a:pt x="12282" y="8967"/>
                    <a:pt x="12198" y="9867"/>
                  </a:cubicBezTo>
                  <a:cubicBezTo>
                    <a:pt x="12113" y="10767"/>
                    <a:pt x="12028" y="11667"/>
                    <a:pt x="12155" y="12387"/>
                  </a:cubicBezTo>
                  <a:cubicBezTo>
                    <a:pt x="12282" y="13107"/>
                    <a:pt x="12621" y="13647"/>
                    <a:pt x="13002" y="13647"/>
                  </a:cubicBezTo>
                  <a:cubicBezTo>
                    <a:pt x="13384" y="13647"/>
                    <a:pt x="13807" y="13107"/>
                    <a:pt x="14146" y="12387"/>
                  </a:cubicBezTo>
                  <a:cubicBezTo>
                    <a:pt x="14485" y="11667"/>
                    <a:pt x="14739" y="10767"/>
                    <a:pt x="14951" y="9867"/>
                  </a:cubicBezTo>
                  <a:cubicBezTo>
                    <a:pt x="15162" y="8967"/>
                    <a:pt x="15332" y="8067"/>
                    <a:pt x="15374" y="8067"/>
                  </a:cubicBezTo>
                  <a:cubicBezTo>
                    <a:pt x="15416" y="8067"/>
                    <a:pt x="15332" y="8967"/>
                    <a:pt x="15247" y="9867"/>
                  </a:cubicBezTo>
                  <a:cubicBezTo>
                    <a:pt x="15162" y="10767"/>
                    <a:pt x="15078" y="11667"/>
                    <a:pt x="14993" y="12837"/>
                  </a:cubicBezTo>
                  <a:cubicBezTo>
                    <a:pt x="14908" y="14007"/>
                    <a:pt x="14824" y="15447"/>
                    <a:pt x="14908" y="15447"/>
                  </a:cubicBezTo>
                  <a:cubicBezTo>
                    <a:pt x="14993" y="15447"/>
                    <a:pt x="15247" y="14007"/>
                    <a:pt x="15671" y="12027"/>
                  </a:cubicBezTo>
                  <a:cubicBezTo>
                    <a:pt x="16094" y="10047"/>
                    <a:pt x="16687" y="7527"/>
                    <a:pt x="17322" y="5457"/>
                  </a:cubicBezTo>
                  <a:cubicBezTo>
                    <a:pt x="17958" y="3387"/>
                    <a:pt x="18635" y="1767"/>
                    <a:pt x="19228" y="867"/>
                  </a:cubicBezTo>
                  <a:cubicBezTo>
                    <a:pt x="19821" y="-33"/>
                    <a:pt x="20329" y="-213"/>
                    <a:pt x="20711" y="237"/>
                  </a:cubicBezTo>
                  <a:cubicBezTo>
                    <a:pt x="21092" y="687"/>
                    <a:pt x="21346" y="1767"/>
                    <a:pt x="21473" y="4827"/>
                  </a:cubicBezTo>
                  <a:cubicBezTo>
                    <a:pt x="21600" y="7887"/>
                    <a:pt x="21600" y="12927"/>
                    <a:pt x="21600" y="17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0" y="188443"/>
              <a:ext cx="234445" cy="481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70" fill="norm" stroke="1" extrusionOk="0">
                  <a:moveTo>
                    <a:pt x="11525" y="7847"/>
                  </a:moveTo>
                  <a:cubicBezTo>
                    <a:pt x="11911" y="6156"/>
                    <a:pt x="12297" y="4466"/>
                    <a:pt x="11622" y="3151"/>
                  </a:cubicBezTo>
                  <a:cubicBezTo>
                    <a:pt x="10947" y="1836"/>
                    <a:pt x="9211" y="897"/>
                    <a:pt x="7668" y="380"/>
                  </a:cubicBezTo>
                  <a:cubicBezTo>
                    <a:pt x="6125" y="-136"/>
                    <a:pt x="4775" y="-230"/>
                    <a:pt x="3329" y="756"/>
                  </a:cubicBezTo>
                  <a:cubicBezTo>
                    <a:pt x="1882" y="1742"/>
                    <a:pt x="340" y="3808"/>
                    <a:pt x="50" y="5499"/>
                  </a:cubicBezTo>
                  <a:cubicBezTo>
                    <a:pt x="-239" y="7189"/>
                    <a:pt x="725" y="8504"/>
                    <a:pt x="2750" y="9067"/>
                  </a:cubicBezTo>
                  <a:cubicBezTo>
                    <a:pt x="4775" y="9631"/>
                    <a:pt x="7861" y="9443"/>
                    <a:pt x="9982" y="8880"/>
                  </a:cubicBezTo>
                  <a:cubicBezTo>
                    <a:pt x="12104" y="8316"/>
                    <a:pt x="13261" y="7377"/>
                    <a:pt x="13936" y="6485"/>
                  </a:cubicBezTo>
                  <a:cubicBezTo>
                    <a:pt x="14611" y="5593"/>
                    <a:pt x="14804" y="4747"/>
                    <a:pt x="14900" y="4607"/>
                  </a:cubicBezTo>
                  <a:cubicBezTo>
                    <a:pt x="14997" y="4466"/>
                    <a:pt x="14997" y="5029"/>
                    <a:pt x="15286" y="6767"/>
                  </a:cubicBezTo>
                  <a:cubicBezTo>
                    <a:pt x="15575" y="8504"/>
                    <a:pt x="16154" y="11415"/>
                    <a:pt x="16732" y="13763"/>
                  </a:cubicBezTo>
                  <a:cubicBezTo>
                    <a:pt x="17311" y="16111"/>
                    <a:pt x="17890" y="17895"/>
                    <a:pt x="18661" y="19069"/>
                  </a:cubicBezTo>
                  <a:cubicBezTo>
                    <a:pt x="19432" y="20243"/>
                    <a:pt x="20397" y="20807"/>
                    <a:pt x="21361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240392" y="220244"/>
              <a:ext cx="144864" cy="362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488" fill="norm" stroke="1" extrusionOk="0">
                  <a:moveTo>
                    <a:pt x="14660" y="3332"/>
                  </a:moveTo>
                  <a:cubicBezTo>
                    <a:pt x="14660" y="2704"/>
                    <a:pt x="14660" y="2076"/>
                    <a:pt x="13291" y="1385"/>
                  </a:cubicBezTo>
                  <a:cubicBezTo>
                    <a:pt x="11922" y="694"/>
                    <a:pt x="9184" y="-59"/>
                    <a:pt x="6750" y="4"/>
                  </a:cubicBezTo>
                  <a:cubicBezTo>
                    <a:pt x="4317" y="67"/>
                    <a:pt x="2187" y="946"/>
                    <a:pt x="970" y="2076"/>
                  </a:cubicBezTo>
                  <a:cubicBezTo>
                    <a:pt x="-247" y="3206"/>
                    <a:pt x="-551" y="4588"/>
                    <a:pt x="1426" y="6346"/>
                  </a:cubicBezTo>
                  <a:cubicBezTo>
                    <a:pt x="3404" y="8104"/>
                    <a:pt x="7663" y="10239"/>
                    <a:pt x="11314" y="12311"/>
                  </a:cubicBezTo>
                  <a:cubicBezTo>
                    <a:pt x="14964" y="14383"/>
                    <a:pt x="18007" y="16392"/>
                    <a:pt x="19528" y="17774"/>
                  </a:cubicBezTo>
                  <a:cubicBezTo>
                    <a:pt x="21049" y="19155"/>
                    <a:pt x="21049" y="19908"/>
                    <a:pt x="20441" y="20474"/>
                  </a:cubicBezTo>
                  <a:cubicBezTo>
                    <a:pt x="19832" y="21039"/>
                    <a:pt x="18615" y="21415"/>
                    <a:pt x="16942" y="21478"/>
                  </a:cubicBezTo>
                  <a:cubicBezTo>
                    <a:pt x="15269" y="21541"/>
                    <a:pt x="13139" y="21290"/>
                    <a:pt x="11010" y="21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209044" y="238298"/>
              <a:ext cx="2095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36" y="15709"/>
                    <a:pt x="5673" y="9818"/>
                    <a:pt x="9273" y="6218"/>
                  </a:cubicBezTo>
                  <a:cubicBezTo>
                    <a:pt x="12873" y="2618"/>
                    <a:pt x="17236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570994" y="187498"/>
              <a:ext cx="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891"/>
                    <a:pt x="21600" y="11782"/>
                    <a:pt x="0" y="15382"/>
                  </a:cubicBezTo>
                  <a:cubicBezTo>
                    <a:pt x="21600" y="18982"/>
                    <a:pt x="21600" y="202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479977" y="359944"/>
              <a:ext cx="40218" cy="3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0922" fill="norm" stroke="1" extrusionOk="0">
                  <a:moveTo>
                    <a:pt x="1080" y="20922"/>
                  </a:moveTo>
                  <a:cubicBezTo>
                    <a:pt x="0" y="10842"/>
                    <a:pt x="-1080" y="762"/>
                    <a:pt x="2160" y="42"/>
                  </a:cubicBezTo>
                  <a:cubicBezTo>
                    <a:pt x="5400" y="-678"/>
                    <a:pt x="12960" y="7962"/>
                    <a:pt x="20520" y="16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653544" y="409748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742444" y="352598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742444" y="263698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818644" y="98598"/>
              <a:ext cx="209551" cy="398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0"/>
                  </a:moveTo>
                  <a:cubicBezTo>
                    <a:pt x="436" y="3657"/>
                    <a:pt x="873" y="7314"/>
                    <a:pt x="1200" y="10629"/>
                  </a:cubicBezTo>
                  <a:cubicBezTo>
                    <a:pt x="1527" y="13943"/>
                    <a:pt x="1745" y="16914"/>
                    <a:pt x="2073" y="18686"/>
                  </a:cubicBezTo>
                  <a:cubicBezTo>
                    <a:pt x="2400" y="20457"/>
                    <a:pt x="2836" y="21029"/>
                    <a:pt x="3600" y="21314"/>
                  </a:cubicBezTo>
                  <a:cubicBezTo>
                    <a:pt x="4364" y="21600"/>
                    <a:pt x="5455" y="21600"/>
                    <a:pt x="6655" y="20971"/>
                  </a:cubicBezTo>
                  <a:cubicBezTo>
                    <a:pt x="7855" y="20343"/>
                    <a:pt x="9164" y="19086"/>
                    <a:pt x="10255" y="17886"/>
                  </a:cubicBezTo>
                  <a:cubicBezTo>
                    <a:pt x="11345" y="16686"/>
                    <a:pt x="12218" y="15543"/>
                    <a:pt x="12655" y="14629"/>
                  </a:cubicBezTo>
                  <a:cubicBezTo>
                    <a:pt x="13091" y="13714"/>
                    <a:pt x="13091" y="13029"/>
                    <a:pt x="12545" y="12914"/>
                  </a:cubicBezTo>
                  <a:cubicBezTo>
                    <a:pt x="12000" y="12800"/>
                    <a:pt x="10909" y="13257"/>
                    <a:pt x="9927" y="14057"/>
                  </a:cubicBezTo>
                  <a:cubicBezTo>
                    <a:pt x="8945" y="14857"/>
                    <a:pt x="8073" y="16000"/>
                    <a:pt x="7636" y="16914"/>
                  </a:cubicBezTo>
                  <a:cubicBezTo>
                    <a:pt x="7200" y="17829"/>
                    <a:pt x="7200" y="18514"/>
                    <a:pt x="7418" y="19143"/>
                  </a:cubicBezTo>
                  <a:cubicBezTo>
                    <a:pt x="7636" y="19771"/>
                    <a:pt x="8073" y="20343"/>
                    <a:pt x="9491" y="20686"/>
                  </a:cubicBezTo>
                  <a:cubicBezTo>
                    <a:pt x="10909" y="21029"/>
                    <a:pt x="13309" y="21143"/>
                    <a:pt x="15491" y="20914"/>
                  </a:cubicBezTo>
                  <a:cubicBezTo>
                    <a:pt x="17673" y="20686"/>
                    <a:pt x="19636" y="20114"/>
                    <a:pt x="21600" y="19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1085344" y="371648"/>
              <a:ext cx="57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1802894" y="1571798"/>
              <a:ext cx="444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1758444" y="1425748"/>
              <a:ext cx="4403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600" fill="norm" stroke="1" extrusionOk="0">
                  <a:moveTo>
                    <a:pt x="17673" y="0"/>
                  </a:moveTo>
                  <a:cubicBezTo>
                    <a:pt x="13745" y="2160"/>
                    <a:pt x="9818" y="4320"/>
                    <a:pt x="9818" y="6480"/>
                  </a:cubicBezTo>
                  <a:cubicBezTo>
                    <a:pt x="9818" y="8640"/>
                    <a:pt x="13745" y="10800"/>
                    <a:pt x="16691" y="10080"/>
                  </a:cubicBezTo>
                  <a:cubicBezTo>
                    <a:pt x="19636" y="9360"/>
                    <a:pt x="21600" y="5760"/>
                    <a:pt x="19636" y="3600"/>
                  </a:cubicBezTo>
                  <a:cubicBezTo>
                    <a:pt x="17673" y="1440"/>
                    <a:pt x="11782" y="720"/>
                    <a:pt x="7364" y="2520"/>
                  </a:cubicBezTo>
                  <a:cubicBezTo>
                    <a:pt x="2945" y="4320"/>
                    <a:pt x="0" y="8640"/>
                    <a:pt x="0" y="12240"/>
                  </a:cubicBezTo>
                  <a:cubicBezTo>
                    <a:pt x="0" y="15840"/>
                    <a:pt x="2945" y="18720"/>
                    <a:pt x="58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1872744" y="1463848"/>
              <a:ext cx="16075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600" fill="norm" stroke="1" extrusionOk="0">
                  <a:moveTo>
                    <a:pt x="9023" y="0"/>
                  </a:moveTo>
                  <a:cubicBezTo>
                    <a:pt x="13397" y="3471"/>
                    <a:pt x="17772" y="6943"/>
                    <a:pt x="19686" y="10093"/>
                  </a:cubicBezTo>
                  <a:cubicBezTo>
                    <a:pt x="21600" y="13243"/>
                    <a:pt x="21053" y="16071"/>
                    <a:pt x="17362" y="17936"/>
                  </a:cubicBezTo>
                  <a:cubicBezTo>
                    <a:pt x="13671" y="19800"/>
                    <a:pt x="6835" y="20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1575480" y="1489248"/>
              <a:ext cx="189315" cy="341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390" fill="norm" stroke="1" extrusionOk="0">
                  <a:moveTo>
                    <a:pt x="4140" y="0"/>
                  </a:moveTo>
                  <a:cubicBezTo>
                    <a:pt x="2478" y="2783"/>
                    <a:pt x="817" y="5566"/>
                    <a:pt x="223" y="8613"/>
                  </a:cubicBezTo>
                  <a:cubicBezTo>
                    <a:pt x="-370" y="11661"/>
                    <a:pt x="105" y="14974"/>
                    <a:pt x="3072" y="17227"/>
                  </a:cubicBezTo>
                  <a:cubicBezTo>
                    <a:pt x="6039" y="19480"/>
                    <a:pt x="11498" y="20672"/>
                    <a:pt x="14940" y="21136"/>
                  </a:cubicBezTo>
                  <a:cubicBezTo>
                    <a:pt x="18382" y="21600"/>
                    <a:pt x="19806" y="21335"/>
                    <a:pt x="21230" y="21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2431544" y="1501684"/>
              <a:ext cx="412751" cy="463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0" y="21514"/>
                  </a:moveTo>
                  <a:cubicBezTo>
                    <a:pt x="1108" y="19158"/>
                    <a:pt x="2215" y="16801"/>
                    <a:pt x="3102" y="14249"/>
                  </a:cubicBezTo>
                  <a:cubicBezTo>
                    <a:pt x="3988" y="11696"/>
                    <a:pt x="4652" y="8947"/>
                    <a:pt x="5317" y="6689"/>
                  </a:cubicBezTo>
                  <a:cubicBezTo>
                    <a:pt x="5982" y="4430"/>
                    <a:pt x="6646" y="2663"/>
                    <a:pt x="6978" y="1534"/>
                  </a:cubicBezTo>
                  <a:cubicBezTo>
                    <a:pt x="7311" y="405"/>
                    <a:pt x="7311" y="-86"/>
                    <a:pt x="7145" y="12"/>
                  </a:cubicBezTo>
                  <a:cubicBezTo>
                    <a:pt x="6978" y="110"/>
                    <a:pt x="6646" y="798"/>
                    <a:pt x="6258" y="2467"/>
                  </a:cubicBezTo>
                  <a:cubicBezTo>
                    <a:pt x="5871" y="4136"/>
                    <a:pt x="5428" y="6787"/>
                    <a:pt x="5372" y="8652"/>
                  </a:cubicBezTo>
                  <a:cubicBezTo>
                    <a:pt x="5317" y="10518"/>
                    <a:pt x="5649" y="11598"/>
                    <a:pt x="6092" y="12285"/>
                  </a:cubicBezTo>
                  <a:cubicBezTo>
                    <a:pt x="6535" y="12972"/>
                    <a:pt x="7089" y="13267"/>
                    <a:pt x="7643" y="13414"/>
                  </a:cubicBezTo>
                  <a:cubicBezTo>
                    <a:pt x="8197" y="13561"/>
                    <a:pt x="8751" y="13561"/>
                    <a:pt x="9471" y="13267"/>
                  </a:cubicBezTo>
                  <a:cubicBezTo>
                    <a:pt x="10191" y="12972"/>
                    <a:pt x="11077" y="12383"/>
                    <a:pt x="12018" y="11303"/>
                  </a:cubicBezTo>
                  <a:cubicBezTo>
                    <a:pt x="12960" y="10223"/>
                    <a:pt x="13957" y="8652"/>
                    <a:pt x="14788" y="6836"/>
                  </a:cubicBezTo>
                  <a:cubicBezTo>
                    <a:pt x="15618" y="5019"/>
                    <a:pt x="16283" y="2958"/>
                    <a:pt x="16615" y="2614"/>
                  </a:cubicBezTo>
                  <a:cubicBezTo>
                    <a:pt x="16948" y="2270"/>
                    <a:pt x="16948" y="3645"/>
                    <a:pt x="17114" y="4872"/>
                  </a:cubicBezTo>
                  <a:cubicBezTo>
                    <a:pt x="17280" y="6099"/>
                    <a:pt x="17612" y="7179"/>
                    <a:pt x="18111" y="7769"/>
                  </a:cubicBezTo>
                  <a:cubicBezTo>
                    <a:pt x="18609" y="8358"/>
                    <a:pt x="19274" y="8456"/>
                    <a:pt x="19883" y="8309"/>
                  </a:cubicBezTo>
                  <a:cubicBezTo>
                    <a:pt x="20492" y="8161"/>
                    <a:pt x="21046" y="7769"/>
                    <a:pt x="21600" y="7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2580521" y="1153647"/>
              <a:ext cx="181224" cy="240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51" fill="norm" stroke="1" extrusionOk="0">
                  <a:moveTo>
                    <a:pt x="3420" y="6678"/>
                  </a:moveTo>
                  <a:cubicBezTo>
                    <a:pt x="2667" y="10998"/>
                    <a:pt x="1913" y="15318"/>
                    <a:pt x="1285" y="17947"/>
                  </a:cubicBezTo>
                  <a:cubicBezTo>
                    <a:pt x="657" y="20577"/>
                    <a:pt x="155" y="21516"/>
                    <a:pt x="30" y="21328"/>
                  </a:cubicBezTo>
                  <a:cubicBezTo>
                    <a:pt x="-96" y="21140"/>
                    <a:pt x="155" y="19826"/>
                    <a:pt x="1285" y="16914"/>
                  </a:cubicBezTo>
                  <a:cubicBezTo>
                    <a:pt x="2416" y="14003"/>
                    <a:pt x="4425" y="9495"/>
                    <a:pt x="5806" y="6678"/>
                  </a:cubicBezTo>
                  <a:cubicBezTo>
                    <a:pt x="7188" y="3860"/>
                    <a:pt x="7941" y="2733"/>
                    <a:pt x="8695" y="1794"/>
                  </a:cubicBezTo>
                  <a:cubicBezTo>
                    <a:pt x="9448" y="855"/>
                    <a:pt x="10202" y="104"/>
                    <a:pt x="11081" y="10"/>
                  </a:cubicBezTo>
                  <a:cubicBezTo>
                    <a:pt x="11960" y="-84"/>
                    <a:pt x="12964" y="479"/>
                    <a:pt x="14346" y="2921"/>
                  </a:cubicBezTo>
                  <a:cubicBezTo>
                    <a:pt x="15727" y="5363"/>
                    <a:pt x="17485" y="9683"/>
                    <a:pt x="18741" y="12500"/>
                  </a:cubicBezTo>
                  <a:cubicBezTo>
                    <a:pt x="19997" y="15318"/>
                    <a:pt x="20751" y="16633"/>
                    <a:pt x="21504" y="17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2495044" y="2098848"/>
              <a:ext cx="2540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0" y="15508"/>
                    <a:pt x="10440" y="9415"/>
                    <a:pt x="14040" y="5815"/>
                  </a:cubicBezTo>
                  <a:cubicBezTo>
                    <a:pt x="17640" y="2215"/>
                    <a:pt x="19620" y="11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2558544" y="2187748"/>
              <a:ext cx="171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3384044" y="1514648"/>
              <a:ext cx="241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6200"/>
                    <a:pt x="10611" y="10800"/>
                    <a:pt x="13737" y="7650"/>
                  </a:cubicBezTo>
                  <a:cubicBezTo>
                    <a:pt x="16863" y="4500"/>
                    <a:pt x="17811" y="3600"/>
                    <a:pt x="18758" y="3150"/>
                  </a:cubicBezTo>
                  <a:cubicBezTo>
                    <a:pt x="19705" y="2700"/>
                    <a:pt x="20653" y="2700"/>
                    <a:pt x="21126" y="2250"/>
                  </a:cubicBezTo>
                  <a:cubicBezTo>
                    <a:pt x="21600" y="1800"/>
                    <a:pt x="2160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3536444" y="1413048"/>
              <a:ext cx="25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480"/>
                    <a:pt x="14400" y="8960"/>
                    <a:pt x="18000" y="12560"/>
                  </a:cubicBezTo>
                  <a:cubicBezTo>
                    <a:pt x="21600" y="16160"/>
                    <a:pt x="21600" y="188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3415794" y="1724198"/>
              <a:ext cx="298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0" y="16800"/>
                    <a:pt x="6740" y="12000"/>
                    <a:pt x="10340" y="8400"/>
                  </a:cubicBezTo>
                  <a:cubicBezTo>
                    <a:pt x="13940" y="4800"/>
                    <a:pt x="1777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4038735" y="1489248"/>
              <a:ext cx="1841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20873" y="0"/>
                  </a:moveTo>
                  <a:cubicBezTo>
                    <a:pt x="13673" y="5940"/>
                    <a:pt x="6473" y="11880"/>
                    <a:pt x="2873" y="15300"/>
                  </a:cubicBezTo>
                  <a:cubicBezTo>
                    <a:pt x="-727" y="18720"/>
                    <a:pt x="-727" y="19620"/>
                    <a:pt x="1673" y="20250"/>
                  </a:cubicBezTo>
                  <a:cubicBezTo>
                    <a:pt x="4073" y="20880"/>
                    <a:pt x="8873" y="21240"/>
                    <a:pt x="136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4154743" y="1474198"/>
              <a:ext cx="148165" cy="260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250" fill="norm" stroke="1" extrusionOk="0">
                  <a:moveTo>
                    <a:pt x="13167" y="1228"/>
                  </a:moveTo>
                  <a:cubicBezTo>
                    <a:pt x="11667" y="883"/>
                    <a:pt x="10167" y="537"/>
                    <a:pt x="8667" y="624"/>
                  </a:cubicBezTo>
                  <a:cubicBezTo>
                    <a:pt x="7167" y="710"/>
                    <a:pt x="5667" y="1228"/>
                    <a:pt x="4017" y="3129"/>
                  </a:cubicBezTo>
                  <a:cubicBezTo>
                    <a:pt x="2367" y="5030"/>
                    <a:pt x="567" y="8313"/>
                    <a:pt x="117" y="11424"/>
                  </a:cubicBezTo>
                  <a:cubicBezTo>
                    <a:pt x="-333" y="14534"/>
                    <a:pt x="567" y="17472"/>
                    <a:pt x="1917" y="19200"/>
                  </a:cubicBezTo>
                  <a:cubicBezTo>
                    <a:pt x="3267" y="20928"/>
                    <a:pt x="5067" y="21446"/>
                    <a:pt x="7767" y="21187"/>
                  </a:cubicBezTo>
                  <a:cubicBezTo>
                    <a:pt x="10467" y="20928"/>
                    <a:pt x="14067" y="19891"/>
                    <a:pt x="16767" y="17299"/>
                  </a:cubicBezTo>
                  <a:cubicBezTo>
                    <a:pt x="19467" y="14707"/>
                    <a:pt x="21267" y="10560"/>
                    <a:pt x="20967" y="7449"/>
                  </a:cubicBezTo>
                  <a:cubicBezTo>
                    <a:pt x="20667" y="4339"/>
                    <a:pt x="18267" y="2265"/>
                    <a:pt x="16317" y="1142"/>
                  </a:cubicBezTo>
                  <a:cubicBezTo>
                    <a:pt x="14367" y="19"/>
                    <a:pt x="12867" y="-154"/>
                    <a:pt x="11517" y="105"/>
                  </a:cubicBezTo>
                  <a:cubicBezTo>
                    <a:pt x="10167" y="364"/>
                    <a:pt x="8967" y="1056"/>
                    <a:pt x="7767" y="1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4465360" y="1514648"/>
              <a:ext cx="173796" cy="204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6" h="21335" fill="norm" stroke="1" extrusionOk="0">
                  <a:moveTo>
                    <a:pt x="11705" y="2645"/>
                  </a:moveTo>
                  <a:cubicBezTo>
                    <a:pt x="8477" y="3747"/>
                    <a:pt x="5249" y="4849"/>
                    <a:pt x="3015" y="7714"/>
                  </a:cubicBezTo>
                  <a:cubicBezTo>
                    <a:pt x="780" y="10580"/>
                    <a:pt x="-461" y="15208"/>
                    <a:pt x="160" y="17963"/>
                  </a:cubicBezTo>
                  <a:cubicBezTo>
                    <a:pt x="780" y="20718"/>
                    <a:pt x="3263" y="21600"/>
                    <a:pt x="6987" y="21269"/>
                  </a:cubicBezTo>
                  <a:cubicBezTo>
                    <a:pt x="10711" y="20939"/>
                    <a:pt x="15677" y="19396"/>
                    <a:pt x="18284" y="16420"/>
                  </a:cubicBezTo>
                  <a:cubicBezTo>
                    <a:pt x="20891" y="13445"/>
                    <a:pt x="21139" y="9037"/>
                    <a:pt x="18656" y="6061"/>
                  </a:cubicBezTo>
                  <a:cubicBezTo>
                    <a:pt x="16173" y="3086"/>
                    <a:pt x="10960" y="1543"/>
                    <a:pt x="57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1853694" y="3241848"/>
              <a:ext cx="25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600"/>
                    <a:pt x="3600" y="9200"/>
                    <a:pt x="6300" y="12700"/>
                  </a:cubicBezTo>
                  <a:cubicBezTo>
                    <a:pt x="9000" y="16200"/>
                    <a:pt x="12600" y="18600"/>
                    <a:pt x="15300" y="19900"/>
                  </a:cubicBezTo>
                  <a:cubicBezTo>
                    <a:pt x="18000" y="21200"/>
                    <a:pt x="19800" y="21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1868511" y="3158166"/>
              <a:ext cx="4234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21600" y="15842"/>
                  </a:moveTo>
                  <a:cubicBezTo>
                    <a:pt x="10800" y="7535"/>
                    <a:pt x="0" y="-773"/>
                    <a:pt x="0" y="58"/>
                  </a:cubicBezTo>
                  <a:cubicBezTo>
                    <a:pt x="0" y="889"/>
                    <a:pt x="10800" y="10858"/>
                    <a:pt x="21600" y="20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1942594" y="3260898"/>
              <a:ext cx="317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1955294" y="3152948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1987044" y="3102148"/>
              <a:ext cx="16565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600" fill="norm" stroke="1" extrusionOk="0">
                  <a:moveTo>
                    <a:pt x="12000" y="0"/>
                  </a:moveTo>
                  <a:cubicBezTo>
                    <a:pt x="15467" y="2400"/>
                    <a:pt x="18933" y="4800"/>
                    <a:pt x="20267" y="7600"/>
                  </a:cubicBezTo>
                  <a:cubicBezTo>
                    <a:pt x="21600" y="10400"/>
                    <a:pt x="20800" y="13600"/>
                    <a:pt x="17067" y="16000"/>
                  </a:cubicBezTo>
                  <a:cubicBezTo>
                    <a:pt x="13333" y="18400"/>
                    <a:pt x="6667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1658961" y="3169554"/>
              <a:ext cx="188384" cy="33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5582" y="157"/>
                  </a:moveTo>
                  <a:cubicBezTo>
                    <a:pt x="3883" y="21"/>
                    <a:pt x="2184" y="-116"/>
                    <a:pt x="1213" y="157"/>
                  </a:cubicBezTo>
                  <a:cubicBezTo>
                    <a:pt x="243" y="431"/>
                    <a:pt x="0" y="1114"/>
                    <a:pt x="0" y="3780"/>
                  </a:cubicBezTo>
                  <a:cubicBezTo>
                    <a:pt x="0" y="6446"/>
                    <a:pt x="243" y="11094"/>
                    <a:pt x="1942" y="14375"/>
                  </a:cubicBezTo>
                  <a:cubicBezTo>
                    <a:pt x="3640" y="17656"/>
                    <a:pt x="6796" y="19570"/>
                    <a:pt x="10315" y="20527"/>
                  </a:cubicBezTo>
                  <a:cubicBezTo>
                    <a:pt x="13834" y="21484"/>
                    <a:pt x="17717" y="21484"/>
                    <a:pt x="21600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2691894" y="3307674"/>
              <a:ext cx="349251" cy="359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21336"/>
                  </a:moveTo>
                  <a:cubicBezTo>
                    <a:pt x="1440" y="18322"/>
                    <a:pt x="2880" y="15308"/>
                    <a:pt x="3796" y="12231"/>
                  </a:cubicBezTo>
                  <a:cubicBezTo>
                    <a:pt x="4713" y="9155"/>
                    <a:pt x="5105" y="6015"/>
                    <a:pt x="5302" y="3880"/>
                  </a:cubicBezTo>
                  <a:cubicBezTo>
                    <a:pt x="5498" y="1745"/>
                    <a:pt x="5498" y="615"/>
                    <a:pt x="5498" y="364"/>
                  </a:cubicBezTo>
                  <a:cubicBezTo>
                    <a:pt x="5498" y="113"/>
                    <a:pt x="5498" y="741"/>
                    <a:pt x="5367" y="2687"/>
                  </a:cubicBezTo>
                  <a:cubicBezTo>
                    <a:pt x="5236" y="4634"/>
                    <a:pt x="4975" y="7899"/>
                    <a:pt x="4975" y="10348"/>
                  </a:cubicBezTo>
                  <a:cubicBezTo>
                    <a:pt x="4975" y="12796"/>
                    <a:pt x="5236" y="14429"/>
                    <a:pt x="5629" y="15559"/>
                  </a:cubicBezTo>
                  <a:cubicBezTo>
                    <a:pt x="6022" y="16689"/>
                    <a:pt x="6545" y="17317"/>
                    <a:pt x="7200" y="17631"/>
                  </a:cubicBezTo>
                  <a:cubicBezTo>
                    <a:pt x="7855" y="17945"/>
                    <a:pt x="8640" y="17945"/>
                    <a:pt x="9753" y="17192"/>
                  </a:cubicBezTo>
                  <a:cubicBezTo>
                    <a:pt x="10865" y="16438"/>
                    <a:pt x="12305" y="14931"/>
                    <a:pt x="13549" y="12483"/>
                  </a:cubicBezTo>
                  <a:cubicBezTo>
                    <a:pt x="14793" y="10034"/>
                    <a:pt x="15840" y="6643"/>
                    <a:pt x="16364" y="4571"/>
                  </a:cubicBezTo>
                  <a:cubicBezTo>
                    <a:pt x="16887" y="2499"/>
                    <a:pt x="16887" y="1745"/>
                    <a:pt x="16887" y="1055"/>
                  </a:cubicBezTo>
                  <a:cubicBezTo>
                    <a:pt x="16887" y="364"/>
                    <a:pt x="16887" y="-264"/>
                    <a:pt x="16953" y="113"/>
                  </a:cubicBezTo>
                  <a:cubicBezTo>
                    <a:pt x="17018" y="489"/>
                    <a:pt x="17149" y="1871"/>
                    <a:pt x="17935" y="3880"/>
                  </a:cubicBezTo>
                  <a:cubicBezTo>
                    <a:pt x="18720" y="5889"/>
                    <a:pt x="20160" y="8527"/>
                    <a:pt x="21600" y="111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2790054" y="3049231"/>
              <a:ext cx="143141" cy="149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55" fill="norm" stroke="1" extrusionOk="0">
                  <a:moveTo>
                    <a:pt x="4328" y="6693"/>
                  </a:moveTo>
                  <a:cubicBezTo>
                    <a:pt x="3057" y="9735"/>
                    <a:pt x="1787" y="12777"/>
                    <a:pt x="993" y="15668"/>
                  </a:cubicBezTo>
                  <a:cubicBezTo>
                    <a:pt x="199" y="18558"/>
                    <a:pt x="-119" y="21296"/>
                    <a:pt x="40" y="21448"/>
                  </a:cubicBezTo>
                  <a:cubicBezTo>
                    <a:pt x="199" y="21600"/>
                    <a:pt x="834" y="19166"/>
                    <a:pt x="2422" y="15668"/>
                  </a:cubicBezTo>
                  <a:cubicBezTo>
                    <a:pt x="4010" y="12169"/>
                    <a:pt x="6552" y="7606"/>
                    <a:pt x="8775" y="4563"/>
                  </a:cubicBezTo>
                  <a:cubicBezTo>
                    <a:pt x="10999" y="1521"/>
                    <a:pt x="12905" y="0"/>
                    <a:pt x="14016" y="0"/>
                  </a:cubicBezTo>
                  <a:cubicBezTo>
                    <a:pt x="15128" y="0"/>
                    <a:pt x="15446" y="1521"/>
                    <a:pt x="16557" y="4563"/>
                  </a:cubicBezTo>
                  <a:cubicBezTo>
                    <a:pt x="17669" y="7606"/>
                    <a:pt x="19575" y="12169"/>
                    <a:pt x="21481" y="167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3625344" y="3337098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3765044" y="3267248"/>
              <a:ext cx="25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059"/>
                    <a:pt x="3600" y="10119"/>
                    <a:pt x="7200" y="13719"/>
                  </a:cubicBezTo>
                  <a:cubicBezTo>
                    <a:pt x="10800" y="17319"/>
                    <a:pt x="16200" y="194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3511044" y="3584748"/>
              <a:ext cx="425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54" y="17280"/>
                    <a:pt x="7307" y="12960"/>
                    <a:pt x="10907" y="9360"/>
                  </a:cubicBezTo>
                  <a:cubicBezTo>
                    <a:pt x="14507" y="5760"/>
                    <a:pt x="18054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4469894" y="3235498"/>
              <a:ext cx="635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796"/>
                    <a:pt x="7200" y="7593"/>
                    <a:pt x="10800" y="11193"/>
                  </a:cubicBezTo>
                  <a:cubicBezTo>
                    <a:pt x="14400" y="14793"/>
                    <a:pt x="18000" y="1819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1834644" y="4740448"/>
              <a:ext cx="2172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3764"/>
                    <a:pt x="21600" y="7527"/>
                    <a:pt x="18655" y="11127"/>
                  </a:cubicBezTo>
                  <a:cubicBezTo>
                    <a:pt x="15709" y="14727"/>
                    <a:pt x="7855" y="181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1802894" y="4638848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1917194" y="4778548"/>
              <a:ext cx="571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4600"/>
                    <a:pt x="10400" y="9200"/>
                    <a:pt x="6800" y="12800"/>
                  </a:cubicBezTo>
                  <a:cubicBezTo>
                    <a:pt x="3200" y="16400"/>
                    <a:pt x="1600" y="19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1961644" y="4638848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2059804" y="4778548"/>
              <a:ext cx="2884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21021" y="0"/>
                  </a:moveTo>
                  <a:cubicBezTo>
                    <a:pt x="14850" y="4800"/>
                    <a:pt x="8678" y="9600"/>
                    <a:pt x="4821" y="13015"/>
                  </a:cubicBezTo>
                  <a:cubicBezTo>
                    <a:pt x="964" y="16431"/>
                    <a:pt x="-579" y="18462"/>
                    <a:pt x="192" y="19662"/>
                  </a:cubicBezTo>
                  <a:cubicBezTo>
                    <a:pt x="964" y="20862"/>
                    <a:pt x="4050" y="21231"/>
                    <a:pt x="71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2094994" y="4581698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1967994" y="4607098"/>
              <a:ext cx="342538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fill="norm" stroke="1" extrusionOk="0">
                  <a:moveTo>
                    <a:pt x="21070" y="0"/>
                  </a:moveTo>
                  <a:cubicBezTo>
                    <a:pt x="21335" y="2057"/>
                    <a:pt x="21600" y="4114"/>
                    <a:pt x="21335" y="6069"/>
                  </a:cubicBezTo>
                  <a:cubicBezTo>
                    <a:pt x="21070" y="8023"/>
                    <a:pt x="20275" y="9874"/>
                    <a:pt x="18486" y="11880"/>
                  </a:cubicBezTo>
                  <a:cubicBezTo>
                    <a:pt x="16697" y="13886"/>
                    <a:pt x="13914" y="16046"/>
                    <a:pt x="10667" y="17691"/>
                  </a:cubicBezTo>
                  <a:cubicBezTo>
                    <a:pt x="7421" y="19337"/>
                    <a:pt x="3710" y="204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1612123" y="4600748"/>
              <a:ext cx="178072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7656" y="0"/>
                  </a:moveTo>
                  <a:cubicBezTo>
                    <a:pt x="5877" y="1252"/>
                    <a:pt x="4098" y="2504"/>
                    <a:pt x="2573" y="4748"/>
                  </a:cubicBezTo>
                  <a:cubicBezTo>
                    <a:pt x="1049" y="6991"/>
                    <a:pt x="-222" y="10226"/>
                    <a:pt x="32" y="12835"/>
                  </a:cubicBezTo>
                  <a:cubicBezTo>
                    <a:pt x="286" y="15443"/>
                    <a:pt x="2065" y="17426"/>
                    <a:pt x="5877" y="18783"/>
                  </a:cubicBezTo>
                  <a:cubicBezTo>
                    <a:pt x="9689" y="20139"/>
                    <a:pt x="15533" y="20870"/>
                    <a:pt x="213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2742694" y="4731981"/>
              <a:ext cx="374651" cy="44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20" y="18588"/>
                    <a:pt x="2441" y="15577"/>
                    <a:pt x="3600" y="12513"/>
                  </a:cubicBezTo>
                  <a:cubicBezTo>
                    <a:pt x="4759" y="9450"/>
                    <a:pt x="5858" y="6335"/>
                    <a:pt x="6468" y="4413"/>
                  </a:cubicBezTo>
                  <a:cubicBezTo>
                    <a:pt x="7078" y="2492"/>
                    <a:pt x="7200" y="1765"/>
                    <a:pt x="7200" y="1142"/>
                  </a:cubicBezTo>
                  <a:cubicBezTo>
                    <a:pt x="7200" y="519"/>
                    <a:pt x="7078" y="0"/>
                    <a:pt x="6834" y="0"/>
                  </a:cubicBezTo>
                  <a:cubicBezTo>
                    <a:pt x="6590" y="0"/>
                    <a:pt x="6224" y="519"/>
                    <a:pt x="5492" y="2544"/>
                  </a:cubicBezTo>
                  <a:cubicBezTo>
                    <a:pt x="4759" y="4569"/>
                    <a:pt x="3661" y="8100"/>
                    <a:pt x="3173" y="10696"/>
                  </a:cubicBezTo>
                  <a:cubicBezTo>
                    <a:pt x="2685" y="13292"/>
                    <a:pt x="2807" y="14954"/>
                    <a:pt x="3112" y="15940"/>
                  </a:cubicBezTo>
                  <a:cubicBezTo>
                    <a:pt x="3417" y="16927"/>
                    <a:pt x="3905" y="17238"/>
                    <a:pt x="4454" y="17290"/>
                  </a:cubicBezTo>
                  <a:cubicBezTo>
                    <a:pt x="5003" y="17342"/>
                    <a:pt x="5614" y="17135"/>
                    <a:pt x="6956" y="15888"/>
                  </a:cubicBezTo>
                  <a:cubicBezTo>
                    <a:pt x="8298" y="14642"/>
                    <a:pt x="10373" y="12358"/>
                    <a:pt x="12142" y="10021"/>
                  </a:cubicBezTo>
                  <a:cubicBezTo>
                    <a:pt x="13912" y="7685"/>
                    <a:pt x="15376" y="5296"/>
                    <a:pt x="16169" y="3790"/>
                  </a:cubicBezTo>
                  <a:cubicBezTo>
                    <a:pt x="16963" y="2285"/>
                    <a:pt x="17085" y="1662"/>
                    <a:pt x="17024" y="1817"/>
                  </a:cubicBezTo>
                  <a:cubicBezTo>
                    <a:pt x="16963" y="1973"/>
                    <a:pt x="16719" y="2908"/>
                    <a:pt x="16597" y="4517"/>
                  </a:cubicBezTo>
                  <a:cubicBezTo>
                    <a:pt x="16475" y="6127"/>
                    <a:pt x="16475" y="8412"/>
                    <a:pt x="17329" y="10021"/>
                  </a:cubicBezTo>
                  <a:cubicBezTo>
                    <a:pt x="18183" y="11631"/>
                    <a:pt x="19892" y="12565"/>
                    <a:pt x="21600" y="13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2878937" y="4427086"/>
              <a:ext cx="181258" cy="197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814" fill="norm" stroke="1" extrusionOk="0">
                  <a:moveTo>
                    <a:pt x="4931" y="10922"/>
                  </a:moveTo>
                  <a:cubicBezTo>
                    <a:pt x="3675" y="11590"/>
                    <a:pt x="2420" y="12258"/>
                    <a:pt x="1666" y="13149"/>
                  </a:cubicBezTo>
                  <a:cubicBezTo>
                    <a:pt x="913" y="14039"/>
                    <a:pt x="661" y="15153"/>
                    <a:pt x="410" y="16711"/>
                  </a:cubicBezTo>
                  <a:cubicBezTo>
                    <a:pt x="159" y="18270"/>
                    <a:pt x="-92" y="20274"/>
                    <a:pt x="34" y="20720"/>
                  </a:cubicBezTo>
                  <a:cubicBezTo>
                    <a:pt x="159" y="21165"/>
                    <a:pt x="661" y="20052"/>
                    <a:pt x="2294" y="17045"/>
                  </a:cubicBezTo>
                  <a:cubicBezTo>
                    <a:pt x="3927" y="14039"/>
                    <a:pt x="6689" y="9140"/>
                    <a:pt x="8699" y="6134"/>
                  </a:cubicBezTo>
                  <a:cubicBezTo>
                    <a:pt x="10708" y="3128"/>
                    <a:pt x="11964" y="2014"/>
                    <a:pt x="13094" y="1124"/>
                  </a:cubicBezTo>
                  <a:cubicBezTo>
                    <a:pt x="14224" y="233"/>
                    <a:pt x="15229" y="-435"/>
                    <a:pt x="15982" y="344"/>
                  </a:cubicBezTo>
                  <a:cubicBezTo>
                    <a:pt x="16736" y="1124"/>
                    <a:pt x="17238" y="3351"/>
                    <a:pt x="18117" y="6802"/>
                  </a:cubicBezTo>
                  <a:cubicBezTo>
                    <a:pt x="18996" y="10254"/>
                    <a:pt x="20252" y="14930"/>
                    <a:pt x="21508" y="196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3472944" y="4873798"/>
              <a:ext cx="355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8900"/>
                    <a:pt x="9257" y="16200"/>
                    <a:pt x="12857" y="12600"/>
                  </a:cubicBezTo>
                  <a:cubicBezTo>
                    <a:pt x="16457" y="9000"/>
                    <a:pt x="19029" y="45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3638044" y="4772198"/>
              <a:ext cx="698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584"/>
                    <a:pt x="15055" y="3168"/>
                    <a:pt x="12109" y="5688"/>
                  </a:cubicBezTo>
                  <a:cubicBezTo>
                    <a:pt x="9164" y="8208"/>
                    <a:pt x="6545" y="11664"/>
                    <a:pt x="4582" y="14472"/>
                  </a:cubicBezTo>
                  <a:cubicBezTo>
                    <a:pt x="2618" y="17280"/>
                    <a:pt x="1309" y="194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3460244" y="5159548"/>
              <a:ext cx="514351" cy="2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6" fill="norm" stroke="1" extrusionOk="0">
                  <a:moveTo>
                    <a:pt x="0" y="18514"/>
                  </a:moveTo>
                  <a:cubicBezTo>
                    <a:pt x="3022" y="20057"/>
                    <a:pt x="6044" y="21600"/>
                    <a:pt x="8800" y="20057"/>
                  </a:cubicBezTo>
                  <a:cubicBezTo>
                    <a:pt x="11556" y="18514"/>
                    <a:pt x="14044" y="13886"/>
                    <a:pt x="16133" y="10029"/>
                  </a:cubicBezTo>
                  <a:cubicBezTo>
                    <a:pt x="18222" y="6171"/>
                    <a:pt x="19911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4395560" y="5541606"/>
              <a:ext cx="918885" cy="62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40" fill="norm" stroke="1" extrusionOk="0">
                  <a:moveTo>
                    <a:pt x="1146" y="21240"/>
                  </a:moveTo>
                  <a:cubicBezTo>
                    <a:pt x="650" y="19800"/>
                    <a:pt x="155" y="18360"/>
                    <a:pt x="31" y="16920"/>
                  </a:cubicBezTo>
                  <a:cubicBezTo>
                    <a:pt x="-93" y="15480"/>
                    <a:pt x="155" y="14040"/>
                    <a:pt x="848" y="12600"/>
                  </a:cubicBezTo>
                  <a:cubicBezTo>
                    <a:pt x="1542" y="11160"/>
                    <a:pt x="2681" y="9720"/>
                    <a:pt x="4242" y="7560"/>
                  </a:cubicBezTo>
                  <a:cubicBezTo>
                    <a:pt x="5802" y="5400"/>
                    <a:pt x="7784" y="2520"/>
                    <a:pt x="9691" y="1080"/>
                  </a:cubicBezTo>
                  <a:cubicBezTo>
                    <a:pt x="11599" y="-360"/>
                    <a:pt x="13432" y="-360"/>
                    <a:pt x="14968" y="1080"/>
                  </a:cubicBezTo>
                  <a:cubicBezTo>
                    <a:pt x="16503" y="2520"/>
                    <a:pt x="17742" y="5400"/>
                    <a:pt x="18584" y="7560"/>
                  </a:cubicBezTo>
                  <a:cubicBezTo>
                    <a:pt x="19426" y="9720"/>
                    <a:pt x="19872" y="11160"/>
                    <a:pt x="19897" y="11880"/>
                  </a:cubicBezTo>
                  <a:cubicBezTo>
                    <a:pt x="19922" y="12600"/>
                    <a:pt x="19525" y="12600"/>
                    <a:pt x="18386" y="12240"/>
                  </a:cubicBezTo>
                  <a:cubicBezTo>
                    <a:pt x="17246" y="11880"/>
                    <a:pt x="15364" y="11160"/>
                    <a:pt x="13432" y="10800"/>
                  </a:cubicBezTo>
                  <a:cubicBezTo>
                    <a:pt x="11500" y="10440"/>
                    <a:pt x="9518" y="10440"/>
                    <a:pt x="7660" y="11160"/>
                  </a:cubicBezTo>
                  <a:cubicBezTo>
                    <a:pt x="5802" y="11880"/>
                    <a:pt x="4068" y="13320"/>
                    <a:pt x="2904" y="14400"/>
                  </a:cubicBezTo>
                  <a:cubicBezTo>
                    <a:pt x="1740" y="15480"/>
                    <a:pt x="1146" y="16200"/>
                    <a:pt x="997" y="16560"/>
                  </a:cubicBezTo>
                  <a:cubicBezTo>
                    <a:pt x="848" y="16920"/>
                    <a:pt x="1146" y="16920"/>
                    <a:pt x="2235" y="15480"/>
                  </a:cubicBezTo>
                  <a:cubicBezTo>
                    <a:pt x="3325" y="14040"/>
                    <a:pt x="5208" y="11160"/>
                    <a:pt x="7090" y="9360"/>
                  </a:cubicBezTo>
                  <a:cubicBezTo>
                    <a:pt x="8973" y="7560"/>
                    <a:pt x="10856" y="6840"/>
                    <a:pt x="12837" y="6840"/>
                  </a:cubicBezTo>
                  <a:cubicBezTo>
                    <a:pt x="14819" y="6840"/>
                    <a:pt x="16900" y="7560"/>
                    <a:pt x="18361" y="9720"/>
                  </a:cubicBezTo>
                  <a:cubicBezTo>
                    <a:pt x="19823" y="11880"/>
                    <a:pt x="20665" y="15480"/>
                    <a:pt x="21507" y="19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2396359" y="4443460"/>
              <a:ext cx="301886" cy="1052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527" fill="norm" stroke="1" extrusionOk="0">
                  <a:moveTo>
                    <a:pt x="21246" y="100"/>
                  </a:moveTo>
                  <a:cubicBezTo>
                    <a:pt x="19756" y="14"/>
                    <a:pt x="18267" y="-73"/>
                    <a:pt x="16703" y="100"/>
                  </a:cubicBezTo>
                  <a:cubicBezTo>
                    <a:pt x="15138" y="273"/>
                    <a:pt x="13500" y="706"/>
                    <a:pt x="11489" y="1572"/>
                  </a:cubicBezTo>
                  <a:cubicBezTo>
                    <a:pt x="9478" y="2438"/>
                    <a:pt x="7094" y="3736"/>
                    <a:pt x="5158" y="5186"/>
                  </a:cubicBezTo>
                  <a:cubicBezTo>
                    <a:pt x="3221" y="6636"/>
                    <a:pt x="1732" y="8238"/>
                    <a:pt x="838" y="9818"/>
                  </a:cubicBezTo>
                  <a:cubicBezTo>
                    <a:pt x="-56" y="11398"/>
                    <a:pt x="-354" y="12956"/>
                    <a:pt x="540" y="14536"/>
                  </a:cubicBezTo>
                  <a:cubicBezTo>
                    <a:pt x="1434" y="16116"/>
                    <a:pt x="3519" y="17718"/>
                    <a:pt x="5605" y="18887"/>
                  </a:cubicBezTo>
                  <a:cubicBezTo>
                    <a:pt x="7690" y="20055"/>
                    <a:pt x="9776" y="20791"/>
                    <a:pt x="11861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5403344" y="4626148"/>
              <a:ext cx="327504" cy="920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9138" y="0"/>
                  </a:moveTo>
                  <a:cubicBezTo>
                    <a:pt x="10523" y="199"/>
                    <a:pt x="11908" y="397"/>
                    <a:pt x="13569" y="1192"/>
                  </a:cubicBezTo>
                  <a:cubicBezTo>
                    <a:pt x="15231" y="1986"/>
                    <a:pt x="17169" y="3377"/>
                    <a:pt x="18554" y="4990"/>
                  </a:cubicBezTo>
                  <a:cubicBezTo>
                    <a:pt x="19938" y="6604"/>
                    <a:pt x="20769" y="8441"/>
                    <a:pt x="21185" y="10229"/>
                  </a:cubicBezTo>
                  <a:cubicBezTo>
                    <a:pt x="21600" y="12017"/>
                    <a:pt x="21600" y="13754"/>
                    <a:pt x="20146" y="15244"/>
                  </a:cubicBezTo>
                  <a:cubicBezTo>
                    <a:pt x="18692" y="16734"/>
                    <a:pt x="15785" y="17975"/>
                    <a:pt x="12185" y="18993"/>
                  </a:cubicBezTo>
                  <a:cubicBezTo>
                    <a:pt x="8585" y="20011"/>
                    <a:pt x="4292" y="208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4496619" y="4833691"/>
              <a:ext cx="755533" cy="241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02" fill="norm" stroke="1" extrusionOk="0">
                  <a:moveTo>
                    <a:pt x="12632" y="6939"/>
                  </a:moveTo>
                  <a:cubicBezTo>
                    <a:pt x="11969" y="7879"/>
                    <a:pt x="11305" y="8818"/>
                    <a:pt x="10189" y="10226"/>
                  </a:cubicBezTo>
                  <a:cubicBezTo>
                    <a:pt x="9073" y="11635"/>
                    <a:pt x="7504" y="13513"/>
                    <a:pt x="5965" y="14640"/>
                  </a:cubicBezTo>
                  <a:cubicBezTo>
                    <a:pt x="4427" y="15767"/>
                    <a:pt x="2918" y="16143"/>
                    <a:pt x="2013" y="16331"/>
                  </a:cubicBezTo>
                  <a:cubicBezTo>
                    <a:pt x="1108" y="16519"/>
                    <a:pt x="807" y="16519"/>
                    <a:pt x="565" y="16143"/>
                  </a:cubicBezTo>
                  <a:cubicBezTo>
                    <a:pt x="324" y="15767"/>
                    <a:pt x="143" y="15016"/>
                    <a:pt x="53" y="14171"/>
                  </a:cubicBezTo>
                  <a:cubicBezTo>
                    <a:pt x="-38" y="13325"/>
                    <a:pt x="-38" y="12386"/>
                    <a:pt x="264" y="11165"/>
                  </a:cubicBezTo>
                  <a:cubicBezTo>
                    <a:pt x="565" y="9945"/>
                    <a:pt x="1169" y="8442"/>
                    <a:pt x="2164" y="7315"/>
                  </a:cubicBezTo>
                  <a:cubicBezTo>
                    <a:pt x="3160" y="6188"/>
                    <a:pt x="4547" y="5437"/>
                    <a:pt x="5905" y="6094"/>
                  </a:cubicBezTo>
                  <a:cubicBezTo>
                    <a:pt x="7263" y="6752"/>
                    <a:pt x="8590" y="8818"/>
                    <a:pt x="9706" y="11353"/>
                  </a:cubicBezTo>
                  <a:cubicBezTo>
                    <a:pt x="10822" y="13889"/>
                    <a:pt x="11727" y="16894"/>
                    <a:pt x="12512" y="18772"/>
                  </a:cubicBezTo>
                  <a:cubicBezTo>
                    <a:pt x="13296" y="20651"/>
                    <a:pt x="13960" y="21402"/>
                    <a:pt x="14865" y="21402"/>
                  </a:cubicBezTo>
                  <a:cubicBezTo>
                    <a:pt x="15770" y="21402"/>
                    <a:pt x="16916" y="20651"/>
                    <a:pt x="18032" y="18772"/>
                  </a:cubicBezTo>
                  <a:cubicBezTo>
                    <a:pt x="19149" y="16894"/>
                    <a:pt x="20235" y="13889"/>
                    <a:pt x="20838" y="10978"/>
                  </a:cubicBezTo>
                  <a:cubicBezTo>
                    <a:pt x="21441" y="8066"/>
                    <a:pt x="21562" y="5249"/>
                    <a:pt x="21532" y="3465"/>
                  </a:cubicBezTo>
                  <a:cubicBezTo>
                    <a:pt x="21502" y="1680"/>
                    <a:pt x="21321" y="929"/>
                    <a:pt x="20778" y="459"/>
                  </a:cubicBezTo>
                  <a:cubicBezTo>
                    <a:pt x="20235" y="-10"/>
                    <a:pt x="19330" y="-198"/>
                    <a:pt x="17942" y="272"/>
                  </a:cubicBezTo>
                  <a:cubicBezTo>
                    <a:pt x="16554" y="741"/>
                    <a:pt x="14684" y="1868"/>
                    <a:pt x="13266" y="4310"/>
                  </a:cubicBezTo>
                  <a:cubicBezTo>
                    <a:pt x="11848" y="6752"/>
                    <a:pt x="10883" y="10508"/>
                    <a:pt x="9917" y="14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6749544" y="1276942"/>
              <a:ext cx="684608" cy="3876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92" fill="norm" stroke="1" extrusionOk="0">
                  <a:moveTo>
                    <a:pt x="11365" y="688"/>
                  </a:moveTo>
                  <a:cubicBezTo>
                    <a:pt x="11099" y="558"/>
                    <a:pt x="10833" y="428"/>
                    <a:pt x="10667" y="328"/>
                  </a:cubicBezTo>
                  <a:cubicBezTo>
                    <a:pt x="10501" y="228"/>
                    <a:pt x="10434" y="157"/>
                    <a:pt x="10567" y="104"/>
                  </a:cubicBezTo>
                  <a:cubicBezTo>
                    <a:pt x="10700" y="51"/>
                    <a:pt x="11033" y="16"/>
                    <a:pt x="11863" y="4"/>
                  </a:cubicBezTo>
                  <a:cubicBezTo>
                    <a:pt x="12694" y="-8"/>
                    <a:pt x="14023" y="4"/>
                    <a:pt x="15486" y="128"/>
                  </a:cubicBezTo>
                  <a:cubicBezTo>
                    <a:pt x="16948" y="251"/>
                    <a:pt x="18543" y="487"/>
                    <a:pt x="19639" y="811"/>
                  </a:cubicBezTo>
                  <a:cubicBezTo>
                    <a:pt x="20736" y="1136"/>
                    <a:pt x="21334" y="1548"/>
                    <a:pt x="21467" y="1967"/>
                  </a:cubicBezTo>
                  <a:cubicBezTo>
                    <a:pt x="21600" y="2385"/>
                    <a:pt x="21268" y="2810"/>
                    <a:pt x="20636" y="3240"/>
                  </a:cubicBezTo>
                  <a:cubicBezTo>
                    <a:pt x="20005" y="3671"/>
                    <a:pt x="19074" y="4107"/>
                    <a:pt x="18078" y="4531"/>
                  </a:cubicBezTo>
                  <a:cubicBezTo>
                    <a:pt x="17081" y="4956"/>
                    <a:pt x="16017" y="5368"/>
                    <a:pt x="15020" y="5787"/>
                  </a:cubicBezTo>
                  <a:cubicBezTo>
                    <a:pt x="14023" y="6206"/>
                    <a:pt x="13093" y="6630"/>
                    <a:pt x="12362" y="7072"/>
                  </a:cubicBezTo>
                  <a:cubicBezTo>
                    <a:pt x="11631" y="7514"/>
                    <a:pt x="11099" y="7974"/>
                    <a:pt x="10833" y="8410"/>
                  </a:cubicBezTo>
                  <a:cubicBezTo>
                    <a:pt x="10567" y="8847"/>
                    <a:pt x="10567" y="9259"/>
                    <a:pt x="10734" y="9672"/>
                  </a:cubicBezTo>
                  <a:cubicBezTo>
                    <a:pt x="10900" y="10085"/>
                    <a:pt x="11232" y="10497"/>
                    <a:pt x="11531" y="10892"/>
                  </a:cubicBezTo>
                  <a:cubicBezTo>
                    <a:pt x="11830" y="11287"/>
                    <a:pt x="12096" y="11664"/>
                    <a:pt x="12229" y="12101"/>
                  </a:cubicBezTo>
                  <a:cubicBezTo>
                    <a:pt x="12362" y="12537"/>
                    <a:pt x="12362" y="13032"/>
                    <a:pt x="12295" y="13492"/>
                  </a:cubicBezTo>
                  <a:cubicBezTo>
                    <a:pt x="12229" y="13952"/>
                    <a:pt x="12096" y="14376"/>
                    <a:pt x="11863" y="14789"/>
                  </a:cubicBezTo>
                  <a:cubicBezTo>
                    <a:pt x="11631" y="15202"/>
                    <a:pt x="11298" y="15602"/>
                    <a:pt x="11099" y="15980"/>
                  </a:cubicBezTo>
                  <a:cubicBezTo>
                    <a:pt x="10900" y="16357"/>
                    <a:pt x="10833" y="16711"/>
                    <a:pt x="10933" y="17112"/>
                  </a:cubicBezTo>
                  <a:cubicBezTo>
                    <a:pt x="11033" y="17513"/>
                    <a:pt x="11298" y="17961"/>
                    <a:pt x="11298" y="18397"/>
                  </a:cubicBezTo>
                  <a:cubicBezTo>
                    <a:pt x="11298" y="18833"/>
                    <a:pt x="11033" y="19258"/>
                    <a:pt x="10302" y="19658"/>
                  </a:cubicBezTo>
                  <a:cubicBezTo>
                    <a:pt x="9570" y="20059"/>
                    <a:pt x="8374" y="20437"/>
                    <a:pt x="6746" y="20743"/>
                  </a:cubicBezTo>
                  <a:cubicBezTo>
                    <a:pt x="5118" y="21050"/>
                    <a:pt x="3057" y="21285"/>
                    <a:pt x="1861" y="21415"/>
                  </a:cubicBezTo>
                  <a:cubicBezTo>
                    <a:pt x="665" y="21545"/>
                    <a:pt x="332" y="21568"/>
                    <a:pt x="0" y="21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8068590" y="1213995"/>
              <a:ext cx="408155" cy="688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87" fill="norm" stroke="1" extrusionOk="0">
                  <a:moveTo>
                    <a:pt x="15792" y="3240"/>
                  </a:moveTo>
                  <a:cubicBezTo>
                    <a:pt x="15346" y="2513"/>
                    <a:pt x="14901" y="1787"/>
                    <a:pt x="14456" y="1258"/>
                  </a:cubicBezTo>
                  <a:cubicBezTo>
                    <a:pt x="14010" y="730"/>
                    <a:pt x="13565" y="399"/>
                    <a:pt x="13008" y="201"/>
                  </a:cubicBezTo>
                  <a:cubicBezTo>
                    <a:pt x="12451" y="3"/>
                    <a:pt x="11783" y="-63"/>
                    <a:pt x="11171" y="69"/>
                  </a:cubicBezTo>
                  <a:cubicBezTo>
                    <a:pt x="10559" y="201"/>
                    <a:pt x="10002" y="531"/>
                    <a:pt x="9167" y="1754"/>
                  </a:cubicBezTo>
                  <a:cubicBezTo>
                    <a:pt x="8332" y="2976"/>
                    <a:pt x="7218" y="5089"/>
                    <a:pt x="6662" y="7368"/>
                  </a:cubicBezTo>
                  <a:cubicBezTo>
                    <a:pt x="6105" y="9647"/>
                    <a:pt x="6105" y="12091"/>
                    <a:pt x="6049" y="14238"/>
                  </a:cubicBezTo>
                  <a:cubicBezTo>
                    <a:pt x="5994" y="16385"/>
                    <a:pt x="5882" y="18234"/>
                    <a:pt x="5660" y="19357"/>
                  </a:cubicBezTo>
                  <a:cubicBezTo>
                    <a:pt x="5437" y="20480"/>
                    <a:pt x="5103" y="20876"/>
                    <a:pt x="4658" y="21141"/>
                  </a:cubicBezTo>
                  <a:cubicBezTo>
                    <a:pt x="4212" y="21405"/>
                    <a:pt x="3656" y="21537"/>
                    <a:pt x="3099" y="21471"/>
                  </a:cubicBezTo>
                  <a:cubicBezTo>
                    <a:pt x="2542" y="21405"/>
                    <a:pt x="1985" y="21141"/>
                    <a:pt x="1429" y="20645"/>
                  </a:cubicBezTo>
                  <a:cubicBezTo>
                    <a:pt x="872" y="20150"/>
                    <a:pt x="315" y="19423"/>
                    <a:pt x="93" y="18895"/>
                  </a:cubicBezTo>
                  <a:cubicBezTo>
                    <a:pt x="-130" y="18366"/>
                    <a:pt x="-19" y="18036"/>
                    <a:pt x="1206" y="17442"/>
                  </a:cubicBezTo>
                  <a:cubicBezTo>
                    <a:pt x="2431" y="16847"/>
                    <a:pt x="4769" y="15988"/>
                    <a:pt x="6550" y="15394"/>
                  </a:cubicBezTo>
                  <a:cubicBezTo>
                    <a:pt x="8332" y="14799"/>
                    <a:pt x="9557" y="14469"/>
                    <a:pt x="10336" y="14172"/>
                  </a:cubicBezTo>
                  <a:cubicBezTo>
                    <a:pt x="11115" y="13875"/>
                    <a:pt x="11449" y="13610"/>
                    <a:pt x="11338" y="13511"/>
                  </a:cubicBezTo>
                  <a:cubicBezTo>
                    <a:pt x="11227" y="13412"/>
                    <a:pt x="10670" y="13478"/>
                    <a:pt x="10002" y="13875"/>
                  </a:cubicBezTo>
                  <a:cubicBezTo>
                    <a:pt x="9334" y="14271"/>
                    <a:pt x="8555" y="14998"/>
                    <a:pt x="8165" y="15757"/>
                  </a:cubicBezTo>
                  <a:cubicBezTo>
                    <a:pt x="7775" y="16517"/>
                    <a:pt x="7775" y="17309"/>
                    <a:pt x="8165" y="17871"/>
                  </a:cubicBezTo>
                  <a:cubicBezTo>
                    <a:pt x="8555" y="18432"/>
                    <a:pt x="9334" y="18763"/>
                    <a:pt x="10058" y="18928"/>
                  </a:cubicBezTo>
                  <a:cubicBezTo>
                    <a:pt x="10781" y="19093"/>
                    <a:pt x="11449" y="19093"/>
                    <a:pt x="12006" y="18961"/>
                  </a:cubicBezTo>
                  <a:cubicBezTo>
                    <a:pt x="12563" y="18829"/>
                    <a:pt x="13008" y="18565"/>
                    <a:pt x="13231" y="18102"/>
                  </a:cubicBezTo>
                  <a:cubicBezTo>
                    <a:pt x="13454" y="17640"/>
                    <a:pt x="13454" y="16979"/>
                    <a:pt x="13342" y="16451"/>
                  </a:cubicBezTo>
                  <a:cubicBezTo>
                    <a:pt x="13231" y="15922"/>
                    <a:pt x="13008" y="15526"/>
                    <a:pt x="12730" y="15064"/>
                  </a:cubicBezTo>
                  <a:cubicBezTo>
                    <a:pt x="12451" y="14601"/>
                    <a:pt x="12117" y="14073"/>
                    <a:pt x="12229" y="13842"/>
                  </a:cubicBezTo>
                  <a:cubicBezTo>
                    <a:pt x="12340" y="13610"/>
                    <a:pt x="12897" y="13676"/>
                    <a:pt x="14010" y="14205"/>
                  </a:cubicBezTo>
                  <a:cubicBezTo>
                    <a:pt x="15124" y="14733"/>
                    <a:pt x="16794" y="15724"/>
                    <a:pt x="17740" y="16385"/>
                  </a:cubicBezTo>
                  <a:cubicBezTo>
                    <a:pt x="18686" y="17045"/>
                    <a:pt x="18909" y="17376"/>
                    <a:pt x="19021" y="17739"/>
                  </a:cubicBezTo>
                  <a:cubicBezTo>
                    <a:pt x="19132" y="18102"/>
                    <a:pt x="19132" y="18498"/>
                    <a:pt x="18854" y="18796"/>
                  </a:cubicBezTo>
                  <a:cubicBezTo>
                    <a:pt x="18575" y="19093"/>
                    <a:pt x="18018" y="19291"/>
                    <a:pt x="17517" y="19258"/>
                  </a:cubicBezTo>
                  <a:cubicBezTo>
                    <a:pt x="17016" y="19225"/>
                    <a:pt x="16571" y="18961"/>
                    <a:pt x="16348" y="18333"/>
                  </a:cubicBezTo>
                  <a:cubicBezTo>
                    <a:pt x="16126" y="17706"/>
                    <a:pt x="16126" y="16715"/>
                    <a:pt x="17016" y="15757"/>
                  </a:cubicBezTo>
                  <a:cubicBezTo>
                    <a:pt x="17907" y="14799"/>
                    <a:pt x="19689" y="13875"/>
                    <a:pt x="21470" y="12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8817294" y="1625151"/>
              <a:ext cx="256351" cy="188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257" fill="norm" stroke="1" extrusionOk="0">
                  <a:moveTo>
                    <a:pt x="12412" y="4500"/>
                  </a:moveTo>
                  <a:cubicBezTo>
                    <a:pt x="12058" y="3364"/>
                    <a:pt x="11704" y="2227"/>
                    <a:pt x="10731" y="1204"/>
                  </a:cubicBezTo>
                  <a:cubicBezTo>
                    <a:pt x="9757" y="180"/>
                    <a:pt x="8163" y="-729"/>
                    <a:pt x="6304" y="863"/>
                  </a:cubicBezTo>
                  <a:cubicBezTo>
                    <a:pt x="4445" y="2454"/>
                    <a:pt x="2321" y="6547"/>
                    <a:pt x="1170" y="10071"/>
                  </a:cubicBezTo>
                  <a:cubicBezTo>
                    <a:pt x="19" y="13595"/>
                    <a:pt x="-158" y="16551"/>
                    <a:pt x="108" y="18370"/>
                  </a:cubicBezTo>
                  <a:cubicBezTo>
                    <a:pt x="373" y="20189"/>
                    <a:pt x="1081" y="20871"/>
                    <a:pt x="3117" y="19620"/>
                  </a:cubicBezTo>
                  <a:cubicBezTo>
                    <a:pt x="5153" y="18370"/>
                    <a:pt x="8517" y="15187"/>
                    <a:pt x="10553" y="12799"/>
                  </a:cubicBezTo>
                  <a:cubicBezTo>
                    <a:pt x="12590" y="10412"/>
                    <a:pt x="13298" y="8820"/>
                    <a:pt x="13652" y="8707"/>
                  </a:cubicBezTo>
                  <a:cubicBezTo>
                    <a:pt x="14006" y="8593"/>
                    <a:pt x="14006" y="9957"/>
                    <a:pt x="14094" y="11208"/>
                  </a:cubicBezTo>
                  <a:cubicBezTo>
                    <a:pt x="14183" y="12458"/>
                    <a:pt x="14360" y="13595"/>
                    <a:pt x="15599" y="14846"/>
                  </a:cubicBezTo>
                  <a:cubicBezTo>
                    <a:pt x="16839" y="16096"/>
                    <a:pt x="19140" y="17460"/>
                    <a:pt x="21442" y="18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9566509" y="1634783"/>
              <a:ext cx="149703" cy="46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12" fill="norm" stroke="1" extrusionOk="0">
                  <a:moveTo>
                    <a:pt x="19245" y="5254"/>
                  </a:moveTo>
                  <a:cubicBezTo>
                    <a:pt x="19845" y="3801"/>
                    <a:pt x="20445" y="2349"/>
                    <a:pt x="20295" y="1428"/>
                  </a:cubicBezTo>
                  <a:cubicBezTo>
                    <a:pt x="20145" y="508"/>
                    <a:pt x="19245" y="121"/>
                    <a:pt x="16995" y="24"/>
                  </a:cubicBezTo>
                  <a:cubicBezTo>
                    <a:pt x="14745" y="-73"/>
                    <a:pt x="11145" y="121"/>
                    <a:pt x="8145" y="750"/>
                  </a:cubicBezTo>
                  <a:cubicBezTo>
                    <a:pt x="5145" y="1380"/>
                    <a:pt x="2745" y="2445"/>
                    <a:pt x="1395" y="3220"/>
                  </a:cubicBezTo>
                  <a:cubicBezTo>
                    <a:pt x="45" y="3995"/>
                    <a:pt x="-255" y="4479"/>
                    <a:pt x="195" y="4867"/>
                  </a:cubicBezTo>
                  <a:cubicBezTo>
                    <a:pt x="645" y="5254"/>
                    <a:pt x="1845" y="5545"/>
                    <a:pt x="3945" y="5593"/>
                  </a:cubicBezTo>
                  <a:cubicBezTo>
                    <a:pt x="6045" y="5642"/>
                    <a:pt x="9045" y="5448"/>
                    <a:pt x="11295" y="5351"/>
                  </a:cubicBezTo>
                  <a:cubicBezTo>
                    <a:pt x="13545" y="5254"/>
                    <a:pt x="15045" y="5254"/>
                    <a:pt x="16245" y="5448"/>
                  </a:cubicBezTo>
                  <a:cubicBezTo>
                    <a:pt x="17445" y="5642"/>
                    <a:pt x="18345" y="6029"/>
                    <a:pt x="19245" y="7482"/>
                  </a:cubicBezTo>
                  <a:cubicBezTo>
                    <a:pt x="20145" y="8935"/>
                    <a:pt x="21045" y="11453"/>
                    <a:pt x="21195" y="13536"/>
                  </a:cubicBezTo>
                  <a:cubicBezTo>
                    <a:pt x="21345" y="15618"/>
                    <a:pt x="20745" y="17265"/>
                    <a:pt x="19395" y="18524"/>
                  </a:cubicBezTo>
                  <a:cubicBezTo>
                    <a:pt x="18045" y="19784"/>
                    <a:pt x="15945" y="20655"/>
                    <a:pt x="14145" y="21091"/>
                  </a:cubicBezTo>
                  <a:cubicBezTo>
                    <a:pt x="12345" y="21527"/>
                    <a:pt x="10845" y="21527"/>
                    <a:pt x="9495" y="21043"/>
                  </a:cubicBezTo>
                  <a:cubicBezTo>
                    <a:pt x="8145" y="20558"/>
                    <a:pt x="6945" y="19590"/>
                    <a:pt x="6645" y="18088"/>
                  </a:cubicBezTo>
                  <a:cubicBezTo>
                    <a:pt x="6345" y="16587"/>
                    <a:pt x="6945" y="14553"/>
                    <a:pt x="7545" y="12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9772144" y="1730548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9784844" y="1584498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3600" y="36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9874107" y="1634773"/>
              <a:ext cx="482238" cy="17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289" fill="norm" stroke="1" extrusionOk="0">
                  <a:moveTo>
                    <a:pt x="268" y="1607"/>
                  </a:moveTo>
                  <a:cubicBezTo>
                    <a:pt x="173" y="5721"/>
                    <a:pt x="79" y="9836"/>
                    <a:pt x="31" y="12664"/>
                  </a:cubicBezTo>
                  <a:cubicBezTo>
                    <a:pt x="-16" y="15493"/>
                    <a:pt x="-16" y="17036"/>
                    <a:pt x="79" y="18450"/>
                  </a:cubicBezTo>
                  <a:cubicBezTo>
                    <a:pt x="173" y="19864"/>
                    <a:pt x="363" y="21150"/>
                    <a:pt x="647" y="21278"/>
                  </a:cubicBezTo>
                  <a:cubicBezTo>
                    <a:pt x="931" y="21407"/>
                    <a:pt x="1310" y="20378"/>
                    <a:pt x="1831" y="18450"/>
                  </a:cubicBezTo>
                  <a:cubicBezTo>
                    <a:pt x="2352" y="16521"/>
                    <a:pt x="3016" y="13693"/>
                    <a:pt x="3489" y="11764"/>
                  </a:cubicBezTo>
                  <a:cubicBezTo>
                    <a:pt x="3963" y="9836"/>
                    <a:pt x="4247" y="8807"/>
                    <a:pt x="4531" y="9064"/>
                  </a:cubicBezTo>
                  <a:cubicBezTo>
                    <a:pt x="4816" y="9321"/>
                    <a:pt x="5100" y="10864"/>
                    <a:pt x="5573" y="11764"/>
                  </a:cubicBezTo>
                  <a:cubicBezTo>
                    <a:pt x="6047" y="12664"/>
                    <a:pt x="6710" y="12921"/>
                    <a:pt x="7468" y="11893"/>
                  </a:cubicBezTo>
                  <a:cubicBezTo>
                    <a:pt x="8226" y="10864"/>
                    <a:pt x="9079" y="8550"/>
                    <a:pt x="9600" y="6750"/>
                  </a:cubicBezTo>
                  <a:cubicBezTo>
                    <a:pt x="10121" y="4950"/>
                    <a:pt x="10310" y="3664"/>
                    <a:pt x="10263" y="2507"/>
                  </a:cubicBezTo>
                  <a:cubicBezTo>
                    <a:pt x="10216" y="1350"/>
                    <a:pt x="9931" y="321"/>
                    <a:pt x="9552" y="64"/>
                  </a:cubicBezTo>
                  <a:cubicBezTo>
                    <a:pt x="9173" y="-193"/>
                    <a:pt x="8700" y="321"/>
                    <a:pt x="8273" y="1736"/>
                  </a:cubicBezTo>
                  <a:cubicBezTo>
                    <a:pt x="7847" y="3150"/>
                    <a:pt x="7468" y="5464"/>
                    <a:pt x="7231" y="7650"/>
                  </a:cubicBezTo>
                  <a:cubicBezTo>
                    <a:pt x="6995" y="9836"/>
                    <a:pt x="6900" y="11893"/>
                    <a:pt x="6995" y="13436"/>
                  </a:cubicBezTo>
                  <a:cubicBezTo>
                    <a:pt x="7089" y="14978"/>
                    <a:pt x="7373" y="16007"/>
                    <a:pt x="8084" y="16650"/>
                  </a:cubicBezTo>
                  <a:cubicBezTo>
                    <a:pt x="8795" y="17293"/>
                    <a:pt x="9931" y="17550"/>
                    <a:pt x="10689" y="17293"/>
                  </a:cubicBezTo>
                  <a:cubicBezTo>
                    <a:pt x="11447" y="17036"/>
                    <a:pt x="11826" y="16264"/>
                    <a:pt x="12347" y="15107"/>
                  </a:cubicBezTo>
                  <a:cubicBezTo>
                    <a:pt x="12868" y="13950"/>
                    <a:pt x="13531" y="12407"/>
                    <a:pt x="13721" y="12150"/>
                  </a:cubicBezTo>
                  <a:cubicBezTo>
                    <a:pt x="13910" y="11893"/>
                    <a:pt x="13626" y="12921"/>
                    <a:pt x="13389" y="14078"/>
                  </a:cubicBezTo>
                  <a:cubicBezTo>
                    <a:pt x="13152" y="15236"/>
                    <a:pt x="12963" y="16521"/>
                    <a:pt x="12868" y="17807"/>
                  </a:cubicBezTo>
                  <a:cubicBezTo>
                    <a:pt x="12773" y="19093"/>
                    <a:pt x="12773" y="20378"/>
                    <a:pt x="12916" y="20507"/>
                  </a:cubicBezTo>
                  <a:cubicBezTo>
                    <a:pt x="13058" y="20636"/>
                    <a:pt x="13342" y="19607"/>
                    <a:pt x="14005" y="16650"/>
                  </a:cubicBezTo>
                  <a:cubicBezTo>
                    <a:pt x="14668" y="13693"/>
                    <a:pt x="15710" y="8807"/>
                    <a:pt x="16658" y="5850"/>
                  </a:cubicBezTo>
                  <a:cubicBezTo>
                    <a:pt x="17605" y="2893"/>
                    <a:pt x="18458" y="1864"/>
                    <a:pt x="19121" y="1478"/>
                  </a:cubicBezTo>
                  <a:cubicBezTo>
                    <a:pt x="19784" y="1093"/>
                    <a:pt x="20258" y="1350"/>
                    <a:pt x="20495" y="2507"/>
                  </a:cubicBezTo>
                  <a:cubicBezTo>
                    <a:pt x="20731" y="3664"/>
                    <a:pt x="20731" y="5721"/>
                    <a:pt x="20873" y="8807"/>
                  </a:cubicBezTo>
                  <a:cubicBezTo>
                    <a:pt x="21016" y="11893"/>
                    <a:pt x="21300" y="16007"/>
                    <a:pt x="21584" y="20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10823349" y="1616248"/>
              <a:ext cx="23784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21479" y="0"/>
                  </a:moveTo>
                  <a:cubicBezTo>
                    <a:pt x="18421" y="4800"/>
                    <a:pt x="15362" y="9600"/>
                    <a:pt x="12495" y="12764"/>
                  </a:cubicBezTo>
                  <a:cubicBezTo>
                    <a:pt x="9628" y="15927"/>
                    <a:pt x="6952" y="17455"/>
                    <a:pt x="5136" y="18218"/>
                  </a:cubicBezTo>
                  <a:cubicBezTo>
                    <a:pt x="3320" y="18982"/>
                    <a:pt x="2364" y="18982"/>
                    <a:pt x="1599" y="18436"/>
                  </a:cubicBezTo>
                  <a:cubicBezTo>
                    <a:pt x="835" y="17891"/>
                    <a:pt x="261" y="16800"/>
                    <a:pt x="70" y="15491"/>
                  </a:cubicBezTo>
                  <a:cubicBezTo>
                    <a:pt x="-121" y="14182"/>
                    <a:pt x="70" y="12655"/>
                    <a:pt x="739" y="11455"/>
                  </a:cubicBezTo>
                  <a:cubicBezTo>
                    <a:pt x="1408" y="10255"/>
                    <a:pt x="2555" y="9382"/>
                    <a:pt x="4084" y="9055"/>
                  </a:cubicBezTo>
                  <a:cubicBezTo>
                    <a:pt x="5614" y="8727"/>
                    <a:pt x="7525" y="8945"/>
                    <a:pt x="9819" y="11127"/>
                  </a:cubicBezTo>
                  <a:cubicBezTo>
                    <a:pt x="12113" y="13309"/>
                    <a:pt x="14789" y="17455"/>
                    <a:pt x="1746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11092944" y="1844848"/>
              <a:ext cx="44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7925813" y="2484576"/>
              <a:ext cx="157232" cy="298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319" fill="norm" stroke="1" extrusionOk="0">
                  <a:moveTo>
                    <a:pt x="21112" y="3288"/>
                  </a:moveTo>
                  <a:cubicBezTo>
                    <a:pt x="21112" y="2533"/>
                    <a:pt x="21112" y="1778"/>
                    <a:pt x="20401" y="1249"/>
                  </a:cubicBezTo>
                  <a:cubicBezTo>
                    <a:pt x="19691" y="720"/>
                    <a:pt x="18270" y="418"/>
                    <a:pt x="15854" y="192"/>
                  </a:cubicBezTo>
                  <a:cubicBezTo>
                    <a:pt x="13438" y="-35"/>
                    <a:pt x="10028" y="-186"/>
                    <a:pt x="7328" y="494"/>
                  </a:cubicBezTo>
                  <a:cubicBezTo>
                    <a:pt x="4628" y="1173"/>
                    <a:pt x="2638" y="2684"/>
                    <a:pt x="1359" y="3817"/>
                  </a:cubicBezTo>
                  <a:cubicBezTo>
                    <a:pt x="80" y="4950"/>
                    <a:pt x="-488" y="5705"/>
                    <a:pt x="507" y="6762"/>
                  </a:cubicBezTo>
                  <a:cubicBezTo>
                    <a:pt x="1501" y="7820"/>
                    <a:pt x="4059" y="9179"/>
                    <a:pt x="7470" y="10614"/>
                  </a:cubicBezTo>
                  <a:cubicBezTo>
                    <a:pt x="10880" y="12049"/>
                    <a:pt x="15144" y="13559"/>
                    <a:pt x="17417" y="14768"/>
                  </a:cubicBezTo>
                  <a:cubicBezTo>
                    <a:pt x="19691" y="15976"/>
                    <a:pt x="19975" y="16883"/>
                    <a:pt x="19691" y="17713"/>
                  </a:cubicBezTo>
                  <a:cubicBezTo>
                    <a:pt x="19407" y="18544"/>
                    <a:pt x="18554" y="19299"/>
                    <a:pt x="17559" y="19904"/>
                  </a:cubicBezTo>
                  <a:cubicBezTo>
                    <a:pt x="16565" y="20508"/>
                    <a:pt x="15428" y="20961"/>
                    <a:pt x="13723" y="21187"/>
                  </a:cubicBezTo>
                  <a:cubicBezTo>
                    <a:pt x="12017" y="21414"/>
                    <a:pt x="9744" y="21414"/>
                    <a:pt x="9033" y="20659"/>
                  </a:cubicBezTo>
                  <a:cubicBezTo>
                    <a:pt x="8323" y="19904"/>
                    <a:pt x="9175" y="18393"/>
                    <a:pt x="10028" y="16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8162666" y="2556560"/>
              <a:ext cx="180729" cy="177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069" fill="norm" stroke="1" extrusionOk="0">
                  <a:moveTo>
                    <a:pt x="347" y="5214"/>
                  </a:moveTo>
                  <a:cubicBezTo>
                    <a:pt x="850" y="9232"/>
                    <a:pt x="1352" y="13251"/>
                    <a:pt x="1226" y="16139"/>
                  </a:cubicBezTo>
                  <a:cubicBezTo>
                    <a:pt x="1101" y="19028"/>
                    <a:pt x="347" y="20786"/>
                    <a:pt x="96" y="21037"/>
                  </a:cubicBezTo>
                  <a:cubicBezTo>
                    <a:pt x="-155" y="21288"/>
                    <a:pt x="96" y="20032"/>
                    <a:pt x="724" y="17897"/>
                  </a:cubicBezTo>
                  <a:cubicBezTo>
                    <a:pt x="1352" y="15762"/>
                    <a:pt x="2357" y="12748"/>
                    <a:pt x="3110" y="10614"/>
                  </a:cubicBezTo>
                  <a:cubicBezTo>
                    <a:pt x="3864" y="8479"/>
                    <a:pt x="4366" y="7223"/>
                    <a:pt x="4868" y="7223"/>
                  </a:cubicBezTo>
                  <a:cubicBezTo>
                    <a:pt x="5371" y="7223"/>
                    <a:pt x="5873" y="8479"/>
                    <a:pt x="6375" y="8730"/>
                  </a:cubicBezTo>
                  <a:cubicBezTo>
                    <a:pt x="6878" y="8981"/>
                    <a:pt x="7380" y="8228"/>
                    <a:pt x="8385" y="6721"/>
                  </a:cubicBezTo>
                  <a:cubicBezTo>
                    <a:pt x="9389" y="5214"/>
                    <a:pt x="10896" y="2953"/>
                    <a:pt x="12529" y="1572"/>
                  </a:cubicBezTo>
                  <a:cubicBezTo>
                    <a:pt x="14161" y="190"/>
                    <a:pt x="15919" y="-312"/>
                    <a:pt x="16924" y="190"/>
                  </a:cubicBezTo>
                  <a:cubicBezTo>
                    <a:pt x="17929" y="693"/>
                    <a:pt x="18180" y="2200"/>
                    <a:pt x="18305" y="4335"/>
                  </a:cubicBezTo>
                  <a:cubicBezTo>
                    <a:pt x="18431" y="6469"/>
                    <a:pt x="18431" y="9232"/>
                    <a:pt x="18933" y="11618"/>
                  </a:cubicBezTo>
                  <a:cubicBezTo>
                    <a:pt x="19436" y="14004"/>
                    <a:pt x="20440" y="16014"/>
                    <a:pt x="21445" y="180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8375094" y="2291801"/>
              <a:ext cx="749351" cy="418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73" fill="norm" stroke="1" extrusionOk="0">
                  <a:moveTo>
                    <a:pt x="2922" y="15427"/>
                  </a:moveTo>
                  <a:cubicBezTo>
                    <a:pt x="2983" y="14887"/>
                    <a:pt x="3044" y="14347"/>
                    <a:pt x="2922" y="14023"/>
                  </a:cubicBezTo>
                  <a:cubicBezTo>
                    <a:pt x="2801" y="13699"/>
                    <a:pt x="2496" y="13591"/>
                    <a:pt x="2071" y="13969"/>
                  </a:cubicBezTo>
                  <a:cubicBezTo>
                    <a:pt x="1645" y="14347"/>
                    <a:pt x="1097" y="15211"/>
                    <a:pt x="762" y="15913"/>
                  </a:cubicBezTo>
                  <a:cubicBezTo>
                    <a:pt x="428" y="16615"/>
                    <a:pt x="306" y="17155"/>
                    <a:pt x="184" y="17803"/>
                  </a:cubicBezTo>
                  <a:cubicBezTo>
                    <a:pt x="63" y="18451"/>
                    <a:pt x="-59" y="19207"/>
                    <a:pt x="32" y="19693"/>
                  </a:cubicBezTo>
                  <a:cubicBezTo>
                    <a:pt x="124" y="20179"/>
                    <a:pt x="428" y="20395"/>
                    <a:pt x="823" y="20125"/>
                  </a:cubicBezTo>
                  <a:cubicBezTo>
                    <a:pt x="1219" y="19855"/>
                    <a:pt x="1706" y="19099"/>
                    <a:pt x="2071" y="18397"/>
                  </a:cubicBezTo>
                  <a:cubicBezTo>
                    <a:pt x="2436" y="17695"/>
                    <a:pt x="2679" y="17047"/>
                    <a:pt x="2740" y="16993"/>
                  </a:cubicBezTo>
                  <a:cubicBezTo>
                    <a:pt x="2801" y="16939"/>
                    <a:pt x="2679" y="17479"/>
                    <a:pt x="2618" y="18127"/>
                  </a:cubicBezTo>
                  <a:cubicBezTo>
                    <a:pt x="2557" y="18775"/>
                    <a:pt x="2557" y="19531"/>
                    <a:pt x="2649" y="20125"/>
                  </a:cubicBezTo>
                  <a:cubicBezTo>
                    <a:pt x="2740" y="20719"/>
                    <a:pt x="2922" y="21151"/>
                    <a:pt x="3196" y="21313"/>
                  </a:cubicBezTo>
                  <a:cubicBezTo>
                    <a:pt x="3470" y="21475"/>
                    <a:pt x="3835" y="21367"/>
                    <a:pt x="4413" y="20233"/>
                  </a:cubicBezTo>
                  <a:cubicBezTo>
                    <a:pt x="4991" y="19099"/>
                    <a:pt x="5782" y="16939"/>
                    <a:pt x="6421" y="14131"/>
                  </a:cubicBezTo>
                  <a:cubicBezTo>
                    <a:pt x="7060" y="11323"/>
                    <a:pt x="7547" y="7867"/>
                    <a:pt x="7851" y="5653"/>
                  </a:cubicBezTo>
                  <a:cubicBezTo>
                    <a:pt x="8155" y="3439"/>
                    <a:pt x="8277" y="2467"/>
                    <a:pt x="8307" y="1657"/>
                  </a:cubicBezTo>
                  <a:cubicBezTo>
                    <a:pt x="8338" y="847"/>
                    <a:pt x="8277" y="199"/>
                    <a:pt x="8125" y="37"/>
                  </a:cubicBezTo>
                  <a:cubicBezTo>
                    <a:pt x="7973" y="-125"/>
                    <a:pt x="7729" y="199"/>
                    <a:pt x="7334" y="1981"/>
                  </a:cubicBezTo>
                  <a:cubicBezTo>
                    <a:pt x="6938" y="3763"/>
                    <a:pt x="6391" y="7003"/>
                    <a:pt x="6086" y="9703"/>
                  </a:cubicBezTo>
                  <a:cubicBezTo>
                    <a:pt x="5782" y="12403"/>
                    <a:pt x="5721" y="14563"/>
                    <a:pt x="5721" y="16021"/>
                  </a:cubicBezTo>
                  <a:cubicBezTo>
                    <a:pt x="5721" y="17479"/>
                    <a:pt x="5782" y="18235"/>
                    <a:pt x="5965" y="18883"/>
                  </a:cubicBezTo>
                  <a:cubicBezTo>
                    <a:pt x="6147" y="19531"/>
                    <a:pt x="6451" y="20071"/>
                    <a:pt x="6756" y="20179"/>
                  </a:cubicBezTo>
                  <a:cubicBezTo>
                    <a:pt x="7060" y="20287"/>
                    <a:pt x="7364" y="19963"/>
                    <a:pt x="7973" y="18181"/>
                  </a:cubicBezTo>
                  <a:cubicBezTo>
                    <a:pt x="8581" y="16399"/>
                    <a:pt x="9494" y="13159"/>
                    <a:pt x="10102" y="10675"/>
                  </a:cubicBezTo>
                  <a:cubicBezTo>
                    <a:pt x="10711" y="8191"/>
                    <a:pt x="11015" y="6463"/>
                    <a:pt x="11197" y="5167"/>
                  </a:cubicBezTo>
                  <a:cubicBezTo>
                    <a:pt x="11380" y="3871"/>
                    <a:pt x="11441" y="3007"/>
                    <a:pt x="11349" y="3007"/>
                  </a:cubicBezTo>
                  <a:cubicBezTo>
                    <a:pt x="11258" y="3007"/>
                    <a:pt x="11015" y="3871"/>
                    <a:pt x="10802" y="5869"/>
                  </a:cubicBezTo>
                  <a:cubicBezTo>
                    <a:pt x="10589" y="7867"/>
                    <a:pt x="10406" y="10999"/>
                    <a:pt x="10346" y="13105"/>
                  </a:cubicBezTo>
                  <a:cubicBezTo>
                    <a:pt x="10285" y="15211"/>
                    <a:pt x="10346" y="16291"/>
                    <a:pt x="10498" y="16993"/>
                  </a:cubicBezTo>
                  <a:cubicBezTo>
                    <a:pt x="10650" y="17695"/>
                    <a:pt x="10893" y="18019"/>
                    <a:pt x="11319" y="17857"/>
                  </a:cubicBezTo>
                  <a:cubicBezTo>
                    <a:pt x="11745" y="17695"/>
                    <a:pt x="12353" y="17047"/>
                    <a:pt x="12779" y="16345"/>
                  </a:cubicBezTo>
                  <a:cubicBezTo>
                    <a:pt x="13205" y="15643"/>
                    <a:pt x="13449" y="14887"/>
                    <a:pt x="13570" y="14185"/>
                  </a:cubicBezTo>
                  <a:cubicBezTo>
                    <a:pt x="13692" y="13483"/>
                    <a:pt x="13692" y="12835"/>
                    <a:pt x="13540" y="12619"/>
                  </a:cubicBezTo>
                  <a:cubicBezTo>
                    <a:pt x="13388" y="12403"/>
                    <a:pt x="13084" y="12619"/>
                    <a:pt x="12871" y="13105"/>
                  </a:cubicBezTo>
                  <a:cubicBezTo>
                    <a:pt x="12658" y="13591"/>
                    <a:pt x="12536" y="14347"/>
                    <a:pt x="12506" y="14995"/>
                  </a:cubicBezTo>
                  <a:cubicBezTo>
                    <a:pt x="12475" y="15643"/>
                    <a:pt x="12536" y="16183"/>
                    <a:pt x="12718" y="16561"/>
                  </a:cubicBezTo>
                  <a:cubicBezTo>
                    <a:pt x="12901" y="16939"/>
                    <a:pt x="13205" y="17155"/>
                    <a:pt x="13662" y="16939"/>
                  </a:cubicBezTo>
                  <a:cubicBezTo>
                    <a:pt x="14118" y="16723"/>
                    <a:pt x="14726" y="16075"/>
                    <a:pt x="15091" y="15481"/>
                  </a:cubicBezTo>
                  <a:cubicBezTo>
                    <a:pt x="15456" y="14887"/>
                    <a:pt x="15578" y="14347"/>
                    <a:pt x="15730" y="13807"/>
                  </a:cubicBezTo>
                  <a:cubicBezTo>
                    <a:pt x="15882" y="13267"/>
                    <a:pt x="16065" y="12727"/>
                    <a:pt x="16247" y="12673"/>
                  </a:cubicBezTo>
                  <a:cubicBezTo>
                    <a:pt x="16430" y="12619"/>
                    <a:pt x="16613" y="13051"/>
                    <a:pt x="16856" y="14185"/>
                  </a:cubicBezTo>
                  <a:cubicBezTo>
                    <a:pt x="17099" y="15319"/>
                    <a:pt x="17404" y="17155"/>
                    <a:pt x="17525" y="18343"/>
                  </a:cubicBezTo>
                  <a:cubicBezTo>
                    <a:pt x="17647" y="19531"/>
                    <a:pt x="17586" y="20071"/>
                    <a:pt x="17525" y="20071"/>
                  </a:cubicBezTo>
                  <a:cubicBezTo>
                    <a:pt x="17464" y="20071"/>
                    <a:pt x="17404" y="19531"/>
                    <a:pt x="17677" y="18181"/>
                  </a:cubicBezTo>
                  <a:cubicBezTo>
                    <a:pt x="17951" y="16831"/>
                    <a:pt x="18560" y="14671"/>
                    <a:pt x="19259" y="13213"/>
                  </a:cubicBezTo>
                  <a:cubicBezTo>
                    <a:pt x="19959" y="11755"/>
                    <a:pt x="20750" y="10999"/>
                    <a:pt x="21541" y="10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9501636" y="2371639"/>
              <a:ext cx="486409" cy="326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78" fill="norm" stroke="1" extrusionOk="0">
                  <a:moveTo>
                    <a:pt x="6620" y="2108"/>
                  </a:moveTo>
                  <a:cubicBezTo>
                    <a:pt x="6714" y="1132"/>
                    <a:pt x="6807" y="157"/>
                    <a:pt x="6807" y="17"/>
                  </a:cubicBezTo>
                  <a:cubicBezTo>
                    <a:pt x="6807" y="-122"/>
                    <a:pt x="6714" y="575"/>
                    <a:pt x="6433" y="2804"/>
                  </a:cubicBezTo>
                  <a:cubicBezTo>
                    <a:pt x="6153" y="5034"/>
                    <a:pt x="5685" y="8797"/>
                    <a:pt x="5452" y="11932"/>
                  </a:cubicBezTo>
                  <a:cubicBezTo>
                    <a:pt x="5218" y="15068"/>
                    <a:pt x="5218" y="17576"/>
                    <a:pt x="5311" y="19179"/>
                  </a:cubicBezTo>
                  <a:cubicBezTo>
                    <a:pt x="5405" y="20781"/>
                    <a:pt x="5592" y="21478"/>
                    <a:pt x="5592" y="21478"/>
                  </a:cubicBezTo>
                  <a:cubicBezTo>
                    <a:pt x="5592" y="21478"/>
                    <a:pt x="5405" y="20781"/>
                    <a:pt x="4750" y="19666"/>
                  </a:cubicBezTo>
                  <a:cubicBezTo>
                    <a:pt x="4096" y="18552"/>
                    <a:pt x="2974" y="17019"/>
                    <a:pt x="2085" y="16043"/>
                  </a:cubicBezTo>
                  <a:cubicBezTo>
                    <a:pt x="1197" y="15068"/>
                    <a:pt x="543" y="14650"/>
                    <a:pt x="215" y="14092"/>
                  </a:cubicBezTo>
                  <a:cubicBezTo>
                    <a:pt x="-112" y="13535"/>
                    <a:pt x="-112" y="12838"/>
                    <a:pt x="543" y="11375"/>
                  </a:cubicBezTo>
                  <a:cubicBezTo>
                    <a:pt x="1197" y="9912"/>
                    <a:pt x="2506" y="7682"/>
                    <a:pt x="4049" y="6010"/>
                  </a:cubicBezTo>
                  <a:cubicBezTo>
                    <a:pt x="5592" y="4337"/>
                    <a:pt x="7369" y="3223"/>
                    <a:pt x="8537" y="2665"/>
                  </a:cubicBezTo>
                  <a:cubicBezTo>
                    <a:pt x="9706" y="2108"/>
                    <a:pt x="10267" y="2108"/>
                    <a:pt x="10594" y="2456"/>
                  </a:cubicBezTo>
                  <a:cubicBezTo>
                    <a:pt x="10922" y="2804"/>
                    <a:pt x="11015" y="3501"/>
                    <a:pt x="10875" y="5522"/>
                  </a:cubicBezTo>
                  <a:cubicBezTo>
                    <a:pt x="10735" y="7543"/>
                    <a:pt x="10361" y="10887"/>
                    <a:pt x="10127" y="12977"/>
                  </a:cubicBezTo>
                  <a:cubicBezTo>
                    <a:pt x="9893" y="15068"/>
                    <a:pt x="9800" y="15904"/>
                    <a:pt x="9566" y="16949"/>
                  </a:cubicBezTo>
                  <a:cubicBezTo>
                    <a:pt x="9332" y="17994"/>
                    <a:pt x="8958" y="19248"/>
                    <a:pt x="8771" y="19527"/>
                  </a:cubicBezTo>
                  <a:cubicBezTo>
                    <a:pt x="8584" y="19806"/>
                    <a:pt x="8584" y="19109"/>
                    <a:pt x="8818" y="18064"/>
                  </a:cubicBezTo>
                  <a:cubicBezTo>
                    <a:pt x="9052" y="17019"/>
                    <a:pt x="9519" y="15625"/>
                    <a:pt x="9940" y="14719"/>
                  </a:cubicBezTo>
                  <a:cubicBezTo>
                    <a:pt x="10361" y="13813"/>
                    <a:pt x="10735" y="13395"/>
                    <a:pt x="11156" y="13186"/>
                  </a:cubicBezTo>
                  <a:cubicBezTo>
                    <a:pt x="11576" y="12977"/>
                    <a:pt x="12044" y="12977"/>
                    <a:pt x="12278" y="13326"/>
                  </a:cubicBezTo>
                  <a:cubicBezTo>
                    <a:pt x="12511" y="13674"/>
                    <a:pt x="12511" y="14371"/>
                    <a:pt x="12652" y="15416"/>
                  </a:cubicBezTo>
                  <a:cubicBezTo>
                    <a:pt x="12792" y="16461"/>
                    <a:pt x="13072" y="17855"/>
                    <a:pt x="13493" y="18552"/>
                  </a:cubicBezTo>
                  <a:cubicBezTo>
                    <a:pt x="13914" y="19248"/>
                    <a:pt x="14475" y="19248"/>
                    <a:pt x="15176" y="18412"/>
                  </a:cubicBezTo>
                  <a:cubicBezTo>
                    <a:pt x="15878" y="17576"/>
                    <a:pt x="16719" y="15904"/>
                    <a:pt x="17233" y="14719"/>
                  </a:cubicBezTo>
                  <a:cubicBezTo>
                    <a:pt x="17748" y="13535"/>
                    <a:pt x="17935" y="12838"/>
                    <a:pt x="17794" y="12629"/>
                  </a:cubicBezTo>
                  <a:cubicBezTo>
                    <a:pt x="17654" y="12420"/>
                    <a:pt x="17187" y="12699"/>
                    <a:pt x="16859" y="13186"/>
                  </a:cubicBezTo>
                  <a:cubicBezTo>
                    <a:pt x="16532" y="13674"/>
                    <a:pt x="16345" y="14371"/>
                    <a:pt x="16252" y="15207"/>
                  </a:cubicBezTo>
                  <a:cubicBezTo>
                    <a:pt x="16158" y="16043"/>
                    <a:pt x="16158" y="17019"/>
                    <a:pt x="17046" y="17576"/>
                  </a:cubicBezTo>
                  <a:cubicBezTo>
                    <a:pt x="17935" y="18133"/>
                    <a:pt x="19711" y="18273"/>
                    <a:pt x="21488" y="18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10508025" y="2404355"/>
              <a:ext cx="153120" cy="23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112" fill="norm" stroke="1" extrusionOk="0">
                  <a:moveTo>
                    <a:pt x="21115" y="2779"/>
                  </a:moveTo>
                  <a:cubicBezTo>
                    <a:pt x="20531" y="1642"/>
                    <a:pt x="19947" y="505"/>
                    <a:pt x="17612" y="126"/>
                  </a:cubicBezTo>
                  <a:cubicBezTo>
                    <a:pt x="15277" y="-253"/>
                    <a:pt x="11191" y="126"/>
                    <a:pt x="7542" y="2589"/>
                  </a:cubicBezTo>
                  <a:cubicBezTo>
                    <a:pt x="3893" y="5052"/>
                    <a:pt x="683" y="9600"/>
                    <a:pt x="99" y="13105"/>
                  </a:cubicBezTo>
                  <a:cubicBezTo>
                    <a:pt x="-485" y="16610"/>
                    <a:pt x="1558" y="19073"/>
                    <a:pt x="4915" y="20210"/>
                  </a:cubicBezTo>
                  <a:cubicBezTo>
                    <a:pt x="8272" y="21347"/>
                    <a:pt x="12942" y="21158"/>
                    <a:pt x="17612" y="209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10762744" y="2416348"/>
              <a:ext cx="571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3508"/>
                    <a:pt x="8800" y="7015"/>
                    <a:pt x="5200" y="10615"/>
                  </a:cubicBezTo>
                  <a:cubicBezTo>
                    <a:pt x="1600" y="14215"/>
                    <a:pt x="800" y="179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10741577" y="2416348"/>
              <a:ext cx="17356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260" y="21600"/>
                  </a:moveTo>
                  <a:cubicBezTo>
                    <a:pt x="0" y="16200"/>
                    <a:pt x="-260" y="10800"/>
                    <a:pt x="521" y="6750"/>
                  </a:cubicBezTo>
                  <a:cubicBezTo>
                    <a:pt x="1301" y="2700"/>
                    <a:pt x="3123" y="0"/>
                    <a:pt x="6767" y="0"/>
                  </a:cubicBezTo>
                  <a:cubicBezTo>
                    <a:pt x="10410" y="0"/>
                    <a:pt x="15875" y="2700"/>
                    <a:pt x="21340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10699244" y="2606848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10870694" y="2670348"/>
              <a:ext cx="95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8140459" y="3057698"/>
              <a:ext cx="118797" cy="33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36" fill="norm" stroke="1" extrusionOk="0">
                  <a:moveTo>
                    <a:pt x="1090" y="0"/>
                  </a:moveTo>
                  <a:cubicBezTo>
                    <a:pt x="1090" y="5090"/>
                    <a:pt x="1090" y="10181"/>
                    <a:pt x="900" y="13483"/>
                  </a:cubicBezTo>
                  <a:cubicBezTo>
                    <a:pt x="711" y="16785"/>
                    <a:pt x="332" y="18298"/>
                    <a:pt x="142" y="19468"/>
                  </a:cubicBezTo>
                  <a:cubicBezTo>
                    <a:pt x="-47" y="20637"/>
                    <a:pt x="-47" y="21462"/>
                    <a:pt x="142" y="21531"/>
                  </a:cubicBezTo>
                  <a:cubicBezTo>
                    <a:pt x="332" y="21600"/>
                    <a:pt x="711" y="20912"/>
                    <a:pt x="2795" y="19055"/>
                  </a:cubicBezTo>
                  <a:cubicBezTo>
                    <a:pt x="4879" y="17197"/>
                    <a:pt x="8669" y="14171"/>
                    <a:pt x="11321" y="12451"/>
                  </a:cubicBezTo>
                  <a:cubicBezTo>
                    <a:pt x="13974" y="10731"/>
                    <a:pt x="15490" y="10318"/>
                    <a:pt x="17006" y="10318"/>
                  </a:cubicBezTo>
                  <a:cubicBezTo>
                    <a:pt x="18521" y="10318"/>
                    <a:pt x="20037" y="10731"/>
                    <a:pt x="20795" y="11350"/>
                  </a:cubicBezTo>
                  <a:cubicBezTo>
                    <a:pt x="21553" y="11969"/>
                    <a:pt x="21553" y="12795"/>
                    <a:pt x="19658" y="13964"/>
                  </a:cubicBezTo>
                  <a:cubicBezTo>
                    <a:pt x="17764" y="15134"/>
                    <a:pt x="13974" y="16647"/>
                    <a:pt x="10564" y="17541"/>
                  </a:cubicBezTo>
                  <a:cubicBezTo>
                    <a:pt x="7153" y="18436"/>
                    <a:pt x="4121" y="18711"/>
                    <a:pt x="2985" y="18504"/>
                  </a:cubicBezTo>
                  <a:cubicBezTo>
                    <a:pt x="1848" y="18298"/>
                    <a:pt x="2606" y="17610"/>
                    <a:pt x="3364" y="169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8294047" y="3002442"/>
              <a:ext cx="379548" cy="344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36" fill="norm" stroke="1" extrusionOk="0">
                  <a:moveTo>
                    <a:pt x="1718" y="15985"/>
                  </a:moveTo>
                  <a:cubicBezTo>
                    <a:pt x="2318" y="15723"/>
                    <a:pt x="2918" y="15461"/>
                    <a:pt x="3398" y="15003"/>
                  </a:cubicBezTo>
                  <a:cubicBezTo>
                    <a:pt x="3878" y="14545"/>
                    <a:pt x="4238" y="13890"/>
                    <a:pt x="4418" y="13170"/>
                  </a:cubicBezTo>
                  <a:cubicBezTo>
                    <a:pt x="4598" y="12450"/>
                    <a:pt x="4598" y="11665"/>
                    <a:pt x="4298" y="11338"/>
                  </a:cubicBezTo>
                  <a:cubicBezTo>
                    <a:pt x="3998" y="11010"/>
                    <a:pt x="3398" y="11141"/>
                    <a:pt x="2618" y="12188"/>
                  </a:cubicBezTo>
                  <a:cubicBezTo>
                    <a:pt x="1838" y="13236"/>
                    <a:pt x="878" y="15199"/>
                    <a:pt x="398" y="16770"/>
                  </a:cubicBezTo>
                  <a:cubicBezTo>
                    <a:pt x="-82" y="18341"/>
                    <a:pt x="-82" y="19519"/>
                    <a:pt x="158" y="20305"/>
                  </a:cubicBezTo>
                  <a:cubicBezTo>
                    <a:pt x="398" y="21090"/>
                    <a:pt x="878" y="21483"/>
                    <a:pt x="2078" y="21287"/>
                  </a:cubicBezTo>
                  <a:cubicBezTo>
                    <a:pt x="3278" y="21090"/>
                    <a:pt x="5198" y="20305"/>
                    <a:pt x="6938" y="18079"/>
                  </a:cubicBezTo>
                  <a:cubicBezTo>
                    <a:pt x="8678" y="15854"/>
                    <a:pt x="10238" y="12188"/>
                    <a:pt x="11318" y="9308"/>
                  </a:cubicBezTo>
                  <a:cubicBezTo>
                    <a:pt x="12398" y="6428"/>
                    <a:pt x="12998" y="4334"/>
                    <a:pt x="13358" y="2763"/>
                  </a:cubicBezTo>
                  <a:cubicBezTo>
                    <a:pt x="13718" y="1192"/>
                    <a:pt x="13838" y="145"/>
                    <a:pt x="13718" y="14"/>
                  </a:cubicBezTo>
                  <a:cubicBezTo>
                    <a:pt x="13598" y="-117"/>
                    <a:pt x="13238" y="668"/>
                    <a:pt x="12698" y="3221"/>
                  </a:cubicBezTo>
                  <a:cubicBezTo>
                    <a:pt x="12158" y="5774"/>
                    <a:pt x="11438" y="10094"/>
                    <a:pt x="11138" y="12974"/>
                  </a:cubicBezTo>
                  <a:cubicBezTo>
                    <a:pt x="10838" y="15854"/>
                    <a:pt x="10958" y="17294"/>
                    <a:pt x="11318" y="18145"/>
                  </a:cubicBezTo>
                  <a:cubicBezTo>
                    <a:pt x="11678" y="18996"/>
                    <a:pt x="12278" y="19258"/>
                    <a:pt x="12818" y="19127"/>
                  </a:cubicBezTo>
                  <a:cubicBezTo>
                    <a:pt x="13358" y="18996"/>
                    <a:pt x="13838" y="18472"/>
                    <a:pt x="14858" y="16312"/>
                  </a:cubicBezTo>
                  <a:cubicBezTo>
                    <a:pt x="15878" y="14152"/>
                    <a:pt x="17438" y="10356"/>
                    <a:pt x="18278" y="8065"/>
                  </a:cubicBezTo>
                  <a:cubicBezTo>
                    <a:pt x="19118" y="5774"/>
                    <a:pt x="19238" y="4988"/>
                    <a:pt x="19358" y="4268"/>
                  </a:cubicBezTo>
                  <a:cubicBezTo>
                    <a:pt x="19478" y="3548"/>
                    <a:pt x="19598" y="2894"/>
                    <a:pt x="19478" y="2894"/>
                  </a:cubicBezTo>
                  <a:cubicBezTo>
                    <a:pt x="19358" y="2894"/>
                    <a:pt x="18998" y="3548"/>
                    <a:pt x="18698" y="5250"/>
                  </a:cubicBezTo>
                  <a:cubicBezTo>
                    <a:pt x="18398" y="6952"/>
                    <a:pt x="18158" y="9701"/>
                    <a:pt x="18158" y="11468"/>
                  </a:cubicBezTo>
                  <a:cubicBezTo>
                    <a:pt x="18158" y="13236"/>
                    <a:pt x="18398" y="14021"/>
                    <a:pt x="18818" y="14676"/>
                  </a:cubicBezTo>
                  <a:cubicBezTo>
                    <a:pt x="19238" y="15330"/>
                    <a:pt x="19838" y="15854"/>
                    <a:pt x="20318" y="15854"/>
                  </a:cubicBezTo>
                  <a:cubicBezTo>
                    <a:pt x="20798" y="15854"/>
                    <a:pt x="21158" y="15330"/>
                    <a:pt x="21518" y="14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8489172" y="3121198"/>
              <a:ext cx="20982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1972" y="21600"/>
                  </a:moveTo>
                  <a:cubicBezTo>
                    <a:pt x="892" y="21600"/>
                    <a:pt x="-188" y="21600"/>
                    <a:pt x="28" y="18900"/>
                  </a:cubicBezTo>
                  <a:cubicBezTo>
                    <a:pt x="244" y="16200"/>
                    <a:pt x="1756" y="10800"/>
                    <a:pt x="5536" y="7200"/>
                  </a:cubicBezTo>
                  <a:cubicBezTo>
                    <a:pt x="9316" y="3600"/>
                    <a:pt x="15364" y="1800"/>
                    <a:pt x="214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8724432" y="3064048"/>
              <a:ext cx="247613" cy="18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85" fill="norm" stroke="1" extrusionOk="0">
                  <a:moveTo>
                    <a:pt x="3292" y="8288"/>
                  </a:moveTo>
                  <a:cubicBezTo>
                    <a:pt x="3841" y="6279"/>
                    <a:pt x="4390" y="4270"/>
                    <a:pt x="4207" y="3642"/>
                  </a:cubicBezTo>
                  <a:cubicBezTo>
                    <a:pt x="4024" y="3014"/>
                    <a:pt x="3109" y="3767"/>
                    <a:pt x="2194" y="6028"/>
                  </a:cubicBezTo>
                  <a:cubicBezTo>
                    <a:pt x="1278" y="8288"/>
                    <a:pt x="363" y="12056"/>
                    <a:pt x="89" y="14567"/>
                  </a:cubicBezTo>
                  <a:cubicBezTo>
                    <a:pt x="-186" y="17079"/>
                    <a:pt x="180" y="18335"/>
                    <a:pt x="1187" y="19340"/>
                  </a:cubicBezTo>
                  <a:cubicBezTo>
                    <a:pt x="2194" y="20344"/>
                    <a:pt x="3841" y="21098"/>
                    <a:pt x="5122" y="20219"/>
                  </a:cubicBezTo>
                  <a:cubicBezTo>
                    <a:pt x="6404" y="19340"/>
                    <a:pt x="7319" y="16828"/>
                    <a:pt x="7868" y="14693"/>
                  </a:cubicBezTo>
                  <a:cubicBezTo>
                    <a:pt x="8417" y="12558"/>
                    <a:pt x="8600" y="10800"/>
                    <a:pt x="8875" y="9293"/>
                  </a:cubicBezTo>
                  <a:cubicBezTo>
                    <a:pt x="9150" y="7786"/>
                    <a:pt x="9516" y="6530"/>
                    <a:pt x="10248" y="6279"/>
                  </a:cubicBezTo>
                  <a:cubicBezTo>
                    <a:pt x="10980" y="6028"/>
                    <a:pt x="12078" y="6781"/>
                    <a:pt x="13085" y="8288"/>
                  </a:cubicBezTo>
                  <a:cubicBezTo>
                    <a:pt x="14092" y="9795"/>
                    <a:pt x="15007" y="12056"/>
                    <a:pt x="15556" y="13940"/>
                  </a:cubicBezTo>
                  <a:cubicBezTo>
                    <a:pt x="16106" y="15823"/>
                    <a:pt x="16289" y="17330"/>
                    <a:pt x="16289" y="18712"/>
                  </a:cubicBezTo>
                  <a:cubicBezTo>
                    <a:pt x="16289" y="20093"/>
                    <a:pt x="16106" y="21349"/>
                    <a:pt x="15739" y="21474"/>
                  </a:cubicBezTo>
                  <a:cubicBezTo>
                    <a:pt x="15373" y="21600"/>
                    <a:pt x="14824" y="20595"/>
                    <a:pt x="14733" y="17958"/>
                  </a:cubicBezTo>
                  <a:cubicBezTo>
                    <a:pt x="14641" y="15321"/>
                    <a:pt x="15007" y="11051"/>
                    <a:pt x="16197" y="7786"/>
                  </a:cubicBezTo>
                  <a:cubicBezTo>
                    <a:pt x="17387" y="4521"/>
                    <a:pt x="19400" y="2260"/>
                    <a:pt x="214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9292947" y="3038648"/>
              <a:ext cx="21998" cy="172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0524" fill="norm" stroke="1" extrusionOk="0">
                  <a:moveTo>
                    <a:pt x="14516" y="10549"/>
                  </a:moveTo>
                  <a:cubicBezTo>
                    <a:pt x="8625" y="16074"/>
                    <a:pt x="2734" y="21600"/>
                    <a:pt x="771" y="20344"/>
                  </a:cubicBezTo>
                  <a:cubicBezTo>
                    <a:pt x="-1193" y="19088"/>
                    <a:pt x="771" y="11051"/>
                    <a:pt x="4698" y="6530"/>
                  </a:cubicBezTo>
                  <a:cubicBezTo>
                    <a:pt x="8625" y="2009"/>
                    <a:pt x="14516" y="1005"/>
                    <a:pt x="204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9333994" y="3051973"/>
              <a:ext cx="101601" cy="20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21600" y="609"/>
                  </a:moveTo>
                  <a:cubicBezTo>
                    <a:pt x="19350" y="384"/>
                    <a:pt x="17100" y="159"/>
                    <a:pt x="14625" y="47"/>
                  </a:cubicBezTo>
                  <a:cubicBezTo>
                    <a:pt x="12150" y="-66"/>
                    <a:pt x="9450" y="-66"/>
                    <a:pt x="7875" y="1172"/>
                  </a:cubicBezTo>
                  <a:cubicBezTo>
                    <a:pt x="6300" y="2409"/>
                    <a:pt x="5850" y="4884"/>
                    <a:pt x="7650" y="7134"/>
                  </a:cubicBezTo>
                  <a:cubicBezTo>
                    <a:pt x="9450" y="9384"/>
                    <a:pt x="13500" y="11409"/>
                    <a:pt x="16425" y="13096"/>
                  </a:cubicBezTo>
                  <a:cubicBezTo>
                    <a:pt x="19350" y="14784"/>
                    <a:pt x="21150" y="16134"/>
                    <a:pt x="18225" y="17484"/>
                  </a:cubicBezTo>
                  <a:cubicBezTo>
                    <a:pt x="15300" y="18834"/>
                    <a:pt x="7650" y="20184"/>
                    <a:pt x="0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9805544" y="3067136"/>
              <a:ext cx="341251" cy="203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96" fill="norm" stroke="1" extrusionOk="0">
                  <a:moveTo>
                    <a:pt x="11896" y="2347"/>
                  </a:moveTo>
                  <a:cubicBezTo>
                    <a:pt x="10296" y="1234"/>
                    <a:pt x="8696" y="121"/>
                    <a:pt x="7229" y="9"/>
                  </a:cubicBezTo>
                  <a:cubicBezTo>
                    <a:pt x="5763" y="-102"/>
                    <a:pt x="4429" y="789"/>
                    <a:pt x="3229" y="3684"/>
                  </a:cubicBezTo>
                  <a:cubicBezTo>
                    <a:pt x="2029" y="6578"/>
                    <a:pt x="963" y="11477"/>
                    <a:pt x="429" y="14484"/>
                  </a:cubicBezTo>
                  <a:cubicBezTo>
                    <a:pt x="-104" y="17490"/>
                    <a:pt x="-104" y="18603"/>
                    <a:pt x="229" y="19605"/>
                  </a:cubicBezTo>
                  <a:cubicBezTo>
                    <a:pt x="563" y="20607"/>
                    <a:pt x="1229" y="21498"/>
                    <a:pt x="2629" y="21387"/>
                  </a:cubicBezTo>
                  <a:cubicBezTo>
                    <a:pt x="4029" y="21275"/>
                    <a:pt x="6163" y="20162"/>
                    <a:pt x="7563" y="18269"/>
                  </a:cubicBezTo>
                  <a:cubicBezTo>
                    <a:pt x="8963" y="16376"/>
                    <a:pt x="9629" y="13704"/>
                    <a:pt x="9763" y="11255"/>
                  </a:cubicBezTo>
                  <a:cubicBezTo>
                    <a:pt x="9896" y="8805"/>
                    <a:pt x="9496" y="6578"/>
                    <a:pt x="8896" y="5354"/>
                  </a:cubicBezTo>
                  <a:cubicBezTo>
                    <a:pt x="8296" y="4129"/>
                    <a:pt x="7496" y="3906"/>
                    <a:pt x="6763" y="4240"/>
                  </a:cubicBezTo>
                  <a:cubicBezTo>
                    <a:pt x="6029" y="4574"/>
                    <a:pt x="5363" y="5465"/>
                    <a:pt x="4896" y="6467"/>
                  </a:cubicBezTo>
                  <a:cubicBezTo>
                    <a:pt x="4429" y="7469"/>
                    <a:pt x="4163" y="8583"/>
                    <a:pt x="4029" y="9696"/>
                  </a:cubicBezTo>
                  <a:cubicBezTo>
                    <a:pt x="3896" y="10809"/>
                    <a:pt x="3896" y="11923"/>
                    <a:pt x="4163" y="12925"/>
                  </a:cubicBezTo>
                  <a:cubicBezTo>
                    <a:pt x="4429" y="13927"/>
                    <a:pt x="4963" y="14818"/>
                    <a:pt x="5963" y="15040"/>
                  </a:cubicBezTo>
                  <a:cubicBezTo>
                    <a:pt x="6963" y="15263"/>
                    <a:pt x="8429" y="14818"/>
                    <a:pt x="9763" y="14261"/>
                  </a:cubicBezTo>
                  <a:cubicBezTo>
                    <a:pt x="11096" y="13704"/>
                    <a:pt x="12296" y="13036"/>
                    <a:pt x="12696" y="13370"/>
                  </a:cubicBezTo>
                  <a:cubicBezTo>
                    <a:pt x="13096" y="13704"/>
                    <a:pt x="12696" y="15040"/>
                    <a:pt x="12496" y="16488"/>
                  </a:cubicBezTo>
                  <a:cubicBezTo>
                    <a:pt x="12296" y="17935"/>
                    <a:pt x="12296" y="19494"/>
                    <a:pt x="12763" y="20051"/>
                  </a:cubicBezTo>
                  <a:cubicBezTo>
                    <a:pt x="13229" y="20607"/>
                    <a:pt x="14163" y="20162"/>
                    <a:pt x="15229" y="19383"/>
                  </a:cubicBezTo>
                  <a:cubicBezTo>
                    <a:pt x="16296" y="18603"/>
                    <a:pt x="17496" y="17490"/>
                    <a:pt x="18163" y="17601"/>
                  </a:cubicBezTo>
                  <a:cubicBezTo>
                    <a:pt x="18829" y="17712"/>
                    <a:pt x="18963" y="19049"/>
                    <a:pt x="19429" y="19717"/>
                  </a:cubicBezTo>
                  <a:cubicBezTo>
                    <a:pt x="19896" y="20385"/>
                    <a:pt x="20696" y="20385"/>
                    <a:pt x="21496" y="20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10159494" y="3152948"/>
              <a:ext cx="101601" cy="1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05"/>
                  </a:moveTo>
                  <a:cubicBezTo>
                    <a:pt x="4050" y="5684"/>
                    <a:pt x="8100" y="9663"/>
                    <a:pt x="10125" y="12505"/>
                  </a:cubicBezTo>
                  <a:cubicBezTo>
                    <a:pt x="12150" y="15347"/>
                    <a:pt x="12150" y="17053"/>
                    <a:pt x="11925" y="18616"/>
                  </a:cubicBezTo>
                  <a:cubicBezTo>
                    <a:pt x="11700" y="20179"/>
                    <a:pt x="11250" y="21600"/>
                    <a:pt x="10575" y="21600"/>
                  </a:cubicBezTo>
                  <a:cubicBezTo>
                    <a:pt x="9900" y="21600"/>
                    <a:pt x="9000" y="20179"/>
                    <a:pt x="9450" y="17337"/>
                  </a:cubicBezTo>
                  <a:cubicBezTo>
                    <a:pt x="9900" y="14495"/>
                    <a:pt x="11700" y="10232"/>
                    <a:pt x="13950" y="7105"/>
                  </a:cubicBezTo>
                  <a:cubicBezTo>
                    <a:pt x="16200" y="3979"/>
                    <a:pt x="18900" y="198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10613756" y="3177045"/>
              <a:ext cx="155339" cy="143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0912" fill="norm" stroke="1" extrusionOk="0">
                  <a:moveTo>
                    <a:pt x="2128" y="5744"/>
                  </a:moveTo>
                  <a:cubicBezTo>
                    <a:pt x="3856" y="5744"/>
                    <a:pt x="5584" y="5744"/>
                    <a:pt x="7456" y="4664"/>
                  </a:cubicBezTo>
                  <a:cubicBezTo>
                    <a:pt x="9328" y="3584"/>
                    <a:pt x="11344" y="1424"/>
                    <a:pt x="11344" y="499"/>
                  </a:cubicBezTo>
                  <a:cubicBezTo>
                    <a:pt x="11344" y="-427"/>
                    <a:pt x="9328" y="-118"/>
                    <a:pt x="7024" y="1887"/>
                  </a:cubicBezTo>
                  <a:cubicBezTo>
                    <a:pt x="4720" y="3893"/>
                    <a:pt x="2128" y="7596"/>
                    <a:pt x="832" y="10373"/>
                  </a:cubicBezTo>
                  <a:cubicBezTo>
                    <a:pt x="-464" y="13150"/>
                    <a:pt x="-464" y="15002"/>
                    <a:pt x="2416" y="16699"/>
                  </a:cubicBezTo>
                  <a:cubicBezTo>
                    <a:pt x="5296" y="18396"/>
                    <a:pt x="11056" y="19939"/>
                    <a:pt x="14656" y="20556"/>
                  </a:cubicBezTo>
                  <a:cubicBezTo>
                    <a:pt x="18256" y="21173"/>
                    <a:pt x="19696" y="20864"/>
                    <a:pt x="21136" y="20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10821340" y="3178853"/>
              <a:ext cx="62055" cy="168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239" fill="norm" stroke="1" extrusionOk="0">
                  <a:moveTo>
                    <a:pt x="21108" y="736"/>
                  </a:moveTo>
                  <a:cubicBezTo>
                    <a:pt x="17508" y="469"/>
                    <a:pt x="13908" y="203"/>
                    <a:pt x="10308" y="69"/>
                  </a:cubicBezTo>
                  <a:cubicBezTo>
                    <a:pt x="6708" y="-64"/>
                    <a:pt x="3108" y="-64"/>
                    <a:pt x="1308" y="603"/>
                  </a:cubicBezTo>
                  <a:cubicBezTo>
                    <a:pt x="-492" y="1269"/>
                    <a:pt x="-492" y="2603"/>
                    <a:pt x="1668" y="4869"/>
                  </a:cubicBezTo>
                  <a:cubicBezTo>
                    <a:pt x="3828" y="7136"/>
                    <a:pt x="8148" y="10336"/>
                    <a:pt x="10668" y="13003"/>
                  </a:cubicBezTo>
                  <a:cubicBezTo>
                    <a:pt x="13188" y="15669"/>
                    <a:pt x="13908" y="17803"/>
                    <a:pt x="12828" y="19269"/>
                  </a:cubicBezTo>
                  <a:cubicBezTo>
                    <a:pt x="11748" y="20736"/>
                    <a:pt x="8868" y="21536"/>
                    <a:pt x="6708" y="21136"/>
                  </a:cubicBezTo>
                  <a:cubicBezTo>
                    <a:pt x="4548" y="20736"/>
                    <a:pt x="3108" y="19136"/>
                    <a:pt x="3468" y="17536"/>
                  </a:cubicBezTo>
                  <a:cubicBezTo>
                    <a:pt x="3828" y="15936"/>
                    <a:pt x="5988" y="14336"/>
                    <a:pt x="8148" y="12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10980198" y="3006898"/>
              <a:ext cx="10004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fill="norm" stroke="1" extrusionOk="0">
                  <a:moveTo>
                    <a:pt x="21270" y="0"/>
                  </a:moveTo>
                  <a:cubicBezTo>
                    <a:pt x="17220" y="3168"/>
                    <a:pt x="13170" y="6336"/>
                    <a:pt x="9570" y="9504"/>
                  </a:cubicBezTo>
                  <a:cubicBezTo>
                    <a:pt x="5970" y="12672"/>
                    <a:pt x="2820" y="15840"/>
                    <a:pt x="1245" y="17856"/>
                  </a:cubicBezTo>
                  <a:cubicBezTo>
                    <a:pt x="-330" y="19872"/>
                    <a:pt x="-330" y="20736"/>
                    <a:pt x="795" y="21168"/>
                  </a:cubicBezTo>
                  <a:cubicBezTo>
                    <a:pt x="1920" y="21600"/>
                    <a:pt x="4170" y="21600"/>
                    <a:pt x="64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10951127" y="3146598"/>
              <a:ext cx="154518" cy="163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2959" y="12304"/>
                  </a:moveTo>
                  <a:cubicBezTo>
                    <a:pt x="1479" y="11757"/>
                    <a:pt x="0" y="11210"/>
                    <a:pt x="0" y="10800"/>
                  </a:cubicBezTo>
                  <a:cubicBezTo>
                    <a:pt x="0" y="10390"/>
                    <a:pt x="1479" y="10116"/>
                    <a:pt x="3995" y="9980"/>
                  </a:cubicBezTo>
                  <a:cubicBezTo>
                    <a:pt x="6510" y="9843"/>
                    <a:pt x="10060" y="9843"/>
                    <a:pt x="12871" y="10800"/>
                  </a:cubicBezTo>
                  <a:cubicBezTo>
                    <a:pt x="15682" y="11757"/>
                    <a:pt x="17753" y="13671"/>
                    <a:pt x="19085" y="15858"/>
                  </a:cubicBezTo>
                  <a:cubicBezTo>
                    <a:pt x="20416" y="18046"/>
                    <a:pt x="21008" y="20506"/>
                    <a:pt x="21156" y="21053"/>
                  </a:cubicBezTo>
                  <a:cubicBezTo>
                    <a:pt x="21304" y="21600"/>
                    <a:pt x="21008" y="20233"/>
                    <a:pt x="21008" y="16405"/>
                  </a:cubicBezTo>
                  <a:cubicBezTo>
                    <a:pt x="21008" y="12577"/>
                    <a:pt x="21304" y="628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11155227" y="3191048"/>
              <a:ext cx="19806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3579" y="0"/>
                  </a:moveTo>
                  <a:cubicBezTo>
                    <a:pt x="2889" y="6400"/>
                    <a:pt x="2200" y="12800"/>
                    <a:pt x="1511" y="16533"/>
                  </a:cubicBezTo>
                  <a:cubicBezTo>
                    <a:pt x="821" y="20267"/>
                    <a:pt x="132" y="21333"/>
                    <a:pt x="17" y="20933"/>
                  </a:cubicBezTo>
                  <a:cubicBezTo>
                    <a:pt x="-98" y="20533"/>
                    <a:pt x="362" y="18667"/>
                    <a:pt x="1396" y="15867"/>
                  </a:cubicBezTo>
                  <a:cubicBezTo>
                    <a:pt x="2430" y="13067"/>
                    <a:pt x="4038" y="9333"/>
                    <a:pt x="5417" y="7200"/>
                  </a:cubicBezTo>
                  <a:cubicBezTo>
                    <a:pt x="6796" y="5067"/>
                    <a:pt x="7945" y="4533"/>
                    <a:pt x="8634" y="4933"/>
                  </a:cubicBezTo>
                  <a:cubicBezTo>
                    <a:pt x="9323" y="5333"/>
                    <a:pt x="9553" y="6667"/>
                    <a:pt x="9668" y="8000"/>
                  </a:cubicBezTo>
                  <a:cubicBezTo>
                    <a:pt x="9783" y="9333"/>
                    <a:pt x="9783" y="10667"/>
                    <a:pt x="9668" y="12000"/>
                  </a:cubicBezTo>
                  <a:cubicBezTo>
                    <a:pt x="9553" y="13333"/>
                    <a:pt x="9323" y="14667"/>
                    <a:pt x="9323" y="14667"/>
                  </a:cubicBezTo>
                  <a:cubicBezTo>
                    <a:pt x="9323" y="14667"/>
                    <a:pt x="9553" y="13333"/>
                    <a:pt x="10357" y="11600"/>
                  </a:cubicBezTo>
                  <a:cubicBezTo>
                    <a:pt x="11162" y="9867"/>
                    <a:pt x="12540" y="7733"/>
                    <a:pt x="13919" y="6533"/>
                  </a:cubicBezTo>
                  <a:cubicBezTo>
                    <a:pt x="15298" y="5333"/>
                    <a:pt x="16676" y="5067"/>
                    <a:pt x="17481" y="5600"/>
                  </a:cubicBezTo>
                  <a:cubicBezTo>
                    <a:pt x="18285" y="6133"/>
                    <a:pt x="18515" y="7467"/>
                    <a:pt x="18400" y="9467"/>
                  </a:cubicBezTo>
                  <a:cubicBezTo>
                    <a:pt x="18285" y="11467"/>
                    <a:pt x="17825" y="14133"/>
                    <a:pt x="17711" y="16133"/>
                  </a:cubicBezTo>
                  <a:cubicBezTo>
                    <a:pt x="17596" y="18133"/>
                    <a:pt x="17825" y="19467"/>
                    <a:pt x="18515" y="20267"/>
                  </a:cubicBezTo>
                  <a:cubicBezTo>
                    <a:pt x="19204" y="21067"/>
                    <a:pt x="20353" y="21333"/>
                    <a:pt x="215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11357691" y="2966375"/>
              <a:ext cx="446454" cy="41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41" fill="norm" stroke="1" extrusionOk="0">
                  <a:moveTo>
                    <a:pt x="4984" y="16572"/>
                  </a:moveTo>
                  <a:cubicBezTo>
                    <a:pt x="4577" y="16243"/>
                    <a:pt x="4169" y="15914"/>
                    <a:pt x="3354" y="15969"/>
                  </a:cubicBezTo>
                  <a:cubicBezTo>
                    <a:pt x="2539" y="16024"/>
                    <a:pt x="1316" y="16462"/>
                    <a:pt x="654" y="17011"/>
                  </a:cubicBezTo>
                  <a:cubicBezTo>
                    <a:pt x="-8" y="17559"/>
                    <a:pt x="-110" y="18217"/>
                    <a:pt x="94" y="18546"/>
                  </a:cubicBezTo>
                  <a:cubicBezTo>
                    <a:pt x="298" y="18875"/>
                    <a:pt x="807" y="18875"/>
                    <a:pt x="1367" y="18820"/>
                  </a:cubicBezTo>
                  <a:cubicBezTo>
                    <a:pt x="1928" y="18765"/>
                    <a:pt x="2539" y="18655"/>
                    <a:pt x="3048" y="19094"/>
                  </a:cubicBezTo>
                  <a:cubicBezTo>
                    <a:pt x="3558" y="19532"/>
                    <a:pt x="3965" y="20519"/>
                    <a:pt x="4475" y="21013"/>
                  </a:cubicBezTo>
                  <a:cubicBezTo>
                    <a:pt x="4984" y="21506"/>
                    <a:pt x="5596" y="21506"/>
                    <a:pt x="6665" y="20574"/>
                  </a:cubicBezTo>
                  <a:cubicBezTo>
                    <a:pt x="7735" y="19642"/>
                    <a:pt x="9264" y="17778"/>
                    <a:pt x="10843" y="15256"/>
                  </a:cubicBezTo>
                  <a:cubicBezTo>
                    <a:pt x="12422" y="12734"/>
                    <a:pt x="14052" y="9555"/>
                    <a:pt x="15275" y="7143"/>
                  </a:cubicBezTo>
                  <a:cubicBezTo>
                    <a:pt x="16498" y="4730"/>
                    <a:pt x="17313" y="3086"/>
                    <a:pt x="17822" y="1934"/>
                  </a:cubicBezTo>
                  <a:cubicBezTo>
                    <a:pt x="18332" y="783"/>
                    <a:pt x="18535" y="125"/>
                    <a:pt x="18484" y="16"/>
                  </a:cubicBezTo>
                  <a:cubicBezTo>
                    <a:pt x="18433" y="-94"/>
                    <a:pt x="18128" y="345"/>
                    <a:pt x="17364" y="1989"/>
                  </a:cubicBezTo>
                  <a:cubicBezTo>
                    <a:pt x="16599" y="3634"/>
                    <a:pt x="15377" y="6485"/>
                    <a:pt x="14562" y="8897"/>
                  </a:cubicBezTo>
                  <a:cubicBezTo>
                    <a:pt x="13747" y="11309"/>
                    <a:pt x="13339" y="13283"/>
                    <a:pt x="13084" y="14544"/>
                  </a:cubicBezTo>
                  <a:cubicBezTo>
                    <a:pt x="12830" y="15804"/>
                    <a:pt x="12728" y="16353"/>
                    <a:pt x="12881" y="16791"/>
                  </a:cubicBezTo>
                  <a:cubicBezTo>
                    <a:pt x="13033" y="17230"/>
                    <a:pt x="13441" y="17559"/>
                    <a:pt x="13899" y="17668"/>
                  </a:cubicBezTo>
                  <a:cubicBezTo>
                    <a:pt x="14358" y="17778"/>
                    <a:pt x="14867" y="17668"/>
                    <a:pt x="15632" y="17065"/>
                  </a:cubicBezTo>
                  <a:cubicBezTo>
                    <a:pt x="16396" y="16462"/>
                    <a:pt x="17415" y="15366"/>
                    <a:pt x="17975" y="14544"/>
                  </a:cubicBezTo>
                  <a:cubicBezTo>
                    <a:pt x="18535" y="13721"/>
                    <a:pt x="18637" y="13173"/>
                    <a:pt x="18382" y="12954"/>
                  </a:cubicBezTo>
                  <a:cubicBezTo>
                    <a:pt x="18128" y="12734"/>
                    <a:pt x="17516" y="12844"/>
                    <a:pt x="16752" y="13392"/>
                  </a:cubicBezTo>
                  <a:cubicBezTo>
                    <a:pt x="15988" y="13941"/>
                    <a:pt x="15071" y="14927"/>
                    <a:pt x="14562" y="15750"/>
                  </a:cubicBezTo>
                  <a:cubicBezTo>
                    <a:pt x="14052" y="16572"/>
                    <a:pt x="13950" y="17230"/>
                    <a:pt x="13950" y="17833"/>
                  </a:cubicBezTo>
                  <a:cubicBezTo>
                    <a:pt x="13950" y="18436"/>
                    <a:pt x="14052" y="18984"/>
                    <a:pt x="14562" y="19478"/>
                  </a:cubicBezTo>
                  <a:cubicBezTo>
                    <a:pt x="15071" y="19971"/>
                    <a:pt x="15988" y="20410"/>
                    <a:pt x="17211" y="20355"/>
                  </a:cubicBezTo>
                  <a:cubicBezTo>
                    <a:pt x="18433" y="20300"/>
                    <a:pt x="19962" y="19752"/>
                    <a:pt x="21490" y="192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11588244" y="3116964"/>
              <a:ext cx="20955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36" y="10800"/>
                    <a:pt x="5673" y="0"/>
                    <a:pt x="9273" y="0"/>
                  </a:cubicBezTo>
                  <a:cubicBezTo>
                    <a:pt x="12873" y="0"/>
                    <a:pt x="17236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94" name="Drawing"/>
          <p:cNvGrpSpPr/>
          <p:nvPr/>
        </p:nvGrpSpPr>
        <p:grpSpPr>
          <a:xfrm>
            <a:off x="507734" y="1465719"/>
            <a:ext cx="12430793" cy="7923815"/>
            <a:chOff x="0" y="0"/>
            <a:chExt cx="12430792" cy="7923813"/>
          </a:xfrm>
        </p:grpSpPr>
        <p:sp>
          <p:nvSpPr>
            <p:cNvPr id="3292" name="Line"/>
            <p:cNvSpPr/>
            <p:nvPr/>
          </p:nvSpPr>
          <p:spPr>
            <a:xfrm>
              <a:off x="590815" y="528180"/>
              <a:ext cx="698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1705"/>
                    <a:pt x="5236" y="3411"/>
                    <a:pt x="7855" y="6442"/>
                  </a:cubicBezTo>
                  <a:cubicBezTo>
                    <a:pt x="10473" y="9474"/>
                    <a:pt x="13091" y="13832"/>
                    <a:pt x="14727" y="16484"/>
                  </a:cubicBezTo>
                  <a:cubicBezTo>
                    <a:pt x="16364" y="19137"/>
                    <a:pt x="17018" y="20084"/>
                    <a:pt x="18000" y="20653"/>
                  </a:cubicBezTo>
                  <a:cubicBezTo>
                    <a:pt x="18982" y="21221"/>
                    <a:pt x="20291" y="2141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372007" y="387375"/>
              <a:ext cx="423717" cy="514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47" fill="norm" stroke="1" extrusionOk="0">
                  <a:moveTo>
                    <a:pt x="15149" y="3734"/>
                  </a:moveTo>
                  <a:cubicBezTo>
                    <a:pt x="14617" y="2943"/>
                    <a:pt x="14085" y="2153"/>
                    <a:pt x="12808" y="1407"/>
                  </a:cubicBezTo>
                  <a:cubicBezTo>
                    <a:pt x="11531" y="660"/>
                    <a:pt x="9510" y="-42"/>
                    <a:pt x="7648" y="2"/>
                  </a:cubicBezTo>
                  <a:cubicBezTo>
                    <a:pt x="5786" y="46"/>
                    <a:pt x="4083" y="836"/>
                    <a:pt x="2700" y="2592"/>
                  </a:cubicBezTo>
                  <a:cubicBezTo>
                    <a:pt x="1317" y="4348"/>
                    <a:pt x="253" y="7070"/>
                    <a:pt x="40" y="9704"/>
                  </a:cubicBezTo>
                  <a:cubicBezTo>
                    <a:pt x="-173" y="12338"/>
                    <a:pt x="465" y="14885"/>
                    <a:pt x="2008" y="16817"/>
                  </a:cubicBezTo>
                  <a:cubicBezTo>
                    <a:pt x="3551" y="18748"/>
                    <a:pt x="5998" y="20065"/>
                    <a:pt x="8446" y="20768"/>
                  </a:cubicBezTo>
                  <a:cubicBezTo>
                    <a:pt x="10893" y="21470"/>
                    <a:pt x="13340" y="21558"/>
                    <a:pt x="15362" y="20899"/>
                  </a:cubicBezTo>
                  <a:cubicBezTo>
                    <a:pt x="17384" y="20241"/>
                    <a:pt x="18980" y="18836"/>
                    <a:pt x="19991" y="16817"/>
                  </a:cubicBezTo>
                  <a:cubicBezTo>
                    <a:pt x="21001" y="14797"/>
                    <a:pt x="21427" y="12163"/>
                    <a:pt x="21267" y="9968"/>
                  </a:cubicBezTo>
                  <a:cubicBezTo>
                    <a:pt x="21108" y="7773"/>
                    <a:pt x="20363" y="6017"/>
                    <a:pt x="19246" y="4699"/>
                  </a:cubicBezTo>
                  <a:cubicBezTo>
                    <a:pt x="18128" y="3382"/>
                    <a:pt x="16639" y="2504"/>
                    <a:pt x="14777" y="2592"/>
                  </a:cubicBezTo>
                  <a:cubicBezTo>
                    <a:pt x="12915" y="2680"/>
                    <a:pt x="10680" y="3734"/>
                    <a:pt x="8446" y="4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1273705" y="370624"/>
              <a:ext cx="291339" cy="51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21" fill="norm" stroke="1" extrusionOk="0">
                  <a:moveTo>
                    <a:pt x="2079" y="7034"/>
                  </a:moveTo>
                  <a:cubicBezTo>
                    <a:pt x="2389" y="9570"/>
                    <a:pt x="2700" y="12106"/>
                    <a:pt x="2933" y="13942"/>
                  </a:cubicBezTo>
                  <a:cubicBezTo>
                    <a:pt x="3166" y="15779"/>
                    <a:pt x="3322" y="16916"/>
                    <a:pt x="3477" y="17703"/>
                  </a:cubicBezTo>
                  <a:cubicBezTo>
                    <a:pt x="3632" y="18490"/>
                    <a:pt x="3788" y="18927"/>
                    <a:pt x="4021" y="19583"/>
                  </a:cubicBezTo>
                  <a:cubicBezTo>
                    <a:pt x="4254" y="20239"/>
                    <a:pt x="4565" y="21113"/>
                    <a:pt x="4720" y="21288"/>
                  </a:cubicBezTo>
                  <a:cubicBezTo>
                    <a:pt x="4876" y="21463"/>
                    <a:pt x="4876" y="20938"/>
                    <a:pt x="4254" y="19408"/>
                  </a:cubicBezTo>
                  <a:cubicBezTo>
                    <a:pt x="3632" y="17878"/>
                    <a:pt x="2389" y="15342"/>
                    <a:pt x="1535" y="12499"/>
                  </a:cubicBezTo>
                  <a:cubicBezTo>
                    <a:pt x="680" y="9657"/>
                    <a:pt x="214" y="6509"/>
                    <a:pt x="58" y="4716"/>
                  </a:cubicBezTo>
                  <a:cubicBezTo>
                    <a:pt x="-97" y="2924"/>
                    <a:pt x="58" y="2486"/>
                    <a:pt x="525" y="2180"/>
                  </a:cubicBezTo>
                  <a:cubicBezTo>
                    <a:pt x="991" y="1874"/>
                    <a:pt x="1768" y="1699"/>
                    <a:pt x="2389" y="1787"/>
                  </a:cubicBezTo>
                  <a:cubicBezTo>
                    <a:pt x="3011" y="1874"/>
                    <a:pt x="3477" y="2224"/>
                    <a:pt x="4565" y="3711"/>
                  </a:cubicBezTo>
                  <a:cubicBezTo>
                    <a:pt x="5653" y="5197"/>
                    <a:pt x="7362" y="7821"/>
                    <a:pt x="8994" y="10357"/>
                  </a:cubicBezTo>
                  <a:cubicBezTo>
                    <a:pt x="10625" y="12893"/>
                    <a:pt x="12179" y="15342"/>
                    <a:pt x="13345" y="16959"/>
                  </a:cubicBezTo>
                  <a:cubicBezTo>
                    <a:pt x="14510" y="18577"/>
                    <a:pt x="15287" y="19364"/>
                    <a:pt x="15986" y="19889"/>
                  </a:cubicBezTo>
                  <a:cubicBezTo>
                    <a:pt x="16686" y="20414"/>
                    <a:pt x="17307" y="20676"/>
                    <a:pt x="17929" y="20632"/>
                  </a:cubicBezTo>
                  <a:cubicBezTo>
                    <a:pt x="18550" y="20589"/>
                    <a:pt x="19172" y="20239"/>
                    <a:pt x="19794" y="18708"/>
                  </a:cubicBezTo>
                  <a:cubicBezTo>
                    <a:pt x="20415" y="17178"/>
                    <a:pt x="21037" y="14467"/>
                    <a:pt x="21270" y="11669"/>
                  </a:cubicBezTo>
                  <a:cubicBezTo>
                    <a:pt x="21503" y="8870"/>
                    <a:pt x="21348" y="5984"/>
                    <a:pt x="21192" y="4323"/>
                  </a:cubicBezTo>
                  <a:cubicBezTo>
                    <a:pt x="21037" y="2661"/>
                    <a:pt x="20881" y="2224"/>
                    <a:pt x="20571" y="1612"/>
                  </a:cubicBezTo>
                  <a:cubicBezTo>
                    <a:pt x="20260" y="1000"/>
                    <a:pt x="19794" y="213"/>
                    <a:pt x="19483" y="38"/>
                  </a:cubicBezTo>
                  <a:cubicBezTo>
                    <a:pt x="19172" y="-137"/>
                    <a:pt x="19017" y="300"/>
                    <a:pt x="19250" y="1131"/>
                  </a:cubicBezTo>
                  <a:cubicBezTo>
                    <a:pt x="19483" y="1962"/>
                    <a:pt x="20104" y="3186"/>
                    <a:pt x="20726" y="4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1675445" y="614654"/>
              <a:ext cx="114743" cy="221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0900" fill="norm" stroke="1" extrusionOk="0">
                  <a:moveTo>
                    <a:pt x="9480" y="2629"/>
                  </a:moveTo>
                  <a:cubicBezTo>
                    <a:pt x="8323" y="1429"/>
                    <a:pt x="7166" y="229"/>
                    <a:pt x="5816" y="29"/>
                  </a:cubicBezTo>
                  <a:cubicBezTo>
                    <a:pt x="4466" y="-171"/>
                    <a:pt x="2923" y="629"/>
                    <a:pt x="1766" y="3229"/>
                  </a:cubicBezTo>
                  <a:cubicBezTo>
                    <a:pt x="608" y="5829"/>
                    <a:pt x="-163" y="10229"/>
                    <a:pt x="30" y="13429"/>
                  </a:cubicBezTo>
                  <a:cubicBezTo>
                    <a:pt x="223" y="16629"/>
                    <a:pt x="1380" y="18629"/>
                    <a:pt x="3887" y="19829"/>
                  </a:cubicBezTo>
                  <a:cubicBezTo>
                    <a:pt x="6394" y="21029"/>
                    <a:pt x="10251" y="21429"/>
                    <a:pt x="13530" y="19929"/>
                  </a:cubicBezTo>
                  <a:cubicBezTo>
                    <a:pt x="16808" y="18429"/>
                    <a:pt x="19508" y="15029"/>
                    <a:pt x="20473" y="12029"/>
                  </a:cubicBezTo>
                  <a:cubicBezTo>
                    <a:pt x="21437" y="9029"/>
                    <a:pt x="20666" y="6429"/>
                    <a:pt x="19508" y="4829"/>
                  </a:cubicBezTo>
                  <a:cubicBezTo>
                    <a:pt x="18351" y="3229"/>
                    <a:pt x="16808" y="2629"/>
                    <a:pt x="15073" y="2529"/>
                  </a:cubicBezTo>
                  <a:cubicBezTo>
                    <a:pt x="13337" y="2429"/>
                    <a:pt x="11408" y="2829"/>
                    <a:pt x="9480" y="3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1841765" y="569637"/>
              <a:ext cx="114301" cy="22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6225"/>
                  </a:moveTo>
                  <a:cubicBezTo>
                    <a:pt x="1600" y="5631"/>
                    <a:pt x="3200" y="5036"/>
                    <a:pt x="5200" y="5135"/>
                  </a:cubicBezTo>
                  <a:cubicBezTo>
                    <a:pt x="7200" y="5234"/>
                    <a:pt x="9600" y="6027"/>
                    <a:pt x="11600" y="8207"/>
                  </a:cubicBezTo>
                  <a:cubicBezTo>
                    <a:pt x="13600" y="10387"/>
                    <a:pt x="15200" y="13954"/>
                    <a:pt x="16000" y="16332"/>
                  </a:cubicBezTo>
                  <a:cubicBezTo>
                    <a:pt x="16800" y="18710"/>
                    <a:pt x="16800" y="19899"/>
                    <a:pt x="15600" y="20592"/>
                  </a:cubicBezTo>
                  <a:cubicBezTo>
                    <a:pt x="14400" y="21286"/>
                    <a:pt x="12000" y="21484"/>
                    <a:pt x="10000" y="21088"/>
                  </a:cubicBezTo>
                  <a:cubicBezTo>
                    <a:pt x="8000" y="20691"/>
                    <a:pt x="6400" y="19701"/>
                    <a:pt x="5800" y="17124"/>
                  </a:cubicBezTo>
                  <a:cubicBezTo>
                    <a:pt x="5200" y="14548"/>
                    <a:pt x="5600" y="10387"/>
                    <a:pt x="7200" y="7513"/>
                  </a:cubicBezTo>
                  <a:cubicBezTo>
                    <a:pt x="8800" y="4640"/>
                    <a:pt x="11600" y="3055"/>
                    <a:pt x="14000" y="1965"/>
                  </a:cubicBezTo>
                  <a:cubicBezTo>
                    <a:pt x="16400" y="875"/>
                    <a:pt x="18400" y="280"/>
                    <a:pt x="19600" y="82"/>
                  </a:cubicBezTo>
                  <a:cubicBezTo>
                    <a:pt x="20800" y="-116"/>
                    <a:pt x="21200" y="82"/>
                    <a:pt x="21600" y="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1994165" y="564163"/>
              <a:ext cx="266701" cy="211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5347"/>
                  </a:moveTo>
                  <a:cubicBezTo>
                    <a:pt x="686" y="8982"/>
                    <a:pt x="1371" y="12618"/>
                    <a:pt x="1714" y="14970"/>
                  </a:cubicBezTo>
                  <a:cubicBezTo>
                    <a:pt x="2057" y="17323"/>
                    <a:pt x="2057" y="18392"/>
                    <a:pt x="1971" y="19461"/>
                  </a:cubicBezTo>
                  <a:cubicBezTo>
                    <a:pt x="1886" y="20531"/>
                    <a:pt x="1714" y="21600"/>
                    <a:pt x="1629" y="21279"/>
                  </a:cubicBezTo>
                  <a:cubicBezTo>
                    <a:pt x="1543" y="20958"/>
                    <a:pt x="1543" y="19248"/>
                    <a:pt x="1971" y="16467"/>
                  </a:cubicBezTo>
                  <a:cubicBezTo>
                    <a:pt x="2400" y="13687"/>
                    <a:pt x="3257" y="9838"/>
                    <a:pt x="3857" y="7378"/>
                  </a:cubicBezTo>
                  <a:cubicBezTo>
                    <a:pt x="4457" y="4919"/>
                    <a:pt x="4800" y="3850"/>
                    <a:pt x="5314" y="2994"/>
                  </a:cubicBezTo>
                  <a:cubicBezTo>
                    <a:pt x="5829" y="2139"/>
                    <a:pt x="6514" y="1497"/>
                    <a:pt x="7029" y="1711"/>
                  </a:cubicBezTo>
                  <a:cubicBezTo>
                    <a:pt x="7543" y="1925"/>
                    <a:pt x="7886" y="2994"/>
                    <a:pt x="8057" y="5026"/>
                  </a:cubicBezTo>
                  <a:cubicBezTo>
                    <a:pt x="8229" y="7057"/>
                    <a:pt x="8229" y="10051"/>
                    <a:pt x="8229" y="12297"/>
                  </a:cubicBezTo>
                  <a:cubicBezTo>
                    <a:pt x="8229" y="14543"/>
                    <a:pt x="8229" y="16040"/>
                    <a:pt x="8314" y="16147"/>
                  </a:cubicBezTo>
                  <a:cubicBezTo>
                    <a:pt x="8400" y="16253"/>
                    <a:pt x="8571" y="14970"/>
                    <a:pt x="9086" y="12404"/>
                  </a:cubicBezTo>
                  <a:cubicBezTo>
                    <a:pt x="9600" y="9838"/>
                    <a:pt x="10457" y="5988"/>
                    <a:pt x="11143" y="3529"/>
                  </a:cubicBezTo>
                  <a:cubicBezTo>
                    <a:pt x="11829" y="1069"/>
                    <a:pt x="12343" y="0"/>
                    <a:pt x="12857" y="0"/>
                  </a:cubicBezTo>
                  <a:cubicBezTo>
                    <a:pt x="13371" y="0"/>
                    <a:pt x="13886" y="1069"/>
                    <a:pt x="14143" y="4170"/>
                  </a:cubicBezTo>
                  <a:cubicBezTo>
                    <a:pt x="14400" y="7271"/>
                    <a:pt x="14400" y="12404"/>
                    <a:pt x="14571" y="15505"/>
                  </a:cubicBezTo>
                  <a:cubicBezTo>
                    <a:pt x="14743" y="18606"/>
                    <a:pt x="15086" y="19675"/>
                    <a:pt x="16286" y="20103"/>
                  </a:cubicBezTo>
                  <a:cubicBezTo>
                    <a:pt x="17486" y="20531"/>
                    <a:pt x="19543" y="20317"/>
                    <a:pt x="21600" y="20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2223414" y="259648"/>
              <a:ext cx="316852" cy="490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95" fill="norm" stroke="1" extrusionOk="0">
                  <a:moveTo>
                    <a:pt x="10324" y="14542"/>
                  </a:moveTo>
                  <a:cubicBezTo>
                    <a:pt x="10468" y="13986"/>
                    <a:pt x="10612" y="13430"/>
                    <a:pt x="10396" y="12966"/>
                  </a:cubicBezTo>
                  <a:cubicBezTo>
                    <a:pt x="10180" y="12503"/>
                    <a:pt x="9604" y="12132"/>
                    <a:pt x="7876" y="12549"/>
                  </a:cubicBezTo>
                  <a:cubicBezTo>
                    <a:pt x="6148" y="12966"/>
                    <a:pt x="3268" y="14171"/>
                    <a:pt x="1756" y="15052"/>
                  </a:cubicBezTo>
                  <a:cubicBezTo>
                    <a:pt x="244" y="15933"/>
                    <a:pt x="100" y="16489"/>
                    <a:pt x="28" y="16999"/>
                  </a:cubicBezTo>
                  <a:cubicBezTo>
                    <a:pt x="-44" y="17509"/>
                    <a:pt x="-44" y="17972"/>
                    <a:pt x="892" y="18297"/>
                  </a:cubicBezTo>
                  <a:cubicBezTo>
                    <a:pt x="1828" y="18621"/>
                    <a:pt x="3700" y="18807"/>
                    <a:pt x="4996" y="18714"/>
                  </a:cubicBezTo>
                  <a:cubicBezTo>
                    <a:pt x="6292" y="18621"/>
                    <a:pt x="7012" y="18250"/>
                    <a:pt x="7732" y="17926"/>
                  </a:cubicBezTo>
                  <a:cubicBezTo>
                    <a:pt x="8452" y="17601"/>
                    <a:pt x="9172" y="17323"/>
                    <a:pt x="9532" y="17509"/>
                  </a:cubicBezTo>
                  <a:cubicBezTo>
                    <a:pt x="9892" y="17694"/>
                    <a:pt x="9892" y="18343"/>
                    <a:pt x="10108" y="18853"/>
                  </a:cubicBezTo>
                  <a:cubicBezTo>
                    <a:pt x="10324" y="19363"/>
                    <a:pt x="10756" y="19734"/>
                    <a:pt x="11404" y="19873"/>
                  </a:cubicBezTo>
                  <a:cubicBezTo>
                    <a:pt x="12052" y="20012"/>
                    <a:pt x="12916" y="19919"/>
                    <a:pt x="13996" y="19038"/>
                  </a:cubicBezTo>
                  <a:cubicBezTo>
                    <a:pt x="15076" y="18158"/>
                    <a:pt x="16372" y="16489"/>
                    <a:pt x="17524" y="14032"/>
                  </a:cubicBezTo>
                  <a:cubicBezTo>
                    <a:pt x="18676" y="11576"/>
                    <a:pt x="19684" y="8331"/>
                    <a:pt x="20332" y="6060"/>
                  </a:cubicBezTo>
                  <a:cubicBezTo>
                    <a:pt x="20980" y="3789"/>
                    <a:pt x="21268" y="2491"/>
                    <a:pt x="21412" y="1610"/>
                  </a:cubicBezTo>
                  <a:cubicBezTo>
                    <a:pt x="21556" y="729"/>
                    <a:pt x="21556" y="266"/>
                    <a:pt x="21196" y="80"/>
                  </a:cubicBezTo>
                  <a:cubicBezTo>
                    <a:pt x="20836" y="-105"/>
                    <a:pt x="20116" y="-12"/>
                    <a:pt x="19396" y="822"/>
                  </a:cubicBezTo>
                  <a:cubicBezTo>
                    <a:pt x="18676" y="1656"/>
                    <a:pt x="17956" y="3232"/>
                    <a:pt x="17452" y="5365"/>
                  </a:cubicBezTo>
                  <a:cubicBezTo>
                    <a:pt x="16948" y="7497"/>
                    <a:pt x="16660" y="10185"/>
                    <a:pt x="17380" y="12966"/>
                  </a:cubicBezTo>
                  <a:cubicBezTo>
                    <a:pt x="18100" y="15747"/>
                    <a:pt x="19828" y="18621"/>
                    <a:pt x="21556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2845065" y="559930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9800"/>
                    <a:pt x="11917" y="18000"/>
                    <a:pt x="15517" y="14400"/>
                  </a:cubicBezTo>
                  <a:cubicBezTo>
                    <a:pt x="19117" y="10800"/>
                    <a:pt x="20359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3128553" y="236080"/>
              <a:ext cx="178475" cy="500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59" fill="norm" stroke="1" extrusionOk="0">
                  <a:moveTo>
                    <a:pt x="2529" y="0"/>
                  </a:moveTo>
                  <a:cubicBezTo>
                    <a:pt x="2278" y="2904"/>
                    <a:pt x="2026" y="5808"/>
                    <a:pt x="1775" y="8985"/>
                  </a:cubicBezTo>
                  <a:cubicBezTo>
                    <a:pt x="1524" y="12161"/>
                    <a:pt x="1273" y="15610"/>
                    <a:pt x="1147" y="17607"/>
                  </a:cubicBezTo>
                  <a:cubicBezTo>
                    <a:pt x="1022" y="19603"/>
                    <a:pt x="1022" y="20148"/>
                    <a:pt x="896" y="20647"/>
                  </a:cubicBezTo>
                  <a:cubicBezTo>
                    <a:pt x="771" y="21146"/>
                    <a:pt x="519" y="21600"/>
                    <a:pt x="268" y="21418"/>
                  </a:cubicBezTo>
                  <a:cubicBezTo>
                    <a:pt x="17" y="21237"/>
                    <a:pt x="-234" y="20420"/>
                    <a:pt x="394" y="19150"/>
                  </a:cubicBezTo>
                  <a:cubicBezTo>
                    <a:pt x="1022" y="17879"/>
                    <a:pt x="2529" y="16155"/>
                    <a:pt x="4413" y="15066"/>
                  </a:cubicBezTo>
                  <a:cubicBezTo>
                    <a:pt x="6296" y="13976"/>
                    <a:pt x="8557" y="13523"/>
                    <a:pt x="10943" y="13387"/>
                  </a:cubicBezTo>
                  <a:cubicBezTo>
                    <a:pt x="13329" y="13250"/>
                    <a:pt x="15840" y="13432"/>
                    <a:pt x="17599" y="13931"/>
                  </a:cubicBezTo>
                  <a:cubicBezTo>
                    <a:pt x="19357" y="14430"/>
                    <a:pt x="20361" y="15247"/>
                    <a:pt x="20864" y="15973"/>
                  </a:cubicBezTo>
                  <a:cubicBezTo>
                    <a:pt x="21366" y="16699"/>
                    <a:pt x="21366" y="17334"/>
                    <a:pt x="20110" y="17970"/>
                  </a:cubicBezTo>
                  <a:cubicBezTo>
                    <a:pt x="18854" y="18605"/>
                    <a:pt x="16343" y="19240"/>
                    <a:pt x="14459" y="19558"/>
                  </a:cubicBezTo>
                  <a:cubicBezTo>
                    <a:pt x="12575" y="19876"/>
                    <a:pt x="11319" y="19876"/>
                    <a:pt x="10064" y="19830"/>
                  </a:cubicBezTo>
                  <a:cubicBezTo>
                    <a:pt x="8808" y="19785"/>
                    <a:pt x="7552" y="19694"/>
                    <a:pt x="7301" y="19195"/>
                  </a:cubicBezTo>
                  <a:cubicBezTo>
                    <a:pt x="7050" y="18696"/>
                    <a:pt x="7803" y="17788"/>
                    <a:pt x="8557" y="168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3307637" y="492507"/>
              <a:ext cx="191479" cy="169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0896" fill="norm" stroke="1" extrusionOk="0">
                  <a:moveTo>
                    <a:pt x="12082" y="7509"/>
                  </a:moveTo>
                  <a:cubicBezTo>
                    <a:pt x="12552" y="6208"/>
                    <a:pt x="13022" y="4907"/>
                    <a:pt x="13139" y="3606"/>
                  </a:cubicBezTo>
                  <a:cubicBezTo>
                    <a:pt x="13256" y="2304"/>
                    <a:pt x="13022" y="1003"/>
                    <a:pt x="11848" y="353"/>
                  </a:cubicBezTo>
                  <a:cubicBezTo>
                    <a:pt x="10674" y="-298"/>
                    <a:pt x="8561" y="-298"/>
                    <a:pt x="6330" y="2565"/>
                  </a:cubicBezTo>
                  <a:cubicBezTo>
                    <a:pt x="4100" y="5427"/>
                    <a:pt x="1752" y="11153"/>
                    <a:pt x="696" y="14666"/>
                  </a:cubicBezTo>
                  <a:cubicBezTo>
                    <a:pt x="-361" y="18179"/>
                    <a:pt x="-126" y="19480"/>
                    <a:pt x="813" y="20261"/>
                  </a:cubicBezTo>
                  <a:cubicBezTo>
                    <a:pt x="1752" y="21042"/>
                    <a:pt x="3396" y="21302"/>
                    <a:pt x="5626" y="19871"/>
                  </a:cubicBezTo>
                  <a:cubicBezTo>
                    <a:pt x="7856" y="18439"/>
                    <a:pt x="10674" y="15316"/>
                    <a:pt x="12200" y="13104"/>
                  </a:cubicBezTo>
                  <a:cubicBezTo>
                    <a:pt x="13726" y="10892"/>
                    <a:pt x="13961" y="9591"/>
                    <a:pt x="14196" y="9591"/>
                  </a:cubicBezTo>
                  <a:cubicBezTo>
                    <a:pt x="14430" y="9591"/>
                    <a:pt x="14665" y="10892"/>
                    <a:pt x="14782" y="12454"/>
                  </a:cubicBezTo>
                  <a:cubicBezTo>
                    <a:pt x="14900" y="14015"/>
                    <a:pt x="14900" y="15837"/>
                    <a:pt x="15956" y="17268"/>
                  </a:cubicBezTo>
                  <a:cubicBezTo>
                    <a:pt x="17013" y="18700"/>
                    <a:pt x="19126" y="19741"/>
                    <a:pt x="21239" y="20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3583385" y="483730"/>
              <a:ext cx="93531" cy="203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35" fill="norm" stroke="1" extrusionOk="0">
                  <a:moveTo>
                    <a:pt x="21210" y="0"/>
                  </a:moveTo>
                  <a:cubicBezTo>
                    <a:pt x="15930" y="0"/>
                    <a:pt x="10650" y="0"/>
                    <a:pt x="6810" y="223"/>
                  </a:cubicBezTo>
                  <a:cubicBezTo>
                    <a:pt x="2970" y="445"/>
                    <a:pt x="570" y="891"/>
                    <a:pt x="90" y="2227"/>
                  </a:cubicBezTo>
                  <a:cubicBezTo>
                    <a:pt x="-390" y="3563"/>
                    <a:pt x="1050" y="5790"/>
                    <a:pt x="4410" y="8462"/>
                  </a:cubicBezTo>
                  <a:cubicBezTo>
                    <a:pt x="7770" y="11134"/>
                    <a:pt x="13050" y="14252"/>
                    <a:pt x="15450" y="16367"/>
                  </a:cubicBezTo>
                  <a:cubicBezTo>
                    <a:pt x="17850" y="18482"/>
                    <a:pt x="17370" y="19596"/>
                    <a:pt x="15450" y="20375"/>
                  </a:cubicBezTo>
                  <a:cubicBezTo>
                    <a:pt x="13530" y="21155"/>
                    <a:pt x="10170" y="21600"/>
                    <a:pt x="7530" y="21377"/>
                  </a:cubicBezTo>
                  <a:cubicBezTo>
                    <a:pt x="4890" y="21155"/>
                    <a:pt x="2970" y="20264"/>
                    <a:pt x="1050" y="19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3670565" y="187022"/>
              <a:ext cx="444501" cy="49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16539"/>
                  </a:moveTo>
                  <a:cubicBezTo>
                    <a:pt x="1543" y="16447"/>
                    <a:pt x="3086" y="16355"/>
                    <a:pt x="4423" y="15986"/>
                  </a:cubicBezTo>
                  <a:cubicBezTo>
                    <a:pt x="5760" y="15616"/>
                    <a:pt x="6891" y="14970"/>
                    <a:pt x="7406" y="14278"/>
                  </a:cubicBezTo>
                  <a:cubicBezTo>
                    <a:pt x="7920" y="13586"/>
                    <a:pt x="7817" y="12847"/>
                    <a:pt x="7251" y="12478"/>
                  </a:cubicBezTo>
                  <a:cubicBezTo>
                    <a:pt x="6686" y="12109"/>
                    <a:pt x="5657" y="12109"/>
                    <a:pt x="4680" y="13032"/>
                  </a:cubicBezTo>
                  <a:cubicBezTo>
                    <a:pt x="3703" y="13955"/>
                    <a:pt x="2777" y="15801"/>
                    <a:pt x="2417" y="17186"/>
                  </a:cubicBezTo>
                  <a:cubicBezTo>
                    <a:pt x="2057" y="18570"/>
                    <a:pt x="2263" y="19493"/>
                    <a:pt x="2931" y="20232"/>
                  </a:cubicBezTo>
                  <a:cubicBezTo>
                    <a:pt x="3600" y="20970"/>
                    <a:pt x="4731" y="21524"/>
                    <a:pt x="6377" y="21432"/>
                  </a:cubicBezTo>
                  <a:cubicBezTo>
                    <a:pt x="8023" y="21339"/>
                    <a:pt x="10183" y="20601"/>
                    <a:pt x="12086" y="19355"/>
                  </a:cubicBezTo>
                  <a:cubicBezTo>
                    <a:pt x="13989" y="18109"/>
                    <a:pt x="15634" y="16355"/>
                    <a:pt x="16509" y="15247"/>
                  </a:cubicBezTo>
                  <a:cubicBezTo>
                    <a:pt x="17383" y="14139"/>
                    <a:pt x="17486" y="13678"/>
                    <a:pt x="17280" y="13401"/>
                  </a:cubicBezTo>
                  <a:cubicBezTo>
                    <a:pt x="17074" y="13124"/>
                    <a:pt x="16560" y="13032"/>
                    <a:pt x="15789" y="13309"/>
                  </a:cubicBezTo>
                  <a:cubicBezTo>
                    <a:pt x="15017" y="13586"/>
                    <a:pt x="13989" y="14232"/>
                    <a:pt x="13217" y="15109"/>
                  </a:cubicBezTo>
                  <a:cubicBezTo>
                    <a:pt x="12446" y="15986"/>
                    <a:pt x="11931" y="17093"/>
                    <a:pt x="11623" y="18016"/>
                  </a:cubicBezTo>
                  <a:cubicBezTo>
                    <a:pt x="11314" y="18939"/>
                    <a:pt x="11211" y="19678"/>
                    <a:pt x="11314" y="20232"/>
                  </a:cubicBezTo>
                  <a:cubicBezTo>
                    <a:pt x="11417" y="20786"/>
                    <a:pt x="11726" y="21155"/>
                    <a:pt x="12189" y="21339"/>
                  </a:cubicBezTo>
                  <a:cubicBezTo>
                    <a:pt x="12651" y="21524"/>
                    <a:pt x="13269" y="21524"/>
                    <a:pt x="14297" y="20739"/>
                  </a:cubicBezTo>
                  <a:cubicBezTo>
                    <a:pt x="15326" y="19955"/>
                    <a:pt x="16766" y="18386"/>
                    <a:pt x="17846" y="16216"/>
                  </a:cubicBezTo>
                  <a:cubicBezTo>
                    <a:pt x="18926" y="14047"/>
                    <a:pt x="19646" y="11278"/>
                    <a:pt x="20006" y="8647"/>
                  </a:cubicBezTo>
                  <a:cubicBezTo>
                    <a:pt x="20366" y="6016"/>
                    <a:pt x="20366" y="3524"/>
                    <a:pt x="20314" y="2047"/>
                  </a:cubicBezTo>
                  <a:cubicBezTo>
                    <a:pt x="20263" y="570"/>
                    <a:pt x="20160" y="109"/>
                    <a:pt x="19903" y="16"/>
                  </a:cubicBezTo>
                  <a:cubicBezTo>
                    <a:pt x="19646" y="-76"/>
                    <a:pt x="19234" y="201"/>
                    <a:pt x="18926" y="1401"/>
                  </a:cubicBezTo>
                  <a:cubicBezTo>
                    <a:pt x="18617" y="2601"/>
                    <a:pt x="18411" y="4724"/>
                    <a:pt x="18566" y="7170"/>
                  </a:cubicBezTo>
                  <a:cubicBezTo>
                    <a:pt x="18720" y="9616"/>
                    <a:pt x="19234" y="12386"/>
                    <a:pt x="19800" y="14232"/>
                  </a:cubicBezTo>
                  <a:cubicBezTo>
                    <a:pt x="20366" y="16078"/>
                    <a:pt x="20983" y="17001"/>
                    <a:pt x="21600" y="17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4788165" y="241820"/>
              <a:ext cx="146051" cy="309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20661" y="4391"/>
                  </a:moveTo>
                  <a:cubicBezTo>
                    <a:pt x="20974" y="3666"/>
                    <a:pt x="21287" y="2941"/>
                    <a:pt x="21443" y="2216"/>
                  </a:cubicBezTo>
                  <a:cubicBezTo>
                    <a:pt x="21600" y="1492"/>
                    <a:pt x="21600" y="767"/>
                    <a:pt x="20035" y="332"/>
                  </a:cubicBezTo>
                  <a:cubicBezTo>
                    <a:pt x="18470" y="-103"/>
                    <a:pt x="15339" y="-248"/>
                    <a:pt x="12052" y="767"/>
                  </a:cubicBezTo>
                  <a:cubicBezTo>
                    <a:pt x="8765" y="1782"/>
                    <a:pt x="5322" y="3956"/>
                    <a:pt x="3130" y="6420"/>
                  </a:cubicBezTo>
                  <a:cubicBezTo>
                    <a:pt x="939" y="8885"/>
                    <a:pt x="0" y="11639"/>
                    <a:pt x="0" y="13814"/>
                  </a:cubicBezTo>
                  <a:cubicBezTo>
                    <a:pt x="0" y="15988"/>
                    <a:pt x="939" y="17583"/>
                    <a:pt x="3913" y="18815"/>
                  </a:cubicBezTo>
                  <a:cubicBezTo>
                    <a:pt x="6887" y="20047"/>
                    <a:pt x="11896" y="20917"/>
                    <a:pt x="15183" y="21135"/>
                  </a:cubicBezTo>
                  <a:cubicBezTo>
                    <a:pt x="18470" y="21352"/>
                    <a:pt x="20035" y="20917"/>
                    <a:pt x="21600" y="20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5070480" y="248780"/>
              <a:ext cx="35186" cy="26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52" fill="norm" stroke="1" extrusionOk="0">
                  <a:moveTo>
                    <a:pt x="21121" y="0"/>
                  </a:moveTo>
                  <a:cubicBezTo>
                    <a:pt x="14768" y="2891"/>
                    <a:pt x="8415" y="5783"/>
                    <a:pt x="4603" y="8929"/>
                  </a:cubicBezTo>
                  <a:cubicBezTo>
                    <a:pt x="792" y="12076"/>
                    <a:pt x="-479" y="15477"/>
                    <a:pt x="156" y="17773"/>
                  </a:cubicBezTo>
                  <a:cubicBezTo>
                    <a:pt x="792" y="20069"/>
                    <a:pt x="3333" y="21260"/>
                    <a:pt x="5874" y="21430"/>
                  </a:cubicBezTo>
                  <a:cubicBezTo>
                    <a:pt x="8415" y="21600"/>
                    <a:pt x="10956" y="20750"/>
                    <a:pt x="13497" y="198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5023115" y="195863"/>
              <a:ext cx="1968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3948" y="12960"/>
                    <a:pt x="7897" y="5400"/>
                    <a:pt x="11497" y="2160"/>
                  </a:cubicBezTo>
                  <a:cubicBezTo>
                    <a:pt x="15097" y="-1080"/>
                    <a:pt x="18348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5019850" y="471030"/>
              <a:ext cx="181066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873" fill="norm" stroke="1" extrusionOk="0">
                  <a:moveTo>
                    <a:pt x="1894" y="7200"/>
                  </a:moveTo>
                  <a:cubicBezTo>
                    <a:pt x="890" y="12000"/>
                    <a:pt x="-115" y="16800"/>
                    <a:pt x="11" y="19200"/>
                  </a:cubicBezTo>
                  <a:cubicBezTo>
                    <a:pt x="136" y="21600"/>
                    <a:pt x="1392" y="21600"/>
                    <a:pt x="5159" y="18000"/>
                  </a:cubicBezTo>
                  <a:cubicBezTo>
                    <a:pt x="8927" y="14400"/>
                    <a:pt x="15206" y="7200"/>
                    <a:pt x="214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5274671" y="370713"/>
              <a:ext cx="78645" cy="163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32" fill="norm" stroke="1" extrusionOk="0">
                  <a:moveTo>
                    <a:pt x="21120" y="3155"/>
                  </a:moveTo>
                  <a:cubicBezTo>
                    <a:pt x="19415" y="2047"/>
                    <a:pt x="17709" y="940"/>
                    <a:pt x="15436" y="386"/>
                  </a:cubicBezTo>
                  <a:cubicBezTo>
                    <a:pt x="13162" y="-168"/>
                    <a:pt x="10320" y="-168"/>
                    <a:pt x="7194" y="663"/>
                  </a:cubicBezTo>
                  <a:cubicBezTo>
                    <a:pt x="4067" y="1494"/>
                    <a:pt x="657" y="3155"/>
                    <a:pt x="88" y="5232"/>
                  </a:cubicBezTo>
                  <a:cubicBezTo>
                    <a:pt x="-480" y="7309"/>
                    <a:pt x="1794" y="9801"/>
                    <a:pt x="4352" y="11324"/>
                  </a:cubicBezTo>
                  <a:cubicBezTo>
                    <a:pt x="6909" y="12847"/>
                    <a:pt x="9752" y="13401"/>
                    <a:pt x="12594" y="14232"/>
                  </a:cubicBezTo>
                  <a:cubicBezTo>
                    <a:pt x="15436" y="15063"/>
                    <a:pt x="18278" y="16170"/>
                    <a:pt x="19415" y="17417"/>
                  </a:cubicBezTo>
                  <a:cubicBezTo>
                    <a:pt x="20552" y="18663"/>
                    <a:pt x="19983" y="20047"/>
                    <a:pt x="16573" y="20740"/>
                  </a:cubicBezTo>
                  <a:cubicBezTo>
                    <a:pt x="13162" y="21432"/>
                    <a:pt x="6909" y="21432"/>
                    <a:pt x="657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1340115" y="686930"/>
              <a:ext cx="39878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" y="20970"/>
                    <a:pt x="803" y="20340"/>
                    <a:pt x="1187" y="19755"/>
                  </a:cubicBezTo>
                  <a:cubicBezTo>
                    <a:pt x="1571" y="19170"/>
                    <a:pt x="1938" y="18630"/>
                    <a:pt x="2356" y="17955"/>
                  </a:cubicBezTo>
                  <a:cubicBezTo>
                    <a:pt x="2775" y="17280"/>
                    <a:pt x="3245" y="16470"/>
                    <a:pt x="3686" y="15795"/>
                  </a:cubicBezTo>
                  <a:cubicBezTo>
                    <a:pt x="4127" y="15120"/>
                    <a:pt x="4540" y="14580"/>
                    <a:pt x="4982" y="13995"/>
                  </a:cubicBezTo>
                  <a:cubicBezTo>
                    <a:pt x="5423" y="13410"/>
                    <a:pt x="5893" y="12780"/>
                    <a:pt x="6294" y="12285"/>
                  </a:cubicBezTo>
                  <a:cubicBezTo>
                    <a:pt x="6696" y="11790"/>
                    <a:pt x="7028" y="11430"/>
                    <a:pt x="7383" y="11025"/>
                  </a:cubicBezTo>
                  <a:cubicBezTo>
                    <a:pt x="7739" y="10620"/>
                    <a:pt x="8117" y="10170"/>
                    <a:pt x="8490" y="9765"/>
                  </a:cubicBezTo>
                  <a:cubicBezTo>
                    <a:pt x="8862" y="9360"/>
                    <a:pt x="9229" y="9000"/>
                    <a:pt x="9613" y="8595"/>
                  </a:cubicBezTo>
                  <a:cubicBezTo>
                    <a:pt x="9997" y="8190"/>
                    <a:pt x="10399" y="7740"/>
                    <a:pt x="10800" y="7335"/>
                  </a:cubicBezTo>
                  <a:cubicBezTo>
                    <a:pt x="11201" y="6930"/>
                    <a:pt x="11603" y="6570"/>
                    <a:pt x="12015" y="6210"/>
                  </a:cubicBezTo>
                  <a:cubicBezTo>
                    <a:pt x="12428" y="5850"/>
                    <a:pt x="12852" y="5490"/>
                    <a:pt x="13259" y="5175"/>
                  </a:cubicBezTo>
                  <a:cubicBezTo>
                    <a:pt x="13666" y="4860"/>
                    <a:pt x="14056" y="4590"/>
                    <a:pt x="14434" y="4320"/>
                  </a:cubicBezTo>
                  <a:cubicBezTo>
                    <a:pt x="14813" y="4050"/>
                    <a:pt x="15180" y="3780"/>
                    <a:pt x="15535" y="3555"/>
                  </a:cubicBezTo>
                  <a:cubicBezTo>
                    <a:pt x="15890" y="3330"/>
                    <a:pt x="16234" y="3150"/>
                    <a:pt x="16641" y="2925"/>
                  </a:cubicBezTo>
                  <a:cubicBezTo>
                    <a:pt x="17048" y="2700"/>
                    <a:pt x="17518" y="2430"/>
                    <a:pt x="17954" y="2205"/>
                  </a:cubicBezTo>
                  <a:cubicBezTo>
                    <a:pt x="18390" y="1980"/>
                    <a:pt x="18791" y="1800"/>
                    <a:pt x="19192" y="1575"/>
                  </a:cubicBezTo>
                  <a:cubicBezTo>
                    <a:pt x="19594" y="1350"/>
                    <a:pt x="19995" y="1080"/>
                    <a:pt x="20396" y="810"/>
                  </a:cubicBezTo>
                  <a:cubicBezTo>
                    <a:pt x="20797" y="540"/>
                    <a:pt x="21199" y="27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1860815" y="794880"/>
              <a:ext cx="326390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6" y="20627"/>
                    <a:pt x="953" y="19654"/>
                    <a:pt x="1422" y="18827"/>
                  </a:cubicBezTo>
                  <a:cubicBezTo>
                    <a:pt x="1891" y="18000"/>
                    <a:pt x="2353" y="17319"/>
                    <a:pt x="2872" y="16638"/>
                  </a:cubicBezTo>
                  <a:cubicBezTo>
                    <a:pt x="3390" y="15957"/>
                    <a:pt x="3964" y="15276"/>
                    <a:pt x="4546" y="14692"/>
                  </a:cubicBezTo>
                  <a:cubicBezTo>
                    <a:pt x="5127" y="14108"/>
                    <a:pt x="5715" y="13622"/>
                    <a:pt x="6240" y="13184"/>
                  </a:cubicBezTo>
                  <a:cubicBezTo>
                    <a:pt x="6766" y="12746"/>
                    <a:pt x="7228" y="12357"/>
                    <a:pt x="7718" y="11968"/>
                  </a:cubicBezTo>
                  <a:cubicBezTo>
                    <a:pt x="8209" y="11578"/>
                    <a:pt x="8727" y="11189"/>
                    <a:pt x="9266" y="10751"/>
                  </a:cubicBezTo>
                  <a:cubicBezTo>
                    <a:pt x="9805" y="10314"/>
                    <a:pt x="10366" y="9827"/>
                    <a:pt x="10905" y="9389"/>
                  </a:cubicBezTo>
                  <a:cubicBezTo>
                    <a:pt x="11444" y="8951"/>
                    <a:pt x="11963" y="8562"/>
                    <a:pt x="12474" y="8173"/>
                  </a:cubicBezTo>
                  <a:cubicBezTo>
                    <a:pt x="12985" y="7784"/>
                    <a:pt x="13489" y="7395"/>
                    <a:pt x="14001" y="7005"/>
                  </a:cubicBezTo>
                  <a:cubicBezTo>
                    <a:pt x="14512" y="6616"/>
                    <a:pt x="15030" y="6227"/>
                    <a:pt x="15528" y="5838"/>
                  </a:cubicBezTo>
                  <a:cubicBezTo>
                    <a:pt x="16025" y="5449"/>
                    <a:pt x="16501" y="5059"/>
                    <a:pt x="17026" y="4622"/>
                  </a:cubicBezTo>
                  <a:cubicBezTo>
                    <a:pt x="17552" y="4184"/>
                    <a:pt x="18126" y="3697"/>
                    <a:pt x="18679" y="3211"/>
                  </a:cubicBezTo>
                  <a:cubicBezTo>
                    <a:pt x="19233" y="2724"/>
                    <a:pt x="19765" y="2238"/>
                    <a:pt x="20248" y="1703"/>
                  </a:cubicBezTo>
                  <a:cubicBezTo>
                    <a:pt x="20732" y="1168"/>
                    <a:pt x="21166" y="58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5588265" y="420230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5620015" y="56628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6371026" y="195540"/>
              <a:ext cx="442790" cy="676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514" fill="norm" stroke="1" extrusionOk="0">
                  <a:moveTo>
                    <a:pt x="4546" y="5124"/>
                  </a:moveTo>
                  <a:cubicBezTo>
                    <a:pt x="3414" y="5124"/>
                    <a:pt x="2283" y="5124"/>
                    <a:pt x="1460" y="5057"/>
                  </a:cubicBezTo>
                  <a:cubicBezTo>
                    <a:pt x="637" y="4990"/>
                    <a:pt x="123" y="4855"/>
                    <a:pt x="20" y="4384"/>
                  </a:cubicBezTo>
                  <a:cubicBezTo>
                    <a:pt x="-83" y="3913"/>
                    <a:pt x="226" y="3106"/>
                    <a:pt x="740" y="2399"/>
                  </a:cubicBezTo>
                  <a:cubicBezTo>
                    <a:pt x="1254" y="1693"/>
                    <a:pt x="1974" y="1087"/>
                    <a:pt x="2540" y="650"/>
                  </a:cubicBezTo>
                  <a:cubicBezTo>
                    <a:pt x="3106" y="212"/>
                    <a:pt x="3517" y="-57"/>
                    <a:pt x="3774" y="10"/>
                  </a:cubicBezTo>
                  <a:cubicBezTo>
                    <a:pt x="4031" y="78"/>
                    <a:pt x="4134" y="481"/>
                    <a:pt x="4340" y="1760"/>
                  </a:cubicBezTo>
                  <a:cubicBezTo>
                    <a:pt x="4546" y="3038"/>
                    <a:pt x="4854" y="5192"/>
                    <a:pt x="4906" y="7008"/>
                  </a:cubicBezTo>
                  <a:cubicBezTo>
                    <a:pt x="4957" y="8825"/>
                    <a:pt x="4751" y="10306"/>
                    <a:pt x="4494" y="11214"/>
                  </a:cubicBezTo>
                  <a:cubicBezTo>
                    <a:pt x="4237" y="12122"/>
                    <a:pt x="3928" y="12459"/>
                    <a:pt x="3568" y="12526"/>
                  </a:cubicBezTo>
                  <a:cubicBezTo>
                    <a:pt x="3208" y="12593"/>
                    <a:pt x="2797" y="12392"/>
                    <a:pt x="2591" y="12089"/>
                  </a:cubicBezTo>
                  <a:cubicBezTo>
                    <a:pt x="2386" y="11786"/>
                    <a:pt x="2386" y="11382"/>
                    <a:pt x="2951" y="10541"/>
                  </a:cubicBezTo>
                  <a:cubicBezTo>
                    <a:pt x="3517" y="9700"/>
                    <a:pt x="4648" y="8422"/>
                    <a:pt x="6088" y="7042"/>
                  </a:cubicBezTo>
                  <a:cubicBezTo>
                    <a:pt x="7528" y="5663"/>
                    <a:pt x="9277" y="4182"/>
                    <a:pt x="10357" y="3307"/>
                  </a:cubicBezTo>
                  <a:cubicBezTo>
                    <a:pt x="11437" y="2433"/>
                    <a:pt x="11848" y="2164"/>
                    <a:pt x="12208" y="1827"/>
                  </a:cubicBezTo>
                  <a:cubicBezTo>
                    <a:pt x="12568" y="1491"/>
                    <a:pt x="12877" y="1087"/>
                    <a:pt x="12877" y="1087"/>
                  </a:cubicBezTo>
                  <a:cubicBezTo>
                    <a:pt x="12877" y="1087"/>
                    <a:pt x="12568" y="1491"/>
                    <a:pt x="11848" y="2870"/>
                  </a:cubicBezTo>
                  <a:cubicBezTo>
                    <a:pt x="11128" y="4250"/>
                    <a:pt x="9997" y="6605"/>
                    <a:pt x="9174" y="9094"/>
                  </a:cubicBezTo>
                  <a:cubicBezTo>
                    <a:pt x="8351" y="11584"/>
                    <a:pt x="7837" y="14208"/>
                    <a:pt x="7786" y="16126"/>
                  </a:cubicBezTo>
                  <a:cubicBezTo>
                    <a:pt x="7734" y="18044"/>
                    <a:pt x="8146" y="19255"/>
                    <a:pt x="8506" y="19995"/>
                  </a:cubicBezTo>
                  <a:cubicBezTo>
                    <a:pt x="8866" y="20736"/>
                    <a:pt x="9174" y="21005"/>
                    <a:pt x="9586" y="21207"/>
                  </a:cubicBezTo>
                  <a:cubicBezTo>
                    <a:pt x="9997" y="21408"/>
                    <a:pt x="10511" y="21543"/>
                    <a:pt x="11026" y="21509"/>
                  </a:cubicBezTo>
                  <a:cubicBezTo>
                    <a:pt x="11540" y="21476"/>
                    <a:pt x="12054" y="21274"/>
                    <a:pt x="12517" y="20466"/>
                  </a:cubicBezTo>
                  <a:cubicBezTo>
                    <a:pt x="12980" y="19659"/>
                    <a:pt x="13391" y="18246"/>
                    <a:pt x="13494" y="17169"/>
                  </a:cubicBezTo>
                  <a:cubicBezTo>
                    <a:pt x="13597" y="16093"/>
                    <a:pt x="13391" y="15352"/>
                    <a:pt x="13134" y="14780"/>
                  </a:cubicBezTo>
                  <a:cubicBezTo>
                    <a:pt x="12877" y="14208"/>
                    <a:pt x="12568" y="13805"/>
                    <a:pt x="12723" y="13502"/>
                  </a:cubicBezTo>
                  <a:cubicBezTo>
                    <a:pt x="12877" y="13199"/>
                    <a:pt x="13494" y="12997"/>
                    <a:pt x="15037" y="12762"/>
                  </a:cubicBezTo>
                  <a:cubicBezTo>
                    <a:pt x="16580" y="12526"/>
                    <a:pt x="19048" y="12257"/>
                    <a:pt x="21517" y="11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7544065" y="230951"/>
              <a:ext cx="254001" cy="36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14580" y="1034"/>
                  </a:moveTo>
                  <a:cubicBezTo>
                    <a:pt x="13860" y="665"/>
                    <a:pt x="13140" y="297"/>
                    <a:pt x="12330" y="113"/>
                  </a:cubicBezTo>
                  <a:cubicBezTo>
                    <a:pt x="11520" y="-71"/>
                    <a:pt x="10620" y="-71"/>
                    <a:pt x="8730" y="1156"/>
                  </a:cubicBezTo>
                  <a:cubicBezTo>
                    <a:pt x="6840" y="2384"/>
                    <a:pt x="3960" y="4838"/>
                    <a:pt x="2250" y="7599"/>
                  </a:cubicBezTo>
                  <a:cubicBezTo>
                    <a:pt x="540" y="10361"/>
                    <a:pt x="0" y="13429"/>
                    <a:pt x="0" y="15638"/>
                  </a:cubicBezTo>
                  <a:cubicBezTo>
                    <a:pt x="0" y="17847"/>
                    <a:pt x="540" y="19197"/>
                    <a:pt x="1620" y="20118"/>
                  </a:cubicBezTo>
                  <a:cubicBezTo>
                    <a:pt x="2700" y="21038"/>
                    <a:pt x="4320" y="21529"/>
                    <a:pt x="6030" y="21406"/>
                  </a:cubicBezTo>
                  <a:cubicBezTo>
                    <a:pt x="7740" y="21284"/>
                    <a:pt x="9540" y="20547"/>
                    <a:pt x="11340" y="18952"/>
                  </a:cubicBezTo>
                  <a:cubicBezTo>
                    <a:pt x="13140" y="17356"/>
                    <a:pt x="14940" y="14902"/>
                    <a:pt x="16290" y="12570"/>
                  </a:cubicBezTo>
                  <a:cubicBezTo>
                    <a:pt x="17640" y="10238"/>
                    <a:pt x="18540" y="8029"/>
                    <a:pt x="18720" y="6127"/>
                  </a:cubicBezTo>
                  <a:cubicBezTo>
                    <a:pt x="18900" y="4224"/>
                    <a:pt x="18360" y="2629"/>
                    <a:pt x="17730" y="1647"/>
                  </a:cubicBezTo>
                  <a:cubicBezTo>
                    <a:pt x="17100" y="665"/>
                    <a:pt x="16380" y="297"/>
                    <a:pt x="14850" y="113"/>
                  </a:cubicBezTo>
                  <a:cubicBezTo>
                    <a:pt x="13320" y="-71"/>
                    <a:pt x="10980" y="-71"/>
                    <a:pt x="9090" y="420"/>
                  </a:cubicBezTo>
                  <a:cubicBezTo>
                    <a:pt x="7200" y="911"/>
                    <a:pt x="5760" y="1893"/>
                    <a:pt x="4860" y="2752"/>
                  </a:cubicBezTo>
                  <a:cubicBezTo>
                    <a:pt x="3960" y="3611"/>
                    <a:pt x="3600" y="4347"/>
                    <a:pt x="3510" y="5022"/>
                  </a:cubicBezTo>
                  <a:cubicBezTo>
                    <a:pt x="3420" y="5697"/>
                    <a:pt x="3600" y="6311"/>
                    <a:pt x="4140" y="6802"/>
                  </a:cubicBezTo>
                  <a:cubicBezTo>
                    <a:pt x="4680" y="7293"/>
                    <a:pt x="5580" y="7661"/>
                    <a:pt x="7020" y="7845"/>
                  </a:cubicBezTo>
                  <a:cubicBezTo>
                    <a:pt x="8460" y="8029"/>
                    <a:pt x="10440" y="8029"/>
                    <a:pt x="12960" y="7538"/>
                  </a:cubicBezTo>
                  <a:cubicBezTo>
                    <a:pt x="15480" y="7047"/>
                    <a:pt x="18540" y="6065"/>
                    <a:pt x="21600" y="5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7655499" y="0"/>
              <a:ext cx="136217" cy="17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77" fill="norm" stroke="1" extrusionOk="0">
                  <a:moveTo>
                    <a:pt x="9422" y="4882"/>
                  </a:moveTo>
                  <a:cubicBezTo>
                    <a:pt x="7096" y="9097"/>
                    <a:pt x="4770" y="13311"/>
                    <a:pt x="3108" y="15945"/>
                  </a:cubicBezTo>
                  <a:cubicBezTo>
                    <a:pt x="1447" y="18579"/>
                    <a:pt x="450" y="19633"/>
                    <a:pt x="117" y="19370"/>
                  </a:cubicBezTo>
                  <a:cubicBezTo>
                    <a:pt x="-215" y="19106"/>
                    <a:pt x="117" y="17526"/>
                    <a:pt x="1613" y="14628"/>
                  </a:cubicBezTo>
                  <a:cubicBezTo>
                    <a:pt x="3108" y="11731"/>
                    <a:pt x="5767" y="7516"/>
                    <a:pt x="7927" y="4618"/>
                  </a:cubicBezTo>
                  <a:cubicBezTo>
                    <a:pt x="10087" y="1721"/>
                    <a:pt x="11748" y="140"/>
                    <a:pt x="13077" y="9"/>
                  </a:cubicBezTo>
                  <a:cubicBezTo>
                    <a:pt x="14407" y="-123"/>
                    <a:pt x="15403" y="1194"/>
                    <a:pt x="15902" y="3828"/>
                  </a:cubicBezTo>
                  <a:cubicBezTo>
                    <a:pt x="16400" y="6462"/>
                    <a:pt x="16400" y="10414"/>
                    <a:pt x="17231" y="13575"/>
                  </a:cubicBezTo>
                  <a:cubicBezTo>
                    <a:pt x="18062" y="16736"/>
                    <a:pt x="19723" y="19106"/>
                    <a:pt x="21385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8001971" y="329684"/>
              <a:ext cx="189795" cy="103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072" fill="norm" stroke="1" extrusionOk="0">
                  <a:moveTo>
                    <a:pt x="633" y="21072"/>
                  </a:moveTo>
                  <a:cubicBezTo>
                    <a:pt x="159" y="18912"/>
                    <a:pt x="-316" y="16752"/>
                    <a:pt x="277" y="13296"/>
                  </a:cubicBezTo>
                  <a:cubicBezTo>
                    <a:pt x="871" y="9840"/>
                    <a:pt x="2532" y="5088"/>
                    <a:pt x="3957" y="2496"/>
                  </a:cubicBezTo>
                  <a:cubicBezTo>
                    <a:pt x="5381" y="-96"/>
                    <a:pt x="6568" y="-528"/>
                    <a:pt x="7398" y="552"/>
                  </a:cubicBezTo>
                  <a:cubicBezTo>
                    <a:pt x="8229" y="1632"/>
                    <a:pt x="8704" y="4224"/>
                    <a:pt x="9297" y="6384"/>
                  </a:cubicBezTo>
                  <a:cubicBezTo>
                    <a:pt x="9891" y="8544"/>
                    <a:pt x="10603" y="10272"/>
                    <a:pt x="11671" y="11568"/>
                  </a:cubicBezTo>
                  <a:cubicBezTo>
                    <a:pt x="12739" y="12864"/>
                    <a:pt x="14163" y="13728"/>
                    <a:pt x="15825" y="12648"/>
                  </a:cubicBezTo>
                  <a:cubicBezTo>
                    <a:pt x="17486" y="11568"/>
                    <a:pt x="19385" y="8544"/>
                    <a:pt x="21284" y="5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8025448" y="496430"/>
              <a:ext cx="21076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4660" y="21600"/>
                  </a:moveTo>
                  <a:cubicBezTo>
                    <a:pt x="3580" y="21600"/>
                    <a:pt x="2500" y="21600"/>
                    <a:pt x="1636" y="20800"/>
                  </a:cubicBezTo>
                  <a:cubicBezTo>
                    <a:pt x="772" y="20000"/>
                    <a:pt x="124" y="18400"/>
                    <a:pt x="16" y="16600"/>
                  </a:cubicBezTo>
                  <a:cubicBezTo>
                    <a:pt x="-92" y="14800"/>
                    <a:pt x="340" y="12800"/>
                    <a:pt x="1312" y="11000"/>
                  </a:cubicBezTo>
                  <a:cubicBezTo>
                    <a:pt x="2284" y="9200"/>
                    <a:pt x="3796" y="7600"/>
                    <a:pt x="5416" y="7800"/>
                  </a:cubicBezTo>
                  <a:cubicBezTo>
                    <a:pt x="7036" y="8000"/>
                    <a:pt x="8764" y="10000"/>
                    <a:pt x="10060" y="11800"/>
                  </a:cubicBezTo>
                  <a:cubicBezTo>
                    <a:pt x="11356" y="13600"/>
                    <a:pt x="12220" y="15200"/>
                    <a:pt x="13732" y="14800"/>
                  </a:cubicBezTo>
                  <a:cubicBezTo>
                    <a:pt x="15244" y="14400"/>
                    <a:pt x="17404" y="12000"/>
                    <a:pt x="18808" y="9200"/>
                  </a:cubicBezTo>
                  <a:cubicBezTo>
                    <a:pt x="20212" y="6400"/>
                    <a:pt x="20860" y="3200"/>
                    <a:pt x="215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8579380" y="219147"/>
              <a:ext cx="241036" cy="391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498" fill="norm" stroke="1" extrusionOk="0">
                  <a:moveTo>
                    <a:pt x="2250" y="6503"/>
                  </a:moveTo>
                  <a:cubicBezTo>
                    <a:pt x="1871" y="9406"/>
                    <a:pt x="1492" y="12310"/>
                    <a:pt x="1208" y="14516"/>
                  </a:cubicBezTo>
                  <a:cubicBezTo>
                    <a:pt x="923" y="16723"/>
                    <a:pt x="734" y="18232"/>
                    <a:pt x="544" y="19394"/>
                  </a:cubicBezTo>
                  <a:cubicBezTo>
                    <a:pt x="355" y="20555"/>
                    <a:pt x="165" y="21368"/>
                    <a:pt x="71" y="21484"/>
                  </a:cubicBezTo>
                  <a:cubicBezTo>
                    <a:pt x="-24" y="21600"/>
                    <a:pt x="-24" y="21019"/>
                    <a:pt x="71" y="18465"/>
                  </a:cubicBezTo>
                  <a:cubicBezTo>
                    <a:pt x="165" y="15910"/>
                    <a:pt x="355" y="11381"/>
                    <a:pt x="639" y="8477"/>
                  </a:cubicBezTo>
                  <a:cubicBezTo>
                    <a:pt x="923" y="5574"/>
                    <a:pt x="1302" y="4297"/>
                    <a:pt x="1681" y="3368"/>
                  </a:cubicBezTo>
                  <a:cubicBezTo>
                    <a:pt x="2060" y="2439"/>
                    <a:pt x="2439" y="1858"/>
                    <a:pt x="3102" y="1510"/>
                  </a:cubicBezTo>
                  <a:cubicBezTo>
                    <a:pt x="3765" y="1161"/>
                    <a:pt x="4713" y="1045"/>
                    <a:pt x="5376" y="1277"/>
                  </a:cubicBezTo>
                  <a:cubicBezTo>
                    <a:pt x="6039" y="1510"/>
                    <a:pt x="6418" y="2090"/>
                    <a:pt x="7176" y="4065"/>
                  </a:cubicBezTo>
                  <a:cubicBezTo>
                    <a:pt x="7934" y="6039"/>
                    <a:pt x="9071" y="9406"/>
                    <a:pt x="10018" y="12019"/>
                  </a:cubicBezTo>
                  <a:cubicBezTo>
                    <a:pt x="10965" y="14632"/>
                    <a:pt x="11723" y="16490"/>
                    <a:pt x="12481" y="17594"/>
                  </a:cubicBezTo>
                  <a:cubicBezTo>
                    <a:pt x="13239" y="18697"/>
                    <a:pt x="13997" y="19045"/>
                    <a:pt x="14660" y="18929"/>
                  </a:cubicBezTo>
                  <a:cubicBezTo>
                    <a:pt x="15323" y="18813"/>
                    <a:pt x="15892" y="18232"/>
                    <a:pt x="16839" y="15968"/>
                  </a:cubicBezTo>
                  <a:cubicBezTo>
                    <a:pt x="17787" y="13703"/>
                    <a:pt x="19113" y="9755"/>
                    <a:pt x="19776" y="7084"/>
                  </a:cubicBezTo>
                  <a:cubicBezTo>
                    <a:pt x="20439" y="4413"/>
                    <a:pt x="20439" y="3019"/>
                    <a:pt x="20439" y="1916"/>
                  </a:cubicBezTo>
                  <a:cubicBezTo>
                    <a:pt x="20439" y="813"/>
                    <a:pt x="20439" y="0"/>
                    <a:pt x="20439" y="0"/>
                  </a:cubicBezTo>
                  <a:cubicBezTo>
                    <a:pt x="20439" y="0"/>
                    <a:pt x="20439" y="813"/>
                    <a:pt x="20629" y="1568"/>
                  </a:cubicBezTo>
                  <a:cubicBezTo>
                    <a:pt x="20818" y="2323"/>
                    <a:pt x="21197" y="3019"/>
                    <a:pt x="21576" y="37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8862034" y="424463"/>
              <a:ext cx="94249" cy="131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222" fill="norm" stroke="1" extrusionOk="0">
                  <a:moveTo>
                    <a:pt x="10489" y="3429"/>
                  </a:moveTo>
                  <a:cubicBezTo>
                    <a:pt x="10489" y="1714"/>
                    <a:pt x="10489" y="0"/>
                    <a:pt x="9315" y="0"/>
                  </a:cubicBezTo>
                  <a:cubicBezTo>
                    <a:pt x="8141" y="0"/>
                    <a:pt x="5793" y="1714"/>
                    <a:pt x="3915" y="4800"/>
                  </a:cubicBezTo>
                  <a:cubicBezTo>
                    <a:pt x="2037" y="7886"/>
                    <a:pt x="628" y="12343"/>
                    <a:pt x="159" y="15429"/>
                  </a:cubicBezTo>
                  <a:cubicBezTo>
                    <a:pt x="-311" y="18514"/>
                    <a:pt x="159" y="20229"/>
                    <a:pt x="2976" y="20914"/>
                  </a:cubicBezTo>
                  <a:cubicBezTo>
                    <a:pt x="5793" y="21600"/>
                    <a:pt x="10959" y="21257"/>
                    <a:pt x="14480" y="18686"/>
                  </a:cubicBezTo>
                  <a:cubicBezTo>
                    <a:pt x="18002" y="16114"/>
                    <a:pt x="19880" y="11314"/>
                    <a:pt x="20585" y="8057"/>
                  </a:cubicBezTo>
                  <a:cubicBezTo>
                    <a:pt x="21289" y="4800"/>
                    <a:pt x="20819" y="3086"/>
                    <a:pt x="19411" y="2400"/>
                  </a:cubicBezTo>
                  <a:cubicBezTo>
                    <a:pt x="18002" y="1714"/>
                    <a:pt x="15654" y="2057"/>
                    <a:pt x="13306" y="2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8985515" y="382130"/>
              <a:ext cx="107951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336"/>
                  </a:moveTo>
                  <a:cubicBezTo>
                    <a:pt x="2118" y="4828"/>
                    <a:pt x="4235" y="4320"/>
                    <a:pt x="6141" y="4447"/>
                  </a:cubicBezTo>
                  <a:cubicBezTo>
                    <a:pt x="8047" y="4574"/>
                    <a:pt x="9741" y="5336"/>
                    <a:pt x="11647" y="7115"/>
                  </a:cubicBezTo>
                  <a:cubicBezTo>
                    <a:pt x="13553" y="8894"/>
                    <a:pt x="15671" y="11689"/>
                    <a:pt x="16729" y="13849"/>
                  </a:cubicBezTo>
                  <a:cubicBezTo>
                    <a:pt x="17788" y="16009"/>
                    <a:pt x="17788" y="17534"/>
                    <a:pt x="16941" y="18932"/>
                  </a:cubicBezTo>
                  <a:cubicBezTo>
                    <a:pt x="16094" y="20329"/>
                    <a:pt x="14400" y="21600"/>
                    <a:pt x="12918" y="21600"/>
                  </a:cubicBezTo>
                  <a:cubicBezTo>
                    <a:pt x="11435" y="21600"/>
                    <a:pt x="10165" y="20329"/>
                    <a:pt x="9741" y="17407"/>
                  </a:cubicBezTo>
                  <a:cubicBezTo>
                    <a:pt x="9318" y="14485"/>
                    <a:pt x="9741" y="9911"/>
                    <a:pt x="11859" y="6734"/>
                  </a:cubicBezTo>
                  <a:cubicBezTo>
                    <a:pt x="13976" y="3558"/>
                    <a:pt x="17788" y="177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9202424" y="380999"/>
              <a:ext cx="195842" cy="16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69" fill="norm" stroke="1" extrusionOk="0">
                  <a:moveTo>
                    <a:pt x="586" y="4357"/>
                  </a:moveTo>
                  <a:cubicBezTo>
                    <a:pt x="1283" y="5479"/>
                    <a:pt x="1979" y="6601"/>
                    <a:pt x="2212" y="8986"/>
                  </a:cubicBezTo>
                  <a:cubicBezTo>
                    <a:pt x="2444" y="11370"/>
                    <a:pt x="2212" y="15017"/>
                    <a:pt x="1747" y="17542"/>
                  </a:cubicBezTo>
                  <a:cubicBezTo>
                    <a:pt x="1283" y="20066"/>
                    <a:pt x="586" y="21469"/>
                    <a:pt x="237" y="21469"/>
                  </a:cubicBezTo>
                  <a:cubicBezTo>
                    <a:pt x="-111" y="21469"/>
                    <a:pt x="-111" y="20066"/>
                    <a:pt x="470" y="17121"/>
                  </a:cubicBezTo>
                  <a:cubicBezTo>
                    <a:pt x="1050" y="14175"/>
                    <a:pt x="2212" y="9687"/>
                    <a:pt x="3141" y="6882"/>
                  </a:cubicBezTo>
                  <a:cubicBezTo>
                    <a:pt x="4070" y="4077"/>
                    <a:pt x="4766" y="2955"/>
                    <a:pt x="5347" y="3235"/>
                  </a:cubicBezTo>
                  <a:cubicBezTo>
                    <a:pt x="5928" y="3516"/>
                    <a:pt x="6392" y="5199"/>
                    <a:pt x="6624" y="6882"/>
                  </a:cubicBezTo>
                  <a:cubicBezTo>
                    <a:pt x="6857" y="8565"/>
                    <a:pt x="6857" y="10248"/>
                    <a:pt x="6624" y="11791"/>
                  </a:cubicBezTo>
                  <a:cubicBezTo>
                    <a:pt x="6392" y="13334"/>
                    <a:pt x="5928" y="14737"/>
                    <a:pt x="5928" y="14596"/>
                  </a:cubicBezTo>
                  <a:cubicBezTo>
                    <a:pt x="5928" y="14456"/>
                    <a:pt x="6392" y="12773"/>
                    <a:pt x="7205" y="10529"/>
                  </a:cubicBezTo>
                  <a:cubicBezTo>
                    <a:pt x="8018" y="8285"/>
                    <a:pt x="9179" y="5479"/>
                    <a:pt x="10689" y="3375"/>
                  </a:cubicBezTo>
                  <a:cubicBezTo>
                    <a:pt x="12199" y="1272"/>
                    <a:pt x="14057" y="-131"/>
                    <a:pt x="15102" y="9"/>
                  </a:cubicBezTo>
                  <a:cubicBezTo>
                    <a:pt x="16147" y="150"/>
                    <a:pt x="16379" y="1833"/>
                    <a:pt x="16612" y="4638"/>
                  </a:cubicBezTo>
                  <a:cubicBezTo>
                    <a:pt x="16844" y="7443"/>
                    <a:pt x="17076" y="11370"/>
                    <a:pt x="17192" y="14035"/>
                  </a:cubicBezTo>
                  <a:cubicBezTo>
                    <a:pt x="17308" y="16700"/>
                    <a:pt x="17308" y="18103"/>
                    <a:pt x="18005" y="18524"/>
                  </a:cubicBezTo>
                  <a:cubicBezTo>
                    <a:pt x="18702" y="18944"/>
                    <a:pt x="20095" y="18383"/>
                    <a:pt x="21489" y="17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9415236" y="155276"/>
              <a:ext cx="266664" cy="391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04" fill="norm" stroke="1" extrusionOk="0">
                  <a:moveTo>
                    <a:pt x="5270" y="16627"/>
                  </a:moveTo>
                  <a:cubicBezTo>
                    <a:pt x="5780" y="16046"/>
                    <a:pt x="6290" y="15465"/>
                    <a:pt x="6545" y="14710"/>
                  </a:cubicBezTo>
                  <a:cubicBezTo>
                    <a:pt x="6800" y="13956"/>
                    <a:pt x="6800" y="13027"/>
                    <a:pt x="6375" y="12736"/>
                  </a:cubicBezTo>
                  <a:cubicBezTo>
                    <a:pt x="5950" y="12446"/>
                    <a:pt x="5099" y="12794"/>
                    <a:pt x="3994" y="13839"/>
                  </a:cubicBezTo>
                  <a:cubicBezTo>
                    <a:pt x="2888" y="14885"/>
                    <a:pt x="1528" y="16627"/>
                    <a:pt x="762" y="17788"/>
                  </a:cubicBezTo>
                  <a:cubicBezTo>
                    <a:pt x="-3" y="18949"/>
                    <a:pt x="-173" y="19530"/>
                    <a:pt x="167" y="19820"/>
                  </a:cubicBezTo>
                  <a:cubicBezTo>
                    <a:pt x="507" y="20110"/>
                    <a:pt x="1358" y="20110"/>
                    <a:pt x="2123" y="19936"/>
                  </a:cubicBezTo>
                  <a:cubicBezTo>
                    <a:pt x="2888" y="19762"/>
                    <a:pt x="3569" y="19414"/>
                    <a:pt x="4334" y="18833"/>
                  </a:cubicBezTo>
                  <a:cubicBezTo>
                    <a:pt x="5099" y="18252"/>
                    <a:pt x="5950" y="17439"/>
                    <a:pt x="6375" y="17323"/>
                  </a:cubicBezTo>
                  <a:cubicBezTo>
                    <a:pt x="6800" y="17207"/>
                    <a:pt x="6800" y="17788"/>
                    <a:pt x="6800" y="18369"/>
                  </a:cubicBezTo>
                  <a:cubicBezTo>
                    <a:pt x="6800" y="18949"/>
                    <a:pt x="6800" y="19530"/>
                    <a:pt x="7140" y="19994"/>
                  </a:cubicBezTo>
                  <a:cubicBezTo>
                    <a:pt x="7481" y="20459"/>
                    <a:pt x="8161" y="20807"/>
                    <a:pt x="9011" y="20865"/>
                  </a:cubicBezTo>
                  <a:cubicBezTo>
                    <a:pt x="9862" y="20923"/>
                    <a:pt x="10882" y="20691"/>
                    <a:pt x="12243" y="19588"/>
                  </a:cubicBezTo>
                  <a:cubicBezTo>
                    <a:pt x="13603" y="18485"/>
                    <a:pt x="15304" y="16510"/>
                    <a:pt x="16835" y="13781"/>
                  </a:cubicBezTo>
                  <a:cubicBezTo>
                    <a:pt x="18366" y="11052"/>
                    <a:pt x="19726" y="7569"/>
                    <a:pt x="20492" y="5362"/>
                  </a:cubicBezTo>
                  <a:cubicBezTo>
                    <a:pt x="21257" y="3156"/>
                    <a:pt x="21427" y="2227"/>
                    <a:pt x="21427" y="1472"/>
                  </a:cubicBezTo>
                  <a:cubicBezTo>
                    <a:pt x="21427" y="717"/>
                    <a:pt x="21257" y="136"/>
                    <a:pt x="20832" y="20"/>
                  </a:cubicBezTo>
                  <a:cubicBezTo>
                    <a:pt x="20407" y="-96"/>
                    <a:pt x="19726" y="252"/>
                    <a:pt x="18791" y="1936"/>
                  </a:cubicBezTo>
                  <a:cubicBezTo>
                    <a:pt x="17855" y="3620"/>
                    <a:pt x="16665" y="6639"/>
                    <a:pt x="16240" y="9601"/>
                  </a:cubicBezTo>
                  <a:cubicBezTo>
                    <a:pt x="15814" y="12562"/>
                    <a:pt x="16155" y="15465"/>
                    <a:pt x="17005" y="17439"/>
                  </a:cubicBezTo>
                  <a:cubicBezTo>
                    <a:pt x="17855" y="19414"/>
                    <a:pt x="19216" y="20459"/>
                    <a:pt x="20577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10042823" y="185280"/>
              <a:ext cx="142843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fill="norm" stroke="1" extrusionOk="0">
                  <a:moveTo>
                    <a:pt x="21126" y="0"/>
                  </a:moveTo>
                  <a:cubicBezTo>
                    <a:pt x="19561" y="116"/>
                    <a:pt x="17996" y="232"/>
                    <a:pt x="15961" y="871"/>
                  </a:cubicBezTo>
                  <a:cubicBezTo>
                    <a:pt x="13926" y="1510"/>
                    <a:pt x="11422" y="2671"/>
                    <a:pt x="8604" y="4935"/>
                  </a:cubicBezTo>
                  <a:cubicBezTo>
                    <a:pt x="5787" y="7200"/>
                    <a:pt x="2656" y="10568"/>
                    <a:pt x="1091" y="13239"/>
                  </a:cubicBezTo>
                  <a:cubicBezTo>
                    <a:pt x="-474" y="15910"/>
                    <a:pt x="-474" y="17884"/>
                    <a:pt x="1874" y="19161"/>
                  </a:cubicBezTo>
                  <a:cubicBezTo>
                    <a:pt x="4222" y="20439"/>
                    <a:pt x="8917" y="21019"/>
                    <a:pt x="136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10242324" y="226335"/>
              <a:ext cx="222742" cy="28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014" fill="norm" stroke="1" extrusionOk="0">
                  <a:moveTo>
                    <a:pt x="13370" y="6265"/>
                  </a:moveTo>
                  <a:cubicBezTo>
                    <a:pt x="13168" y="5494"/>
                    <a:pt x="12966" y="4722"/>
                    <a:pt x="12361" y="4336"/>
                  </a:cubicBezTo>
                  <a:cubicBezTo>
                    <a:pt x="11755" y="3951"/>
                    <a:pt x="10746" y="3951"/>
                    <a:pt x="8828" y="5031"/>
                  </a:cubicBezTo>
                  <a:cubicBezTo>
                    <a:pt x="6910" y="6111"/>
                    <a:pt x="4084" y="8271"/>
                    <a:pt x="2267" y="10354"/>
                  </a:cubicBezTo>
                  <a:cubicBezTo>
                    <a:pt x="450" y="12436"/>
                    <a:pt x="-357" y="14442"/>
                    <a:pt x="148" y="16216"/>
                  </a:cubicBezTo>
                  <a:cubicBezTo>
                    <a:pt x="652" y="17991"/>
                    <a:pt x="2469" y="19534"/>
                    <a:pt x="4589" y="20382"/>
                  </a:cubicBezTo>
                  <a:cubicBezTo>
                    <a:pt x="6708" y="21231"/>
                    <a:pt x="9131" y="21385"/>
                    <a:pt x="11654" y="19842"/>
                  </a:cubicBezTo>
                  <a:cubicBezTo>
                    <a:pt x="14178" y="18299"/>
                    <a:pt x="16802" y="15059"/>
                    <a:pt x="18316" y="11896"/>
                  </a:cubicBezTo>
                  <a:cubicBezTo>
                    <a:pt x="19830" y="8734"/>
                    <a:pt x="20234" y="5648"/>
                    <a:pt x="19527" y="3565"/>
                  </a:cubicBezTo>
                  <a:cubicBezTo>
                    <a:pt x="18821" y="1482"/>
                    <a:pt x="17004" y="402"/>
                    <a:pt x="14682" y="94"/>
                  </a:cubicBezTo>
                  <a:cubicBezTo>
                    <a:pt x="12361" y="-215"/>
                    <a:pt x="9535" y="248"/>
                    <a:pt x="7516" y="1405"/>
                  </a:cubicBezTo>
                  <a:cubicBezTo>
                    <a:pt x="5497" y="2562"/>
                    <a:pt x="4286" y="4414"/>
                    <a:pt x="4488" y="6188"/>
                  </a:cubicBezTo>
                  <a:cubicBezTo>
                    <a:pt x="4690" y="7962"/>
                    <a:pt x="6305" y="9659"/>
                    <a:pt x="9333" y="10431"/>
                  </a:cubicBezTo>
                  <a:cubicBezTo>
                    <a:pt x="12361" y="11202"/>
                    <a:pt x="16802" y="11048"/>
                    <a:pt x="21243" y="10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10490465" y="528180"/>
              <a:ext cx="69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10941315" y="307648"/>
              <a:ext cx="122528" cy="237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45" fill="norm" stroke="1" extrusionOk="0">
                  <a:moveTo>
                    <a:pt x="17573" y="5006"/>
                  </a:moveTo>
                  <a:cubicBezTo>
                    <a:pt x="17939" y="4050"/>
                    <a:pt x="18305" y="3095"/>
                    <a:pt x="18122" y="2139"/>
                  </a:cubicBezTo>
                  <a:cubicBezTo>
                    <a:pt x="17939" y="1183"/>
                    <a:pt x="17207" y="227"/>
                    <a:pt x="14827" y="36"/>
                  </a:cubicBezTo>
                  <a:cubicBezTo>
                    <a:pt x="12447" y="-155"/>
                    <a:pt x="8420" y="418"/>
                    <a:pt x="5308" y="1661"/>
                  </a:cubicBezTo>
                  <a:cubicBezTo>
                    <a:pt x="2197" y="2903"/>
                    <a:pt x="0" y="4815"/>
                    <a:pt x="0" y="6535"/>
                  </a:cubicBezTo>
                  <a:cubicBezTo>
                    <a:pt x="0" y="8256"/>
                    <a:pt x="2197" y="9785"/>
                    <a:pt x="6041" y="11696"/>
                  </a:cubicBezTo>
                  <a:cubicBezTo>
                    <a:pt x="9885" y="13608"/>
                    <a:pt x="15376" y="15902"/>
                    <a:pt x="18305" y="17526"/>
                  </a:cubicBezTo>
                  <a:cubicBezTo>
                    <a:pt x="21234" y="19151"/>
                    <a:pt x="21600" y="20107"/>
                    <a:pt x="20868" y="20680"/>
                  </a:cubicBezTo>
                  <a:cubicBezTo>
                    <a:pt x="20136" y="21254"/>
                    <a:pt x="18305" y="21445"/>
                    <a:pt x="16292" y="21445"/>
                  </a:cubicBezTo>
                  <a:cubicBezTo>
                    <a:pt x="14278" y="21445"/>
                    <a:pt x="12081" y="21254"/>
                    <a:pt x="10434" y="20585"/>
                  </a:cubicBezTo>
                  <a:cubicBezTo>
                    <a:pt x="8786" y="19916"/>
                    <a:pt x="7688" y="18769"/>
                    <a:pt x="8054" y="17813"/>
                  </a:cubicBezTo>
                  <a:cubicBezTo>
                    <a:pt x="8420" y="16857"/>
                    <a:pt x="10251" y="16093"/>
                    <a:pt x="12081" y="15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11118250" y="336748"/>
              <a:ext cx="197716" cy="195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043" fill="norm" stroke="1" extrusionOk="0">
                  <a:moveTo>
                    <a:pt x="6842" y="8285"/>
                  </a:moveTo>
                  <a:cubicBezTo>
                    <a:pt x="7967" y="8512"/>
                    <a:pt x="9092" y="8740"/>
                    <a:pt x="10105" y="8512"/>
                  </a:cubicBezTo>
                  <a:cubicBezTo>
                    <a:pt x="11117" y="8285"/>
                    <a:pt x="12017" y="7603"/>
                    <a:pt x="12692" y="6693"/>
                  </a:cubicBezTo>
                  <a:cubicBezTo>
                    <a:pt x="13367" y="5784"/>
                    <a:pt x="13817" y="4647"/>
                    <a:pt x="14042" y="3510"/>
                  </a:cubicBezTo>
                  <a:cubicBezTo>
                    <a:pt x="14267" y="2373"/>
                    <a:pt x="14267" y="1237"/>
                    <a:pt x="13704" y="554"/>
                  </a:cubicBezTo>
                  <a:cubicBezTo>
                    <a:pt x="13142" y="-128"/>
                    <a:pt x="12017" y="-355"/>
                    <a:pt x="9767" y="896"/>
                  </a:cubicBezTo>
                  <a:cubicBezTo>
                    <a:pt x="7517" y="2146"/>
                    <a:pt x="4142" y="4874"/>
                    <a:pt x="2117" y="7830"/>
                  </a:cubicBezTo>
                  <a:cubicBezTo>
                    <a:pt x="92" y="10786"/>
                    <a:pt x="-583" y="13969"/>
                    <a:pt x="542" y="16470"/>
                  </a:cubicBezTo>
                  <a:cubicBezTo>
                    <a:pt x="1667" y="18971"/>
                    <a:pt x="4592" y="20790"/>
                    <a:pt x="8305" y="21018"/>
                  </a:cubicBezTo>
                  <a:cubicBezTo>
                    <a:pt x="12017" y="21245"/>
                    <a:pt x="16517" y="19881"/>
                    <a:pt x="21017" y="18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11292370" y="135570"/>
              <a:ext cx="118846" cy="157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379" fill="norm" stroke="1" extrusionOk="0">
                  <a:moveTo>
                    <a:pt x="800" y="2444"/>
                  </a:moveTo>
                  <a:cubicBezTo>
                    <a:pt x="2289" y="1580"/>
                    <a:pt x="3779" y="716"/>
                    <a:pt x="6013" y="284"/>
                  </a:cubicBezTo>
                  <a:cubicBezTo>
                    <a:pt x="8248" y="-148"/>
                    <a:pt x="11227" y="-148"/>
                    <a:pt x="12903" y="716"/>
                  </a:cubicBezTo>
                  <a:cubicBezTo>
                    <a:pt x="14579" y="1580"/>
                    <a:pt x="14951" y="3308"/>
                    <a:pt x="13089" y="6044"/>
                  </a:cubicBezTo>
                  <a:cubicBezTo>
                    <a:pt x="11227" y="8780"/>
                    <a:pt x="7131" y="12524"/>
                    <a:pt x="4151" y="15260"/>
                  </a:cubicBezTo>
                  <a:cubicBezTo>
                    <a:pt x="1172" y="17996"/>
                    <a:pt x="-690" y="19724"/>
                    <a:pt x="241" y="20588"/>
                  </a:cubicBezTo>
                  <a:cubicBezTo>
                    <a:pt x="1172" y="21452"/>
                    <a:pt x="4896" y="21452"/>
                    <a:pt x="8807" y="21308"/>
                  </a:cubicBezTo>
                  <a:cubicBezTo>
                    <a:pt x="12717" y="21164"/>
                    <a:pt x="16813" y="20876"/>
                    <a:pt x="20910" y="205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11442965" y="141772"/>
              <a:ext cx="131155" cy="461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519" fill="norm" stroke="1" extrusionOk="0">
                  <a:moveTo>
                    <a:pt x="7200" y="548"/>
                  </a:moveTo>
                  <a:cubicBezTo>
                    <a:pt x="8571" y="252"/>
                    <a:pt x="9943" y="-44"/>
                    <a:pt x="11143" y="5"/>
                  </a:cubicBezTo>
                  <a:cubicBezTo>
                    <a:pt x="12343" y="55"/>
                    <a:pt x="13371" y="449"/>
                    <a:pt x="15086" y="1781"/>
                  </a:cubicBezTo>
                  <a:cubicBezTo>
                    <a:pt x="16800" y="3112"/>
                    <a:pt x="19200" y="5381"/>
                    <a:pt x="20400" y="8044"/>
                  </a:cubicBezTo>
                  <a:cubicBezTo>
                    <a:pt x="21600" y="10707"/>
                    <a:pt x="21600" y="13764"/>
                    <a:pt x="19886" y="15983"/>
                  </a:cubicBezTo>
                  <a:cubicBezTo>
                    <a:pt x="18171" y="18203"/>
                    <a:pt x="14743" y="19583"/>
                    <a:pt x="12171" y="20372"/>
                  </a:cubicBezTo>
                  <a:cubicBezTo>
                    <a:pt x="9600" y="21161"/>
                    <a:pt x="7886" y="21359"/>
                    <a:pt x="6000" y="21457"/>
                  </a:cubicBezTo>
                  <a:cubicBezTo>
                    <a:pt x="4114" y="21556"/>
                    <a:pt x="2057" y="21556"/>
                    <a:pt x="1029" y="21309"/>
                  </a:cubicBezTo>
                  <a:cubicBezTo>
                    <a:pt x="0" y="21063"/>
                    <a:pt x="0" y="20570"/>
                    <a:pt x="0" y="200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11563615" y="617080"/>
              <a:ext cx="1206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1" name="Line"/>
            <p:cNvSpPr/>
            <p:nvPr/>
          </p:nvSpPr>
          <p:spPr>
            <a:xfrm>
              <a:off x="1456820" y="1506080"/>
              <a:ext cx="365896" cy="357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45" fill="norm" stroke="1" extrusionOk="0">
                  <a:moveTo>
                    <a:pt x="8425" y="0"/>
                  </a:moveTo>
                  <a:cubicBezTo>
                    <a:pt x="7928" y="508"/>
                    <a:pt x="7431" y="1016"/>
                    <a:pt x="7059" y="2668"/>
                  </a:cubicBezTo>
                  <a:cubicBezTo>
                    <a:pt x="6687" y="4320"/>
                    <a:pt x="6438" y="7115"/>
                    <a:pt x="6314" y="10038"/>
                  </a:cubicBezTo>
                  <a:cubicBezTo>
                    <a:pt x="6190" y="12960"/>
                    <a:pt x="6190" y="16009"/>
                    <a:pt x="6438" y="17915"/>
                  </a:cubicBezTo>
                  <a:cubicBezTo>
                    <a:pt x="6687" y="19821"/>
                    <a:pt x="7183" y="20584"/>
                    <a:pt x="7928" y="21028"/>
                  </a:cubicBezTo>
                  <a:cubicBezTo>
                    <a:pt x="8673" y="21473"/>
                    <a:pt x="9666" y="21600"/>
                    <a:pt x="10225" y="21219"/>
                  </a:cubicBezTo>
                  <a:cubicBezTo>
                    <a:pt x="10783" y="20838"/>
                    <a:pt x="10907" y="19948"/>
                    <a:pt x="10100" y="18805"/>
                  </a:cubicBezTo>
                  <a:cubicBezTo>
                    <a:pt x="9293" y="17661"/>
                    <a:pt x="7556" y="16264"/>
                    <a:pt x="6004" y="15438"/>
                  </a:cubicBezTo>
                  <a:cubicBezTo>
                    <a:pt x="4452" y="14612"/>
                    <a:pt x="3087" y="14358"/>
                    <a:pt x="2031" y="14104"/>
                  </a:cubicBezTo>
                  <a:cubicBezTo>
                    <a:pt x="976" y="13849"/>
                    <a:pt x="231" y="13595"/>
                    <a:pt x="45" y="13214"/>
                  </a:cubicBezTo>
                  <a:cubicBezTo>
                    <a:pt x="-141" y="12833"/>
                    <a:pt x="231" y="12325"/>
                    <a:pt x="1473" y="11118"/>
                  </a:cubicBezTo>
                  <a:cubicBezTo>
                    <a:pt x="2714" y="9911"/>
                    <a:pt x="4825" y="8005"/>
                    <a:pt x="6500" y="6480"/>
                  </a:cubicBezTo>
                  <a:cubicBezTo>
                    <a:pt x="8176" y="4955"/>
                    <a:pt x="9418" y="3812"/>
                    <a:pt x="10349" y="3113"/>
                  </a:cubicBezTo>
                  <a:cubicBezTo>
                    <a:pt x="11280" y="2414"/>
                    <a:pt x="11900" y="2160"/>
                    <a:pt x="12273" y="2351"/>
                  </a:cubicBezTo>
                  <a:cubicBezTo>
                    <a:pt x="12645" y="2541"/>
                    <a:pt x="12769" y="3176"/>
                    <a:pt x="12893" y="5336"/>
                  </a:cubicBezTo>
                  <a:cubicBezTo>
                    <a:pt x="13018" y="7496"/>
                    <a:pt x="13142" y="11181"/>
                    <a:pt x="13266" y="13341"/>
                  </a:cubicBezTo>
                  <a:cubicBezTo>
                    <a:pt x="13390" y="15501"/>
                    <a:pt x="13514" y="16136"/>
                    <a:pt x="13576" y="16962"/>
                  </a:cubicBezTo>
                  <a:cubicBezTo>
                    <a:pt x="13638" y="17788"/>
                    <a:pt x="13638" y="18805"/>
                    <a:pt x="13638" y="18995"/>
                  </a:cubicBezTo>
                  <a:cubicBezTo>
                    <a:pt x="13638" y="19186"/>
                    <a:pt x="13638" y="18551"/>
                    <a:pt x="13638" y="17915"/>
                  </a:cubicBezTo>
                  <a:cubicBezTo>
                    <a:pt x="13638" y="17280"/>
                    <a:pt x="13638" y="16645"/>
                    <a:pt x="13700" y="16009"/>
                  </a:cubicBezTo>
                  <a:cubicBezTo>
                    <a:pt x="13762" y="15374"/>
                    <a:pt x="13887" y="14739"/>
                    <a:pt x="14259" y="14167"/>
                  </a:cubicBezTo>
                  <a:cubicBezTo>
                    <a:pt x="14631" y="13595"/>
                    <a:pt x="15252" y="13087"/>
                    <a:pt x="15811" y="13087"/>
                  </a:cubicBezTo>
                  <a:cubicBezTo>
                    <a:pt x="16369" y="13087"/>
                    <a:pt x="16866" y="13595"/>
                    <a:pt x="17797" y="14739"/>
                  </a:cubicBezTo>
                  <a:cubicBezTo>
                    <a:pt x="18728" y="15882"/>
                    <a:pt x="20093" y="17661"/>
                    <a:pt x="21459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2" name="Line"/>
            <p:cNvSpPr/>
            <p:nvPr/>
          </p:nvSpPr>
          <p:spPr>
            <a:xfrm>
              <a:off x="1879865" y="1676007"/>
              <a:ext cx="270935" cy="19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8621"/>
                  </a:moveTo>
                  <a:cubicBezTo>
                    <a:pt x="506" y="9560"/>
                    <a:pt x="1012" y="10499"/>
                    <a:pt x="1687" y="10969"/>
                  </a:cubicBezTo>
                  <a:cubicBezTo>
                    <a:pt x="2362" y="11438"/>
                    <a:pt x="3206" y="11438"/>
                    <a:pt x="4219" y="10147"/>
                  </a:cubicBezTo>
                  <a:cubicBezTo>
                    <a:pt x="5231" y="8856"/>
                    <a:pt x="6412" y="6273"/>
                    <a:pt x="7003" y="4395"/>
                  </a:cubicBezTo>
                  <a:cubicBezTo>
                    <a:pt x="7594" y="2516"/>
                    <a:pt x="7594" y="1342"/>
                    <a:pt x="7172" y="638"/>
                  </a:cubicBezTo>
                  <a:cubicBezTo>
                    <a:pt x="6750" y="-66"/>
                    <a:pt x="5906" y="-301"/>
                    <a:pt x="4809" y="521"/>
                  </a:cubicBezTo>
                  <a:cubicBezTo>
                    <a:pt x="3712" y="1342"/>
                    <a:pt x="2362" y="3221"/>
                    <a:pt x="1603" y="5686"/>
                  </a:cubicBezTo>
                  <a:cubicBezTo>
                    <a:pt x="844" y="8151"/>
                    <a:pt x="675" y="11203"/>
                    <a:pt x="844" y="13199"/>
                  </a:cubicBezTo>
                  <a:cubicBezTo>
                    <a:pt x="1012" y="15195"/>
                    <a:pt x="1519" y="16134"/>
                    <a:pt x="2616" y="16369"/>
                  </a:cubicBezTo>
                  <a:cubicBezTo>
                    <a:pt x="3712" y="16603"/>
                    <a:pt x="5400" y="16134"/>
                    <a:pt x="7172" y="14256"/>
                  </a:cubicBezTo>
                  <a:cubicBezTo>
                    <a:pt x="8944" y="12377"/>
                    <a:pt x="10800" y="9090"/>
                    <a:pt x="11812" y="6860"/>
                  </a:cubicBezTo>
                  <a:cubicBezTo>
                    <a:pt x="12825" y="4629"/>
                    <a:pt x="12994" y="3456"/>
                    <a:pt x="12909" y="3456"/>
                  </a:cubicBezTo>
                  <a:cubicBezTo>
                    <a:pt x="12825" y="3456"/>
                    <a:pt x="12487" y="4629"/>
                    <a:pt x="12150" y="6390"/>
                  </a:cubicBezTo>
                  <a:cubicBezTo>
                    <a:pt x="11812" y="8151"/>
                    <a:pt x="11475" y="10499"/>
                    <a:pt x="11306" y="12260"/>
                  </a:cubicBezTo>
                  <a:cubicBezTo>
                    <a:pt x="11137" y="14021"/>
                    <a:pt x="11137" y="15195"/>
                    <a:pt x="11391" y="15195"/>
                  </a:cubicBezTo>
                  <a:cubicBezTo>
                    <a:pt x="11644" y="15195"/>
                    <a:pt x="12150" y="14021"/>
                    <a:pt x="12741" y="12260"/>
                  </a:cubicBezTo>
                  <a:cubicBezTo>
                    <a:pt x="13331" y="10499"/>
                    <a:pt x="14006" y="8151"/>
                    <a:pt x="14597" y="6508"/>
                  </a:cubicBezTo>
                  <a:cubicBezTo>
                    <a:pt x="15187" y="4864"/>
                    <a:pt x="15694" y="3925"/>
                    <a:pt x="16369" y="3338"/>
                  </a:cubicBezTo>
                  <a:cubicBezTo>
                    <a:pt x="17044" y="2751"/>
                    <a:pt x="17887" y="2516"/>
                    <a:pt x="18731" y="2634"/>
                  </a:cubicBezTo>
                  <a:cubicBezTo>
                    <a:pt x="19575" y="2751"/>
                    <a:pt x="20419" y="3221"/>
                    <a:pt x="20925" y="5569"/>
                  </a:cubicBezTo>
                  <a:cubicBezTo>
                    <a:pt x="21431" y="7916"/>
                    <a:pt x="21600" y="12142"/>
                    <a:pt x="21600" y="15077"/>
                  </a:cubicBezTo>
                  <a:cubicBezTo>
                    <a:pt x="21600" y="18012"/>
                    <a:pt x="21431" y="19656"/>
                    <a:pt x="21262" y="21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3" name="Line"/>
            <p:cNvSpPr/>
            <p:nvPr/>
          </p:nvSpPr>
          <p:spPr>
            <a:xfrm>
              <a:off x="3018166" y="1618678"/>
              <a:ext cx="265050" cy="173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854" fill="norm" stroke="1" extrusionOk="0">
                  <a:moveTo>
                    <a:pt x="14266" y="4016"/>
                  </a:moveTo>
                  <a:cubicBezTo>
                    <a:pt x="12552" y="2237"/>
                    <a:pt x="10837" y="458"/>
                    <a:pt x="9123" y="77"/>
                  </a:cubicBezTo>
                  <a:cubicBezTo>
                    <a:pt x="7409" y="-304"/>
                    <a:pt x="5695" y="712"/>
                    <a:pt x="4152" y="3381"/>
                  </a:cubicBezTo>
                  <a:cubicBezTo>
                    <a:pt x="2609" y="6049"/>
                    <a:pt x="1237" y="10369"/>
                    <a:pt x="552" y="13545"/>
                  </a:cubicBezTo>
                  <a:cubicBezTo>
                    <a:pt x="-134" y="16722"/>
                    <a:pt x="-134" y="18755"/>
                    <a:pt x="295" y="19898"/>
                  </a:cubicBezTo>
                  <a:cubicBezTo>
                    <a:pt x="723" y="21042"/>
                    <a:pt x="1580" y="21296"/>
                    <a:pt x="3466" y="19898"/>
                  </a:cubicBezTo>
                  <a:cubicBezTo>
                    <a:pt x="5352" y="18501"/>
                    <a:pt x="8266" y="15451"/>
                    <a:pt x="10066" y="13037"/>
                  </a:cubicBezTo>
                  <a:cubicBezTo>
                    <a:pt x="11866" y="10623"/>
                    <a:pt x="12552" y="8844"/>
                    <a:pt x="13066" y="8590"/>
                  </a:cubicBezTo>
                  <a:cubicBezTo>
                    <a:pt x="13580" y="8336"/>
                    <a:pt x="13923" y="9607"/>
                    <a:pt x="14266" y="10877"/>
                  </a:cubicBezTo>
                  <a:cubicBezTo>
                    <a:pt x="14609" y="12148"/>
                    <a:pt x="14952" y="13418"/>
                    <a:pt x="16152" y="14562"/>
                  </a:cubicBezTo>
                  <a:cubicBezTo>
                    <a:pt x="17352" y="15705"/>
                    <a:pt x="19409" y="16722"/>
                    <a:pt x="21466" y="177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3964643" y="1450454"/>
              <a:ext cx="144073" cy="315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06" fill="norm" stroke="1" extrusionOk="0">
                  <a:moveTo>
                    <a:pt x="21308" y="1614"/>
                  </a:moveTo>
                  <a:cubicBezTo>
                    <a:pt x="20369" y="1041"/>
                    <a:pt x="19430" y="469"/>
                    <a:pt x="18178" y="183"/>
                  </a:cubicBezTo>
                  <a:cubicBezTo>
                    <a:pt x="16925" y="-103"/>
                    <a:pt x="15360" y="-103"/>
                    <a:pt x="13325" y="541"/>
                  </a:cubicBezTo>
                  <a:cubicBezTo>
                    <a:pt x="11291" y="1184"/>
                    <a:pt x="8786" y="2472"/>
                    <a:pt x="6438" y="4761"/>
                  </a:cubicBezTo>
                  <a:cubicBezTo>
                    <a:pt x="4091" y="7049"/>
                    <a:pt x="1899" y="10339"/>
                    <a:pt x="804" y="12843"/>
                  </a:cubicBezTo>
                  <a:cubicBezTo>
                    <a:pt x="-292" y="15346"/>
                    <a:pt x="-292" y="17063"/>
                    <a:pt x="960" y="18422"/>
                  </a:cubicBezTo>
                  <a:cubicBezTo>
                    <a:pt x="2212" y="19780"/>
                    <a:pt x="4717" y="20782"/>
                    <a:pt x="7221" y="21139"/>
                  </a:cubicBezTo>
                  <a:cubicBezTo>
                    <a:pt x="9725" y="21497"/>
                    <a:pt x="12230" y="21211"/>
                    <a:pt x="14734" y="20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4184915" y="1531480"/>
              <a:ext cx="12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018"/>
                    <a:pt x="0" y="10036"/>
                    <a:pt x="0" y="13636"/>
                  </a:cubicBezTo>
                  <a:cubicBezTo>
                    <a:pt x="0" y="17236"/>
                    <a:pt x="10800" y="194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6" name="Line"/>
            <p:cNvSpPr/>
            <p:nvPr/>
          </p:nvSpPr>
          <p:spPr>
            <a:xfrm>
              <a:off x="4242065" y="1639430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5840"/>
                    <a:pt x="8139" y="10080"/>
                    <a:pt x="11739" y="6480"/>
                  </a:cubicBezTo>
                  <a:cubicBezTo>
                    <a:pt x="15339" y="2880"/>
                    <a:pt x="1847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7" name="Line"/>
            <p:cNvSpPr/>
            <p:nvPr/>
          </p:nvSpPr>
          <p:spPr>
            <a:xfrm>
              <a:off x="4547874" y="1525130"/>
              <a:ext cx="157742" cy="157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132" fill="norm" stroke="1" extrusionOk="0">
                  <a:moveTo>
                    <a:pt x="18007" y="0"/>
                  </a:moveTo>
                  <a:cubicBezTo>
                    <a:pt x="17719" y="4832"/>
                    <a:pt x="17431" y="9663"/>
                    <a:pt x="15559" y="13358"/>
                  </a:cubicBezTo>
                  <a:cubicBezTo>
                    <a:pt x="13687" y="17053"/>
                    <a:pt x="10231" y="19611"/>
                    <a:pt x="7783" y="20605"/>
                  </a:cubicBezTo>
                  <a:cubicBezTo>
                    <a:pt x="5335" y="21600"/>
                    <a:pt x="3895" y="21032"/>
                    <a:pt x="2743" y="20179"/>
                  </a:cubicBezTo>
                  <a:cubicBezTo>
                    <a:pt x="1591" y="19326"/>
                    <a:pt x="727" y="18189"/>
                    <a:pt x="295" y="16911"/>
                  </a:cubicBezTo>
                  <a:cubicBezTo>
                    <a:pt x="-137" y="15632"/>
                    <a:pt x="-137" y="14211"/>
                    <a:pt x="583" y="13358"/>
                  </a:cubicBezTo>
                  <a:cubicBezTo>
                    <a:pt x="1303" y="12505"/>
                    <a:pt x="2743" y="12221"/>
                    <a:pt x="6343" y="12932"/>
                  </a:cubicBezTo>
                  <a:cubicBezTo>
                    <a:pt x="9943" y="13642"/>
                    <a:pt x="15703" y="15347"/>
                    <a:pt x="21463" y="17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8" name="Line"/>
            <p:cNvSpPr/>
            <p:nvPr/>
          </p:nvSpPr>
          <p:spPr>
            <a:xfrm>
              <a:off x="4750065" y="1487030"/>
              <a:ext cx="65382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0" y="0"/>
                  </a:moveTo>
                  <a:cubicBezTo>
                    <a:pt x="3375" y="180"/>
                    <a:pt x="6750" y="360"/>
                    <a:pt x="10462" y="1620"/>
                  </a:cubicBezTo>
                  <a:cubicBezTo>
                    <a:pt x="14175" y="2880"/>
                    <a:pt x="18225" y="5220"/>
                    <a:pt x="19912" y="8100"/>
                  </a:cubicBezTo>
                  <a:cubicBezTo>
                    <a:pt x="21600" y="10980"/>
                    <a:pt x="20925" y="14400"/>
                    <a:pt x="18563" y="16740"/>
                  </a:cubicBezTo>
                  <a:cubicBezTo>
                    <a:pt x="16200" y="19080"/>
                    <a:pt x="12150" y="20340"/>
                    <a:pt x="81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9" name="Line"/>
            <p:cNvSpPr/>
            <p:nvPr/>
          </p:nvSpPr>
          <p:spPr>
            <a:xfrm>
              <a:off x="5307140" y="1472554"/>
              <a:ext cx="103326" cy="213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125" fill="norm" stroke="1" extrusionOk="0">
                  <a:moveTo>
                    <a:pt x="21088" y="3322"/>
                  </a:moveTo>
                  <a:cubicBezTo>
                    <a:pt x="21088" y="2064"/>
                    <a:pt x="21088" y="806"/>
                    <a:pt x="20008" y="281"/>
                  </a:cubicBezTo>
                  <a:cubicBezTo>
                    <a:pt x="18928" y="-243"/>
                    <a:pt x="16768" y="-33"/>
                    <a:pt x="13744" y="910"/>
                  </a:cubicBezTo>
                  <a:cubicBezTo>
                    <a:pt x="10720" y="1854"/>
                    <a:pt x="6832" y="3532"/>
                    <a:pt x="4024" y="6153"/>
                  </a:cubicBezTo>
                  <a:cubicBezTo>
                    <a:pt x="1216" y="8774"/>
                    <a:pt x="-512" y="12340"/>
                    <a:pt x="136" y="15066"/>
                  </a:cubicBezTo>
                  <a:cubicBezTo>
                    <a:pt x="784" y="17792"/>
                    <a:pt x="3808" y="19679"/>
                    <a:pt x="7048" y="20518"/>
                  </a:cubicBezTo>
                  <a:cubicBezTo>
                    <a:pt x="10288" y="21357"/>
                    <a:pt x="13744" y="21147"/>
                    <a:pt x="17200" y="20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0" name="Line"/>
            <p:cNvSpPr/>
            <p:nvPr/>
          </p:nvSpPr>
          <p:spPr>
            <a:xfrm>
              <a:off x="5550165" y="1474330"/>
              <a:ext cx="6351" cy="19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0"/>
                  </a:moveTo>
                  <a:cubicBezTo>
                    <a:pt x="7200" y="6139"/>
                    <a:pt x="14400" y="12278"/>
                    <a:pt x="18000" y="15916"/>
                  </a:cubicBezTo>
                  <a:cubicBezTo>
                    <a:pt x="21600" y="19554"/>
                    <a:pt x="21600" y="20691"/>
                    <a:pt x="21600" y="21145"/>
                  </a:cubicBezTo>
                  <a:cubicBezTo>
                    <a:pt x="21600" y="21600"/>
                    <a:pt x="21600" y="21373"/>
                    <a:pt x="21600" y="21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1" name="Line"/>
            <p:cNvSpPr/>
            <p:nvPr/>
          </p:nvSpPr>
          <p:spPr>
            <a:xfrm>
              <a:off x="5505715" y="1435013"/>
              <a:ext cx="146051" cy="5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21233"/>
                  </a:moveTo>
                  <a:cubicBezTo>
                    <a:pt x="0" y="15185"/>
                    <a:pt x="0" y="9137"/>
                    <a:pt x="783" y="5249"/>
                  </a:cubicBezTo>
                  <a:cubicBezTo>
                    <a:pt x="1565" y="1361"/>
                    <a:pt x="3130" y="-367"/>
                    <a:pt x="6730" y="65"/>
                  </a:cubicBezTo>
                  <a:cubicBezTo>
                    <a:pt x="10330" y="497"/>
                    <a:pt x="15965" y="3089"/>
                    <a:pt x="21600" y="5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2" name="Line"/>
            <p:cNvSpPr/>
            <p:nvPr/>
          </p:nvSpPr>
          <p:spPr>
            <a:xfrm>
              <a:off x="5493015" y="1639430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9200"/>
                    <a:pt x="8938" y="16800"/>
                    <a:pt x="12538" y="13200"/>
                  </a:cubicBezTo>
                  <a:cubicBezTo>
                    <a:pt x="16138" y="9600"/>
                    <a:pt x="18869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3" name="Line"/>
            <p:cNvSpPr/>
            <p:nvPr/>
          </p:nvSpPr>
          <p:spPr>
            <a:xfrm>
              <a:off x="6360658" y="1325437"/>
              <a:ext cx="351558" cy="354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16" fill="norm" stroke="1" extrusionOk="0">
                  <a:moveTo>
                    <a:pt x="13722" y="4802"/>
                  </a:moveTo>
                  <a:cubicBezTo>
                    <a:pt x="13333" y="3516"/>
                    <a:pt x="12945" y="2230"/>
                    <a:pt x="12493" y="1395"/>
                  </a:cubicBezTo>
                  <a:cubicBezTo>
                    <a:pt x="12040" y="559"/>
                    <a:pt x="11523" y="173"/>
                    <a:pt x="10941" y="45"/>
                  </a:cubicBezTo>
                  <a:cubicBezTo>
                    <a:pt x="10359" y="-84"/>
                    <a:pt x="9712" y="45"/>
                    <a:pt x="8936" y="752"/>
                  </a:cubicBezTo>
                  <a:cubicBezTo>
                    <a:pt x="8160" y="1459"/>
                    <a:pt x="7254" y="2745"/>
                    <a:pt x="6608" y="4930"/>
                  </a:cubicBezTo>
                  <a:cubicBezTo>
                    <a:pt x="5961" y="7116"/>
                    <a:pt x="5573" y="10202"/>
                    <a:pt x="5508" y="12387"/>
                  </a:cubicBezTo>
                  <a:cubicBezTo>
                    <a:pt x="5444" y="14573"/>
                    <a:pt x="5702" y="15859"/>
                    <a:pt x="5896" y="17016"/>
                  </a:cubicBezTo>
                  <a:cubicBezTo>
                    <a:pt x="6090" y="18173"/>
                    <a:pt x="6220" y="19202"/>
                    <a:pt x="6026" y="19909"/>
                  </a:cubicBezTo>
                  <a:cubicBezTo>
                    <a:pt x="5832" y="20616"/>
                    <a:pt x="5314" y="21002"/>
                    <a:pt x="4474" y="20937"/>
                  </a:cubicBezTo>
                  <a:cubicBezTo>
                    <a:pt x="3633" y="20873"/>
                    <a:pt x="2469" y="20359"/>
                    <a:pt x="1693" y="19845"/>
                  </a:cubicBezTo>
                  <a:cubicBezTo>
                    <a:pt x="917" y="19330"/>
                    <a:pt x="529" y="18816"/>
                    <a:pt x="270" y="18237"/>
                  </a:cubicBezTo>
                  <a:cubicBezTo>
                    <a:pt x="11" y="17659"/>
                    <a:pt x="-118" y="17016"/>
                    <a:pt x="141" y="16566"/>
                  </a:cubicBezTo>
                  <a:cubicBezTo>
                    <a:pt x="399" y="16116"/>
                    <a:pt x="1046" y="15859"/>
                    <a:pt x="2792" y="15473"/>
                  </a:cubicBezTo>
                  <a:cubicBezTo>
                    <a:pt x="4538" y="15087"/>
                    <a:pt x="7384" y="14573"/>
                    <a:pt x="9130" y="14252"/>
                  </a:cubicBezTo>
                  <a:cubicBezTo>
                    <a:pt x="10876" y="13930"/>
                    <a:pt x="11523" y="13802"/>
                    <a:pt x="11523" y="13930"/>
                  </a:cubicBezTo>
                  <a:cubicBezTo>
                    <a:pt x="11523" y="14059"/>
                    <a:pt x="10876" y="14445"/>
                    <a:pt x="10423" y="14959"/>
                  </a:cubicBezTo>
                  <a:cubicBezTo>
                    <a:pt x="9971" y="15473"/>
                    <a:pt x="9712" y="16116"/>
                    <a:pt x="9583" y="16759"/>
                  </a:cubicBezTo>
                  <a:cubicBezTo>
                    <a:pt x="9453" y="17402"/>
                    <a:pt x="9453" y="18045"/>
                    <a:pt x="9777" y="18430"/>
                  </a:cubicBezTo>
                  <a:cubicBezTo>
                    <a:pt x="10100" y="18816"/>
                    <a:pt x="10747" y="18945"/>
                    <a:pt x="11329" y="18816"/>
                  </a:cubicBezTo>
                  <a:cubicBezTo>
                    <a:pt x="11911" y="18687"/>
                    <a:pt x="12428" y="18302"/>
                    <a:pt x="12881" y="17852"/>
                  </a:cubicBezTo>
                  <a:cubicBezTo>
                    <a:pt x="13333" y="17402"/>
                    <a:pt x="13722" y="16887"/>
                    <a:pt x="13980" y="16309"/>
                  </a:cubicBezTo>
                  <a:cubicBezTo>
                    <a:pt x="14239" y="15730"/>
                    <a:pt x="14368" y="15087"/>
                    <a:pt x="14756" y="14830"/>
                  </a:cubicBezTo>
                  <a:cubicBezTo>
                    <a:pt x="15144" y="14573"/>
                    <a:pt x="15791" y="14702"/>
                    <a:pt x="16308" y="15087"/>
                  </a:cubicBezTo>
                  <a:cubicBezTo>
                    <a:pt x="16826" y="15473"/>
                    <a:pt x="17214" y="16116"/>
                    <a:pt x="17408" y="17016"/>
                  </a:cubicBezTo>
                  <a:cubicBezTo>
                    <a:pt x="17602" y="17916"/>
                    <a:pt x="17602" y="19073"/>
                    <a:pt x="17472" y="19973"/>
                  </a:cubicBezTo>
                  <a:cubicBezTo>
                    <a:pt x="17343" y="20873"/>
                    <a:pt x="17084" y="21516"/>
                    <a:pt x="16890" y="21516"/>
                  </a:cubicBezTo>
                  <a:cubicBezTo>
                    <a:pt x="16696" y="21516"/>
                    <a:pt x="16567" y="20873"/>
                    <a:pt x="16826" y="19587"/>
                  </a:cubicBezTo>
                  <a:cubicBezTo>
                    <a:pt x="17084" y="18302"/>
                    <a:pt x="17731" y="16373"/>
                    <a:pt x="18572" y="15152"/>
                  </a:cubicBezTo>
                  <a:cubicBezTo>
                    <a:pt x="19413" y="13930"/>
                    <a:pt x="20447" y="13416"/>
                    <a:pt x="21482" y="129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4" name="Line"/>
            <p:cNvSpPr/>
            <p:nvPr/>
          </p:nvSpPr>
          <p:spPr>
            <a:xfrm>
              <a:off x="7420505" y="1419472"/>
              <a:ext cx="263261" cy="33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50" fill="norm" stroke="1" extrusionOk="0">
                  <a:moveTo>
                    <a:pt x="10606" y="4309"/>
                  </a:moveTo>
                  <a:cubicBezTo>
                    <a:pt x="9914" y="3499"/>
                    <a:pt x="9223" y="2689"/>
                    <a:pt x="8532" y="2487"/>
                  </a:cubicBezTo>
                  <a:cubicBezTo>
                    <a:pt x="7841" y="2284"/>
                    <a:pt x="7150" y="2689"/>
                    <a:pt x="5940" y="4309"/>
                  </a:cubicBezTo>
                  <a:cubicBezTo>
                    <a:pt x="4730" y="5929"/>
                    <a:pt x="3002" y="8764"/>
                    <a:pt x="1879" y="11194"/>
                  </a:cubicBezTo>
                  <a:cubicBezTo>
                    <a:pt x="756" y="13624"/>
                    <a:pt x="238" y="15649"/>
                    <a:pt x="65" y="17066"/>
                  </a:cubicBezTo>
                  <a:cubicBezTo>
                    <a:pt x="-108" y="18484"/>
                    <a:pt x="65" y="19294"/>
                    <a:pt x="583" y="19969"/>
                  </a:cubicBezTo>
                  <a:cubicBezTo>
                    <a:pt x="1102" y="20644"/>
                    <a:pt x="1966" y="21184"/>
                    <a:pt x="3348" y="21319"/>
                  </a:cubicBezTo>
                  <a:cubicBezTo>
                    <a:pt x="4730" y="21454"/>
                    <a:pt x="6631" y="21184"/>
                    <a:pt x="8791" y="19766"/>
                  </a:cubicBezTo>
                  <a:cubicBezTo>
                    <a:pt x="10951" y="18349"/>
                    <a:pt x="13370" y="15784"/>
                    <a:pt x="14666" y="12747"/>
                  </a:cubicBezTo>
                  <a:cubicBezTo>
                    <a:pt x="15962" y="9709"/>
                    <a:pt x="16135" y="6199"/>
                    <a:pt x="15358" y="3972"/>
                  </a:cubicBezTo>
                  <a:cubicBezTo>
                    <a:pt x="14580" y="1744"/>
                    <a:pt x="12852" y="799"/>
                    <a:pt x="11556" y="327"/>
                  </a:cubicBezTo>
                  <a:cubicBezTo>
                    <a:pt x="10260" y="-146"/>
                    <a:pt x="9396" y="-146"/>
                    <a:pt x="8186" y="597"/>
                  </a:cubicBezTo>
                  <a:cubicBezTo>
                    <a:pt x="6977" y="1339"/>
                    <a:pt x="5422" y="2824"/>
                    <a:pt x="4558" y="4309"/>
                  </a:cubicBezTo>
                  <a:cubicBezTo>
                    <a:pt x="3694" y="5794"/>
                    <a:pt x="3521" y="7279"/>
                    <a:pt x="3780" y="8224"/>
                  </a:cubicBezTo>
                  <a:cubicBezTo>
                    <a:pt x="4039" y="9169"/>
                    <a:pt x="4730" y="9574"/>
                    <a:pt x="6890" y="9574"/>
                  </a:cubicBezTo>
                  <a:cubicBezTo>
                    <a:pt x="9050" y="9574"/>
                    <a:pt x="12679" y="9169"/>
                    <a:pt x="15358" y="8562"/>
                  </a:cubicBezTo>
                  <a:cubicBezTo>
                    <a:pt x="18036" y="7954"/>
                    <a:pt x="19764" y="7144"/>
                    <a:pt x="21492" y="6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5" name="Line"/>
            <p:cNvSpPr/>
            <p:nvPr/>
          </p:nvSpPr>
          <p:spPr>
            <a:xfrm>
              <a:off x="7515215" y="1241751"/>
              <a:ext cx="155851" cy="100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901" fill="norm" stroke="1" extrusionOk="0">
                  <a:moveTo>
                    <a:pt x="2227" y="10086"/>
                  </a:moveTo>
                  <a:cubicBezTo>
                    <a:pt x="1643" y="12290"/>
                    <a:pt x="1060" y="14494"/>
                    <a:pt x="622" y="16698"/>
                  </a:cubicBezTo>
                  <a:cubicBezTo>
                    <a:pt x="184" y="18902"/>
                    <a:pt x="-108" y="21106"/>
                    <a:pt x="38" y="20886"/>
                  </a:cubicBezTo>
                  <a:cubicBezTo>
                    <a:pt x="184" y="20665"/>
                    <a:pt x="768" y="18020"/>
                    <a:pt x="1935" y="14494"/>
                  </a:cubicBezTo>
                  <a:cubicBezTo>
                    <a:pt x="3103" y="10967"/>
                    <a:pt x="4854" y="6559"/>
                    <a:pt x="6314" y="3694"/>
                  </a:cubicBezTo>
                  <a:cubicBezTo>
                    <a:pt x="7773" y="828"/>
                    <a:pt x="8941" y="-494"/>
                    <a:pt x="9816" y="167"/>
                  </a:cubicBezTo>
                  <a:cubicBezTo>
                    <a:pt x="10692" y="828"/>
                    <a:pt x="11276" y="3473"/>
                    <a:pt x="13173" y="6559"/>
                  </a:cubicBezTo>
                  <a:cubicBezTo>
                    <a:pt x="15070" y="9645"/>
                    <a:pt x="18281" y="13171"/>
                    <a:pt x="21492" y="166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6" name="Line"/>
            <p:cNvSpPr/>
            <p:nvPr/>
          </p:nvSpPr>
          <p:spPr>
            <a:xfrm>
              <a:off x="8140965" y="1626730"/>
              <a:ext cx="1" cy="825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7" name="Line"/>
            <p:cNvSpPr/>
            <p:nvPr/>
          </p:nvSpPr>
          <p:spPr>
            <a:xfrm>
              <a:off x="8160015" y="1537830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8" name="Line"/>
            <p:cNvSpPr/>
            <p:nvPr/>
          </p:nvSpPr>
          <p:spPr>
            <a:xfrm>
              <a:off x="8223515" y="1530917"/>
              <a:ext cx="114301" cy="23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21600" y="625"/>
                  </a:moveTo>
                  <a:cubicBezTo>
                    <a:pt x="16000" y="242"/>
                    <a:pt x="10400" y="-140"/>
                    <a:pt x="6800" y="51"/>
                  </a:cubicBezTo>
                  <a:cubicBezTo>
                    <a:pt x="3200" y="242"/>
                    <a:pt x="1600" y="1007"/>
                    <a:pt x="1600" y="2345"/>
                  </a:cubicBezTo>
                  <a:cubicBezTo>
                    <a:pt x="1600" y="3683"/>
                    <a:pt x="3200" y="5595"/>
                    <a:pt x="6400" y="8175"/>
                  </a:cubicBezTo>
                  <a:cubicBezTo>
                    <a:pt x="9600" y="10756"/>
                    <a:pt x="14400" y="14005"/>
                    <a:pt x="16800" y="16203"/>
                  </a:cubicBezTo>
                  <a:cubicBezTo>
                    <a:pt x="19200" y="18402"/>
                    <a:pt x="19200" y="19548"/>
                    <a:pt x="18200" y="20313"/>
                  </a:cubicBezTo>
                  <a:cubicBezTo>
                    <a:pt x="17200" y="21078"/>
                    <a:pt x="15200" y="21460"/>
                    <a:pt x="12000" y="21269"/>
                  </a:cubicBezTo>
                  <a:cubicBezTo>
                    <a:pt x="8800" y="21078"/>
                    <a:pt x="4400" y="20313"/>
                    <a:pt x="0" y="19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9" name="Line"/>
            <p:cNvSpPr/>
            <p:nvPr/>
          </p:nvSpPr>
          <p:spPr>
            <a:xfrm>
              <a:off x="9016064" y="1387446"/>
              <a:ext cx="153602" cy="404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493" fill="norm" stroke="1" extrusionOk="0">
                  <a:moveTo>
                    <a:pt x="20899" y="1918"/>
                  </a:moveTo>
                  <a:cubicBezTo>
                    <a:pt x="20899" y="1243"/>
                    <a:pt x="20899" y="568"/>
                    <a:pt x="20179" y="231"/>
                  </a:cubicBezTo>
                  <a:cubicBezTo>
                    <a:pt x="19459" y="-107"/>
                    <a:pt x="18019" y="-107"/>
                    <a:pt x="16003" y="456"/>
                  </a:cubicBezTo>
                  <a:cubicBezTo>
                    <a:pt x="13987" y="1018"/>
                    <a:pt x="11395" y="2143"/>
                    <a:pt x="8371" y="4449"/>
                  </a:cubicBezTo>
                  <a:cubicBezTo>
                    <a:pt x="5347" y="6755"/>
                    <a:pt x="1891" y="10243"/>
                    <a:pt x="595" y="12887"/>
                  </a:cubicBezTo>
                  <a:cubicBezTo>
                    <a:pt x="-701" y="15531"/>
                    <a:pt x="163" y="17331"/>
                    <a:pt x="2755" y="18624"/>
                  </a:cubicBezTo>
                  <a:cubicBezTo>
                    <a:pt x="5347" y="19918"/>
                    <a:pt x="9667" y="20706"/>
                    <a:pt x="13987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0" name="Line"/>
            <p:cNvSpPr/>
            <p:nvPr/>
          </p:nvSpPr>
          <p:spPr>
            <a:xfrm>
              <a:off x="9260011" y="1486958"/>
              <a:ext cx="208105" cy="278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211" fill="norm" stroke="1" extrusionOk="0">
                  <a:moveTo>
                    <a:pt x="16215" y="2423"/>
                  </a:moveTo>
                  <a:cubicBezTo>
                    <a:pt x="15996" y="1617"/>
                    <a:pt x="15778" y="811"/>
                    <a:pt x="15015" y="328"/>
                  </a:cubicBezTo>
                  <a:cubicBezTo>
                    <a:pt x="14251" y="-156"/>
                    <a:pt x="12942" y="-317"/>
                    <a:pt x="10978" y="1376"/>
                  </a:cubicBezTo>
                  <a:cubicBezTo>
                    <a:pt x="9015" y="3068"/>
                    <a:pt x="6396" y="6614"/>
                    <a:pt x="4433" y="9677"/>
                  </a:cubicBezTo>
                  <a:cubicBezTo>
                    <a:pt x="2469" y="12740"/>
                    <a:pt x="1160" y="15319"/>
                    <a:pt x="506" y="17011"/>
                  </a:cubicBezTo>
                  <a:cubicBezTo>
                    <a:pt x="-149" y="18704"/>
                    <a:pt x="-149" y="19510"/>
                    <a:pt x="396" y="20155"/>
                  </a:cubicBezTo>
                  <a:cubicBezTo>
                    <a:pt x="942" y="20799"/>
                    <a:pt x="2033" y="21283"/>
                    <a:pt x="3996" y="21202"/>
                  </a:cubicBezTo>
                  <a:cubicBezTo>
                    <a:pt x="5960" y="21122"/>
                    <a:pt x="8796" y="20477"/>
                    <a:pt x="11633" y="19026"/>
                  </a:cubicBezTo>
                  <a:cubicBezTo>
                    <a:pt x="14469" y="17576"/>
                    <a:pt x="17306" y="15319"/>
                    <a:pt x="18833" y="13223"/>
                  </a:cubicBezTo>
                  <a:cubicBezTo>
                    <a:pt x="20360" y="11128"/>
                    <a:pt x="20578" y="9193"/>
                    <a:pt x="20360" y="7420"/>
                  </a:cubicBezTo>
                  <a:cubicBezTo>
                    <a:pt x="20142" y="5647"/>
                    <a:pt x="19487" y="4035"/>
                    <a:pt x="18178" y="2826"/>
                  </a:cubicBezTo>
                  <a:cubicBezTo>
                    <a:pt x="16869" y="1617"/>
                    <a:pt x="14906" y="811"/>
                    <a:pt x="12724" y="570"/>
                  </a:cubicBezTo>
                  <a:cubicBezTo>
                    <a:pt x="10542" y="328"/>
                    <a:pt x="8142" y="650"/>
                    <a:pt x="6287" y="1295"/>
                  </a:cubicBezTo>
                  <a:cubicBezTo>
                    <a:pt x="4433" y="1940"/>
                    <a:pt x="3124" y="2907"/>
                    <a:pt x="2360" y="4035"/>
                  </a:cubicBezTo>
                  <a:cubicBezTo>
                    <a:pt x="1596" y="5164"/>
                    <a:pt x="1378" y="6453"/>
                    <a:pt x="1815" y="7259"/>
                  </a:cubicBezTo>
                  <a:cubicBezTo>
                    <a:pt x="2251" y="8065"/>
                    <a:pt x="3342" y="8387"/>
                    <a:pt x="6287" y="8307"/>
                  </a:cubicBezTo>
                  <a:cubicBezTo>
                    <a:pt x="9233" y="8226"/>
                    <a:pt x="14033" y="7743"/>
                    <a:pt x="16869" y="7259"/>
                  </a:cubicBezTo>
                  <a:cubicBezTo>
                    <a:pt x="19706" y="6776"/>
                    <a:pt x="20578" y="6292"/>
                    <a:pt x="21451" y="58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1" name="Line"/>
            <p:cNvSpPr/>
            <p:nvPr/>
          </p:nvSpPr>
          <p:spPr>
            <a:xfrm>
              <a:off x="9389799" y="1290180"/>
              <a:ext cx="11006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6520" y="2057"/>
                  </a:moveTo>
                  <a:cubicBezTo>
                    <a:pt x="6113" y="3771"/>
                    <a:pt x="5705" y="5486"/>
                    <a:pt x="4483" y="8914"/>
                  </a:cubicBezTo>
                  <a:cubicBezTo>
                    <a:pt x="3260" y="12343"/>
                    <a:pt x="1222" y="17486"/>
                    <a:pt x="407" y="19200"/>
                  </a:cubicBezTo>
                  <a:cubicBezTo>
                    <a:pt x="-408" y="20914"/>
                    <a:pt x="0" y="19200"/>
                    <a:pt x="1630" y="15771"/>
                  </a:cubicBezTo>
                  <a:cubicBezTo>
                    <a:pt x="3260" y="12343"/>
                    <a:pt x="6113" y="7200"/>
                    <a:pt x="8354" y="4114"/>
                  </a:cubicBezTo>
                  <a:cubicBezTo>
                    <a:pt x="10596" y="1029"/>
                    <a:pt x="12226" y="0"/>
                    <a:pt x="13856" y="0"/>
                  </a:cubicBezTo>
                  <a:cubicBezTo>
                    <a:pt x="15486" y="0"/>
                    <a:pt x="17117" y="1029"/>
                    <a:pt x="17932" y="3943"/>
                  </a:cubicBezTo>
                  <a:cubicBezTo>
                    <a:pt x="18747" y="6857"/>
                    <a:pt x="18747" y="11657"/>
                    <a:pt x="19154" y="14914"/>
                  </a:cubicBezTo>
                  <a:cubicBezTo>
                    <a:pt x="19562" y="18171"/>
                    <a:pt x="20377" y="19886"/>
                    <a:pt x="211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2" name="Line"/>
            <p:cNvSpPr/>
            <p:nvPr/>
          </p:nvSpPr>
          <p:spPr>
            <a:xfrm>
              <a:off x="9671315" y="1677530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3" name="Line"/>
            <p:cNvSpPr/>
            <p:nvPr/>
          </p:nvSpPr>
          <p:spPr>
            <a:xfrm>
              <a:off x="9925801" y="1601330"/>
              <a:ext cx="20906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1894" y="675"/>
                  </a:moveTo>
                  <a:cubicBezTo>
                    <a:pt x="814" y="450"/>
                    <a:pt x="-266" y="225"/>
                    <a:pt x="58" y="113"/>
                  </a:cubicBezTo>
                  <a:cubicBezTo>
                    <a:pt x="382" y="0"/>
                    <a:pt x="2110" y="0"/>
                    <a:pt x="4918" y="0"/>
                  </a:cubicBezTo>
                  <a:cubicBezTo>
                    <a:pt x="7726" y="0"/>
                    <a:pt x="11614" y="0"/>
                    <a:pt x="14098" y="0"/>
                  </a:cubicBezTo>
                  <a:cubicBezTo>
                    <a:pt x="16582" y="0"/>
                    <a:pt x="17662" y="0"/>
                    <a:pt x="18634" y="338"/>
                  </a:cubicBezTo>
                  <a:cubicBezTo>
                    <a:pt x="19606" y="675"/>
                    <a:pt x="20470" y="1350"/>
                    <a:pt x="20470" y="2025"/>
                  </a:cubicBezTo>
                  <a:cubicBezTo>
                    <a:pt x="20470" y="2700"/>
                    <a:pt x="19606" y="3375"/>
                    <a:pt x="17338" y="5288"/>
                  </a:cubicBezTo>
                  <a:cubicBezTo>
                    <a:pt x="15070" y="7200"/>
                    <a:pt x="11398" y="10350"/>
                    <a:pt x="8698" y="12713"/>
                  </a:cubicBezTo>
                  <a:cubicBezTo>
                    <a:pt x="5998" y="15075"/>
                    <a:pt x="4270" y="16650"/>
                    <a:pt x="3082" y="17888"/>
                  </a:cubicBezTo>
                  <a:cubicBezTo>
                    <a:pt x="1894" y="19125"/>
                    <a:pt x="1246" y="20025"/>
                    <a:pt x="1570" y="20588"/>
                  </a:cubicBezTo>
                  <a:cubicBezTo>
                    <a:pt x="1894" y="21150"/>
                    <a:pt x="3190" y="21375"/>
                    <a:pt x="6646" y="21488"/>
                  </a:cubicBezTo>
                  <a:cubicBezTo>
                    <a:pt x="10102" y="21600"/>
                    <a:pt x="15718" y="21600"/>
                    <a:pt x="213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4" name="Line"/>
            <p:cNvSpPr/>
            <p:nvPr/>
          </p:nvSpPr>
          <p:spPr>
            <a:xfrm>
              <a:off x="10171248" y="1804530"/>
              <a:ext cx="10966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600" fill="norm" stroke="1" extrusionOk="0">
                  <a:moveTo>
                    <a:pt x="21116" y="0"/>
                  </a:moveTo>
                  <a:cubicBezTo>
                    <a:pt x="19893" y="3789"/>
                    <a:pt x="18671" y="7579"/>
                    <a:pt x="16225" y="10611"/>
                  </a:cubicBezTo>
                  <a:cubicBezTo>
                    <a:pt x="13780" y="13642"/>
                    <a:pt x="10112" y="15916"/>
                    <a:pt x="7259" y="17053"/>
                  </a:cubicBezTo>
                  <a:cubicBezTo>
                    <a:pt x="4407" y="18189"/>
                    <a:pt x="2369" y="18189"/>
                    <a:pt x="1146" y="17242"/>
                  </a:cubicBezTo>
                  <a:cubicBezTo>
                    <a:pt x="-76" y="16295"/>
                    <a:pt x="-484" y="14400"/>
                    <a:pt x="739" y="13453"/>
                  </a:cubicBezTo>
                  <a:cubicBezTo>
                    <a:pt x="1961" y="12505"/>
                    <a:pt x="4814" y="12505"/>
                    <a:pt x="7667" y="14021"/>
                  </a:cubicBezTo>
                  <a:cubicBezTo>
                    <a:pt x="10520" y="15537"/>
                    <a:pt x="13373" y="18568"/>
                    <a:pt x="162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5" name="Line"/>
            <p:cNvSpPr/>
            <p:nvPr/>
          </p:nvSpPr>
          <p:spPr>
            <a:xfrm>
              <a:off x="10299965" y="1829930"/>
              <a:ext cx="635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00"/>
                    <a:pt x="7200" y="11400"/>
                    <a:pt x="3600" y="15000"/>
                  </a:cubicBezTo>
                  <a:cubicBezTo>
                    <a:pt x="0" y="18600"/>
                    <a:pt x="0" y="20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6" name="Line"/>
            <p:cNvSpPr/>
            <p:nvPr/>
          </p:nvSpPr>
          <p:spPr>
            <a:xfrm>
              <a:off x="10344415" y="1919838"/>
              <a:ext cx="114301" cy="97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6675"/>
                  </a:moveTo>
                  <a:cubicBezTo>
                    <a:pt x="800" y="4377"/>
                    <a:pt x="1600" y="2079"/>
                    <a:pt x="3000" y="930"/>
                  </a:cubicBezTo>
                  <a:cubicBezTo>
                    <a:pt x="4400" y="-219"/>
                    <a:pt x="6400" y="-219"/>
                    <a:pt x="8400" y="470"/>
                  </a:cubicBezTo>
                  <a:cubicBezTo>
                    <a:pt x="10400" y="1160"/>
                    <a:pt x="12400" y="2538"/>
                    <a:pt x="13400" y="4377"/>
                  </a:cubicBezTo>
                  <a:cubicBezTo>
                    <a:pt x="14400" y="6215"/>
                    <a:pt x="14400" y="8513"/>
                    <a:pt x="13600" y="10581"/>
                  </a:cubicBezTo>
                  <a:cubicBezTo>
                    <a:pt x="12800" y="12649"/>
                    <a:pt x="11200" y="14487"/>
                    <a:pt x="9400" y="16096"/>
                  </a:cubicBezTo>
                  <a:cubicBezTo>
                    <a:pt x="7600" y="17704"/>
                    <a:pt x="5600" y="19083"/>
                    <a:pt x="5600" y="20002"/>
                  </a:cubicBezTo>
                  <a:cubicBezTo>
                    <a:pt x="5600" y="20921"/>
                    <a:pt x="7600" y="21381"/>
                    <a:pt x="10600" y="20921"/>
                  </a:cubicBezTo>
                  <a:cubicBezTo>
                    <a:pt x="13600" y="20462"/>
                    <a:pt x="17600" y="19083"/>
                    <a:pt x="21600" y="177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7" name="Line"/>
            <p:cNvSpPr/>
            <p:nvPr/>
          </p:nvSpPr>
          <p:spPr>
            <a:xfrm>
              <a:off x="10509515" y="176008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8" name="Line"/>
            <p:cNvSpPr/>
            <p:nvPr/>
          </p:nvSpPr>
          <p:spPr>
            <a:xfrm>
              <a:off x="10695610" y="1608115"/>
              <a:ext cx="118706" cy="200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329" fill="norm" stroke="1" extrusionOk="0">
                  <a:moveTo>
                    <a:pt x="20885" y="3329"/>
                  </a:moveTo>
                  <a:cubicBezTo>
                    <a:pt x="17906" y="1979"/>
                    <a:pt x="14926" y="629"/>
                    <a:pt x="11575" y="179"/>
                  </a:cubicBezTo>
                  <a:cubicBezTo>
                    <a:pt x="8223" y="-271"/>
                    <a:pt x="4499" y="179"/>
                    <a:pt x="2264" y="966"/>
                  </a:cubicBezTo>
                  <a:cubicBezTo>
                    <a:pt x="30" y="1754"/>
                    <a:pt x="-715" y="2879"/>
                    <a:pt x="775" y="5017"/>
                  </a:cubicBezTo>
                  <a:cubicBezTo>
                    <a:pt x="2264" y="7154"/>
                    <a:pt x="5988" y="10304"/>
                    <a:pt x="8595" y="12329"/>
                  </a:cubicBezTo>
                  <a:cubicBezTo>
                    <a:pt x="11202" y="14354"/>
                    <a:pt x="12692" y="15254"/>
                    <a:pt x="13809" y="16492"/>
                  </a:cubicBezTo>
                  <a:cubicBezTo>
                    <a:pt x="14926" y="17729"/>
                    <a:pt x="15671" y="19304"/>
                    <a:pt x="15113" y="20204"/>
                  </a:cubicBezTo>
                  <a:cubicBezTo>
                    <a:pt x="14554" y="21104"/>
                    <a:pt x="12692" y="21329"/>
                    <a:pt x="10644" y="21329"/>
                  </a:cubicBezTo>
                  <a:cubicBezTo>
                    <a:pt x="8595" y="21329"/>
                    <a:pt x="6361" y="21104"/>
                    <a:pt x="5244" y="20317"/>
                  </a:cubicBezTo>
                  <a:cubicBezTo>
                    <a:pt x="4126" y="19529"/>
                    <a:pt x="4126" y="18179"/>
                    <a:pt x="4126" y="16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9" name="Line"/>
            <p:cNvSpPr/>
            <p:nvPr/>
          </p:nvSpPr>
          <p:spPr>
            <a:xfrm>
              <a:off x="10826224" y="1660945"/>
              <a:ext cx="153192" cy="14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0984" fill="norm" stroke="1" extrusionOk="0">
                  <a:moveTo>
                    <a:pt x="7114" y="7149"/>
                  </a:moveTo>
                  <a:cubicBezTo>
                    <a:pt x="8574" y="6836"/>
                    <a:pt x="10033" y="6523"/>
                    <a:pt x="11347" y="5271"/>
                  </a:cubicBezTo>
                  <a:cubicBezTo>
                    <a:pt x="12660" y="4019"/>
                    <a:pt x="13828" y="1827"/>
                    <a:pt x="13244" y="732"/>
                  </a:cubicBezTo>
                  <a:cubicBezTo>
                    <a:pt x="12660" y="-364"/>
                    <a:pt x="10325" y="-364"/>
                    <a:pt x="7844" y="1671"/>
                  </a:cubicBezTo>
                  <a:cubicBezTo>
                    <a:pt x="5363" y="3706"/>
                    <a:pt x="2736" y="7775"/>
                    <a:pt x="1276" y="10749"/>
                  </a:cubicBezTo>
                  <a:cubicBezTo>
                    <a:pt x="-183" y="13723"/>
                    <a:pt x="-475" y="15601"/>
                    <a:pt x="839" y="17323"/>
                  </a:cubicBezTo>
                  <a:cubicBezTo>
                    <a:pt x="2152" y="19045"/>
                    <a:pt x="5071" y="20610"/>
                    <a:pt x="8720" y="20923"/>
                  </a:cubicBezTo>
                  <a:cubicBezTo>
                    <a:pt x="12368" y="21236"/>
                    <a:pt x="16747" y="20297"/>
                    <a:pt x="21125" y="19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0" name="Line"/>
            <p:cNvSpPr/>
            <p:nvPr/>
          </p:nvSpPr>
          <p:spPr>
            <a:xfrm>
              <a:off x="11119115" y="1855330"/>
              <a:ext cx="46447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19722" y="0"/>
                  </a:moveTo>
                  <a:cubicBezTo>
                    <a:pt x="20661" y="2769"/>
                    <a:pt x="21600" y="5538"/>
                    <a:pt x="18313" y="9138"/>
                  </a:cubicBezTo>
                  <a:cubicBezTo>
                    <a:pt x="15026" y="12738"/>
                    <a:pt x="7513" y="171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1" name="Line"/>
            <p:cNvSpPr/>
            <p:nvPr/>
          </p:nvSpPr>
          <p:spPr>
            <a:xfrm>
              <a:off x="11450505" y="1608166"/>
              <a:ext cx="208361" cy="241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099" fill="norm" stroke="1" extrusionOk="0">
                  <a:moveTo>
                    <a:pt x="14783" y="4388"/>
                  </a:moveTo>
                  <a:cubicBezTo>
                    <a:pt x="14567" y="3465"/>
                    <a:pt x="14351" y="2542"/>
                    <a:pt x="13811" y="1619"/>
                  </a:cubicBezTo>
                  <a:cubicBezTo>
                    <a:pt x="13271" y="696"/>
                    <a:pt x="12407" y="-227"/>
                    <a:pt x="10787" y="50"/>
                  </a:cubicBezTo>
                  <a:cubicBezTo>
                    <a:pt x="9167" y="327"/>
                    <a:pt x="6791" y="1804"/>
                    <a:pt x="4631" y="4850"/>
                  </a:cubicBezTo>
                  <a:cubicBezTo>
                    <a:pt x="2471" y="7896"/>
                    <a:pt x="527" y="12511"/>
                    <a:pt x="95" y="15558"/>
                  </a:cubicBezTo>
                  <a:cubicBezTo>
                    <a:pt x="-337" y="18604"/>
                    <a:pt x="743" y="20081"/>
                    <a:pt x="2687" y="20727"/>
                  </a:cubicBezTo>
                  <a:cubicBezTo>
                    <a:pt x="4631" y="21373"/>
                    <a:pt x="7439" y="21188"/>
                    <a:pt x="10355" y="20081"/>
                  </a:cubicBezTo>
                  <a:cubicBezTo>
                    <a:pt x="13271" y="18973"/>
                    <a:pt x="16295" y="16942"/>
                    <a:pt x="17591" y="13988"/>
                  </a:cubicBezTo>
                  <a:cubicBezTo>
                    <a:pt x="18887" y="11035"/>
                    <a:pt x="18455" y="7158"/>
                    <a:pt x="17159" y="4665"/>
                  </a:cubicBezTo>
                  <a:cubicBezTo>
                    <a:pt x="15863" y="2173"/>
                    <a:pt x="13703" y="1065"/>
                    <a:pt x="11219" y="1158"/>
                  </a:cubicBezTo>
                  <a:cubicBezTo>
                    <a:pt x="8735" y="1250"/>
                    <a:pt x="5927" y="2542"/>
                    <a:pt x="4307" y="3927"/>
                  </a:cubicBezTo>
                  <a:cubicBezTo>
                    <a:pt x="2687" y="5311"/>
                    <a:pt x="2255" y="6788"/>
                    <a:pt x="2579" y="7711"/>
                  </a:cubicBezTo>
                  <a:cubicBezTo>
                    <a:pt x="2903" y="8635"/>
                    <a:pt x="3983" y="9004"/>
                    <a:pt x="6899" y="8819"/>
                  </a:cubicBezTo>
                  <a:cubicBezTo>
                    <a:pt x="9815" y="8635"/>
                    <a:pt x="14567" y="7896"/>
                    <a:pt x="17267" y="7065"/>
                  </a:cubicBezTo>
                  <a:cubicBezTo>
                    <a:pt x="19967" y="6235"/>
                    <a:pt x="20615" y="5311"/>
                    <a:pt x="21263" y="4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2" name="Line"/>
            <p:cNvSpPr/>
            <p:nvPr/>
          </p:nvSpPr>
          <p:spPr>
            <a:xfrm>
              <a:off x="11522649" y="1425252"/>
              <a:ext cx="155267" cy="106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847" fill="norm" stroke="1" extrusionOk="0">
                  <a:moveTo>
                    <a:pt x="5650" y="8385"/>
                  </a:moveTo>
                  <a:cubicBezTo>
                    <a:pt x="4482" y="9631"/>
                    <a:pt x="3315" y="10877"/>
                    <a:pt x="2293" y="13370"/>
                  </a:cubicBezTo>
                  <a:cubicBezTo>
                    <a:pt x="1271" y="15862"/>
                    <a:pt x="396" y="19600"/>
                    <a:pt x="104" y="20431"/>
                  </a:cubicBezTo>
                  <a:cubicBezTo>
                    <a:pt x="-188" y="21262"/>
                    <a:pt x="104" y="19185"/>
                    <a:pt x="1417" y="15654"/>
                  </a:cubicBezTo>
                  <a:cubicBezTo>
                    <a:pt x="2731" y="12124"/>
                    <a:pt x="5066" y="7139"/>
                    <a:pt x="6817" y="4024"/>
                  </a:cubicBezTo>
                  <a:cubicBezTo>
                    <a:pt x="8569" y="908"/>
                    <a:pt x="9736" y="-338"/>
                    <a:pt x="10904" y="77"/>
                  </a:cubicBezTo>
                  <a:cubicBezTo>
                    <a:pt x="12071" y="493"/>
                    <a:pt x="13239" y="2570"/>
                    <a:pt x="14261" y="5685"/>
                  </a:cubicBezTo>
                  <a:cubicBezTo>
                    <a:pt x="15282" y="8800"/>
                    <a:pt x="16158" y="12954"/>
                    <a:pt x="17326" y="15654"/>
                  </a:cubicBezTo>
                  <a:cubicBezTo>
                    <a:pt x="18493" y="18354"/>
                    <a:pt x="19953" y="19600"/>
                    <a:pt x="21412" y="208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3" name="Line"/>
            <p:cNvSpPr/>
            <p:nvPr/>
          </p:nvSpPr>
          <p:spPr>
            <a:xfrm>
              <a:off x="11754115" y="1728330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9543"/>
                    <a:pt x="7513" y="17486"/>
                    <a:pt x="11113" y="13886"/>
                  </a:cubicBezTo>
                  <a:cubicBezTo>
                    <a:pt x="14713" y="10286"/>
                    <a:pt x="18157" y="51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4" name="Line"/>
            <p:cNvSpPr/>
            <p:nvPr/>
          </p:nvSpPr>
          <p:spPr>
            <a:xfrm>
              <a:off x="11836665" y="1696580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5" name="Line"/>
            <p:cNvSpPr/>
            <p:nvPr/>
          </p:nvSpPr>
          <p:spPr>
            <a:xfrm>
              <a:off x="11874501" y="1691024"/>
              <a:ext cx="159280" cy="169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393" fill="norm" stroke="1" extrusionOk="0">
                  <a:moveTo>
                    <a:pt x="5084" y="6300"/>
                  </a:moveTo>
                  <a:cubicBezTo>
                    <a:pt x="4803" y="4967"/>
                    <a:pt x="4523" y="3633"/>
                    <a:pt x="5084" y="2833"/>
                  </a:cubicBezTo>
                  <a:cubicBezTo>
                    <a:pt x="5645" y="2033"/>
                    <a:pt x="7048" y="1767"/>
                    <a:pt x="9151" y="1367"/>
                  </a:cubicBezTo>
                  <a:cubicBezTo>
                    <a:pt x="11255" y="967"/>
                    <a:pt x="14060" y="433"/>
                    <a:pt x="16445" y="167"/>
                  </a:cubicBezTo>
                  <a:cubicBezTo>
                    <a:pt x="18829" y="-100"/>
                    <a:pt x="20793" y="-100"/>
                    <a:pt x="21073" y="567"/>
                  </a:cubicBezTo>
                  <a:cubicBezTo>
                    <a:pt x="21354" y="1233"/>
                    <a:pt x="19951" y="2567"/>
                    <a:pt x="16866" y="5367"/>
                  </a:cubicBezTo>
                  <a:cubicBezTo>
                    <a:pt x="13780" y="8167"/>
                    <a:pt x="9011" y="12433"/>
                    <a:pt x="5645" y="15367"/>
                  </a:cubicBezTo>
                  <a:cubicBezTo>
                    <a:pt x="2279" y="18300"/>
                    <a:pt x="315" y="19900"/>
                    <a:pt x="35" y="20700"/>
                  </a:cubicBezTo>
                  <a:cubicBezTo>
                    <a:pt x="-246" y="21500"/>
                    <a:pt x="1157" y="21500"/>
                    <a:pt x="4383" y="21233"/>
                  </a:cubicBezTo>
                  <a:cubicBezTo>
                    <a:pt x="7609" y="20967"/>
                    <a:pt x="12658" y="20433"/>
                    <a:pt x="17707" y="19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6" name="Line"/>
            <p:cNvSpPr/>
            <p:nvPr/>
          </p:nvSpPr>
          <p:spPr>
            <a:xfrm>
              <a:off x="11970958" y="1842630"/>
              <a:ext cx="100658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14650" y="0"/>
                  </a:moveTo>
                  <a:cubicBezTo>
                    <a:pt x="12400" y="5891"/>
                    <a:pt x="10150" y="11782"/>
                    <a:pt x="8125" y="15709"/>
                  </a:cubicBezTo>
                  <a:cubicBezTo>
                    <a:pt x="6100" y="19636"/>
                    <a:pt x="4300" y="21600"/>
                    <a:pt x="2725" y="21273"/>
                  </a:cubicBezTo>
                  <a:cubicBezTo>
                    <a:pt x="1150" y="20945"/>
                    <a:pt x="-200" y="18327"/>
                    <a:pt x="25" y="16036"/>
                  </a:cubicBezTo>
                  <a:cubicBezTo>
                    <a:pt x="250" y="13745"/>
                    <a:pt x="2050" y="11782"/>
                    <a:pt x="5875" y="12764"/>
                  </a:cubicBezTo>
                  <a:cubicBezTo>
                    <a:pt x="9700" y="13745"/>
                    <a:pt x="15550" y="17673"/>
                    <a:pt x="214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7" name="Line"/>
            <p:cNvSpPr/>
            <p:nvPr/>
          </p:nvSpPr>
          <p:spPr>
            <a:xfrm>
              <a:off x="12065265" y="1842630"/>
              <a:ext cx="571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8" name="Line"/>
            <p:cNvSpPr/>
            <p:nvPr/>
          </p:nvSpPr>
          <p:spPr>
            <a:xfrm>
              <a:off x="12132122" y="1913660"/>
              <a:ext cx="110944" cy="10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162" fill="norm" stroke="1" extrusionOk="0">
                  <a:moveTo>
                    <a:pt x="1766" y="4846"/>
                  </a:moveTo>
                  <a:cubicBezTo>
                    <a:pt x="3366" y="3152"/>
                    <a:pt x="4966" y="1458"/>
                    <a:pt x="6766" y="611"/>
                  </a:cubicBezTo>
                  <a:cubicBezTo>
                    <a:pt x="8566" y="-236"/>
                    <a:pt x="10566" y="-236"/>
                    <a:pt x="11566" y="823"/>
                  </a:cubicBezTo>
                  <a:cubicBezTo>
                    <a:pt x="12566" y="1882"/>
                    <a:pt x="12566" y="3999"/>
                    <a:pt x="11766" y="5905"/>
                  </a:cubicBezTo>
                  <a:cubicBezTo>
                    <a:pt x="10966" y="7811"/>
                    <a:pt x="9366" y="9505"/>
                    <a:pt x="7566" y="10988"/>
                  </a:cubicBezTo>
                  <a:cubicBezTo>
                    <a:pt x="5766" y="12470"/>
                    <a:pt x="3766" y="13740"/>
                    <a:pt x="2166" y="15435"/>
                  </a:cubicBezTo>
                  <a:cubicBezTo>
                    <a:pt x="566" y="17129"/>
                    <a:pt x="-634" y="19246"/>
                    <a:pt x="366" y="20305"/>
                  </a:cubicBezTo>
                  <a:cubicBezTo>
                    <a:pt x="1366" y="21364"/>
                    <a:pt x="4566" y="21364"/>
                    <a:pt x="8366" y="20729"/>
                  </a:cubicBezTo>
                  <a:cubicBezTo>
                    <a:pt x="12166" y="20093"/>
                    <a:pt x="16566" y="18823"/>
                    <a:pt x="20966" y="17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9" name="Line"/>
            <p:cNvSpPr/>
            <p:nvPr/>
          </p:nvSpPr>
          <p:spPr>
            <a:xfrm>
              <a:off x="12204965" y="180453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0" name="Line"/>
            <p:cNvSpPr/>
            <p:nvPr/>
          </p:nvSpPr>
          <p:spPr>
            <a:xfrm>
              <a:off x="12217665" y="1698254"/>
              <a:ext cx="139701" cy="151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1" fill="norm" stroke="1" extrusionOk="0">
                  <a:moveTo>
                    <a:pt x="13745" y="5023"/>
                  </a:moveTo>
                  <a:cubicBezTo>
                    <a:pt x="13091" y="3563"/>
                    <a:pt x="12436" y="2104"/>
                    <a:pt x="11291" y="1082"/>
                  </a:cubicBezTo>
                  <a:cubicBezTo>
                    <a:pt x="10145" y="61"/>
                    <a:pt x="8509" y="-523"/>
                    <a:pt x="6545" y="645"/>
                  </a:cubicBezTo>
                  <a:cubicBezTo>
                    <a:pt x="4582" y="1812"/>
                    <a:pt x="2291" y="4731"/>
                    <a:pt x="2127" y="7504"/>
                  </a:cubicBezTo>
                  <a:cubicBezTo>
                    <a:pt x="1964" y="10277"/>
                    <a:pt x="3927" y="12904"/>
                    <a:pt x="5073" y="14947"/>
                  </a:cubicBezTo>
                  <a:cubicBezTo>
                    <a:pt x="6218" y="16991"/>
                    <a:pt x="6545" y="18450"/>
                    <a:pt x="5891" y="19472"/>
                  </a:cubicBezTo>
                  <a:cubicBezTo>
                    <a:pt x="5236" y="20493"/>
                    <a:pt x="3600" y="21077"/>
                    <a:pt x="2291" y="20785"/>
                  </a:cubicBezTo>
                  <a:cubicBezTo>
                    <a:pt x="982" y="20493"/>
                    <a:pt x="0" y="19326"/>
                    <a:pt x="0" y="18158"/>
                  </a:cubicBezTo>
                  <a:cubicBezTo>
                    <a:pt x="0" y="16991"/>
                    <a:pt x="982" y="15823"/>
                    <a:pt x="3600" y="14947"/>
                  </a:cubicBezTo>
                  <a:cubicBezTo>
                    <a:pt x="6218" y="14072"/>
                    <a:pt x="10473" y="13488"/>
                    <a:pt x="13418" y="12904"/>
                  </a:cubicBezTo>
                  <a:cubicBezTo>
                    <a:pt x="16364" y="12320"/>
                    <a:pt x="18000" y="11736"/>
                    <a:pt x="19145" y="10715"/>
                  </a:cubicBezTo>
                  <a:cubicBezTo>
                    <a:pt x="20291" y="9693"/>
                    <a:pt x="20945" y="8234"/>
                    <a:pt x="20455" y="7212"/>
                  </a:cubicBezTo>
                  <a:cubicBezTo>
                    <a:pt x="19964" y="6191"/>
                    <a:pt x="18327" y="5607"/>
                    <a:pt x="16691" y="5315"/>
                  </a:cubicBezTo>
                  <a:cubicBezTo>
                    <a:pt x="15055" y="5023"/>
                    <a:pt x="13418" y="5023"/>
                    <a:pt x="11618" y="6482"/>
                  </a:cubicBezTo>
                  <a:cubicBezTo>
                    <a:pt x="9818" y="7942"/>
                    <a:pt x="7855" y="10861"/>
                    <a:pt x="6873" y="13050"/>
                  </a:cubicBezTo>
                  <a:cubicBezTo>
                    <a:pt x="5891" y="15239"/>
                    <a:pt x="5891" y="16699"/>
                    <a:pt x="8345" y="18012"/>
                  </a:cubicBezTo>
                  <a:cubicBezTo>
                    <a:pt x="10800" y="19326"/>
                    <a:pt x="15709" y="20493"/>
                    <a:pt x="18327" y="20347"/>
                  </a:cubicBezTo>
                  <a:cubicBezTo>
                    <a:pt x="20945" y="20201"/>
                    <a:pt x="21273" y="18742"/>
                    <a:pt x="21600" y="17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1" name="Line"/>
            <p:cNvSpPr/>
            <p:nvPr/>
          </p:nvSpPr>
          <p:spPr>
            <a:xfrm>
              <a:off x="12331965" y="1608309"/>
              <a:ext cx="98828" cy="312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234" fill="norm" stroke="1" extrusionOk="0">
                  <a:moveTo>
                    <a:pt x="0" y="2117"/>
                  </a:moveTo>
                  <a:cubicBezTo>
                    <a:pt x="450" y="1253"/>
                    <a:pt x="900" y="389"/>
                    <a:pt x="2250" y="101"/>
                  </a:cubicBezTo>
                  <a:cubicBezTo>
                    <a:pt x="3600" y="-187"/>
                    <a:pt x="5850" y="101"/>
                    <a:pt x="9225" y="1469"/>
                  </a:cubicBezTo>
                  <a:cubicBezTo>
                    <a:pt x="12600" y="2837"/>
                    <a:pt x="17100" y="5285"/>
                    <a:pt x="19350" y="7877"/>
                  </a:cubicBezTo>
                  <a:cubicBezTo>
                    <a:pt x="21600" y="10469"/>
                    <a:pt x="21600" y="13205"/>
                    <a:pt x="19125" y="15509"/>
                  </a:cubicBezTo>
                  <a:cubicBezTo>
                    <a:pt x="16650" y="17813"/>
                    <a:pt x="11700" y="19685"/>
                    <a:pt x="8100" y="20549"/>
                  </a:cubicBezTo>
                  <a:cubicBezTo>
                    <a:pt x="4500" y="21413"/>
                    <a:pt x="2250" y="21269"/>
                    <a:pt x="0" y="211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2" name="Line"/>
            <p:cNvSpPr/>
            <p:nvPr/>
          </p:nvSpPr>
          <p:spPr>
            <a:xfrm>
              <a:off x="10159134" y="725030"/>
              <a:ext cx="369432" cy="53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113" fill="norm" stroke="1" extrusionOk="0">
                  <a:moveTo>
                    <a:pt x="3029" y="0"/>
                  </a:moveTo>
                  <a:cubicBezTo>
                    <a:pt x="6485" y="0"/>
                    <a:pt x="9941" y="0"/>
                    <a:pt x="11977" y="0"/>
                  </a:cubicBezTo>
                  <a:cubicBezTo>
                    <a:pt x="14014" y="0"/>
                    <a:pt x="14631" y="0"/>
                    <a:pt x="14508" y="415"/>
                  </a:cubicBezTo>
                  <a:cubicBezTo>
                    <a:pt x="14384" y="831"/>
                    <a:pt x="13520" y="1662"/>
                    <a:pt x="11545" y="3323"/>
                  </a:cubicBezTo>
                  <a:cubicBezTo>
                    <a:pt x="9570" y="4985"/>
                    <a:pt x="6485" y="7477"/>
                    <a:pt x="4572" y="8723"/>
                  </a:cubicBezTo>
                  <a:cubicBezTo>
                    <a:pt x="2658" y="9969"/>
                    <a:pt x="1918" y="9969"/>
                    <a:pt x="1239" y="10385"/>
                  </a:cubicBezTo>
                  <a:cubicBezTo>
                    <a:pt x="560" y="10800"/>
                    <a:pt x="-57" y="11631"/>
                    <a:pt x="5" y="12046"/>
                  </a:cubicBezTo>
                  <a:cubicBezTo>
                    <a:pt x="66" y="12462"/>
                    <a:pt x="807" y="12462"/>
                    <a:pt x="2720" y="11215"/>
                  </a:cubicBezTo>
                  <a:cubicBezTo>
                    <a:pt x="4633" y="9969"/>
                    <a:pt x="7719" y="7477"/>
                    <a:pt x="9879" y="5815"/>
                  </a:cubicBezTo>
                  <a:cubicBezTo>
                    <a:pt x="12039" y="4154"/>
                    <a:pt x="13273" y="3323"/>
                    <a:pt x="13582" y="3323"/>
                  </a:cubicBezTo>
                  <a:cubicBezTo>
                    <a:pt x="13890" y="3323"/>
                    <a:pt x="13273" y="4154"/>
                    <a:pt x="11854" y="4985"/>
                  </a:cubicBezTo>
                  <a:cubicBezTo>
                    <a:pt x="10434" y="5815"/>
                    <a:pt x="8213" y="6646"/>
                    <a:pt x="6732" y="7062"/>
                  </a:cubicBezTo>
                  <a:cubicBezTo>
                    <a:pt x="5250" y="7477"/>
                    <a:pt x="4510" y="7477"/>
                    <a:pt x="4448" y="7062"/>
                  </a:cubicBezTo>
                  <a:cubicBezTo>
                    <a:pt x="4386" y="6646"/>
                    <a:pt x="5004" y="5815"/>
                    <a:pt x="6423" y="4569"/>
                  </a:cubicBezTo>
                  <a:cubicBezTo>
                    <a:pt x="7842" y="3323"/>
                    <a:pt x="10064" y="1662"/>
                    <a:pt x="11484" y="831"/>
                  </a:cubicBezTo>
                  <a:cubicBezTo>
                    <a:pt x="12903" y="0"/>
                    <a:pt x="13520" y="0"/>
                    <a:pt x="13644" y="1662"/>
                  </a:cubicBezTo>
                  <a:cubicBezTo>
                    <a:pt x="13767" y="3323"/>
                    <a:pt x="13397" y="6646"/>
                    <a:pt x="12348" y="9138"/>
                  </a:cubicBezTo>
                  <a:cubicBezTo>
                    <a:pt x="11298" y="11631"/>
                    <a:pt x="9570" y="13292"/>
                    <a:pt x="8336" y="14123"/>
                  </a:cubicBezTo>
                  <a:cubicBezTo>
                    <a:pt x="7102" y="14954"/>
                    <a:pt x="6361" y="14954"/>
                    <a:pt x="6485" y="14538"/>
                  </a:cubicBezTo>
                  <a:cubicBezTo>
                    <a:pt x="6608" y="14123"/>
                    <a:pt x="7596" y="13292"/>
                    <a:pt x="9077" y="12046"/>
                  </a:cubicBezTo>
                  <a:cubicBezTo>
                    <a:pt x="10558" y="10800"/>
                    <a:pt x="12533" y="9138"/>
                    <a:pt x="13829" y="8308"/>
                  </a:cubicBezTo>
                  <a:cubicBezTo>
                    <a:pt x="15125" y="7477"/>
                    <a:pt x="15742" y="7477"/>
                    <a:pt x="15680" y="8308"/>
                  </a:cubicBezTo>
                  <a:cubicBezTo>
                    <a:pt x="15618" y="9138"/>
                    <a:pt x="14878" y="10800"/>
                    <a:pt x="13520" y="12462"/>
                  </a:cubicBezTo>
                  <a:cubicBezTo>
                    <a:pt x="12162" y="14123"/>
                    <a:pt x="10188" y="15785"/>
                    <a:pt x="8892" y="16615"/>
                  </a:cubicBezTo>
                  <a:cubicBezTo>
                    <a:pt x="7596" y="17446"/>
                    <a:pt x="6978" y="17446"/>
                    <a:pt x="7349" y="16615"/>
                  </a:cubicBezTo>
                  <a:cubicBezTo>
                    <a:pt x="7719" y="15785"/>
                    <a:pt x="9077" y="14123"/>
                    <a:pt x="10126" y="13292"/>
                  </a:cubicBezTo>
                  <a:cubicBezTo>
                    <a:pt x="11175" y="12462"/>
                    <a:pt x="11916" y="12462"/>
                    <a:pt x="12656" y="12462"/>
                  </a:cubicBezTo>
                  <a:cubicBezTo>
                    <a:pt x="13397" y="12462"/>
                    <a:pt x="14137" y="12462"/>
                    <a:pt x="14199" y="13292"/>
                  </a:cubicBezTo>
                  <a:cubicBezTo>
                    <a:pt x="14261" y="14123"/>
                    <a:pt x="13644" y="15785"/>
                    <a:pt x="12409" y="17031"/>
                  </a:cubicBezTo>
                  <a:cubicBezTo>
                    <a:pt x="11175" y="18277"/>
                    <a:pt x="9324" y="19108"/>
                    <a:pt x="7904" y="19938"/>
                  </a:cubicBezTo>
                  <a:cubicBezTo>
                    <a:pt x="6485" y="20769"/>
                    <a:pt x="5497" y="21600"/>
                    <a:pt x="5374" y="20769"/>
                  </a:cubicBezTo>
                  <a:cubicBezTo>
                    <a:pt x="5250" y="19938"/>
                    <a:pt x="5991" y="17446"/>
                    <a:pt x="8830" y="15369"/>
                  </a:cubicBezTo>
                  <a:cubicBezTo>
                    <a:pt x="11669" y="13292"/>
                    <a:pt x="16606" y="11631"/>
                    <a:pt x="21543" y="9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3" name="Line"/>
            <p:cNvSpPr/>
            <p:nvPr/>
          </p:nvSpPr>
          <p:spPr>
            <a:xfrm>
              <a:off x="8928365" y="2109330"/>
              <a:ext cx="335930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fill="norm" stroke="1" extrusionOk="0">
                  <a:moveTo>
                    <a:pt x="0" y="6750"/>
                  </a:moveTo>
                  <a:cubicBezTo>
                    <a:pt x="353" y="5850"/>
                    <a:pt x="707" y="4950"/>
                    <a:pt x="1142" y="4500"/>
                  </a:cubicBezTo>
                  <a:cubicBezTo>
                    <a:pt x="1577" y="4050"/>
                    <a:pt x="2093" y="4050"/>
                    <a:pt x="2624" y="4050"/>
                  </a:cubicBezTo>
                  <a:cubicBezTo>
                    <a:pt x="3154" y="4050"/>
                    <a:pt x="3697" y="4050"/>
                    <a:pt x="4248" y="4050"/>
                  </a:cubicBezTo>
                  <a:cubicBezTo>
                    <a:pt x="4798" y="4050"/>
                    <a:pt x="5356" y="4050"/>
                    <a:pt x="5879" y="4275"/>
                  </a:cubicBezTo>
                  <a:cubicBezTo>
                    <a:pt x="6403" y="4500"/>
                    <a:pt x="6892" y="4950"/>
                    <a:pt x="7374" y="5400"/>
                  </a:cubicBezTo>
                  <a:cubicBezTo>
                    <a:pt x="7857" y="5850"/>
                    <a:pt x="8333" y="6300"/>
                    <a:pt x="8843" y="6525"/>
                  </a:cubicBezTo>
                  <a:cubicBezTo>
                    <a:pt x="9352" y="6750"/>
                    <a:pt x="9896" y="6750"/>
                    <a:pt x="10440" y="6300"/>
                  </a:cubicBezTo>
                  <a:cubicBezTo>
                    <a:pt x="10984" y="5850"/>
                    <a:pt x="11527" y="4950"/>
                    <a:pt x="12071" y="4050"/>
                  </a:cubicBezTo>
                  <a:cubicBezTo>
                    <a:pt x="12615" y="3150"/>
                    <a:pt x="13158" y="2250"/>
                    <a:pt x="13689" y="1575"/>
                  </a:cubicBezTo>
                  <a:cubicBezTo>
                    <a:pt x="14219" y="900"/>
                    <a:pt x="14735" y="450"/>
                    <a:pt x="15272" y="225"/>
                  </a:cubicBezTo>
                  <a:cubicBezTo>
                    <a:pt x="15809" y="0"/>
                    <a:pt x="16367" y="0"/>
                    <a:pt x="16876" y="0"/>
                  </a:cubicBezTo>
                  <a:cubicBezTo>
                    <a:pt x="17386" y="0"/>
                    <a:pt x="17848" y="0"/>
                    <a:pt x="18331" y="450"/>
                  </a:cubicBezTo>
                  <a:cubicBezTo>
                    <a:pt x="18813" y="900"/>
                    <a:pt x="19316" y="1800"/>
                    <a:pt x="19819" y="2700"/>
                  </a:cubicBezTo>
                  <a:cubicBezTo>
                    <a:pt x="20322" y="3600"/>
                    <a:pt x="20825" y="4500"/>
                    <a:pt x="21117" y="5400"/>
                  </a:cubicBezTo>
                  <a:cubicBezTo>
                    <a:pt x="21410" y="6300"/>
                    <a:pt x="21491" y="7200"/>
                    <a:pt x="21539" y="8775"/>
                  </a:cubicBezTo>
                  <a:cubicBezTo>
                    <a:pt x="21586" y="10350"/>
                    <a:pt x="21600" y="12600"/>
                    <a:pt x="21484" y="14850"/>
                  </a:cubicBezTo>
                  <a:cubicBezTo>
                    <a:pt x="21369" y="17100"/>
                    <a:pt x="21124" y="19350"/>
                    <a:pt x="208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4" name="Line"/>
            <p:cNvSpPr/>
            <p:nvPr/>
          </p:nvSpPr>
          <p:spPr>
            <a:xfrm>
              <a:off x="8685934" y="2064880"/>
              <a:ext cx="337509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536" y="21600"/>
                  </a:moveTo>
                  <a:cubicBezTo>
                    <a:pt x="400" y="19722"/>
                    <a:pt x="265" y="17843"/>
                    <a:pt x="163" y="16591"/>
                  </a:cubicBezTo>
                  <a:cubicBezTo>
                    <a:pt x="62" y="15339"/>
                    <a:pt x="-6" y="14713"/>
                    <a:pt x="1" y="14557"/>
                  </a:cubicBezTo>
                  <a:cubicBezTo>
                    <a:pt x="8" y="14400"/>
                    <a:pt x="89" y="14713"/>
                    <a:pt x="380" y="15026"/>
                  </a:cubicBezTo>
                  <a:cubicBezTo>
                    <a:pt x="671" y="15339"/>
                    <a:pt x="1172" y="15652"/>
                    <a:pt x="1687" y="15183"/>
                  </a:cubicBezTo>
                  <a:cubicBezTo>
                    <a:pt x="2201" y="14713"/>
                    <a:pt x="2730" y="13461"/>
                    <a:pt x="3258" y="12209"/>
                  </a:cubicBezTo>
                  <a:cubicBezTo>
                    <a:pt x="3786" y="10957"/>
                    <a:pt x="4314" y="9704"/>
                    <a:pt x="4862" y="8452"/>
                  </a:cubicBezTo>
                  <a:cubicBezTo>
                    <a:pt x="5411" y="7200"/>
                    <a:pt x="5980" y="5948"/>
                    <a:pt x="6481" y="4852"/>
                  </a:cubicBezTo>
                  <a:cubicBezTo>
                    <a:pt x="6982" y="3757"/>
                    <a:pt x="7415" y="2817"/>
                    <a:pt x="7855" y="2191"/>
                  </a:cubicBezTo>
                  <a:cubicBezTo>
                    <a:pt x="8295" y="1565"/>
                    <a:pt x="8742" y="1252"/>
                    <a:pt x="9176" y="939"/>
                  </a:cubicBezTo>
                  <a:cubicBezTo>
                    <a:pt x="9609" y="626"/>
                    <a:pt x="10029" y="313"/>
                    <a:pt x="10455" y="157"/>
                  </a:cubicBezTo>
                  <a:cubicBezTo>
                    <a:pt x="10882" y="0"/>
                    <a:pt x="11315" y="0"/>
                    <a:pt x="11756" y="0"/>
                  </a:cubicBezTo>
                  <a:cubicBezTo>
                    <a:pt x="12196" y="0"/>
                    <a:pt x="12643" y="0"/>
                    <a:pt x="13083" y="0"/>
                  </a:cubicBezTo>
                  <a:cubicBezTo>
                    <a:pt x="13523" y="0"/>
                    <a:pt x="13956" y="0"/>
                    <a:pt x="14389" y="0"/>
                  </a:cubicBezTo>
                  <a:cubicBezTo>
                    <a:pt x="14823" y="0"/>
                    <a:pt x="15256" y="0"/>
                    <a:pt x="15750" y="0"/>
                  </a:cubicBezTo>
                  <a:cubicBezTo>
                    <a:pt x="16245" y="0"/>
                    <a:pt x="16800" y="0"/>
                    <a:pt x="17369" y="470"/>
                  </a:cubicBezTo>
                  <a:cubicBezTo>
                    <a:pt x="17938" y="939"/>
                    <a:pt x="18520" y="1878"/>
                    <a:pt x="19082" y="3130"/>
                  </a:cubicBezTo>
                  <a:cubicBezTo>
                    <a:pt x="19644" y="4383"/>
                    <a:pt x="20186" y="5948"/>
                    <a:pt x="20578" y="7357"/>
                  </a:cubicBezTo>
                  <a:cubicBezTo>
                    <a:pt x="20971" y="8765"/>
                    <a:pt x="21215" y="10017"/>
                    <a:pt x="21371" y="11113"/>
                  </a:cubicBezTo>
                  <a:cubicBezTo>
                    <a:pt x="21526" y="12209"/>
                    <a:pt x="21594" y="13148"/>
                    <a:pt x="21594" y="14243"/>
                  </a:cubicBezTo>
                  <a:cubicBezTo>
                    <a:pt x="21594" y="15339"/>
                    <a:pt x="21526" y="16591"/>
                    <a:pt x="21459" y="178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37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969015" y="1876497"/>
              <a:ext cx="876301" cy="80434"/>
            </a:xfrm>
            <a:prstGeom prst="rect">
              <a:avLst/>
            </a:prstGeom>
            <a:effectLst/>
          </p:spPr>
        </p:pic>
        <p:pic>
          <p:nvPicPr>
            <p:cNvPr id="337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854715" y="1963280"/>
              <a:ext cx="914401" cy="120651"/>
            </a:xfrm>
            <a:prstGeom prst="rect">
              <a:avLst/>
            </a:prstGeom>
            <a:effectLst/>
          </p:spPr>
        </p:pic>
        <p:pic>
          <p:nvPicPr>
            <p:cNvPr id="337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055608" y="2204580"/>
              <a:ext cx="243608" cy="298451"/>
            </a:xfrm>
            <a:prstGeom prst="rect">
              <a:avLst/>
            </a:prstGeom>
            <a:effectLst/>
          </p:spPr>
        </p:pic>
        <p:pic>
          <p:nvPicPr>
            <p:cNvPr id="338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337315" y="2325180"/>
              <a:ext cx="120651" cy="50851"/>
            </a:xfrm>
            <a:prstGeom prst="rect">
              <a:avLst/>
            </a:prstGeom>
            <a:effectLst/>
          </p:spPr>
        </p:pic>
        <p:pic>
          <p:nvPicPr>
            <p:cNvPr id="3383" name="Line Line" descr="Line Lin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388115" y="2344280"/>
              <a:ext cx="209551" cy="107951"/>
            </a:xfrm>
            <a:prstGeom prst="rect">
              <a:avLst/>
            </a:prstGeom>
            <a:effectLst/>
          </p:spPr>
        </p:pic>
        <p:pic>
          <p:nvPicPr>
            <p:cNvPr id="338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590770" y="2272489"/>
              <a:ext cx="128761" cy="190724"/>
            </a:xfrm>
            <a:prstGeom prst="rect">
              <a:avLst/>
            </a:prstGeom>
            <a:effectLst/>
          </p:spPr>
        </p:pic>
        <p:pic>
          <p:nvPicPr>
            <p:cNvPr id="3387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775465" y="2325230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338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4871726" y="2266862"/>
              <a:ext cx="147157" cy="131483"/>
            </a:xfrm>
            <a:prstGeom prst="rect">
              <a:avLst/>
            </a:prstGeom>
            <a:effectLst/>
          </p:spPr>
        </p:pic>
        <p:pic>
          <p:nvPicPr>
            <p:cNvPr id="339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043109" y="2223067"/>
              <a:ext cx="111642" cy="216464"/>
            </a:xfrm>
            <a:prstGeom prst="rect">
              <a:avLst/>
            </a:prstGeom>
            <a:effectLst/>
          </p:spPr>
        </p:pic>
        <p:pic>
          <p:nvPicPr>
            <p:cNvPr id="339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086615" y="2191880"/>
              <a:ext cx="127001" cy="88901"/>
            </a:xfrm>
            <a:prstGeom prst="rect">
              <a:avLst/>
            </a:prstGeom>
            <a:effectLst/>
          </p:spPr>
        </p:pic>
        <p:pic>
          <p:nvPicPr>
            <p:cNvPr id="339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012838" y="2742449"/>
              <a:ext cx="146678" cy="305736"/>
            </a:xfrm>
            <a:prstGeom prst="rect">
              <a:avLst/>
            </a:prstGeom>
            <a:effectLst/>
          </p:spPr>
        </p:pic>
        <p:pic>
          <p:nvPicPr>
            <p:cNvPr id="3397" name="Line Line" descr="Line Lin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216665" y="2820530"/>
              <a:ext cx="31751" cy="171451"/>
            </a:xfrm>
            <a:prstGeom prst="rect">
              <a:avLst/>
            </a:prstGeom>
            <a:effectLst/>
          </p:spPr>
        </p:pic>
        <p:pic>
          <p:nvPicPr>
            <p:cNvPr id="3399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273815" y="2845930"/>
              <a:ext cx="120651" cy="107951"/>
            </a:xfrm>
            <a:prstGeom prst="rect">
              <a:avLst/>
            </a:prstGeom>
            <a:effectLst/>
          </p:spPr>
        </p:pic>
        <p:pic>
          <p:nvPicPr>
            <p:cNvPr id="3401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404323" y="2788780"/>
              <a:ext cx="167943" cy="203752"/>
            </a:xfrm>
            <a:prstGeom prst="rect">
              <a:avLst/>
            </a:prstGeom>
            <a:effectLst/>
          </p:spPr>
        </p:pic>
        <p:pic>
          <p:nvPicPr>
            <p:cNvPr id="3403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4584965" y="2766465"/>
              <a:ext cx="47896" cy="193766"/>
            </a:xfrm>
            <a:prstGeom prst="rect">
              <a:avLst/>
            </a:prstGeom>
            <a:effectLst/>
          </p:spPr>
        </p:pic>
        <p:pic>
          <p:nvPicPr>
            <p:cNvPr id="3405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4686565" y="2801843"/>
              <a:ext cx="139701" cy="56788"/>
            </a:xfrm>
            <a:prstGeom prst="rect">
              <a:avLst/>
            </a:prstGeom>
            <a:effectLst/>
          </p:spPr>
        </p:pic>
        <p:pic>
          <p:nvPicPr>
            <p:cNvPr id="3407" name="Line Line" descr="Line Lin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4737365" y="2864980"/>
              <a:ext cx="171451" cy="82551"/>
            </a:xfrm>
            <a:prstGeom prst="rect">
              <a:avLst/>
            </a:prstGeom>
            <a:effectLst/>
          </p:spPr>
        </p:pic>
        <p:pic>
          <p:nvPicPr>
            <p:cNvPr id="3409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4990168" y="2735550"/>
              <a:ext cx="128198" cy="198105"/>
            </a:xfrm>
            <a:prstGeom prst="rect">
              <a:avLst/>
            </a:prstGeom>
            <a:effectLst/>
          </p:spPr>
        </p:pic>
        <p:pic>
          <p:nvPicPr>
            <p:cNvPr id="3411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150115" y="2845930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3413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5217448" y="2672363"/>
              <a:ext cx="135868" cy="258381"/>
            </a:xfrm>
            <a:prstGeom prst="rect">
              <a:avLst/>
            </a:prstGeom>
            <a:effectLst/>
          </p:spPr>
        </p:pic>
        <p:pic>
          <p:nvPicPr>
            <p:cNvPr id="3415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5390852" y="2650526"/>
              <a:ext cx="110232" cy="280472"/>
            </a:xfrm>
            <a:prstGeom prst="rect">
              <a:avLst/>
            </a:prstGeom>
            <a:effectLst/>
          </p:spPr>
        </p:pic>
        <p:pic>
          <p:nvPicPr>
            <p:cNvPr id="3417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5391415" y="2630030"/>
              <a:ext cx="209551" cy="88901"/>
            </a:xfrm>
            <a:prstGeom prst="rect">
              <a:avLst/>
            </a:prstGeom>
            <a:effectLst/>
          </p:spPr>
        </p:pic>
        <p:pic>
          <p:nvPicPr>
            <p:cNvPr id="3419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9780210" y="1354209"/>
              <a:ext cx="810248" cy="923486"/>
            </a:xfrm>
            <a:prstGeom prst="rect">
              <a:avLst/>
            </a:prstGeom>
            <a:effectLst/>
          </p:spPr>
        </p:pic>
        <p:pic>
          <p:nvPicPr>
            <p:cNvPr id="3421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0084065" y="2262966"/>
              <a:ext cx="69125" cy="443265"/>
            </a:xfrm>
            <a:prstGeom prst="rect">
              <a:avLst/>
            </a:prstGeom>
            <a:effectLst/>
          </p:spPr>
        </p:pic>
        <p:pic>
          <p:nvPicPr>
            <p:cNvPr id="3423" name="Line Line" descr="Line Lin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9969765" y="2598280"/>
              <a:ext cx="139701" cy="114301"/>
            </a:xfrm>
            <a:prstGeom prst="rect">
              <a:avLst/>
            </a:prstGeom>
            <a:effectLst/>
          </p:spPr>
        </p:pic>
        <p:pic>
          <p:nvPicPr>
            <p:cNvPr id="3425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0071365" y="2606747"/>
              <a:ext cx="184151" cy="156634"/>
            </a:xfrm>
            <a:prstGeom prst="rect">
              <a:avLst/>
            </a:prstGeom>
            <a:effectLst/>
          </p:spPr>
        </p:pic>
        <p:pic>
          <p:nvPicPr>
            <p:cNvPr id="3427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8687065" y="3087735"/>
              <a:ext cx="282663" cy="294524"/>
            </a:xfrm>
            <a:prstGeom prst="rect">
              <a:avLst/>
            </a:prstGeom>
            <a:effectLst/>
          </p:spPr>
        </p:pic>
        <p:pic>
          <p:nvPicPr>
            <p:cNvPr id="3429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8927841" y="3265030"/>
              <a:ext cx="171975" cy="139709"/>
            </a:xfrm>
            <a:prstGeom prst="rect">
              <a:avLst/>
            </a:prstGeom>
            <a:effectLst/>
          </p:spPr>
        </p:pic>
        <p:pic>
          <p:nvPicPr>
            <p:cNvPr id="3431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9074415" y="3241514"/>
              <a:ext cx="91756" cy="264817"/>
            </a:xfrm>
            <a:prstGeom prst="rect">
              <a:avLst/>
            </a:prstGeom>
            <a:effectLst/>
          </p:spPr>
        </p:pic>
        <p:pic>
          <p:nvPicPr>
            <p:cNvPr id="3433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9131565" y="3364428"/>
              <a:ext cx="127001" cy="142454"/>
            </a:xfrm>
            <a:prstGeom prst="rect">
              <a:avLst/>
            </a:prstGeom>
            <a:effectLst/>
          </p:spPr>
        </p:pic>
        <p:pic>
          <p:nvPicPr>
            <p:cNvPr id="3435" name="Line Line" descr="Line Lin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9474465" y="3207880"/>
              <a:ext cx="133351" cy="31751"/>
            </a:xfrm>
            <a:prstGeom prst="rect">
              <a:avLst/>
            </a:prstGeom>
            <a:effectLst/>
          </p:spPr>
        </p:pic>
        <p:pic>
          <p:nvPicPr>
            <p:cNvPr id="3437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9453675" y="3322180"/>
              <a:ext cx="179541" cy="48684"/>
            </a:xfrm>
            <a:prstGeom prst="rect">
              <a:avLst/>
            </a:prstGeom>
            <a:effectLst/>
          </p:spPr>
        </p:pic>
        <p:pic>
          <p:nvPicPr>
            <p:cNvPr id="3439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0013084" y="3092008"/>
              <a:ext cx="259770" cy="365169"/>
            </a:xfrm>
            <a:prstGeom prst="rect">
              <a:avLst/>
            </a:prstGeom>
            <a:effectLst/>
          </p:spPr>
        </p:pic>
        <p:pic>
          <p:nvPicPr>
            <p:cNvPr id="3441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0099659" y="3035301"/>
              <a:ext cx="124107" cy="518709"/>
            </a:xfrm>
            <a:prstGeom prst="rect">
              <a:avLst/>
            </a:prstGeom>
            <a:effectLst/>
          </p:spPr>
        </p:pic>
        <p:pic>
          <p:nvPicPr>
            <p:cNvPr id="3443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0045965" y="3060608"/>
              <a:ext cx="241301" cy="52023"/>
            </a:xfrm>
            <a:prstGeom prst="rect">
              <a:avLst/>
            </a:prstGeom>
            <a:effectLst/>
          </p:spPr>
        </p:pic>
        <p:pic>
          <p:nvPicPr>
            <p:cNvPr id="3445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9957065" y="3538080"/>
              <a:ext cx="260351" cy="50801"/>
            </a:xfrm>
            <a:prstGeom prst="rect">
              <a:avLst/>
            </a:prstGeom>
            <a:effectLst/>
          </p:spPr>
        </p:pic>
        <p:pic>
          <p:nvPicPr>
            <p:cNvPr id="3447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0338065" y="3011030"/>
              <a:ext cx="114301" cy="44451"/>
            </a:xfrm>
            <a:prstGeom prst="rect">
              <a:avLst/>
            </a:prstGeom>
            <a:effectLst/>
          </p:spPr>
        </p:pic>
        <p:pic>
          <p:nvPicPr>
            <p:cNvPr id="3449" name="Line Line" descr="Line Lin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0503165" y="2941180"/>
              <a:ext cx="38101" cy="171451"/>
            </a:xfrm>
            <a:prstGeom prst="rect">
              <a:avLst/>
            </a:prstGeom>
            <a:effectLst/>
          </p:spPr>
        </p:pic>
        <p:pic>
          <p:nvPicPr>
            <p:cNvPr id="3451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0637041" y="2965128"/>
              <a:ext cx="259825" cy="611053"/>
            </a:xfrm>
            <a:prstGeom prst="rect">
              <a:avLst/>
            </a:prstGeom>
            <a:effectLst/>
          </p:spPr>
        </p:pic>
        <p:pic>
          <p:nvPicPr>
            <p:cNvPr id="3453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1042915" y="3157080"/>
              <a:ext cx="88901" cy="297455"/>
            </a:xfrm>
            <a:prstGeom prst="rect">
              <a:avLst/>
            </a:prstGeom>
            <a:effectLst/>
          </p:spPr>
        </p:pic>
        <p:pic>
          <p:nvPicPr>
            <p:cNvPr id="3455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1176265" y="3290430"/>
              <a:ext cx="266701" cy="63501"/>
            </a:xfrm>
            <a:prstGeom prst="rect">
              <a:avLst/>
            </a:prstGeom>
            <a:effectLst/>
          </p:spPr>
        </p:pic>
        <p:pic>
          <p:nvPicPr>
            <p:cNvPr id="3457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1590024" y="3157080"/>
              <a:ext cx="233942" cy="220663"/>
            </a:xfrm>
            <a:prstGeom prst="rect">
              <a:avLst/>
            </a:prstGeom>
            <a:effectLst/>
          </p:spPr>
        </p:pic>
        <p:pic>
          <p:nvPicPr>
            <p:cNvPr id="3459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1881115" y="3055480"/>
              <a:ext cx="178877" cy="450851"/>
            </a:xfrm>
            <a:prstGeom prst="rect">
              <a:avLst/>
            </a:prstGeom>
            <a:effectLst/>
          </p:spPr>
        </p:pic>
        <p:pic>
          <p:nvPicPr>
            <p:cNvPr id="3461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7912365" y="4089310"/>
              <a:ext cx="438151" cy="58371"/>
            </a:xfrm>
            <a:prstGeom prst="rect">
              <a:avLst/>
            </a:prstGeom>
            <a:effectLst/>
          </p:spPr>
        </p:pic>
        <p:pic>
          <p:nvPicPr>
            <p:cNvPr id="3463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7988565" y="4128630"/>
              <a:ext cx="323851" cy="107951"/>
            </a:xfrm>
            <a:prstGeom prst="rect">
              <a:avLst/>
            </a:prstGeom>
            <a:effectLst/>
          </p:spPr>
        </p:pic>
        <p:pic>
          <p:nvPicPr>
            <p:cNvPr id="3465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8229865" y="4010343"/>
              <a:ext cx="193763" cy="296088"/>
            </a:xfrm>
            <a:prstGeom prst="rect">
              <a:avLst/>
            </a:prstGeom>
            <a:effectLst/>
          </p:spPr>
        </p:pic>
        <p:pic>
          <p:nvPicPr>
            <p:cNvPr id="3467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8877057" y="4095357"/>
              <a:ext cx="257932" cy="303344"/>
            </a:xfrm>
            <a:prstGeom prst="rect">
              <a:avLst/>
            </a:prstGeom>
            <a:effectLst/>
          </p:spPr>
        </p:pic>
        <p:pic>
          <p:nvPicPr>
            <p:cNvPr id="3469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8978602" y="4027030"/>
              <a:ext cx="76764" cy="425451"/>
            </a:xfrm>
            <a:prstGeom prst="rect">
              <a:avLst/>
            </a:prstGeom>
            <a:effectLst/>
          </p:spPr>
        </p:pic>
        <p:pic>
          <p:nvPicPr>
            <p:cNvPr id="3471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8877565" y="4046080"/>
              <a:ext cx="241301" cy="69851"/>
            </a:xfrm>
            <a:prstGeom prst="rect">
              <a:avLst/>
            </a:prstGeom>
            <a:effectLst/>
          </p:spPr>
        </p:pic>
        <p:pic>
          <p:nvPicPr>
            <p:cNvPr id="3473" name="Line Oval" descr="Line Oval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8788665" y="4446130"/>
              <a:ext cx="311151" cy="25401"/>
            </a:xfrm>
            <a:prstGeom prst="rect">
              <a:avLst/>
            </a:prstGeom>
            <a:effectLst/>
          </p:spPr>
        </p:pic>
        <p:pic>
          <p:nvPicPr>
            <p:cNvPr id="3475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9214724" y="4035875"/>
              <a:ext cx="198686" cy="372156"/>
            </a:xfrm>
            <a:prstGeom prst="rect">
              <a:avLst/>
            </a:prstGeom>
            <a:effectLst/>
          </p:spPr>
        </p:pic>
        <p:pic>
          <p:nvPicPr>
            <p:cNvPr id="3477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9341094" y="4122785"/>
              <a:ext cx="292194" cy="257729"/>
            </a:xfrm>
            <a:prstGeom prst="rect">
              <a:avLst/>
            </a:prstGeom>
            <a:effectLst/>
          </p:spPr>
        </p:pic>
        <p:pic>
          <p:nvPicPr>
            <p:cNvPr id="3479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9481761" y="4293730"/>
              <a:ext cx="195905" cy="146051"/>
            </a:xfrm>
            <a:prstGeom prst="rect">
              <a:avLst/>
            </a:prstGeom>
            <a:effectLst/>
          </p:spPr>
        </p:pic>
        <p:pic>
          <p:nvPicPr>
            <p:cNvPr id="3481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9671315" y="4236580"/>
              <a:ext cx="190501" cy="298451"/>
            </a:xfrm>
            <a:prstGeom prst="rect">
              <a:avLst/>
            </a:prstGeom>
            <a:effectLst/>
          </p:spPr>
        </p:pic>
        <p:pic>
          <p:nvPicPr>
            <p:cNvPr id="3483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9766565" y="4386899"/>
              <a:ext cx="177801" cy="134253"/>
            </a:xfrm>
            <a:prstGeom prst="rect">
              <a:avLst/>
            </a:prstGeom>
            <a:effectLst/>
          </p:spPr>
        </p:pic>
        <p:pic>
          <p:nvPicPr>
            <p:cNvPr id="3485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9944365" y="4128630"/>
              <a:ext cx="114584" cy="400051"/>
            </a:xfrm>
            <a:prstGeom prst="rect">
              <a:avLst/>
            </a:prstGeom>
            <a:effectLst/>
          </p:spPr>
        </p:pic>
        <p:pic>
          <p:nvPicPr>
            <p:cNvPr id="3487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10450249" y="4228113"/>
              <a:ext cx="198967" cy="40218"/>
            </a:xfrm>
            <a:prstGeom prst="rect">
              <a:avLst/>
            </a:prstGeom>
            <a:effectLst/>
          </p:spPr>
        </p:pic>
        <p:pic>
          <p:nvPicPr>
            <p:cNvPr id="3489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10439665" y="4357230"/>
              <a:ext cx="317501" cy="50801"/>
            </a:xfrm>
            <a:prstGeom prst="rect">
              <a:avLst/>
            </a:prstGeom>
            <a:effectLst/>
          </p:spPr>
        </p:pic>
        <p:pic>
          <p:nvPicPr>
            <p:cNvPr id="3491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10954378" y="4154030"/>
              <a:ext cx="56788" cy="298451"/>
            </a:xfrm>
            <a:prstGeom prst="rect">
              <a:avLst/>
            </a:prstGeom>
            <a:effectLst/>
          </p:spPr>
        </p:pic>
        <p:pic>
          <p:nvPicPr>
            <p:cNvPr id="3493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10992115" y="4343967"/>
              <a:ext cx="260351" cy="45014"/>
            </a:xfrm>
            <a:prstGeom prst="rect">
              <a:avLst/>
            </a:prstGeom>
            <a:effectLst/>
          </p:spPr>
        </p:pic>
        <p:pic>
          <p:nvPicPr>
            <p:cNvPr id="3495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11407789" y="4166730"/>
              <a:ext cx="314577" cy="342901"/>
            </a:xfrm>
            <a:prstGeom prst="rect">
              <a:avLst/>
            </a:prstGeom>
            <a:effectLst/>
          </p:spPr>
        </p:pic>
        <p:pic>
          <p:nvPicPr>
            <p:cNvPr id="3497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11728715" y="3258680"/>
              <a:ext cx="184151" cy="260351"/>
            </a:xfrm>
            <a:prstGeom prst="rect">
              <a:avLst/>
            </a:prstGeom>
            <a:effectLst/>
          </p:spPr>
        </p:pic>
        <p:pic>
          <p:nvPicPr>
            <p:cNvPr id="3499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11746049" y="3427878"/>
              <a:ext cx="179517" cy="154653"/>
            </a:xfrm>
            <a:prstGeom prst="rect">
              <a:avLst/>
            </a:prstGeom>
            <a:effectLst/>
          </p:spPr>
        </p:pic>
        <p:pic>
          <p:nvPicPr>
            <p:cNvPr id="3501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11622882" y="4356100"/>
              <a:ext cx="218433" cy="394831"/>
            </a:xfrm>
            <a:prstGeom prst="rect">
              <a:avLst/>
            </a:prstGeom>
            <a:effectLst/>
          </p:spPr>
        </p:pic>
        <p:pic>
          <p:nvPicPr>
            <p:cNvPr id="3503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11722365" y="4595104"/>
              <a:ext cx="279401" cy="206627"/>
            </a:xfrm>
            <a:prstGeom prst="rect">
              <a:avLst/>
            </a:prstGeom>
            <a:effectLst/>
          </p:spPr>
        </p:pic>
        <p:pic>
          <p:nvPicPr>
            <p:cNvPr id="3505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9315715" y="4701576"/>
              <a:ext cx="247651" cy="62055"/>
            </a:xfrm>
            <a:prstGeom prst="rect">
              <a:avLst/>
            </a:prstGeom>
            <a:effectLst/>
          </p:spPr>
        </p:pic>
        <p:pic>
          <p:nvPicPr>
            <p:cNvPr id="3507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9322065" y="4839830"/>
              <a:ext cx="292101" cy="31751"/>
            </a:xfrm>
            <a:prstGeom prst="rect">
              <a:avLst/>
            </a:prstGeom>
            <a:effectLst/>
          </p:spPr>
        </p:pic>
        <p:sp>
          <p:nvSpPr>
            <p:cNvPr id="3509" name="Line"/>
            <p:cNvSpPr/>
            <p:nvPr/>
          </p:nvSpPr>
          <p:spPr>
            <a:xfrm>
              <a:off x="527315" y="3950830"/>
              <a:ext cx="2730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577" y="0"/>
                  </a:moveTo>
                  <a:cubicBezTo>
                    <a:pt x="15907" y="491"/>
                    <a:pt x="15237" y="982"/>
                    <a:pt x="14819" y="2127"/>
                  </a:cubicBezTo>
                  <a:cubicBezTo>
                    <a:pt x="14400" y="3273"/>
                    <a:pt x="14233" y="5073"/>
                    <a:pt x="13312" y="7445"/>
                  </a:cubicBezTo>
                  <a:cubicBezTo>
                    <a:pt x="12391" y="9818"/>
                    <a:pt x="10716" y="12764"/>
                    <a:pt x="9209" y="14809"/>
                  </a:cubicBezTo>
                  <a:cubicBezTo>
                    <a:pt x="7702" y="16855"/>
                    <a:pt x="6363" y="18000"/>
                    <a:pt x="5023" y="18573"/>
                  </a:cubicBezTo>
                  <a:cubicBezTo>
                    <a:pt x="3684" y="19145"/>
                    <a:pt x="2344" y="19145"/>
                    <a:pt x="1423" y="18655"/>
                  </a:cubicBezTo>
                  <a:cubicBezTo>
                    <a:pt x="502" y="18164"/>
                    <a:pt x="0" y="17182"/>
                    <a:pt x="0" y="15955"/>
                  </a:cubicBezTo>
                  <a:cubicBezTo>
                    <a:pt x="0" y="14727"/>
                    <a:pt x="502" y="13255"/>
                    <a:pt x="2093" y="12027"/>
                  </a:cubicBezTo>
                  <a:cubicBezTo>
                    <a:pt x="3684" y="10800"/>
                    <a:pt x="6363" y="9818"/>
                    <a:pt x="8707" y="9573"/>
                  </a:cubicBezTo>
                  <a:cubicBezTo>
                    <a:pt x="11051" y="9327"/>
                    <a:pt x="13060" y="9818"/>
                    <a:pt x="14651" y="11455"/>
                  </a:cubicBezTo>
                  <a:cubicBezTo>
                    <a:pt x="16242" y="13091"/>
                    <a:pt x="17414" y="15873"/>
                    <a:pt x="18084" y="17755"/>
                  </a:cubicBezTo>
                  <a:cubicBezTo>
                    <a:pt x="18753" y="19636"/>
                    <a:pt x="18921" y="20618"/>
                    <a:pt x="19423" y="21109"/>
                  </a:cubicBezTo>
                  <a:cubicBezTo>
                    <a:pt x="19926" y="21600"/>
                    <a:pt x="20763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0" name="Line"/>
            <p:cNvSpPr/>
            <p:nvPr/>
          </p:nvSpPr>
          <p:spPr>
            <a:xfrm>
              <a:off x="933715" y="4052430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1" name="Line"/>
            <p:cNvSpPr/>
            <p:nvPr/>
          </p:nvSpPr>
          <p:spPr>
            <a:xfrm>
              <a:off x="971815" y="4122280"/>
              <a:ext cx="228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19200"/>
                    <a:pt x="800" y="16800"/>
                    <a:pt x="2000" y="14400"/>
                  </a:cubicBezTo>
                  <a:cubicBezTo>
                    <a:pt x="3200" y="12000"/>
                    <a:pt x="5200" y="9600"/>
                    <a:pt x="8600" y="7200"/>
                  </a:cubicBezTo>
                  <a:cubicBezTo>
                    <a:pt x="12000" y="4800"/>
                    <a:pt x="168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2" name="Line"/>
            <p:cNvSpPr/>
            <p:nvPr/>
          </p:nvSpPr>
          <p:spPr>
            <a:xfrm>
              <a:off x="1260869" y="3985144"/>
              <a:ext cx="178623" cy="188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0298" fill="norm" stroke="1" extrusionOk="0">
                  <a:moveTo>
                    <a:pt x="13765" y="406"/>
                  </a:moveTo>
                  <a:cubicBezTo>
                    <a:pt x="12275" y="-48"/>
                    <a:pt x="10785" y="-503"/>
                    <a:pt x="8427" y="1316"/>
                  </a:cubicBezTo>
                  <a:cubicBezTo>
                    <a:pt x="6068" y="3135"/>
                    <a:pt x="2841" y="7228"/>
                    <a:pt x="1227" y="10524"/>
                  </a:cubicBezTo>
                  <a:cubicBezTo>
                    <a:pt x="-387" y="13821"/>
                    <a:pt x="-387" y="16322"/>
                    <a:pt x="1103" y="18141"/>
                  </a:cubicBezTo>
                  <a:cubicBezTo>
                    <a:pt x="2592" y="19960"/>
                    <a:pt x="5572" y="21097"/>
                    <a:pt x="9172" y="19619"/>
                  </a:cubicBezTo>
                  <a:cubicBezTo>
                    <a:pt x="12772" y="18141"/>
                    <a:pt x="16992" y="14049"/>
                    <a:pt x="19103" y="10524"/>
                  </a:cubicBezTo>
                  <a:cubicBezTo>
                    <a:pt x="21213" y="7000"/>
                    <a:pt x="21213" y="4044"/>
                    <a:pt x="20592" y="2453"/>
                  </a:cubicBezTo>
                  <a:cubicBezTo>
                    <a:pt x="19972" y="861"/>
                    <a:pt x="18730" y="634"/>
                    <a:pt x="17365" y="520"/>
                  </a:cubicBezTo>
                  <a:cubicBezTo>
                    <a:pt x="15999" y="406"/>
                    <a:pt x="14510" y="406"/>
                    <a:pt x="13144" y="1202"/>
                  </a:cubicBezTo>
                  <a:cubicBezTo>
                    <a:pt x="11779" y="1998"/>
                    <a:pt x="10537" y="3590"/>
                    <a:pt x="9296" y="5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3" name="Line"/>
            <p:cNvSpPr/>
            <p:nvPr/>
          </p:nvSpPr>
          <p:spPr>
            <a:xfrm>
              <a:off x="1543315" y="409688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4" name="Line"/>
            <p:cNvSpPr/>
            <p:nvPr/>
          </p:nvSpPr>
          <p:spPr>
            <a:xfrm>
              <a:off x="1674254" y="3952384"/>
              <a:ext cx="136970" cy="167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101" fill="norm" stroke="1" extrusionOk="0">
                  <a:moveTo>
                    <a:pt x="14118" y="3804"/>
                  </a:moveTo>
                  <a:cubicBezTo>
                    <a:pt x="14118" y="2471"/>
                    <a:pt x="14118" y="1137"/>
                    <a:pt x="13300" y="471"/>
                  </a:cubicBezTo>
                  <a:cubicBezTo>
                    <a:pt x="12482" y="-196"/>
                    <a:pt x="10845" y="-196"/>
                    <a:pt x="8554" y="737"/>
                  </a:cubicBezTo>
                  <a:cubicBezTo>
                    <a:pt x="6263" y="1671"/>
                    <a:pt x="3318" y="3537"/>
                    <a:pt x="1682" y="6871"/>
                  </a:cubicBezTo>
                  <a:cubicBezTo>
                    <a:pt x="45" y="10204"/>
                    <a:pt x="-282" y="15004"/>
                    <a:pt x="209" y="17804"/>
                  </a:cubicBezTo>
                  <a:cubicBezTo>
                    <a:pt x="700" y="20604"/>
                    <a:pt x="2009" y="21404"/>
                    <a:pt x="5445" y="21004"/>
                  </a:cubicBezTo>
                  <a:cubicBezTo>
                    <a:pt x="8882" y="20604"/>
                    <a:pt x="14445" y="19004"/>
                    <a:pt x="17554" y="16604"/>
                  </a:cubicBezTo>
                  <a:cubicBezTo>
                    <a:pt x="20663" y="14204"/>
                    <a:pt x="21318" y="11004"/>
                    <a:pt x="21154" y="8604"/>
                  </a:cubicBezTo>
                  <a:cubicBezTo>
                    <a:pt x="20991" y="6204"/>
                    <a:pt x="20009" y="4604"/>
                    <a:pt x="18373" y="3404"/>
                  </a:cubicBezTo>
                  <a:cubicBezTo>
                    <a:pt x="16736" y="2204"/>
                    <a:pt x="14445" y="1404"/>
                    <a:pt x="13791" y="1537"/>
                  </a:cubicBezTo>
                  <a:cubicBezTo>
                    <a:pt x="13136" y="1671"/>
                    <a:pt x="14118" y="2737"/>
                    <a:pt x="15100" y="38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5" name="Line"/>
            <p:cNvSpPr/>
            <p:nvPr/>
          </p:nvSpPr>
          <p:spPr>
            <a:xfrm>
              <a:off x="1899862" y="3888510"/>
              <a:ext cx="113181" cy="270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432" fill="norm" stroke="1" extrusionOk="0">
                  <a:moveTo>
                    <a:pt x="14870" y="1916"/>
                  </a:moveTo>
                  <a:cubicBezTo>
                    <a:pt x="13713" y="1247"/>
                    <a:pt x="12556" y="577"/>
                    <a:pt x="10627" y="242"/>
                  </a:cubicBezTo>
                  <a:cubicBezTo>
                    <a:pt x="8698" y="-93"/>
                    <a:pt x="5998" y="-93"/>
                    <a:pt x="3877" y="326"/>
                  </a:cubicBezTo>
                  <a:cubicBezTo>
                    <a:pt x="1756" y="744"/>
                    <a:pt x="213" y="1581"/>
                    <a:pt x="20" y="2502"/>
                  </a:cubicBezTo>
                  <a:cubicBezTo>
                    <a:pt x="-173" y="3423"/>
                    <a:pt x="984" y="4428"/>
                    <a:pt x="4648" y="6437"/>
                  </a:cubicBezTo>
                  <a:cubicBezTo>
                    <a:pt x="8313" y="8447"/>
                    <a:pt x="14484" y="11460"/>
                    <a:pt x="17763" y="13888"/>
                  </a:cubicBezTo>
                  <a:cubicBezTo>
                    <a:pt x="21041" y="16316"/>
                    <a:pt x="21427" y="18158"/>
                    <a:pt x="19306" y="19414"/>
                  </a:cubicBezTo>
                  <a:cubicBezTo>
                    <a:pt x="17184" y="20670"/>
                    <a:pt x="12556" y="21340"/>
                    <a:pt x="9470" y="21423"/>
                  </a:cubicBezTo>
                  <a:cubicBezTo>
                    <a:pt x="6384" y="21507"/>
                    <a:pt x="4841" y="21005"/>
                    <a:pt x="3298" y="20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6" name="Line"/>
            <p:cNvSpPr/>
            <p:nvPr/>
          </p:nvSpPr>
          <p:spPr>
            <a:xfrm>
              <a:off x="1917965" y="3880980"/>
              <a:ext cx="222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4400"/>
                    <a:pt x="5760" y="7200"/>
                    <a:pt x="9360" y="3600"/>
                  </a:cubicBezTo>
                  <a:cubicBezTo>
                    <a:pt x="12960" y="0"/>
                    <a:pt x="172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7" name="Line"/>
            <p:cNvSpPr/>
            <p:nvPr/>
          </p:nvSpPr>
          <p:spPr>
            <a:xfrm>
              <a:off x="2152915" y="4115930"/>
              <a:ext cx="825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8" name="Line"/>
            <p:cNvSpPr/>
            <p:nvPr/>
          </p:nvSpPr>
          <p:spPr>
            <a:xfrm>
              <a:off x="2921265" y="3925430"/>
              <a:ext cx="444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697"/>
                    <a:pt x="10286" y="7395"/>
                    <a:pt x="12857" y="10411"/>
                  </a:cubicBezTo>
                  <a:cubicBezTo>
                    <a:pt x="15429" y="13427"/>
                    <a:pt x="15429" y="15762"/>
                    <a:pt x="16457" y="17514"/>
                  </a:cubicBezTo>
                  <a:cubicBezTo>
                    <a:pt x="17486" y="19265"/>
                    <a:pt x="19543" y="2043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9" name="Line"/>
            <p:cNvSpPr/>
            <p:nvPr/>
          </p:nvSpPr>
          <p:spPr>
            <a:xfrm>
              <a:off x="3060965" y="4014330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0" name="Line"/>
            <p:cNvSpPr/>
            <p:nvPr/>
          </p:nvSpPr>
          <p:spPr>
            <a:xfrm>
              <a:off x="3323558" y="3887330"/>
              <a:ext cx="169208" cy="179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04" fill="norm" stroke="1" extrusionOk="0">
                  <a:moveTo>
                    <a:pt x="21317" y="0"/>
                  </a:moveTo>
                  <a:cubicBezTo>
                    <a:pt x="18384" y="5777"/>
                    <a:pt x="15450" y="11553"/>
                    <a:pt x="13050" y="15321"/>
                  </a:cubicBezTo>
                  <a:cubicBezTo>
                    <a:pt x="10650" y="19088"/>
                    <a:pt x="8784" y="20847"/>
                    <a:pt x="6650" y="21223"/>
                  </a:cubicBezTo>
                  <a:cubicBezTo>
                    <a:pt x="4517" y="21600"/>
                    <a:pt x="2117" y="20595"/>
                    <a:pt x="917" y="19465"/>
                  </a:cubicBezTo>
                  <a:cubicBezTo>
                    <a:pt x="-283" y="18335"/>
                    <a:pt x="-283" y="17079"/>
                    <a:pt x="784" y="15823"/>
                  </a:cubicBezTo>
                  <a:cubicBezTo>
                    <a:pt x="1850" y="14567"/>
                    <a:pt x="3984" y="13312"/>
                    <a:pt x="6250" y="13060"/>
                  </a:cubicBezTo>
                  <a:cubicBezTo>
                    <a:pt x="8517" y="12809"/>
                    <a:pt x="10917" y="13563"/>
                    <a:pt x="13450" y="15070"/>
                  </a:cubicBezTo>
                  <a:cubicBezTo>
                    <a:pt x="15984" y="16577"/>
                    <a:pt x="18650" y="18837"/>
                    <a:pt x="21317" y="2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1" name="Line"/>
            <p:cNvSpPr/>
            <p:nvPr/>
          </p:nvSpPr>
          <p:spPr>
            <a:xfrm>
              <a:off x="3689615" y="3953915"/>
              <a:ext cx="1206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1137" y="6957"/>
                    <a:pt x="2274" y="-898"/>
                    <a:pt x="5874" y="84"/>
                  </a:cubicBezTo>
                  <a:cubicBezTo>
                    <a:pt x="9474" y="1066"/>
                    <a:pt x="15537" y="10884"/>
                    <a:pt x="21600" y="20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2" name="Line"/>
            <p:cNvSpPr/>
            <p:nvPr/>
          </p:nvSpPr>
          <p:spPr>
            <a:xfrm>
              <a:off x="3695965" y="4046080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3" name="Line"/>
            <p:cNvSpPr/>
            <p:nvPr/>
          </p:nvSpPr>
          <p:spPr>
            <a:xfrm>
              <a:off x="3984802" y="3905835"/>
              <a:ext cx="134371" cy="159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0871" fill="norm" stroke="1" extrusionOk="0">
                  <a:moveTo>
                    <a:pt x="12476" y="5886"/>
                  </a:moveTo>
                  <a:cubicBezTo>
                    <a:pt x="9153" y="7271"/>
                    <a:pt x="5830" y="8656"/>
                    <a:pt x="3503" y="9902"/>
                  </a:cubicBezTo>
                  <a:cubicBezTo>
                    <a:pt x="1177" y="11148"/>
                    <a:pt x="-152" y="12256"/>
                    <a:pt x="14" y="14194"/>
                  </a:cubicBezTo>
                  <a:cubicBezTo>
                    <a:pt x="180" y="16132"/>
                    <a:pt x="1842" y="18902"/>
                    <a:pt x="4334" y="20148"/>
                  </a:cubicBezTo>
                  <a:cubicBezTo>
                    <a:pt x="6826" y="21394"/>
                    <a:pt x="10150" y="21117"/>
                    <a:pt x="13140" y="18625"/>
                  </a:cubicBezTo>
                  <a:cubicBezTo>
                    <a:pt x="16131" y="16132"/>
                    <a:pt x="18790" y="11425"/>
                    <a:pt x="20119" y="8379"/>
                  </a:cubicBezTo>
                  <a:cubicBezTo>
                    <a:pt x="21448" y="5332"/>
                    <a:pt x="21448" y="3948"/>
                    <a:pt x="19953" y="2702"/>
                  </a:cubicBezTo>
                  <a:cubicBezTo>
                    <a:pt x="18457" y="1456"/>
                    <a:pt x="15466" y="348"/>
                    <a:pt x="12974" y="71"/>
                  </a:cubicBezTo>
                  <a:cubicBezTo>
                    <a:pt x="10482" y="-206"/>
                    <a:pt x="8488" y="348"/>
                    <a:pt x="7325" y="1317"/>
                  </a:cubicBezTo>
                  <a:cubicBezTo>
                    <a:pt x="6162" y="2286"/>
                    <a:pt x="5830" y="3671"/>
                    <a:pt x="5497" y="50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4" name="Line"/>
            <p:cNvSpPr/>
            <p:nvPr/>
          </p:nvSpPr>
          <p:spPr>
            <a:xfrm>
              <a:off x="4178565" y="4014330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5" name="Line"/>
            <p:cNvSpPr/>
            <p:nvPr/>
          </p:nvSpPr>
          <p:spPr>
            <a:xfrm>
              <a:off x="4323418" y="3867062"/>
              <a:ext cx="102798" cy="236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518" fill="norm" stroke="1" extrusionOk="0">
                  <a:moveTo>
                    <a:pt x="18027" y="7632"/>
                  </a:moveTo>
                  <a:cubicBezTo>
                    <a:pt x="18451" y="6668"/>
                    <a:pt x="18874" y="5704"/>
                    <a:pt x="19086" y="4643"/>
                  </a:cubicBezTo>
                  <a:cubicBezTo>
                    <a:pt x="19298" y="3582"/>
                    <a:pt x="19298" y="2425"/>
                    <a:pt x="17180" y="1557"/>
                  </a:cubicBezTo>
                  <a:cubicBezTo>
                    <a:pt x="15063" y="689"/>
                    <a:pt x="10827" y="111"/>
                    <a:pt x="7651" y="14"/>
                  </a:cubicBezTo>
                  <a:cubicBezTo>
                    <a:pt x="4474" y="-82"/>
                    <a:pt x="2357" y="304"/>
                    <a:pt x="1086" y="1075"/>
                  </a:cubicBezTo>
                  <a:cubicBezTo>
                    <a:pt x="-184" y="1847"/>
                    <a:pt x="-608" y="3004"/>
                    <a:pt x="1298" y="3872"/>
                  </a:cubicBezTo>
                  <a:cubicBezTo>
                    <a:pt x="3204" y="4739"/>
                    <a:pt x="7439" y="5318"/>
                    <a:pt x="11251" y="5511"/>
                  </a:cubicBezTo>
                  <a:cubicBezTo>
                    <a:pt x="15063" y="5704"/>
                    <a:pt x="18451" y="5511"/>
                    <a:pt x="19721" y="5993"/>
                  </a:cubicBezTo>
                  <a:cubicBezTo>
                    <a:pt x="20992" y="6475"/>
                    <a:pt x="20145" y="7632"/>
                    <a:pt x="19298" y="9947"/>
                  </a:cubicBezTo>
                  <a:cubicBezTo>
                    <a:pt x="18451" y="12261"/>
                    <a:pt x="17604" y="15732"/>
                    <a:pt x="17816" y="17854"/>
                  </a:cubicBezTo>
                  <a:cubicBezTo>
                    <a:pt x="18027" y="19975"/>
                    <a:pt x="19298" y="20747"/>
                    <a:pt x="20568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6" name="Line"/>
            <p:cNvSpPr/>
            <p:nvPr/>
          </p:nvSpPr>
          <p:spPr>
            <a:xfrm>
              <a:off x="4508765" y="3891828"/>
              <a:ext cx="92165" cy="217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66" fill="norm" stroke="1" extrusionOk="0">
                  <a:moveTo>
                    <a:pt x="20618" y="1428"/>
                  </a:moveTo>
                  <a:cubicBezTo>
                    <a:pt x="18164" y="1012"/>
                    <a:pt x="15709" y="597"/>
                    <a:pt x="12518" y="285"/>
                  </a:cubicBezTo>
                  <a:cubicBezTo>
                    <a:pt x="9327" y="-26"/>
                    <a:pt x="5400" y="-234"/>
                    <a:pt x="3436" y="493"/>
                  </a:cubicBezTo>
                  <a:cubicBezTo>
                    <a:pt x="1473" y="1220"/>
                    <a:pt x="1473" y="2881"/>
                    <a:pt x="4173" y="4958"/>
                  </a:cubicBezTo>
                  <a:cubicBezTo>
                    <a:pt x="6873" y="7035"/>
                    <a:pt x="12273" y="9528"/>
                    <a:pt x="15955" y="11916"/>
                  </a:cubicBezTo>
                  <a:cubicBezTo>
                    <a:pt x="19636" y="14304"/>
                    <a:pt x="21600" y="16589"/>
                    <a:pt x="21355" y="18147"/>
                  </a:cubicBezTo>
                  <a:cubicBezTo>
                    <a:pt x="21109" y="19704"/>
                    <a:pt x="18655" y="20535"/>
                    <a:pt x="14727" y="20951"/>
                  </a:cubicBezTo>
                  <a:cubicBezTo>
                    <a:pt x="10800" y="21366"/>
                    <a:pt x="5400" y="21366"/>
                    <a:pt x="0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7" name="Line"/>
            <p:cNvSpPr/>
            <p:nvPr/>
          </p:nvSpPr>
          <p:spPr>
            <a:xfrm>
              <a:off x="4502415" y="3842880"/>
              <a:ext cx="292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4" y="16000"/>
                    <a:pt x="5948" y="10400"/>
                    <a:pt x="9548" y="6800"/>
                  </a:cubicBezTo>
                  <a:cubicBezTo>
                    <a:pt x="13148" y="3200"/>
                    <a:pt x="17374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8" name="Line"/>
            <p:cNvSpPr/>
            <p:nvPr/>
          </p:nvSpPr>
          <p:spPr>
            <a:xfrm>
              <a:off x="616628" y="4637100"/>
              <a:ext cx="336138" cy="296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53" fill="norm" stroke="1" extrusionOk="0">
                  <a:moveTo>
                    <a:pt x="3214" y="3183"/>
                  </a:moveTo>
                  <a:cubicBezTo>
                    <a:pt x="7129" y="2264"/>
                    <a:pt x="11044" y="1345"/>
                    <a:pt x="13744" y="809"/>
                  </a:cubicBezTo>
                  <a:cubicBezTo>
                    <a:pt x="16444" y="272"/>
                    <a:pt x="17929" y="119"/>
                    <a:pt x="19009" y="43"/>
                  </a:cubicBezTo>
                  <a:cubicBezTo>
                    <a:pt x="20089" y="-34"/>
                    <a:pt x="20764" y="-34"/>
                    <a:pt x="20899" y="272"/>
                  </a:cubicBezTo>
                  <a:cubicBezTo>
                    <a:pt x="21034" y="579"/>
                    <a:pt x="20629" y="1192"/>
                    <a:pt x="18874" y="2723"/>
                  </a:cubicBezTo>
                  <a:cubicBezTo>
                    <a:pt x="17119" y="4255"/>
                    <a:pt x="14014" y="6706"/>
                    <a:pt x="10976" y="9311"/>
                  </a:cubicBezTo>
                  <a:cubicBezTo>
                    <a:pt x="7939" y="11915"/>
                    <a:pt x="4969" y="14672"/>
                    <a:pt x="3214" y="16357"/>
                  </a:cubicBezTo>
                  <a:cubicBezTo>
                    <a:pt x="1459" y="18043"/>
                    <a:pt x="919" y="18655"/>
                    <a:pt x="514" y="19345"/>
                  </a:cubicBezTo>
                  <a:cubicBezTo>
                    <a:pt x="109" y="20034"/>
                    <a:pt x="-161" y="20800"/>
                    <a:pt x="109" y="21183"/>
                  </a:cubicBezTo>
                  <a:cubicBezTo>
                    <a:pt x="379" y="21566"/>
                    <a:pt x="1189" y="21566"/>
                    <a:pt x="3147" y="21030"/>
                  </a:cubicBezTo>
                  <a:cubicBezTo>
                    <a:pt x="5104" y="20494"/>
                    <a:pt x="8209" y="19421"/>
                    <a:pt x="11449" y="18655"/>
                  </a:cubicBezTo>
                  <a:cubicBezTo>
                    <a:pt x="14689" y="17889"/>
                    <a:pt x="18064" y="17430"/>
                    <a:pt x="21439" y="16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9" name="Line"/>
            <p:cNvSpPr/>
            <p:nvPr/>
          </p:nvSpPr>
          <p:spPr>
            <a:xfrm>
              <a:off x="950306" y="4814430"/>
              <a:ext cx="17391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21382" y="0"/>
                  </a:moveTo>
                  <a:cubicBezTo>
                    <a:pt x="17478" y="4877"/>
                    <a:pt x="13575" y="9755"/>
                    <a:pt x="10972" y="12774"/>
                  </a:cubicBezTo>
                  <a:cubicBezTo>
                    <a:pt x="8370" y="15794"/>
                    <a:pt x="7069" y="16955"/>
                    <a:pt x="5507" y="17652"/>
                  </a:cubicBezTo>
                  <a:cubicBezTo>
                    <a:pt x="3946" y="18348"/>
                    <a:pt x="2124" y="18581"/>
                    <a:pt x="1083" y="18116"/>
                  </a:cubicBezTo>
                  <a:cubicBezTo>
                    <a:pt x="42" y="17652"/>
                    <a:pt x="-218" y="16490"/>
                    <a:pt x="172" y="15445"/>
                  </a:cubicBezTo>
                  <a:cubicBezTo>
                    <a:pt x="563" y="14400"/>
                    <a:pt x="1604" y="13471"/>
                    <a:pt x="4076" y="12542"/>
                  </a:cubicBezTo>
                  <a:cubicBezTo>
                    <a:pt x="6548" y="11613"/>
                    <a:pt x="10452" y="10684"/>
                    <a:pt x="12664" y="10800"/>
                  </a:cubicBezTo>
                  <a:cubicBezTo>
                    <a:pt x="14876" y="10916"/>
                    <a:pt x="15396" y="12077"/>
                    <a:pt x="15917" y="13819"/>
                  </a:cubicBezTo>
                  <a:cubicBezTo>
                    <a:pt x="16437" y="15561"/>
                    <a:pt x="16958" y="17884"/>
                    <a:pt x="17609" y="19277"/>
                  </a:cubicBezTo>
                  <a:cubicBezTo>
                    <a:pt x="18259" y="20671"/>
                    <a:pt x="19040" y="21135"/>
                    <a:pt x="198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0" name="Line"/>
            <p:cNvSpPr/>
            <p:nvPr/>
          </p:nvSpPr>
          <p:spPr>
            <a:xfrm>
              <a:off x="1168665" y="4827130"/>
              <a:ext cx="1270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520"/>
                    <a:pt x="15840" y="7040"/>
                    <a:pt x="12240" y="10640"/>
                  </a:cubicBezTo>
                  <a:cubicBezTo>
                    <a:pt x="8640" y="14240"/>
                    <a:pt x="4320" y="179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1" name="Line"/>
            <p:cNvSpPr/>
            <p:nvPr/>
          </p:nvSpPr>
          <p:spPr>
            <a:xfrm>
              <a:off x="1270265" y="4984683"/>
              <a:ext cx="215901" cy="15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0" y="3718"/>
                  </a:moveTo>
                  <a:cubicBezTo>
                    <a:pt x="635" y="2535"/>
                    <a:pt x="1271" y="1351"/>
                    <a:pt x="2329" y="612"/>
                  </a:cubicBezTo>
                  <a:cubicBezTo>
                    <a:pt x="3388" y="-128"/>
                    <a:pt x="4871" y="-424"/>
                    <a:pt x="6035" y="1055"/>
                  </a:cubicBezTo>
                  <a:cubicBezTo>
                    <a:pt x="7200" y="2535"/>
                    <a:pt x="8047" y="5790"/>
                    <a:pt x="7624" y="8453"/>
                  </a:cubicBezTo>
                  <a:cubicBezTo>
                    <a:pt x="7200" y="11116"/>
                    <a:pt x="5506" y="13187"/>
                    <a:pt x="4024" y="15110"/>
                  </a:cubicBezTo>
                  <a:cubicBezTo>
                    <a:pt x="2541" y="17034"/>
                    <a:pt x="1271" y="18809"/>
                    <a:pt x="1271" y="19844"/>
                  </a:cubicBezTo>
                  <a:cubicBezTo>
                    <a:pt x="1271" y="20880"/>
                    <a:pt x="2541" y="21176"/>
                    <a:pt x="6141" y="21028"/>
                  </a:cubicBezTo>
                  <a:cubicBezTo>
                    <a:pt x="9741" y="20880"/>
                    <a:pt x="15671" y="20288"/>
                    <a:pt x="21600" y="19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2" name="Line"/>
            <p:cNvSpPr/>
            <p:nvPr/>
          </p:nvSpPr>
          <p:spPr>
            <a:xfrm>
              <a:off x="1848115" y="4839830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3" name="Line"/>
            <p:cNvSpPr/>
            <p:nvPr/>
          </p:nvSpPr>
          <p:spPr>
            <a:xfrm>
              <a:off x="1829065" y="4922380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4" name="Line"/>
            <p:cNvSpPr/>
            <p:nvPr/>
          </p:nvSpPr>
          <p:spPr>
            <a:xfrm>
              <a:off x="2184665" y="4743363"/>
              <a:ext cx="323851" cy="28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3932"/>
                  </a:moveTo>
                  <a:cubicBezTo>
                    <a:pt x="4235" y="2812"/>
                    <a:pt x="8471" y="1692"/>
                    <a:pt x="11506" y="972"/>
                  </a:cubicBezTo>
                  <a:cubicBezTo>
                    <a:pt x="14541" y="252"/>
                    <a:pt x="16376" y="-68"/>
                    <a:pt x="17859" y="12"/>
                  </a:cubicBezTo>
                  <a:cubicBezTo>
                    <a:pt x="19341" y="92"/>
                    <a:pt x="20471" y="572"/>
                    <a:pt x="20400" y="1212"/>
                  </a:cubicBezTo>
                  <a:cubicBezTo>
                    <a:pt x="20329" y="1852"/>
                    <a:pt x="19059" y="2652"/>
                    <a:pt x="16871" y="4092"/>
                  </a:cubicBezTo>
                  <a:cubicBezTo>
                    <a:pt x="14682" y="5532"/>
                    <a:pt x="11576" y="7612"/>
                    <a:pt x="8965" y="9692"/>
                  </a:cubicBezTo>
                  <a:cubicBezTo>
                    <a:pt x="6353" y="11772"/>
                    <a:pt x="4235" y="13852"/>
                    <a:pt x="2894" y="15372"/>
                  </a:cubicBezTo>
                  <a:cubicBezTo>
                    <a:pt x="1553" y="16892"/>
                    <a:pt x="988" y="17852"/>
                    <a:pt x="635" y="18732"/>
                  </a:cubicBezTo>
                  <a:cubicBezTo>
                    <a:pt x="282" y="19612"/>
                    <a:pt x="141" y="20412"/>
                    <a:pt x="424" y="20892"/>
                  </a:cubicBezTo>
                  <a:cubicBezTo>
                    <a:pt x="706" y="21372"/>
                    <a:pt x="1412" y="21532"/>
                    <a:pt x="3388" y="21292"/>
                  </a:cubicBezTo>
                  <a:cubicBezTo>
                    <a:pt x="5365" y="21052"/>
                    <a:pt x="8612" y="20412"/>
                    <a:pt x="11859" y="20012"/>
                  </a:cubicBezTo>
                  <a:cubicBezTo>
                    <a:pt x="15106" y="19612"/>
                    <a:pt x="18353" y="19452"/>
                    <a:pt x="21600" y="19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5" name="Line"/>
            <p:cNvSpPr/>
            <p:nvPr/>
          </p:nvSpPr>
          <p:spPr>
            <a:xfrm>
              <a:off x="2550808" y="5006656"/>
              <a:ext cx="73531" cy="143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0" h="20848" fill="norm" stroke="1" extrusionOk="0">
                  <a:moveTo>
                    <a:pt x="19860" y="3451"/>
                  </a:moveTo>
                  <a:cubicBezTo>
                    <a:pt x="16942" y="3451"/>
                    <a:pt x="14023" y="3451"/>
                    <a:pt x="10812" y="4685"/>
                  </a:cubicBezTo>
                  <a:cubicBezTo>
                    <a:pt x="7601" y="5919"/>
                    <a:pt x="4098" y="8388"/>
                    <a:pt x="2055" y="11165"/>
                  </a:cubicBezTo>
                  <a:cubicBezTo>
                    <a:pt x="12" y="13942"/>
                    <a:pt x="-572" y="17028"/>
                    <a:pt x="596" y="18879"/>
                  </a:cubicBezTo>
                  <a:cubicBezTo>
                    <a:pt x="1763" y="20731"/>
                    <a:pt x="4682" y="21348"/>
                    <a:pt x="8477" y="20422"/>
                  </a:cubicBezTo>
                  <a:cubicBezTo>
                    <a:pt x="12271" y="19497"/>
                    <a:pt x="16942" y="17028"/>
                    <a:pt x="18985" y="13634"/>
                  </a:cubicBezTo>
                  <a:cubicBezTo>
                    <a:pt x="21028" y="10239"/>
                    <a:pt x="20444" y="5919"/>
                    <a:pt x="18693" y="3297"/>
                  </a:cubicBezTo>
                  <a:cubicBezTo>
                    <a:pt x="16942" y="674"/>
                    <a:pt x="14023" y="-252"/>
                    <a:pt x="12271" y="57"/>
                  </a:cubicBezTo>
                  <a:cubicBezTo>
                    <a:pt x="10520" y="365"/>
                    <a:pt x="9936" y="1908"/>
                    <a:pt x="9352" y="3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6" name="Line"/>
            <p:cNvSpPr/>
            <p:nvPr/>
          </p:nvSpPr>
          <p:spPr>
            <a:xfrm>
              <a:off x="2718065" y="508748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7" name="Line"/>
            <p:cNvSpPr/>
            <p:nvPr/>
          </p:nvSpPr>
          <p:spPr>
            <a:xfrm>
              <a:off x="2801121" y="5049380"/>
              <a:ext cx="72780" cy="85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01" fill="norm" stroke="1" extrusionOk="0">
                  <a:moveTo>
                    <a:pt x="10962" y="0"/>
                  </a:moveTo>
                  <a:cubicBezTo>
                    <a:pt x="7876" y="527"/>
                    <a:pt x="4790" y="1054"/>
                    <a:pt x="2939" y="2634"/>
                  </a:cubicBezTo>
                  <a:cubicBezTo>
                    <a:pt x="1087" y="4215"/>
                    <a:pt x="470" y="6849"/>
                    <a:pt x="162" y="9746"/>
                  </a:cubicBezTo>
                  <a:cubicBezTo>
                    <a:pt x="-147" y="12644"/>
                    <a:pt x="-147" y="15805"/>
                    <a:pt x="1396" y="17912"/>
                  </a:cubicBezTo>
                  <a:cubicBezTo>
                    <a:pt x="2939" y="20020"/>
                    <a:pt x="6024" y="21073"/>
                    <a:pt x="9110" y="21337"/>
                  </a:cubicBezTo>
                  <a:cubicBezTo>
                    <a:pt x="12196" y="21600"/>
                    <a:pt x="15282" y="21073"/>
                    <a:pt x="17442" y="19493"/>
                  </a:cubicBezTo>
                  <a:cubicBezTo>
                    <a:pt x="19602" y="17912"/>
                    <a:pt x="20836" y="15278"/>
                    <a:pt x="21144" y="12117"/>
                  </a:cubicBezTo>
                  <a:cubicBezTo>
                    <a:pt x="21453" y="8956"/>
                    <a:pt x="20836" y="5268"/>
                    <a:pt x="18984" y="3424"/>
                  </a:cubicBezTo>
                  <a:cubicBezTo>
                    <a:pt x="17133" y="1580"/>
                    <a:pt x="14047" y="1580"/>
                    <a:pt x="10962" y="1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8" name="Line"/>
            <p:cNvSpPr/>
            <p:nvPr/>
          </p:nvSpPr>
          <p:spPr>
            <a:xfrm>
              <a:off x="2908565" y="5021973"/>
              <a:ext cx="139701" cy="115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0" fill="norm" stroke="1" extrusionOk="0">
                  <a:moveTo>
                    <a:pt x="0" y="4994"/>
                  </a:moveTo>
                  <a:cubicBezTo>
                    <a:pt x="982" y="3451"/>
                    <a:pt x="1964" y="1908"/>
                    <a:pt x="3273" y="944"/>
                  </a:cubicBezTo>
                  <a:cubicBezTo>
                    <a:pt x="4582" y="-20"/>
                    <a:pt x="6218" y="-406"/>
                    <a:pt x="7364" y="558"/>
                  </a:cubicBezTo>
                  <a:cubicBezTo>
                    <a:pt x="8509" y="1523"/>
                    <a:pt x="9164" y="3837"/>
                    <a:pt x="8509" y="6730"/>
                  </a:cubicBezTo>
                  <a:cubicBezTo>
                    <a:pt x="7855" y="9623"/>
                    <a:pt x="5891" y="13094"/>
                    <a:pt x="4255" y="15601"/>
                  </a:cubicBezTo>
                  <a:cubicBezTo>
                    <a:pt x="2618" y="18108"/>
                    <a:pt x="1309" y="19651"/>
                    <a:pt x="1473" y="20423"/>
                  </a:cubicBezTo>
                  <a:cubicBezTo>
                    <a:pt x="1636" y="21194"/>
                    <a:pt x="3273" y="21194"/>
                    <a:pt x="6873" y="20037"/>
                  </a:cubicBezTo>
                  <a:cubicBezTo>
                    <a:pt x="10473" y="18880"/>
                    <a:pt x="16036" y="16565"/>
                    <a:pt x="21600" y="14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9" name="Line"/>
            <p:cNvSpPr/>
            <p:nvPr/>
          </p:nvSpPr>
          <p:spPr>
            <a:xfrm>
              <a:off x="3060420" y="5020987"/>
              <a:ext cx="51346" cy="123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86" fill="norm" stroke="1" extrusionOk="0">
                  <a:moveTo>
                    <a:pt x="20958" y="518"/>
                  </a:moveTo>
                  <a:cubicBezTo>
                    <a:pt x="16638" y="152"/>
                    <a:pt x="12318" y="-214"/>
                    <a:pt x="8430" y="152"/>
                  </a:cubicBezTo>
                  <a:cubicBezTo>
                    <a:pt x="4542" y="518"/>
                    <a:pt x="1086" y="1617"/>
                    <a:pt x="222" y="3081"/>
                  </a:cubicBezTo>
                  <a:cubicBezTo>
                    <a:pt x="-642" y="4545"/>
                    <a:pt x="1086" y="6376"/>
                    <a:pt x="4110" y="7840"/>
                  </a:cubicBezTo>
                  <a:cubicBezTo>
                    <a:pt x="7134" y="9305"/>
                    <a:pt x="11454" y="10403"/>
                    <a:pt x="14910" y="11684"/>
                  </a:cubicBezTo>
                  <a:cubicBezTo>
                    <a:pt x="18366" y="12966"/>
                    <a:pt x="20958" y="14430"/>
                    <a:pt x="20958" y="15894"/>
                  </a:cubicBezTo>
                  <a:cubicBezTo>
                    <a:pt x="20958" y="17359"/>
                    <a:pt x="18366" y="18823"/>
                    <a:pt x="14478" y="19739"/>
                  </a:cubicBezTo>
                  <a:cubicBezTo>
                    <a:pt x="10590" y="20654"/>
                    <a:pt x="5406" y="21020"/>
                    <a:pt x="222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0" name="Line"/>
            <p:cNvSpPr/>
            <p:nvPr/>
          </p:nvSpPr>
          <p:spPr>
            <a:xfrm>
              <a:off x="3041915" y="4973180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1" name="Line"/>
            <p:cNvSpPr/>
            <p:nvPr/>
          </p:nvSpPr>
          <p:spPr>
            <a:xfrm>
              <a:off x="3626115" y="4782680"/>
              <a:ext cx="247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800"/>
                  </a:moveTo>
                  <a:cubicBezTo>
                    <a:pt x="369" y="12800"/>
                    <a:pt x="738" y="8800"/>
                    <a:pt x="2308" y="6000"/>
                  </a:cubicBezTo>
                  <a:cubicBezTo>
                    <a:pt x="3877" y="3200"/>
                    <a:pt x="6646" y="1600"/>
                    <a:pt x="8677" y="3600"/>
                  </a:cubicBezTo>
                  <a:cubicBezTo>
                    <a:pt x="10708" y="5600"/>
                    <a:pt x="12000" y="11200"/>
                    <a:pt x="13015" y="15200"/>
                  </a:cubicBezTo>
                  <a:cubicBezTo>
                    <a:pt x="14031" y="19200"/>
                    <a:pt x="14769" y="21600"/>
                    <a:pt x="15508" y="21600"/>
                  </a:cubicBezTo>
                  <a:cubicBezTo>
                    <a:pt x="16246" y="21600"/>
                    <a:pt x="16985" y="19200"/>
                    <a:pt x="18000" y="15200"/>
                  </a:cubicBezTo>
                  <a:cubicBezTo>
                    <a:pt x="19015" y="11200"/>
                    <a:pt x="20308" y="5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2" name="Line"/>
            <p:cNvSpPr/>
            <p:nvPr/>
          </p:nvSpPr>
          <p:spPr>
            <a:xfrm>
              <a:off x="3729832" y="4928730"/>
              <a:ext cx="29633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4" y="21600"/>
                  </a:moveTo>
                  <a:cubicBezTo>
                    <a:pt x="617" y="20250"/>
                    <a:pt x="0" y="18900"/>
                    <a:pt x="0" y="17325"/>
                  </a:cubicBezTo>
                  <a:cubicBezTo>
                    <a:pt x="0" y="15750"/>
                    <a:pt x="617" y="13950"/>
                    <a:pt x="1234" y="12375"/>
                  </a:cubicBezTo>
                  <a:cubicBezTo>
                    <a:pt x="1851" y="10800"/>
                    <a:pt x="2469" y="9450"/>
                    <a:pt x="3240" y="8325"/>
                  </a:cubicBezTo>
                  <a:cubicBezTo>
                    <a:pt x="4011" y="7200"/>
                    <a:pt x="4937" y="6300"/>
                    <a:pt x="5709" y="6975"/>
                  </a:cubicBezTo>
                  <a:cubicBezTo>
                    <a:pt x="6480" y="7650"/>
                    <a:pt x="7097" y="9900"/>
                    <a:pt x="8100" y="12150"/>
                  </a:cubicBezTo>
                  <a:cubicBezTo>
                    <a:pt x="9103" y="14400"/>
                    <a:pt x="10491" y="16650"/>
                    <a:pt x="12266" y="16200"/>
                  </a:cubicBezTo>
                  <a:cubicBezTo>
                    <a:pt x="14040" y="15750"/>
                    <a:pt x="16200" y="12600"/>
                    <a:pt x="17820" y="9450"/>
                  </a:cubicBezTo>
                  <a:cubicBezTo>
                    <a:pt x="19440" y="6300"/>
                    <a:pt x="20520" y="31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3" name="Line"/>
            <p:cNvSpPr/>
            <p:nvPr/>
          </p:nvSpPr>
          <p:spPr>
            <a:xfrm>
              <a:off x="4242065" y="4712830"/>
              <a:ext cx="846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696"/>
                    <a:pt x="21600" y="9391"/>
                    <a:pt x="21600" y="12991"/>
                  </a:cubicBezTo>
                  <a:cubicBezTo>
                    <a:pt x="21600" y="16591"/>
                    <a:pt x="10800" y="1909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4" name="Line"/>
            <p:cNvSpPr/>
            <p:nvPr/>
          </p:nvSpPr>
          <p:spPr>
            <a:xfrm>
              <a:off x="4337315" y="4916030"/>
              <a:ext cx="44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5600"/>
                    <a:pt x="4114" y="9600"/>
                    <a:pt x="7714" y="6000"/>
                  </a:cubicBezTo>
                  <a:cubicBezTo>
                    <a:pt x="11314" y="2400"/>
                    <a:pt x="16457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5" name="Line"/>
            <p:cNvSpPr/>
            <p:nvPr/>
          </p:nvSpPr>
          <p:spPr>
            <a:xfrm>
              <a:off x="4506186" y="4729763"/>
              <a:ext cx="141272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600" fill="norm" stroke="1" extrusionOk="0">
                  <a:moveTo>
                    <a:pt x="20103" y="6329"/>
                  </a:moveTo>
                  <a:cubicBezTo>
                    <a:pt x="18851" y="4403"/>
                    <a:pt x="17599" y="2476"/>
                    <a:pt x="15251" y="1376"/>
                  </a:cubicBezTo>
                  <a:cubicBezTo>
                    <a:pt x="12903" y="275"/>
                    <a:pt x="9459" y="0"/>
                    <a:pt x="6955" y="0"/>
                  </a:cubicBezTo>
                  <a:cubicBezTo>
                    <a:pt x="4451" y="0"/>
                    <a:pt x="2885" y="275"/>
                    <a:pt x="1633" y="688"/>
                  </a:cubicBezTo>
                  <a:cubicBezTo>
                    <a:pt x="381" y="1101"/>
                    <a:pt x="-558" y="1651"/>
                    <a:pt x="381" y="2339"/>
                  </a:cubicBezTo>
                  <a:cubicBezTo>
                    <a:pt x="1320" y="3027"/>
                    <a:pt x="4138" y="3852"/>
                    <a:pt x="7112" y="4265"/>
                  </a:cubicBezTo>
                  <a:cubicBezTo>
                    <a:pt x="10085" y="4678"/>
                    <a:pt x="13216" y="4678"/>
                    <a:pt x="15564" y="4609"/>
                  </a:cubicBezTo>
                  <a:cubicBezTo>
                    <a:pt x="17912" y="4540"/>
                    <a:pt x="19477" y="4403"/>
                    <a:pt x="20259" y="4815"/>
                  </a:cubicBezTo>
                  <a:cubicBezTo>
                    <a:pt x="21042" y="5228"/>
                    <a:pt x="21042" y="6191"/>
                    <a:pt x="20572" y="8736"/>
                  </a:cubicBezTo>
                  <a:cubicBezTo>
                    <a:pt x="20103" y="11282"/>
                    <a:pt x="19164" y="15409"/>
                    <a:pt x="18694" y="17817"/>
                  </a:cubicBezTo>
                  <a:cubicBezTo>
                    <a:pt x="18225" y="20224"/>
                    <a:pt x="18225" y="20912"/>
                    <a:pt x="182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6" name="Line"/>
            <p:cNvSpPr/>
            <p:nvPr/>
          </p:nvSpPr>
          <p:spPr>
            <a:xfrm>
              <a:off x="4731015" y="4748253"/>
              <a:ext cx="177801" cy="325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21600" y="177"/>
                  </a:moveTo>
                  <a:cubicBezTo>
                    <a:pt x="20314" y="37"/>
                    <a:pt x="19029" y="-102"/>
                    <a:pt x="17871" y="107"/>
                  </a:cubicBezTo>
                  <a:cubicBezTo>
                    <a:pt x="16714" y="316"/>
                    <a:pt x="15686" y="873"/>
                    <a:pt x="13629" y="2685"/>
                  </a:cubicBezTo>
                  <a:cubicBezTo>
                    <a:pt x="11571" y="4497"/>
                    <a:pt x="8486" y="7563"/>
                    <a:pt x="6686" y="10489"/>
                  </a:cubicBezTo>
                  <a:cubicBezTo>
                    <a:pt x="4886" y="13415"/>
                    <a:pt x="4371" y="16203"/>
                    <a:pt x="4371" y="18014"/>
                  </a:cubicBezTo>
                  <a:cubicBezTo>
                    <a:pt x="4371" y="19826"/>
                    <a:pt x="4886" y="20662"/>
                    <a:pt x="5786" y="21080"/>
                  </a:cubicBezTo>
                  <a:cubicBezTo>
                    <a:pt x="6686" y="21498"/>
                    <a:pt x="7971" y="21498"/>
                    <a:pt x="9257" y="21428"/>
                  </a:cubicBezTo>
                  <a:cubicBezTo>
                    <a:pt x="10543" y="21359"/>
                    <a:pt x="11829" y="21219"/>
                    <a:pt x="12986" y="20871"/>
                  </a:cubicBezTo>
                  <a:cubicBezTo>
                    <a:pt x="14143" y="20523"/>
                    <a:pt x="15171" y="19965"/>
                    <a:pt x="15171" y="18920"/>
                  </a:cubicBezTo>
                  <a:cubicBezTo>
                    <a:pt x="15171" y="17875"/>
                    <a:pt x="14143" y="16342"/>
                    <a:pt x="11443" y="15784"/>
                  </a:cubicBezTo>
                  <a:cubicBezTo>
                    <a:pt x="8743" y="15227"/>
                    <a:pt x="4371" y="15645"/>
                    <a:pt x="0" y="160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7" name="Line"/>
            <p:cNvSpPr/>
            <p:nvPr/>
          </p:nvSpPr>
          <p:spPr>
            <a:xfrm>
              <a:off x="1243654" y="6218173"/>
              <a:ext cx="413962" cy="438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22" fill="norm" stroke="1" extrusionOk="0">
                  <a:moveTo>
                    <a:pt x="11246" y="3052"/>
                  </a:moveTo>
                  <a:cubicBezTo>
                    <a:pt x="10588" y="2438"/>
                    <a:pt x="9930" y="1823"/>
                    <a:pt x="9327" y="1516"/>
                  </a:cubicBezTo>
                  <a:cubicBezTo>
                    <a:pt x="8724" y="1209"/>
                    <a:pt x="8176" y="1209"/>
                    <a:pt x="7025" y="2182"/>
                  </a:cubicBezTo>
                  <a:cubicBezTo>
                    <a:pt x="5873" y="3154"/>
                    <a:pt x="4119" y="5099"/>
                    <a:pt x="2803" y="7198"/>
                  </a:cubicBezTo>
                  <a:cubicBezTo>
                    <a:pt x="1488" y="9296"/>
                    <a:pt x="611" y="11549"/>
                    <a:pt x="227" y="13596"/>
                  </a:cubicBezTo>
                  <a:cubicBezTo>
                    <a:pt x="-157" y="15643"/>
                    <a:pt x="-47" y="17486"/>
                    <a:pt x="501" y="18817"/>
                  </a:cubicBezTo>
                  <a:cubicBezTo>
                    <a:pt x="1049" y="20148"/>
                    <a:pt x="2036" y="20967"/>
                    <a:pt x="3461" y="21171"/>
                  </a:cubicBezTo>
                  <a:cubicBezTo>
                    <a:pt x="4887" y="21376"/>
                    <a:pt x="6751" y="20967"/>
                    <a:pt x="8450" y="19789"/>
                  </a:cubicBezTo>
                  <a:cubicBezTo>
                    <a:pt x="10150" y="18612"/>
                    <a:pt x="11685" y="16667"/>
                    <a:pt x="12781" y="14620"/>
                  </a:cubicBezTo>
                  <a:cubicBezTo>
                    <a:pt x="13878" y="12572"/>
                    <a:pt x="14535" y="10422"/>
                    <a:pt x="14809" y="8477"/>
                  </a:cubicBezTo>
                  <a:cubicBezTo>
                    <a:pt x="15084" y="6532"/>
                    <a:pt x="14974" y="4792"/>
                    <a:pt x="14316" y="3410"/>
                  </a:cubicBezTo>
                  <a:cubicBezTo>
                    <a:pt x="13658" y="2028"/>
                    <a:pt x="12452" y="1004"/>
                    <a:pt x="11301" y="441"/>
                  </a:cubicBezTo>
                  <a:cubicBezTo>
                    <a:pt x="10150" y="-122"/>
                    <a:pt x="9053" y="-224"/>
                    <a:pt x="7463" y="595"/>
                  </a:cubicBezTo>
                  <a:cubicBezTo>
                    <a:pt x="5873" y="1414"/>
                    <a:pt x="3790" y="3154"/>
                    <a:pt x="2584" y="4843"/>
                  </a:cubicBezTo>
                  <a:cubicBezTo>
                    <a:pt x="1378" y="6532"/>
                    <a:pt x="1049" y="8170"/>
                    <a:pt x="1378" y="9399"/>
                  </a:cubicBezTo>
                  <a:cubicBezTo>
                    <a:pt x="1707" y="10627"/>
                    <a:pt x="2694" y="11446"/>
                    <a:pt x="4613" y="11651"/>
                  </a:cubicBezTo>
                  <a:cubicBezTo>
                    <a:pt x="6531" y="11856"/>
                    <a:pt x="9382" y="11446"/>
                    <a:pt x="12342" y="10627"/>
                  </a:cubicBezTo>
                  <a:cubicBezTo>
                    <a:pt x="15303" y="9808"/>
                    <a:pt x="18373" y="8580"/>
                    <a:pt x="21443" y="73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8" name="Line"/>
            <p:cNvSpPr/>
            <p:nvPr/>
          </p:nvSpPr>
          <p:spPr>
            <a:xfrm>
              <a:off x="1432906" y="5855570"/>
              <a:ext cx="154860" cy="213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148" fill="norm" stroke="1" extrusionOk="0">
                  <a:moveTo>
                    <a:pt x="6469" y="2542"/>
                  </a:moveTo>
                  <a:cubicBezTo>
                    <a:pt x="4425" y="7995"/>
                    <a:pt x="2382" y="13447"/>
                    <a:pt x="1214" y="16802"/>
                  </a:cubicBezTo>
                  <a:cubicBezTo>
                    <a:pt x="47" y="20158"/>
                    <a:pt x="-245" y="21416"/>
                    <a:pt x="193" y="21101"/>
                  </a:cubicBezTo>
                  <a:cubicBezTo>
                    <a:pt x="631" y="20787"/>
                    <a:pt x="1798" y="18899"/>
                    <a:pt x="3696" y="15439"/>
                  </a:cubicBezTo>
                  <a:cubicBezTo>
                    <a:pt x="5593" y="11979"/>
                    <a:pt x="8220" y="6946"/>
                    <a:pt x="10117" y="3905"/>
                  </a:cubicBezTo>
                  <a:cubicBezTo>
                    <a:pt x="12014" y="865"/>
                    <a:pt x="13182" y="-184"/>
                    <a:pt x="14204" y="26"/>
                  </a:cubicBezTo>
                  <a:cubicBezTo>
                    <a:pt x="15225" y="235"/>
                    <a:pt x="16101" y="1703"/>
                    <a:pt x="16831" y="4849"/>
                  </a:cubicBezTo>
                  <a:cubicBezTo>
                    <a:pt x="17560" y="7995"/>
                    <a:pt x="18144" y="12818"/>
                    <a:pt x="18874" y="15649"/>
                  </a:cubicBezTo>
                  <a:cubicBezTo>
                    <a:pt x="19604" y="18480"/>
                    <a:pt x="20479" y="19319"/>
                    <a:pt x="21355" y="20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9" name="Line"/>
            <p:cNvSpPr/>
            <p:nvPr/>
          </p:nvSpPr>
          <p:spPr>
            <a:xfrm>
              <a:off x="1848115" y="6433680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6800"/>
                    <a:pt x="10338" y="12000"/>
                    <a:pt x="13938" y="8400"/>
                  </a:cubicBezTo>
                  <a:cubicBezTo>
                    <a:pt x="17538" y="4800"/>
                    <a:pt x="1956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0" name="Line"/>
            <p:cNvSpPr/>
            <p:nvPr/>
          </p:nvSpPr>
          <p:spPr>
            <a:xfrm>
              <a:off x="2025915" y="6300330"/>
              <a:ext cx="63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08"/>
                    <a:pt x="0" y="11815"/>
                    <a:pt x="0" y="15323"/>
                  </a:cubicBezTo>
                  <a:cubicBezTo>
                    <a:pt x="0" y="18831"/>
                    <a:pt x="0" y="19938"/>
                    <a:pt x="3600" y="20585"/>
                  </a:cubicBezTo>
                  <a:cubicBezTo>
                    <a:pt x="7200" y="21231"/>
                    <a:pt x="14400" y="214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1" name="Line"/>
            <p:cNvSpPr/>
            <p:nvPr/>
          </p:nvSpPr>
          <p:spPr>
            <a:xfrm>
              <a:off x="1841765" y="6630530"/>
              <a:ext cx="266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7280"/>
                    <a:pt x="9257" y="12960"/>
                    <a:pt x="12857" y="9360"/>
                  </a:cubicBezTo>
                  <a:cubicBezTo>
                    <a:pt x="16457" y="5760"/>
                    <a:pt x="19029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2" name="Line"/>
            <p:cNvSpPr/>
            <p:nvPr/>
          </p:nvSpPr>
          <p:spPr>
            <a:xfrm>
              <a:off x="2648215" y="6300330"/>
              <a:ext cx="127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49"/>
                    <a:pt x="7200" y="9698"/>
                    <a:pt x="10800" y="13298"/>
                  </a:cubicBezTo>
                  <a:cubicBezTo>
                    <a:pt x="14400" y="16898"/>
                    <a:pt x="18000" y="1924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3" name="Line"/>
            <p:cNvSpPr/>
            <p:nvPr/>
          </p:nvSpPr>
          <p:spPr>
            <a:xfrm>
              <a:off x="2781565" y="6516230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4" name="Line"/>
            <p:cNvSpPr/>
            <p:nvPr/>
          </p:nvSpPr>
          <p:spPr>
            <a:xfrm>
              <a:off x="2918826" y="6280149"/>
              <a:ext cx="199290" cy="308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07" fill="norm" stroke="1" extrusionOk="0">
                  <a:moveTo>
                    <a:pt x="14586" y="6691"/>
                  </a:moveTo>
                  <a:cubicBezTo>
                    <a:pt x="14813" y="4928"/>
                    <a:pt x="15041" y="3165"/>
                    <a:pt x="13904" y="1916"/>
                  </a:cubicBezTo>
                  <a:cubicBezTo>
                    <a:pt x="12767" y="667"/>
                    <a:pt x="10266" y="-68"/>
                    <a:pt x="7992" y="5"/>
                  </a:cubicBezTo>
                  <a:cubicBezTo>
                    <a:pt x="5719" y="79"/>
                    <a:pt x="3672" y="961"/>
                    <a:pt x="2194" y="2283"/>
                  </a:cubicBezTo>
                  <a:cubicBezTo>
                    <a:pt x="716" y="3605"/>
                    <a:pt x="-193" y="5369"/>
                    <a:pt x="34" y="6397"/>
                  </a:cubicBezTo>
                  <a:cubicBezTo>
                    <a:pt x="262" y="7426"/>
                    <a:pt x="1626" y="7720"/>
                    <a:pt x="4241" y="7499"/>
                  </a:cubicBezTo>
                  <a:cubicBezTo>
                    <a:pt x="6855" y="7279"/>
                    <a:pt x="10721" y="6544"/>
                    <a:pt x="13108" y="5956"/>
                  </a:cubicBezTo>
                  <a:cubicBezTo>
                    <a:pt x="15495" y="5369"/>
                    <a:pt x="16405" y="4928"/>
                    <a:pt x="17201" y="5001"/>
                  </a:cubicBezTo>
                  <a:cubicBezTo>
                    <a:pt x="17996" y="5075"/>
                    <a:pt x="18679" y="5663"/>
                    <a:pt x="19020" y="7720"/>
                  </a:cubicBezTo>
                  <a:cubicBezTo>
                    <a:pt x="19361" y="9777"/>
                    <a:pt x="19361" y="13303"/>
                    <a:pt x="19361" y="15508"/>
                  </a:cubicBezTo>
                  <a:cubicBezTo>
                    <a:pt x="19361" y="17712"/>
                    <a:pt x="19361" y="18593"/>
                    <a:pt x="19361" y="19401"/>
                  </a:cubicBezTo>
                  <a:cubicBezTo>
                    <a:pt x="19361" y="20210"/>
                    <a:pt x="19361" y="20944"/>
                    <a:pt x="19702" y="21238"/>
                  </a:cubicBezTo>
                  <a:cubicBezTo>
                    <a:pt x="20043" y="21532"/>
                    <a:pt x="20725" y="21385"/>
                    <a:pt x="21407" y="21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5" name="Line"/>
            <p:cNvSpPr/>
            <p:nvPr/>
          </p:nvSpPr>
          <p:spPr>
            <a:xfrm>
              <a:off x="3232415" y="6240736"/>
              <a:ext cx="165101" cy="371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21600" y="141"/>
                  </a:moveTo>
                  <a:cubicBezTo>
                    <a:pt x="20215" y="19"/>
                    <a:pt x="18831" y="-103"/>
                    <a:pt x="17723" y="141"/>
                  </a:cubicBezTo>
                  <a:cubicBezTo>
                    <a:pt x="16615" y="385"/>
                    <a:pt x="15785" y="995"/>
                    <a:pt x="13846" y="2704"/>
                  </a:cubicBezTo>
                  <a:cubicBezTo>
                    <a:pt x="11908" y="4412"/>
                    <a:pt x="8862" y="7219"/>
                    <a:pt x="6508" y="10087"/>
                  </a:cubicBezTo>
                  <a:cubicBezTo>
                    <a:pt x="4154" y="12955"/>
                    <a:pt x="2492" y="15883"/>
                    <a:pt x="1662" y="17653"/>
                  </a:cubicBezTo>
                  <a:cubicBezTo>
                    <a:pt x="831" y="19422"/>
                    <a:pt x="831" y="20033"/>
                    <a:pt x="1385" y="20521"/>
                  </a:cubicBezTo>
                  <a:cubicBezTo>
                    <a:pt x="1938" y="21009"/>
                    <a:pt x="3046" y="21375"/>
                    <a:pt x="4985" y="21436"/>
                  </a:cubicBezTo>
                  <a:cubicBezTo>
                    <a:pt x="6923" y="21497"/>
                    <a:pt x="9692" y="21253"/>
                    <a:pt x="11631" y="20826"/>
                  </a:cubicBezTo>
                  <a:cubicBezTo>
                    <a:pt x="13569" y="20399"/>
                    <a:pt x="14677" y="19789"/>
                    <a:pt x="14815" y="18751"/>
                  </a:cubicBezTo>
                  <a:cubicBezTo>
                    <a:pt x="14954" y="17714"/>
                    <a:pt x="14123" y="16250"/>
                    <a:pt x="12046" y="15395"/>
                  </a:cubicBezTo>
                  <a:cubicBezTo>
                    <a:pt x="9969" y="14541"/>
                    <a:pt x="6646" y="14297"/>
                    <a:pt x="4431" y="14419"/>
                  </a:cubicBezTo>
                  <a:cubicBezTo>
                    <a:pt x="2215" y="14541"/>
                    <a:pt x="1108" y="15029"/>
                    <a:pt x="0" y="15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6" name="Line"/>
            <p:cNvSpPr/>
            <p:nvPr/>
          </p:nvSpPr>
          <p:spPr>
            <a:xfrm>
              <a:off x="3975365" y="6368063"/>
              <a:ext cx="129445" cy="20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01" fill="norm" stroke="1" extrusionOk="0">
                  <a:moveTo>
                    <a:pt x="20903" y="4145"/>
                  </a:moveTo>
                  <a:cubicBezTo>
                    <a:pt x="21252" y="3055"/>
                    <a:pt x="21600" y="1964"/>
                    <a:pt x="20903" y="1200"/>
                  </a:cubicBezTo>
                  <a:cubicBezTo>
                    <a:pt x="20206" y="436"/>
                    <a:pt x="18465" y="0"/>
                    <a:pt x="15852" y="0"/>
                  </a:cubicBezTo>
                  <a:cubicBezTo>
                    <a:pt x="13239" y="0"/>
                    <a:pt x="9755" y="436"/>
                    <a:pt x="7316" y="1091"/>
                  </a:cubicBezTo>
                  <a:cubicBezTo>
                    <a:pt x="4877" y="1745"/>
                    <a:pt x="3484" y="2618"/>
                    <a:pt x="2961" y="4036"/>
                  </a:cubicBezTo>
                  <a:cubicBezTo>
                    <a:pt x="2439" y="5455"/>
                    <a:pt x="2787" y="7418"/>
                    <a:pt x="5748" y="9491"/>
                  </a:cubicBezTo>
                  <a:cubicBezTo>
                    <a:pt x="8710" y="11564"/>
                    <a:pt x="14284" y="13745"/>
                    <a:pt x="17419" y="15382"/>
                  </a:cubicBezTo>
                  <a:cubicBezTo>
                    <a:pt x="20555" y="17018"/>
                    <a:pt x="21252" y="18109"/>
                    <a:pt x="20729" y="18982"/>
                  </a:cubicBezTo>
                  <a:cubicBezTo>
                    <a:pt x="20206" y="19855"/>
                    <a:pt x="18465" y="20509"/>
                    <a:pt x="16723" y="20945"/>
                  </a:cubicBezTo>
                  <a:cubicBezTo>
                    <a:pt x="14981" y="21382"/>
                    <a:pt x="13239" y="21600"/>
                    <a:pt x="10452" y="21164"/>
                  </a:cubicBezTo>
                  <a:cubicBezTo>
                    <a:pt x="7665" y="20727"/>
                    <a:pt x="3832" y="19636"/>
                    <a:pt x="0" y="18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7" name="Line"/>
            <p:cNvSpPr/>
            <p:nvPr/>
          </p:nvSpPr>
          <p:spPr>
            <a:xfrm>
              <a:off x="4124369" y="6382448"/>
              <a:ext cx="295497" cy="184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164" fill="norm" stroke="1" extrusionOk="0">
                  <a:moveTo>
                    <a:pt x="3488" y="8786"/>
                  </a:moveTo>
                  <a:cubicBezTo>
                    <a:pt x="5339" y="8058"/>
                    <a:pt x="7190" y="7330"/>
                    <a:pt x="8348" y="6481"/>
                  </a:cubicBezTo>
                  <a:cubicBezTo>
                    <a:pt x="9505" y="5631"/>
                    <a:pt x="9968" y="4661"/>
                    <a:pt x="10199" y="3568"/>
                  </a:cubicBezTo>
                  <a:cubicBezTo>
                    <a:pt x="10430" y="2476"/>
                    <a:pt x="10430" y="1263"/>
                    <a:pt x="10045" y="535"/>
                  </a:cubicBezTo>
                  <a:cubicBezTo>
                    <a:pt x="9659" y="-193"/>
                    <a:pt x="8888" y="-436"/>
                    <a:pt x="7190" y="1506"/>
                  </a:cubicBezTo>
                  <a:cubicBezTo>
                    <a:pt x="5493" y="3447"/>
                    <a:pt x="2870" y="7573"/>
                    <a:pt x="1482" y="10243"/>
                  </a:cubicBezTo>
                  <a:cubicBezTo>
                    <a:pt x="93" y="12912"/>
                    <a:pt x="-61" y="14126"/>
                    <a:pt x="16" y="15339"/>
                  </a:cubicBezTo>
                  <a:cubicBezTo>
                    <a:pt x="93" y="16553"/>
                    <a:pt x="402" y="17766"/>
                    <a:pt x="4028" y="18737"/>
                  </a:cubicBezTo>
                  <a:cubicBezTo>
                    <a:pt x="7653" y="19708"/>
                    <a:pt x="14596" y="20436"/>
                    <a:pt x="21539" y="211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8" name="Line"/>
            <p:cNvSpPr/>
            <p:nvPr/>
          </p:nvSpPr>
          <p:spPr>
            <a:xfrm>
              <a:off x="0" y="7314867"/>
              <a:ext cx="186970" cy="608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1502" fill="norm" stroke="1" extrusionOk="0">
                  <a:moveTo>
                    <a:pt x="4256" y="7227"/>
                  </a:moveTo>
                  <a:cubicBezTo>
                    <a:pt x="4725" y="9768"/>
                    <a:pt x="5195" y="12309"/>
                    <a:pt x="5430" y="14514"/>
                  </a:cubicBezTo>
                  <a:cubicBezTo>
                    <a:pt x="5665" y="16719"/>
                    <a:pt x="5665" y="18587"/>
                    <a:pt x="5899" y="19783"/>
                  </a:cubicBezTo>
                  <a:cubicBezTo>
                    <a:pt x="6134" y="20979"/>
                    <a:pt x="6604" y="21502"/>
                    <a:pt x="6838" y="21502"/>
                  </a:cubicBezTo>
                  <a:cubicBezTo>
                    <a:pt x="7073" y="21502"/>
                    <a:pt x="7073" y="20979"/>
                    <a:pt x="6721" y="19335"/>
                  </a:cubicBezTo>
                  <a:cubicBezTo>
                    <a:pt x="6369" y="17690"/>
                    <a:pt x="5665" y="14925"/>
                    <a:pt x="5195" y="12272"/>
                  </a:cubicBezTo>
                  <a:cubicBezTo>
                    <a:pt x="4725" y="9618"/>
                    <a:pt x="4491" y="7077"/>
                    <a:pt x="4608" y="5209"/>
                  </a:cubicBezTo>
                  <a:cubicBezTo>
                    <a:pt x="4725" y="3340"/>
                    <a:pt x="5195" y="2144"/>
                    <a:pt x="5899" y="1397"/>
                  </a:cubicBezTo>
                  <a:cubicBezTo>
                    <a:pt x="6604" y="649"/>
                    <a:pt x="7543" y="350"/>
                    <a:pt x="8599" y="164"/>
                  </a:cubicBezTo>
                  <a:cubicBezTo>
                    <a:pt x="9656" y="-23"/>
                    <a:pt x="10830" y="-98"/>
                    <a:pt x="12591" y="201"/>
                  </a:cubicBezTo>
                  <a:cubicBezTo>
                    <a:pt x="14352" y="500"/>
                    <a:pt x="16699" y="1173"/>
                    <a:pt x="18460" y="2256"/>
                  </a:cubicBezTo>
                  <a:cubicBezTo>
                    <a:pt x="20221" y="3340"/>
                    <a:pt x="21395" y="4835"/>
                    <a:pt x="20338" y="6218"/>
                  </a:cubicBezTo>
                  <a:cubicBezTo>
                    <a:pt x="19282" y="7600"/>
                    <a:pt x="15995" y="8871"/>
                    <a:pt x="12591" y="9618"/>
                  </a:cubicBezTo>
                  <a:cubicBezTo>
                    <a:pt x="9186" y="10366"/>
                    <a:pt x="5665" y="10590"/>
                    <a:pt x="3317" y="10739"/>
                  </a:cubicBezTo>
                  <a:cubicBezTo>
                    <a:pt x="969" y="10889"/>
                    <a:pt x="-205" y="10964"/>
                    <a:pt x="30" y="11076"/>
                  </a:cubicBezTo>
                  <a:cubicBezTo>
                    <a:pt x="265" y="11188"/>
                    <a:pt x="1908" y="11337"/>
                    <a:pt x="3552" y="1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9" name="Line"/>
            <p:cNvSpPr/>
            <p:nvPr/>
          </p:nvSpPr>
          <p:spPr>
            <a:xfrm>
              <a:off x="147257" y="7602080"/>
              <a:ext cx="189559" cy="278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87" fill="norm" stroke="1" extrusionOk="0">
                  <a:moveTo>
                    <a:pt x="1333" y="6821"/>
                  </a:moveTo>
                  <a:cubicBezTo>
                    <a:pt x="613" y="5847"/>
                    <a:pt x="-107" y="4872"/>
                    <a:pt x="13" y="4141"/>
                  </a:cubicBezTo>
                  <a:cubicBezTo>
                    <a:pt x="133" y="3411"/>
                    <a:pt x="1093" y="2923"/>
                    <a:pt x="2293" y="2680"/>
                  </a:cubicBezTo>
                  <a:cubicBezTo>
                    <a:pt x="3493" y="2436"/>
                    <a:pt x="4933" y="2436"/>
                    <a:pt x="6733" y="3979"/>
                  </a:cubicBezTo>
                  <a:cubicBezTo>
                    <a:pt x="8533" y="5522"/>
                    <a:pt x="10693" y="8608"/>
                    <a:pt x="10813" y="11693"/>
                  </a:cubicBezTo>
                  <a:cubicBezTo>
                    <a:pt x="10933" y="14779"/>
                    <a:pt x="9013" y="17865"/>
                    <a:pt x="7453" y="19570"/>
                  </a:cubicBezTo>
                  <a:cubicBezTo>
                    <a:pt x="5893" y="21275"/>
                    <a:pt x="4693" y="21600"/>
                    <a:pt x="4093" y="21275"/>
                  </a:cubicBezTo>
                  <a:cubicBezTo>
                    <a:pt x="3493" y="20950"/>
                    <a:pt x="3493" y="19976"/>
                    <a:pt x="4333" y="17621"/>
                  </a:cubicBezTo>
                  <a:cubicBezTo>
                    <a:pt x="5173" y="15266"/>
                    <a:pt x="6853" y="11531"/>
                    <a:pt x="9853" y="8364"/>
                  </a:cubicBezTo>
                  <a:cubicBezTo>
                    <a:pt x="12853" y="5197"/>
                    <a:pt x="17173" y="2598"/>
                    <a:pt x="214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0" name="Line"/>
            <p:cNvSpPr/>
            <p:nvPr/>
          </p:nvSpPr>
          <p:spPr>
            <a:xfrm>
              <a:off x="544249" y="7415253"/>
              <a:ext cx="110067" cy="440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21600" y="131"/>
                  </a:moveTo>
                  <a:cubicBezTo>
                    <a:pt x="19523" y="27"/>
                    <a:pt x="17446" y="-76"/>
                    <a:pt x="15785" y="79"/>
                  </a:cubicBezTo>
                  <a:cubicBezTo>
                    <a:pt x="14123" y="234"/>
                    <a:pt x="12877" y="647"/>
                    <a:pt x="10592" y="2301"/>
                  </a:cubicBezTo>
                  <a:cubicBezTo>
                    <a:pt x="8308" y="3955"/>
                    <a:pt x="4985" y="6848"/>
                    <a:pt x="2908" y="9587"/>
                  </a:cubicBezTo>
                  <a:cubicBezTo>
                    <a:pt x="831" y="12326"/>
                    <a:pt x="0" y="14910"/>
                    <a:pt x="0" y="16822"/>
                  </a:cubicBezTo>
                  <a:cubicBezTo>
                    <a:pt x="0" y="18734"/>
                    <a:pt x="831" y="19974"/>
                    <a:pt x="3946" y="20646"/>
                  </a:cubicBezTo>
                  <a:cubicBezTo>
                    <a:pt x="7062" y="21317"/>
                    <a:pt x="12462" y="21421"/>
                    <a:pt x="17862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1" name="Line"/>
            <p:cNvSpPr/>
            <p:nvPr/>
          </p:nvSpPr>
          <p:spPr>
            <a:xfrm>
              <a:off x="709454" y="7543707"/>
              <a:ext cx="300462" cy="29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67" fill="norm" stroke="1" extrusionOk="0">
                  <a:moveTo>
                    <a:pt x="9206" y="552"/>
                  </a:moveTo>
                  <a:cubicBezTo>
                    <a:pt x="8451" y="244"/>
                    <a:pt x="7696" y="-65"/>
                    <a:pt x="6940" y="12"/>
                  </a:cubicBezTo>
                  <a:cubicBezTo>
                    <a:pt x="6185" y="90"/>
                    <a:pt x="5430" y="552"/>
                    <a:pt x="4297" y="2327"/>
                  </a:cubicBezTo>
                  <a:cubicBezTo>
                    <a:pt x="3164" y="4101"/>
                    <a:pt x="1654" y="7187"/>
                    <a:pt x="823" y="10041"/>
                  </a:cubicBezTo>
                  <a:cubicBezTo>
                    <a:pt x="-8" y="12895"/>
                    <a:pt x="-159" y="15518"/>
                    <a:pt x="143" y="17370"/>
                  </a:cubicBezTo>
                  <a:cubicBezTo>
                    <a:pt x="445" y="19221"/>
                    <a:pt x="1200" y="20301"/>
                    <a:pt x="2031" y="20841"/>
                  </a:cubicBezTo>
                  <a:cubicBezTo>
                    <a:pt x="2862" y="21381"/>
                    <a:pt x="3768" y="21381"/>
                    <a:pt x="5354" y="20995"/>
                  </a:cubicBezTo>
                  <a:cubicBezTo>
                    <a:pt x="6940" y="20610"/>
                    <a:pt x="9206" y="19838"/>
                    <a:pt x="11019" y="18372"/>
                  </a:cubicBezTo>
                  <a:cubicBezTo>
                    <a:pt x="12831" y="16907"/>
                    <a:pt x="14191" y="14747"/>
                    <a:pt x="14870" y="12432"/>
                  </a:cubicBezTo>
                  <a:cubicBezTo>
                    <a:pt x="15550" y="10118"/>
                    <a:pt x="15550" y="7650"/>
                    <a:pt x="14795" y="5567"/>
                  </a:cubicBezTo>
                  <a:cubicBezTo>
                    <a:pt x="14040" y="3484"/>
                    <a:pt x="12529" y="1787"/>
                    <a:pt x="10943" y="861"/>
                  </a:cubicBezTo>
                  <a:cubicBezTo>
                    <a:pt x="9357" y="-65"/>
                    <a:pt x="7696" y="-219"/>
                    <a:pt x="6261" y="475"/>
                  </a:cubicBezTo>
                  <a:cubicBezTo>
                    <a:pt x="4826" y="1170"/>
                    <a:pt x="3617" y="2712"/>
                    <a:pt x="2938" y="4564"/>
                  </a:cubicBezTo>
                  <a:cubicBezTo>
                    <a:pt x="2258" y="6415"/>
                    <a:pt x="2107" y="8575"/>
                    <a:pt x="2333" y="9964"/>
                  </a:cubicBezTo>
                  <a:cubicBezTo>
                    <a:pt x="2560" y="11352"/>
                    <a:pt x="3164" y="11970"/>
                    <a:pt x="4297" y="12278"/>
                  </a:cubicBezTo>
                  <a:cubicBezTo>
                    <a:pt x="5430" y="12587"/>
                    <a:pt x="7091" y="12587"/>
                    <a:pt x="10037" y="11584"/>
                  </a:cubicBezTo>
                  <a:cubicBezTo>
                    <a:pt x="12982" y="10581"/>
                    <a:pt x="17212" y="8575"/>
                    <a:pt x="21441" y="6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2" name="Line"/>
            <p:cNvSpPr/>
            <p:nvPr/>
          </p:nvSpPr>
          <p:spPr>
            <a:xfrm>
              <a:off x="1233981" y="7524673"/>
              <a:ext cx="220435" cy="277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55" fill="norm" stroke="1" extrusionOk="0">
                  <a:moveTo>
                    <a:pt x="18955" y="1075"/>
                  </a:moveTo>
                  <a:cubicBezTo>
                    <a:pt x="18133" y="585"/>
                    <a:pt x="17310" y="94"/>
                    <a:pt x="16384" y="12"/>
                  </a:cubicBezTo>
                  <a:cubicBezTo>
                    <a:pt x="15458" y="-70"/>
                    <a:pt x="14430" y="257"/>
                    <a:pt x="12167" y="1894"/>
                  </a:cubicBezTo>
                  <a:cubicBezTo>
                    <a:pt x="9904" y="3530"/>
                    <a:pt x="6407" y="6475"/>
                    <a:pt x="4144" y="8848"/>
                  </a:cubicBezTo>
                  <a:cubicBezTo>
                    <a:pt x="1881" y="11221"/>
                    <a:pt x="853" y="13021"/>
                    <a:pt x="338" y="14739"/>
                  </a:cubicBezTo>
                  <a:cubicBezTo>
                    <a:pt x="-176" y="16457"/>
                    <a:pt x="-176" y="18094"/>
                    <a:pt x="853" y="19321"/>
                  </a:cubicBezTo>
                  <a:cubicBezTo>
                    <a:pt x="1881" y="20548"/>
                    <a:pt x="3938" y="21366"/>
                    <a:pt x="7127" y="21448"/>
                  </a:cubicBezTo>
                  <a:cubicBezTo>
                    <a:pt x="10315" y="21530"/>
                    <a:pt x="14635" y="20875"/>
                    <a:pt x="17207" y="20303"/>
                  </a:cubicBezTo>
                  <a:cubicBezTo>
                    <a:pt x="19778" y="19730"/>
                    <a:pt x="20601" y="19239"/>
                    <a:pt x="21424" y="187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3" name="Line"/>
            <p:cNvSpPr/>
            <p:nvPr/>
          </p:nvSpPr>
          <p:spPr>
            <a:xfrm>
              <a:off x="1276615" y="7652880"/>
              <a:ext cx="158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864" y="13091"/>
                  </a:cubicBezTo>
                  <a:cubicBezTo>
                    <a:pt x="1728" y="11127"/>
                    <a:pt x="3456" y="10473"/>
                    <a:pt x="7056" y="8509"/>
                  </a:cubicBezTo>
                  <a:cubicBezTo>
                    <a:pt x="10656" y="6545"/>
                    <a:pt x="16128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4" name="Line"/>
            <p:cNvSpPr/>
            <p:nvPr/>
          </p:nvSpPr>
          <p:spPr>
            <a:xfrm>
              <a:off x="1777181" y="7414937"/>
              <a:ext cx="140785" cy="377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529" fill="norm" stroke="1" extrusionOk="0">
                  <a:moveTo>
                    <a:pt x="21127" y="170"/>
                  </a:moveTo>
                  <a:cubicBezTo>
                    <a:pt x="19539" y="50"/>
                    <a:pt x="17951" y="-71"/>
                    <a:pt x="16521" y="50"/>
                  </a:cubicBezTo>
                  <a:cubicBezTo>
                    <a:pt x="15092" y="170"/>
                    <a:pt x="13821" y="532"/>
                    <a:pt x="11439" y="1618"/>
                  </a:cubicBezTo>
                  <a:cubicBezTo>
                    <a:pt x="9056" y="2704"/>
                    <a:pt x="5562" y="4514"/>
                    <a:pt x="3180" y="6687"/>
                  </a:cubicBezTo>
                  <a:cubicBezTo>
                    <a:pt x="798" y="8859"/>
                    <a:pt x="-473" y="11393"/>
                    <a:pt x="162" y="13685"/>
                  </a:cubicBezTo>
                  <a:cubicBezTo>
                    <a:pt x="798" y="15978"/>
                    <a:pt x="3339" y="18030"/>
                    <a:pt x="6198" y="19297"/>
                  </a:cubicBezTo>
                  <a:cubicBezTo>
                    <a:pt x="9056" y="20564"/>
                    <a:pt x="12233" y="21046"/>
                    <a:pt x="15409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5" name="Line"/>
            <p:cNvSpPr/>
            <p:nvPr/>
          </p:nvSpPr>
          <p:spPr>
            <a:xfrm>
              <a:off x="1989188" y="7501379"/>
              <a:ext cx="208178" cy="254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53" fill="norm" stroke="1" extrusionOk="0">
                  <a:moveTo>
                    <a:pt x="15567" y="2050"/>
                  </a:moveTo>
                  <a:cubicBezTo>
                    <a:pt x="14476" y="1695"/>
                    <a:pt x="13385" y="1341"/>
                    <a:pt x="12294" y="1253"/>
                  </a:cubicBezTo>
                  <a:cubicBezTo>
                    <a:pt x="11203" y="1164"/>
                    <a:pt x="10113" y="1341"/>
                    <a:pt x="8476" y="3023"/>
                  </a:cubicBezTo>
                  <a:cubicBezTo>
                    <a:pt x="6840" y="4705"/>
                    <a:pt x="4658" y="7892"/>
                    <a:pt x="3131" y="10548"/>
                  </a:cubicBezTo>
                  <a:cubicBezTo>
                    <a:pt x="1603" y="13204"/>
                    <a:pt x="731" y="15328"/>
                    <a:pt x="294" y="17010"/>
                  </a:cubicBezTo>
                  <a:cubicBezTo>
                    <a:pt x="-142" y="18692"/>
                    <a:pt x="-142" y="19932"/>
                    <a:pt x="622" y="20640"/>
                  </a:cubicBezTo>
                  <a:cubicBezTo>
                    <a:pt x="1385" y="21348"/>
                    <a:pt x="2913" y="21525"/>
                    <a:pt x="5313" y="20728"/>
                  </a:cubicBezTo>
                  <a:cubicBezTo>
                    <a:pt x="7713" y="19932"/>
                    <a:pt x="10985" y="18161"/>
                    <a:pt x="13603" y="15594"/>
                  </a:cubicBezTo>
                  <a:cubicBezTo>
                    <a:pt x="16222" y="13027"/>
                    <a:pt x="18185" y="9663"/>
                    <a:pt x="19167" y="7095"/>
                  </a:cubicBezTo>
                  <a:cubicBezTo>
                    <a:pt x="20149" y="4528"/>
                    <a:pt x="20149" y="2758"/>
                    <a:pt x="19603" y="1695"/>
                  </a:cubicBezTo>
                  <a:cubicBezTo>
                    <a:pt x="19058" y="633"/>
                    <a:pt x="17967" y="279"/>
                    <a:pt x="16331" y="102"/>
                  </a:cubicBezTo>
                  <a:cubicBezTo>
                    <a:pt x="14694" y="-75"/>
                    <a:pt x="12513" y="-75"/>
                    <a:pt x="10549" y="545"/>
                  </a:cubicBezTo>
                  <a:cubicBezTo>
                    <a:pt x="8585" y="1164"/>
                    <a:pt x="6840" y="2404"/>
                    <a:pt x="5858" y="3466"/>
                  </a:cubicBezTo>
                  <a:cubicBezTo>
                    <a:pt x="4876" y="4528"/>
                    <a:pt x="4658" y="5414"/>
                    <a:pt x="4658" y="6299"/>
                  </a:cubicBezTo>
                  <a:cubicBezTo>
                    <a:pt x="4658" y="7184"/>
                    <a:pt x="4876" y="8069"/>
                    <a:pt x="5531" y="8600"/>
                  </a:cubicBezTo>
                  <a:cubicBezTo>
                    <a:pt x="6185" y="9132"/>
                    <a:pt x="7276" y="9309"/>
                    <a:pt x="10003" y="9043"/>
                  </a:cubicBezTo>
                  <a:cubicBezTo>
                    <a:pt x="12731" y="8777"/>
                    <a:pt x="17094" y="8069"/>
                    <a:pt x="21458" y="7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6" name="Line"/>
            <p:cNvSpPr/>
            <p:nvPr/>
          </p:nvSpPr>
          <p:spPr>
            <a:xfrm>
              <a:off x="2086828" y="7338467"/>
              <a:ext cx="91488" cy="11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13" fill="norm" stroke="1" extrusionOk="0">
                  <a:moveTo>
                    <a:pt x="5018" y="5519"/>
                  </a:moveTo>
                  <a:cubicBezTo>
                    <a:pt x="3054" y="6741"/>
                    <a:pt x="1091" y="7964"/>
                    <a:pt x="354" y="10613"/>
                  </a:cubicBezTo>
                  <a:cubicBezTo>
                    <a:pt x="-382" y="13262"/>
                    <a:pt x="109" y="17338"/>
                    <a:pt x="1091" y="18560"/>
                  </a:cubicBezTo>
                  <a:cubicBezTo>
                    <a:pt x="2073" y="19783"/>
                    <a:pt x="3545" y="18153"/>
                    <a:pt x="5263" y="15096"/>
                  </a:cubicBezTo>
                  <a:cubicBezTo>
                    <a:pt x="6982" y="12039"/>
                    <a:pt x="8945" y="7556"/>
                    <a:pt x="10663" y="4500"/>
                  </a:cubicBezTo>
                  <a:cubicBezTo>
                    <a:pt x="12382" y="1443"/>
                    <a:pt x="13854" y="-187"/>
                    <a:pt x="15082" y="17"/>
                  </a:cubicBezTo>
                  <a:cubicBezTo>
                    <a:pt x="16309" y="221"/>
                    <a:pt x="17291" y="2258"/>
                    <a:pt x="18273" y="6130"/>
                  </a:cubicBezTo>
                  <a:cubicBezTo>
                    <a:pt x="19254" y="10002"/>
                    <a:pt x="20236" y="15707"/>
                    <a:pt x="21218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7" name="Line"/>
            <p:cNvSpPr/>
            <p:nvPr/>
          </p:nvSpPr>
          <p:spPr>
            <a:xfrm>
              <a:off x="2305315" y="7652880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8" name="Line"/>
            <p:cNvSpPr/>
            <p:nvPr/>
          </p:nvSpPr>
          <p:spPr>
            <a:xfrm>
              <a:off x="2502165" y="7500480"/>
              <a:ext cx="6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039"/>
                    <a:pt x="21600" y="12077"/>
                    <a:pt x="18000" y="15677"/>
                  </a:cubicBezTo>
                  <a:cubicBezTo>
                    <a:pt x="14400" y="19277"/>
                    <a:pt x="7200" y="204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9" name="Line"/>
            <p:cNvSpPr/>
            <p:nvPr/>
          </p:nvSpPr>
          <p:spPr>
            <a:xfrm>
              <a:off x="2572015" y="762748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0" name="Line"/>
            <p:cNvSpPr/>
            <p:nvPr/>
          </p:nvSpPr>
          <p:spPr>
            <a:xfrm>
              <a:off x="2654570" y="7479313"/>
              <a:ext cx="93130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18719" y="4510"/>
                  </a:moveTo>
                  <a:cubicBezTo>
                    <a:pt x="18239" y="3323"/>
                    <a:pt x="17759" y="2136"/>
                    <a:pt x="16319" y="1305"/>
                  </a:cubicBezTo>
                  <a:cubicBezTo>
                    <a:pt x="14879" y="475"/>
                    <a:pt x="12479" y="0"/>
                    <a:pt x="9839" y="0"/>
                  </a:cubicBezTo>
                  <a:cubicBezTo>
                    <a:pt x="7199" y="0"/>
                    <a:pt x="4319" y="475"/>
                    <a:pt x="2399" y="1662"/>
                  </a:cubicBezTo>
                  <a:cubicBezTo>
                    <a:pt x="479" y="2848"/>
                    <a:pt x="-481" y="4747"/>
                    <a:pt x="239" y="5697"/>
                  </a:cubicBezTo>
                  <a:cubicBezTo>
                    <a:pt x="959" y="6646"/>
                    <a:pt x="3359" y="6646"/>
                    <a:pt x="5759" y="6409"/>
                  </a:cubicBezTo>
                  <a:cubicBezTo>
                    <a:pt x="8159" y="6171"/>
                    <a:pt x="10559" y="5697"/>
                    <a:pt x="12959" y="5341"/>
                  </a:cubicBezTo>
                  <a:cubicBezTo>
                    <a:pt x="15359" y="4985"/>
                    <a:pt x="17759" y="4747"/>
                    <a:pt x="19199" y="5222"/>
                  </a:cubicBezTo>
                  <a:cubicBezTo>
                    <a:pt x="20639" y="5697"/>
                    <a:pt x="21119" y="6884"/>
                    <a:pt x="21119" y="9732"/>
                  </a:cubicBezTo>
                  <a:cubicBezTo>
                    <a:pt x="21119" y="12580"/>
                    <a:pt x="20639" y="17090"/>
                    <a:pt x="201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1" name="Line"/>
            <p:cNvSpPr/>
            <p:nvPr/>
          </p:nvSpPr>
          <p:spPr>
            <a:xfrm>
              <a:off x="2845661" y="7468730"/>
              <a:ext cx="88305" cy="19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71" fill="norm" stroke="1" extrusionOk="0">
                  <a:moveTo>
                    <a:pt x="21455" y="0"/>
                  </a:moveTo>
                  <a:cubicBezTo>
                    <a:pt x="18884" y="0"/>
                    <a:pt x="16312" y="0"/>
                    <a:pt x="12712" y="2323"/>
                  </a:cubicBezTo>
                  <a:cubicBezTo>
                    <a:pt x="9112" y="4645"/>
                    <a:pt x="4484" y="9290"/>
                    <a:pt x="2169" y="12310"/>
                  </a:cubicBezTo>
                  <a:cubicBezTo>
                    <a:pt x="-145" y="15329"/>
                    <a:pt x="-145" y="16723"/>
                    <a:pt x="112" y="18000"/>
                  </a:cubicBezTo>
                  <a:cubicBezTo>
                    <a:pt x="369" y="19277"/>
                    <a:pt x="884" y="20439"/>
                    <a:pt x="2426" y="21019"/>
                  </a:cubicBezTo>
                  <a:cubicBezTo>
                    <a:pt x="3969" y="21600"/>
                    <a:pt x="6541" y="21600"/>
                    <a:pt x="8598" y="21135"/>
                  </a:cubicBezTo>
                  <a:cubicBezTo>
                    <a:pt x="10655" y="20671"/>
                    <a:pt x="12198" y="19742"/>
                    <a:pt x="12969" y="18697"/>
                  </a:cubicBezTo>
                  <a:cubicBezTo>
                    <a:pt x="13741" y="17652"/>
                    <a:pt x="13741" y="16490"/>
                    <a:pt x="12712" y="15561"/>
                  </a:cubicBezTo>
                  <a:cubicBezTo>
                    <a:pt x="11684" y="14632"/>
                    <a:pt x="9626" y="13935"/>
                    <a:pt x="7312" y="13471"/>
                  </a:cubicBezTo>
                  <a:cubicBezTo>
                    <a:pt x="4998" y="13006"/>
                    <a:pt x="2426" y="12774"/>
                    <a:pt x="1912" y="13123"/>
                  </a:cubicBezTo>
                  <a:cubicBezTo>
                    <a:pt x="1398" y="13471"/>
                    <a:pt x="2941" y="14400"/>
                    <a:pt x="4484" y="15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2" name="Line"/>
            <p:cNvSpPr/>
            <p:nvPr/>
          </p:nvSpPr>
          <p:spPr>
            <a:xfrm>
              <a:off x="3060965" y="7529859"/>
              <a:ext cx="75258" cy="106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227" fill="norm" stroke="1" extrusionOk="0">
                  <a:moveTo>
                    <a:pt x="18000" y="3015"/>
                  </a:moveTo>
                  <a:cubicBezTo>
                    <a:pt x="15000" y="2168"/>
                    <a:pt x="12000" y="1321"/>
                    <a:pt x="9000" y="686"/>
                  </a:cubicBezTo>
                  <a:cubicBezTo>
                    <a:pt x="6000" y="51"/>
                    <a:pt x="3000" y="-373"/>
                    <a:pt x="2100" y="474"/>
                  </a:cubicBezTo>
                  <a:cubicBezTo>
                    <a:pt x="1200" y="1321"/>
                    <a:pt x="2400" y="3439"/>
                    <a:pt x="5100" y="5133"/>
                  </a:cubicBezTo>
                  <a:cubicBezTo>
                    <a:pt x="7800" y="6827"/>
                    <a:pt x="12000" y="8098"/>
                    <a:pt x="15300" y="9580"/>
                  </a:cubicBezTo>
                  <a:cubicBezTo>
                    <a:pt x="18600" y="11062"/>
                    <a:pt x="21000" y="12756"/>
                    <a:pt x="21300" y="14451"/>
                  </a:cubicBezTo>
                  <a:cubicBezTo>
                    <a:pt x="21600" y="16145"/>
                    <a:pt x="19800" y="17839"/>
                    <a:pt x="17400" y="19109"/>
                  </a:cubicBezTo>
                  <a:cubicBezTo>
                    <a:pt x="15000" y="20380"/>
                    <a:pt x="12000" y="21227"/>
                    <a:pt x="9000" y="21227"/>
                  </a:cubicBezTo>
                  <a:cubicBezTo>
                    <a:pt x="6000" y="21227"/>
                    <a:pt x="3000" y="20380"/>
                    <a:pt x="0" y="19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3" name="Line"/>
            <p:cNvSpPr/>
            <p:nvPr/>
          </p:nvSpPr>
          <p:spPr>
            <a:xfrm>
              <a:off x="3170199" y="7510928"/>
              <a:ext cx="157467" cy="110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219" fill="norm" stroke="1" extrusionOk="0">
                  <a:moveTo>
                    <a:pt x="2385" y="8993"/>
                  </a:moveTo>
                  <a:cubicBezTo>
                    <a:pt x="5227" y="7770"/>
                    <a:pt x="8069" y="6547"/>
                    <a:pt x="9917" y="5121"/>
                  </a:cubicBezTo>
                  <a:cubicBezTo>
                    <a:pt x="11764" y="3694"/>
                    <a:pt x="12617" y="2064"/>
                    <a:pt x="12190" y="1045"/>
                  </a:cubicBezTo>
                  <a:cubicBezTo>
                    <a:pt x="11764" y="27"/>
                    <a:pt x="10059" y="-381"/>
                    <a:pt x="7927" y="434"/>
                  </a:cubicBezTo>
                  <a:cubicBezTo>
                    <a:pt x="5796" y="1249"/>
                    <a:pt x="3238" y="3287"/>
                    <a:pt x="1675" y="5325"/>
                  </a:cubicBezTo>
                  <a:cubicBezTo>
                    <a:pt x="111" y="7362"/>
                    <a:pt x="-457" y="9400"/>
                    <a:pt x="396" y="11845"/>
                  </a:cubicBezTo>
                  <a:cubicBezTo>
                    <a:pt x="1248" y="14291"/>
                    <a:pt x="3522" y="17144"/>
                    <a:pt x="7217" y="18774"/>
                  </a:cubicBezTo>
                  <a:cubicBezTo>
                    <a:pt x="10911" y="20404"/>
                    <a:pt x="16027" y="20811"/>
                    <a:pt x="21143" y="21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4" name="Line"/>
            <p:cNvSpPr/>
            <p:nvPr/>
          </p:nvSpPr>
          <p:spPr>
            <a:xfrm>
              <a:off x="3295915" y="7659230"/>
              <a:ext cx="88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5" name="Line"/>
            <p:cNvSpPr/>
            <p:nvPr/>
          </p:nvSpPr>
          <p:spPr>
            <a:xfrm>
              <a:off x="3635334" y="7439361"/>
              <a:ext cx="238432" cy="204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052" fill="norm" stroke="1" extrusionOk="0">
                  <a:moveTo>
                    <a:pt x="13385" y="8919"/>
                  </a:moveTo>
                  <a:cubicBezTo>
                    <a:pt x="13954" y="6300"/>
                    <a:pt x="14522" y="3682"/>
                    <a:pt x="14332" y="2046"/>
                  </a:cubicBezTo>
                  <a:cubicBezTo>
                    <a:pt x="14143" y="410"/>
                    <a:pt x="13196" y="-245"/>
                    <a:pt x="11301" y="82"/>
                  </a:cubicBezTo>
                  <a:cubicBezTo>
                    <a:pt x="9406" y="410"/>
                    <a:pt x="6564" y="1719"/>
                    <a:pt x="4480" y="4446"/>
                  </a:cubicBezTo>
                  <a:cubicBezTo>
                    <a:pt x="2396" y="7173"/>
                    <a:pt x="1069" y="11319"/>
                    <a:pt x="406" y="14373"/>
                  </a:cubicBezTo>
                  <a:cubicBezTo>
                    <a:pt x="-257" y="17428"/>
                    <a:pt x="-257" y="19391"/>
                    <a:pt x="1543" y="20373"/>
                  </a:cubicBezTo>
                  <a:cubicBezTo>
                    <a:pt x="3343" y="21355"/>
                    <a:pt x="6943" y="21355"/>
                    <a:pt x="9501" y="19828"/>
                  </a:cubicBezTo>
                  <a:cubicBezTo>
                    <a:pt x="12059" y="18300"/>
                    <a:pt x="13575" y="15246"/>
                    <a:pt x="14048" y="12300"/>
                  </a:cubicBezTo>
                  <a:cubicBezTo>
                    <a:pt x="14522" y="9355"/>
                    <a:pt x="13954" y="6519"/>
                    <a:pt x="13196" y="4991"/>
                  </a:cubicBezTo>
                  <a:cubicBezTo>
                    <a:pt x="12438" y="3464"/>
                    <a:pt x="11490" y="3246"/>
                    <a:pt x="10259" y="4228"/>
                  </a:cubicBezTo>
                  <a:cubicBezTo>
                    <a:pt x="9027" y="5210"/>
                    <a:pt x="7511" y="7391"/>
                    <a:pt x="6754" y="9028"/>
                  </a:cubicBezTo>
                  <a:cubicBezTo>
                    <a:pt x="5996" y="10664"/>
                    <a:pt x="5996" y="11755"/>
                    <a:pt x="6469" y="12410"/>
                  </a:cubicBezTo>
                  <a:cubicBezTo>
                    <a:pt x="6943" y="13064"/>
                    <a:pt x="7890" y="13282"/>
                    <a:pt x="9880" y="13173"/>
                  </a:cubicBezTo>
                  <a:cubicBezTo>
                    <a:pt x="11869" y="13064"/>
                    <a:pt x="14901" y="12628"/>
                    <a:pt x="16985" y="12082"/>
                  </a:cubicBezTo>
                  <a:cubicBezTo>
                    <a:pt x="19069" y="11537"/>
                    <a:pt x="20206" y="10882"/>
                    <a:pt x="21343" y="10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6" name="Line"/>
            <p:cNvSpPr/>
            <p:nvPr/>
          </p:nvSpPr>
          <p:spPr>
            <a:xfrm>
              <a:off x="3712858" y="7286300"/>
              <a:ext cx="122808" cy="11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75" fill="norm" stroke="1" extrusionOk="0">
                  <a:moveTo>
                    <a:pt x="6963" y="3275"/>
                  </a:moveTo>
                  <a:cubicBezTo>
                    <a:pt x="4766" y="7275"/>
                    <a:pt x="2570" y="11275"/>
                    <a:pt x="1288" y="14475"/>
                  </a:cubicBezTo>
                  <a:cubicBezTo>
                    <a:pt x="7" y="17675"/>
                    <a:pt x="-359" y="20075"/>
                    <a:pt x="373" y="20075"/>
                  </a:cubicBezTo>
                  <a:cubicBezTo>
                    <a:pt x="1105" y="20075"/>
                    <a:pt x="2936" y="17675"/>
                    <a:pt x="5133" y="14275"/>
                  </a:cubicBezTo>
                  <a:cubicBezTo>
                    <a:pt x="7329" y="10875"/>
                    <a:pt x="9892" y="6475"/>
                    <a:pt x="12088" y="3675"/>
                  </a:cubicBezTo>
                  <a:cubicBezTo>
                    <a:pt x="14285" y="875"/>
                    <a:pt x="16116" y="-325"/>
                    <a:pt x="17031" y="75"/>
                  </a:cubicBezTo>
                  <a:cubicBezTo>
                    <a:pt x="17946" y="475"/>
                    <a:pt x="17946" y="2475"/>
                    <a:pt x="17946" y="5475"/>
                  </a:cubicBezTo>
                  <a:cubicBezTo>
                    <a:pt x="17946" y="8475"/>
                    <a:pt x="17946" y="12475"/>
                    <a:pt x="18495" y="15275"/>
                  </a:cubicBezTo>
                  <a:cubicBezTo>
                    <a:pt x="19044" y="18075"/>
                    <a:pt x="20143" y="19675"/>
                    <a:pt x="21241" y="21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7" name="Line"/>
            <p:cNvSpPr/>
            <p:nvPr/>
          </p:nvSpPr>
          <p:spPr>
            <a:xfrm>
              <a:off x="3937265" y="7570330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5840"/>
                    <a:pt x="7513" y="10080"/>
                    <a:pt x="11113" y="6480"/>
                  </a:cubicBezTo>
                  <a:cubicBezTo>
                    <a:pt x="14713" y="2880"/>
                    <a:pt x="18157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8" name="Line"/>
            <p:cNvSpPr/>
            <p:nvPr/>
          </p:nvSpPr>
          <p:spPr>
            <a:xfrm>
              <a:off x="4006565" y="7494130"/>
              <a:ext cx="323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12501" y="0"/>
                  </a:moveTo>
                  <a:cubicBezTo>
                    <a:pt x="7101" y="1565"/>
                    <a:pt x="1701" y="3130"/>
                    <a:pt x="351" y="6261"/>
                  </a:cubicBezTo>
                  <a:cubicBezTo>
                    <a:pt x="-999" y="9391"/>
                    <a:pt x="1701" y="14087"/>
                    <a:pt x="5751" y="16904"/>
                  </a:cubicBezTo>
                  <a:cubicBezTo>
                    <a:pt x="9801" y="19722"/>
                    <a:pt x="15201" y="20661"/>
                    <a:pt x="206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9" name="Line"/>
            <p:cNvSpPr/>
            <p:nvPr/>
          </p:nvSpPr>
          <p:spPr>
            <a:xfrm>
              <a:off x="4140465" y="7468730"/>
              <a:ext cx="317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0" name="Line"/>
            <p:cNvSpPr/>
            <p:nvPr/>
          </p:nvSpPr>
          <p:spPr>
            <a:xfrm>
              <a:off x="4229365" y="7602080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1" name="Line"/>
            <p:cNvSpPr/>
            <p:nvPr/>
          </p:nvSpPr>
          <p:spPr>
            <a:xfrm>
              <a:off x="4300541" y="7453778"/>
              <a:ext cx="93925" cy="216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239" fill="norm" stroke="1" extrusionOk="0">
                  <a:moveTo>
                    <a:pt x="16979" y="8944"/>
                  </a:moveTo>
                  <a:cubicBezTo>
                    <a:pt x="16979" y="6868"/>
                    <a:pt x="16979" y="4791"/>
                    <a:pt x="16259" y="3233"/>
                  </a:cubicBezTo>
                  <a:cubicBezTo>
                    <a:pt x="15539" y="1675"/>
                    <a:pt x="14099" y="637"/>
                    <a:pt x="11939" y="221"/>
                  </a:cubicBezTo>
                  <a:cubicBezTo>
                    <a:pt x="9779" y="-194"/>
                    <a:pt x="6899" y="14"/>
                    <a:pt x="4739" y="533"/>
                  </a:cubicBezTo>
                  <a:cubicBezTo>
                    <a:pt x="2579" y="1052"/>
                    <a:pt x="1139" y="1883"/>
                    <a:pt x="419" y="2818"/>
                  </a:cubicBezTo>
                  <a:cubicBezTo>
                    <a:pt x="-301" y="3752"/>
                    <a:pt x="-301" y="4791"/>
                    <a:pt x="2099" y="5414"/>
                  </a:cubicBezTo>
                  <a:cubicBezTo>
                    <a:pt x="4499" y="6037"/>
                    <a:pt x="9299" y="6244"/>
                    <a:pt x="12899" y="6244"/>
                  </a:cubicBezTo>
                  <a:cubicBezTo>
                    <a:pt x="16499" y="6244"/>
                    <a:pt x="18899" y="6037"/>
                    <a:pt x="19859" y="6556"/>
                  </a:cubicBezTo>
                  <a:cubicBezTo>
                    <a:pt x="20819" y="7075"/>
                    <a:pt x="20339" y="8321"/>
                    <a:pt x="19379" y="10502"/>
                  </a:cubicBezTo>
                  <a:cubicBezTo>
                    <a:pt x="18419" y="12683"/>
                    <a:pt x="16979" y="15798"/>
                    <a:pt x="16259" y="17875"/>
                  </a:cubicBezTo>
                  <a:cubicBezTo>
                    <a:pt x="15539" y="19952"/>
                    <a:pt x="15539" y="20991"/>
                    <a:pt x="16499" y="21198"/>
                  </a:cubicBezTo>
                  <a:cubicBezTo>
                    <a:pt x="17459" y="21406"/>
                    <a:pt x="19379" y="20783"/>
                    <a:pt x="21299" y="20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2" name="Line"/>
            <p:cNvSpPr/>
            <p:nvPr/>
          </p:nvSpPr>
          <p:spPr>
            <a:xfrm>
              <a:off x="4457172" y="7475080"/>
              <a:ext cx="102394" cy="195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489" fill="norm" stroke="1" extrusionOk="0">
                  <a:moveTo>
                    <a:pt x="20898" y="0"/>
                  </a:moveTo>
                  <a:cubicBezTo>
                    <a:pt x="18738" y="0"/>
                    <a:pt x="16578" y="0"/>
                    <a:pt x="12906" y="3019"/>
                  </a:cubicBezTo>
                  <a:cubicBezTo>
                    <a:pt x="9234" y="6039"/>
                    <a:pt x="4050" y="12077"/>
                    <a:pt x="1674" y="15677"/>
                  </a:cubicBezTo>
                  <a:cubicBezTo>
                    <a:pt x="-702" y="19277"/>
                    <a:pt x="-270" y="20439"/>
                    <a:pt x="1242" y="21019"/>
                  </a:cubicBezTo>
                  <a:cubicBezTo>
                    <a:pt x="2754" y="21600"/>
                    <a:pt x="5346" y="21600"/>
                    <a:pt x="7506" y="21252"/>
                  </a:cubicBezTo>
                  <a:cubicBezTo>
                    <a:pt x="9666" y="20903"/>
                    <a:pt x="11394" y="20206"/>
                    <a:pt x="12690" y="19045"/>
                  </a:cubicBezTo>
                  <a:cubicBezTo>
                    <a:pt x="13986" y="17884"/>
                    <a:pt x="14850" y="16258"/>
                    <a:pt x="14418" y="15097"/>
                  </a:cubicBezTo>
                  <a:cubicBezTo>
                    <a:pt x="13986" y="13935"/>
                    <a:pt x="12258" y="13239"/>
                    <a:pt x="10314" y="13006"/>
                  </a:cubicBezTo>
                  <a:cubicBezTo>
                    <a:pt x="8370" y="12774"/>
                    <a:pt x="6210" y="13006"/>
                    <a:pt x="5778" y="13587"/>
                  </a:cubicBezTo>
                  <a:cubicBezTo>
                    <a:pt x="5346" y="14168"/>
                    <a:pt x="6642" y="15097"/>
                    <a:pt x="7938" y="16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3" name="Line"/>
            <p:cNvSpPr/>
            <p:nvPr/>
          </p:nvSpPr>
          <p:spPr>
            <a:xfrm>
              <a:off x="4661165" y="7542380"/>
              <a:ext cx="69851" cy="109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21600" y="5382"/>
                  </a:moveTo>
                  <a:cubicBezTo>
                    <a:pt x="19636" y="3751"/>
                    <a:pt x="17673" y="2121"/>
                    <a:pt x="15055" y="1102"/>
                  </a:cubicBezTo>
                  <a:cubicBezTo>
                    <a:pt x="12436" y="84"/>
                    <a:pt x="9164" y="-324"/>
                    <a:pt x="6545" y="287"/>
                  </a:cubicBezTo>
                  <a:cubicBezTo>
                    <a:pt x="3927" y="899"/>
                    <a:pt x="1964" y="2529"/>
                    <a:pt x="2291" y="3955"/>
                  </a:cubicBezTo>
                  <a:cubicBezTo>
                    <a:pt x="2618" y="5382"/>
                    <a:pt x="5236" y="6604"/>
                    <a:pt x="8182" y="8031"/>
                  </a:cubicBezTo>
                  <a:cubicBezTo>
                    <a:pt x="11127" y="9457"/>
                    <a:pt x="14400" y="11087"/>
                    <a:pt x="16691" y="12921"/>
                  </a:cubicBezTo>
                  <a:cubicBezTo>
                    <a:pt x="18982" y="14755"/>
                    <a:pt x="20291" y="16793"/>
                    <a:pt x="18327" y="18423"/>
                  </a:cubicBezTo>
                  <a:cubicBezTo>
                    <a:pt x="16364" y="20053"/>
                    <a:pt x="11127" y="21276"/>
                    <a:pt x="7527" y="21072"/>
                  </a:cubicBezTo>
                  <a:cubicBezTo>
                    <a:pt x="3927" y="20868"/>
                    <a:pt x="1964" y="19238"/>
                    <a:pt x="0" y="176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4" name="Line"/>
            <p:cNvSpPr/>
            <p:nvPr/>
          </p:nvSpPr>
          <p:spPr>
            <a:xfrm>
              <a:off x="4774584" y="7530349"/>
              <a:ext cx="134232" cy="100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0536" fill="norm" stroke="1" extrusionOk="0">
                  <a:moveTo>
                    <a:pt x="6120" y="13344"/>
                  </a:moveTo>
                  <a:cubicBezTo>
                    <a:pt x="7449" y="11616"/>
                    <a:pt x="8779" y="9888"/>
                    <a:pt x="9942" y="7728"/>
                  </a:cubicBezTo>
                  <a:cubicBezTo>
                    <a:pt x="11105" y="5568"/>
                    <a:pt x="12102" y="2976"/>
                    <a:pt x="11769" y="1464"/>
                  </a:cubicBezTo>
                  <a:cubicBezTo>
                    <a:pt x="11437" y="-48"/>
                    <a:pt x="9776" y="-480"/>
                    <a:pt x="7616" y="600"/>
                  </a:cubicBezTo>
                  <a:cubicBezTo>
                    <a:pt x="5456" y="1680"/>
                    <a:pt x="2797" y="4272"/>
                    <a:pt x="1302" y="6648"/>
                  </a:cubicBezTo>
                  <a:cubicBezTo>
                    <a:pt x="-194" y="9024"/>
                    <a:pt x="-526" y="11184"/>
                    <a:pt x="969" y="13776"/>
                  </a:cubicBezTo>
                  <a:cubicBezTo>
                    <a:pt x="2465" y="16368"/>
                    <a:pt x="5788" y="19392"/>
                    <a:pt x="9443" y="20256"/>
                  </a:cubicBezTo>
                  <a:cubicBezTo>
                    <a:pt x="13099" y="21120"/>
                    <a:pt x="17086" y="19824"/>
                    <a:pt x="21074" y="18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5" name="Line"/>
            <p:cNvSpPr/>
            <p:nvPr/>
          </p:nvSpPr>
          <p:spPr>
            <a:xfrm>
              <a:off x="4858015" y="7424280"/>
              <a:ext cx="15051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0" y="0"/>
                  </a:moveTo>
                  <a:cubicBezTo>
                    <a:pt x="5700" y="2743"/>
                    <a:pt x="11400" y="5486"/>
                    <a:pt x="15000" y="8229"/>
                  </a:cubicBezTo>
                  <a:cubicBezTo>
                    <a:pt x="18600" y="10971"/>
                    <a:pt x="20100" y="13714"/>
                    <a:pt x="20850" y="15600"/>
                  </a:cubicBezTo>
                  <a:cubicBezTo>
                    <a:pt x="21600" y="17486"/>
                    <a:pt x="21600" y="18514"/>
                    <a:pt x="19950" y="19371"/>
                  </a:cubicBezTo>
                  <a:cubicBezTo>
                    <a:pt x="18300" y="20229"/>
                    <a:pt x="15000" y="20914"/>
                    <a:pt x="117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6" name="Line"/>
            <p:cNvSpPr/>
            <p:nvPr/>
          </p:nvSpPr>
          <p:spPr>
            <a:xfrm>
              <a:off x="4965965" y="7341730"/>
              <a:ext cx="148548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1600" fill="norm" stroke="1" extrusionOk="0">
                  <a:moveTo>
                    <a:pt x="1751" y="0"/>
                  </a:moveTo>
                  <a:cubicBezTo>
                    <a:pt x="7005" y="1662"/>
                    <a:pt x="12259" y="3323"/>
                    <a:pt x="15908" y="5815"/>
                  </a:cubicBezTo>
                  <a:cubicBezTo>
                    <a:pt x="19557" y="8308"/>
                    <a:pt x="21600" y="11631"/>
                    <a:pt x="19849" y="14345"/>
                  </a:cubicBezTo>
                  <a:cubicBezTo>
                    <a:pt x="18097" y="17058"/>
                    <a:pt x="12551" y="19163"/>
                    <a:pt x="8611" y="20271"/>
                  </a:cubicBezTo>
                  <a:cubicBezTo>
                    <a:pt x="4670" y="21378"/>
                    <a:pt x="2335" y="214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7" name="Line"/>
            <p:cNvSpPr/>
            <p:nvPr/>
          </p:nvSpPr>
          <p:spPr>
            <a:xfrm>
              <a:off x="5245365" y="7478800"/>
              <a:ext cx="258743" cy="205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217" fill="norm" stroke="1" extrusionOk="0">
                  <a:moveTo>
                    <a:pt x="0" y="926"/>
                  </a:moveTo>
                  <a:cubicBezTo>
                    <a:pt x="2439" y="272"/>
                    <a:pt x="4877" y="-383"/>
                    <a:pt x="8013" y="272"/>
                  </a:cubicBezTo>
                  <a:cubicBezTo>
                    <a:pt x="11148" y="926"/>
                    <a:pt x="14981" y="2890"/>
                    <a:pt x="17245" y="4199"/>
                  </a:cubicBezTo>
                  <a:cubicBezTo>
                    <a:pt x="19510" y="5508"/>
                    <a:pt x="20206" y="6162"/>
                    <a:pt x="20729" y="7035"/>
                  </a:cubicBezTo>
                  <a:cubicBezTo>
                    <a:pt x="21252" y="7908"/>
                    <a:pt x="21600" y="8999"/>
                    <a:pt x="20903" y="10417"/>
                  </a:cubicBezTo>
                  <a:cubicBezTo>
                    <a:pt x="20206" y="11835"/>
                    <a:pt x="18465" y="13581"/>
                    <a:pt x="16287" y="15435"/>
                  </a:cubicBezTo>
                  <a:cubicBezTo>
                    <a:pt x="14110" y="17290"/>
                    <a:pt x="11497" y="19253"/>
                    <a:pt x="8884" y="21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8" name="Line"/>
            <p:cNvSpPr/>
            <p:nvPr/>
          </p:nvSpPr>
          <p:spPr>
            <a:xfrm>
              <a:off x="5372365" y="7646530"/>
              <a:ext cx="2476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31" y="4255"/>
                    <a:pt x="11262" y="8509"/>
                    <a:pt x="7754" y="11618"/>
                  </a:cubicBezTo>
                  <a:cubicBezTo>
                    <a:pt x="4246" y="14727"/>
                    <a:pt x="2400" y="16691"/>
                    <a:pt x="1385" y="18164"/>
                  </a:cubicBezTo>
                  <a:cubicBezTo>
                    <a:pt x="369" y="19636"/>
                    <a:pt x="185" y="206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9" name="Line"/>
            <p:cNvSpPr/>
            <p:nvPr/>
          </p:nvSpPr>
          <p:spPr>
            <a:xfrm>
              <a:off x="5683020" y="7511168"/>
              <a:ext cx="178296" cy="16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032" fill="norm" stroke="1" extrusionOk="0">
                  <a:moveTo>
                    <a:pt x="21405" y="1094"/>
                  </a:moveTo>
                  <a:cubicBezTo>
                    <a:pt x="20389" y="263"/>
                    <a:pt x="19372" y="-568"/>
                    <a:pt x="16196" y="817"/>
                  </a:cubicBezTo>
                  <a:cubicBezTo>
                    <a:pt x="13019" y="2201"/>
                    <a:pt x="7683" y="5801"/>
                    <a:pt x="4506" y="8986"/>
                  </a:cubicBezTo>
                  <a:cubicBezTo>
                    <a:pt x="1330" y="12170"/>
                    <a:pt x="313" y="14940"/>
                    <a:pt x="59" y="17155"/>
                  </a:cubicBezTo>
                  <a:cubicBezTo>
                    <a:pt x="-195" y="19370"/>
                    <a:pt x="313" y="21032"/>
                    <a:pt x="2600" y="21032"/>
                  </a:cubicBezTo>
                  <a:cubicBezTo>
                    <a:pt x="4887" y="21032"/>
                    <a:pt x="8953" y="19370"/>
                    <a:pt x="11749" y="17017"/>
                  </a:cubicBezTo>
                  <a:cubicBezTo>
                    <a:pt x="14544" y="14663"/>
                    <a:pt x="16069" y="11617"/>
                    <a:pt x="16958" y="8709"/>
                  </a:cubicBezTo>
                  <a:cubicBezTo>
                    <a:pt x="17847" y="5801"/>
                    <a:pt x="18101" y="3032"/>
                    <a:pt x="17212" y="1509"/>
                  </a:cubicBezTo>
                  <a:cubicBezTo>
                    <a:pt x="16323" y="-14"/>
                    <a:pt x="14290" y="-291"/>
                    <a:pt x="12892" y="263"/>
                  </a:cubicBezTo>
                  <a:cubicBezTo>
                    <a:pt x="11494" y="817"/>
                    <a:pt x="10732" y="2201"/>
                    <a:pt x="9970" y="3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0" name="Line"/>
            <p:cNvSpPr/>
            <p:nvPr/>
          </p:nvSpPr>
          <p:spPr>
            <a:xfrm>
              <a:off x="5931165" y="7627480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1" name="Line"/>
            <p:cNvSpPr/>
            <p:nvPr/>
          </p:nvSpPr>
          <p:spPr>
            <a:xfrm>
              <a:off x="6028231" y="7506285"/>
              <a:ext cx="93435" cy="254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67" fill="norm" stroke="1" extrusionOk="0">
                  <a:moveTo>
                    <a:pt x="19748" y="7007"/>
                  </a:moveTo>
                  <a:cubicBezTo>
                    <a:pt x="19268" y="5222"/>
                    <a:pt x="18788" y="3437"/>
                    <a:pt x="17828" y="2188"/>
                  </a:cubicBezTo>
                  <a:cubicBezTo>
                    <a:pt x="16868" y="938"/>
                    <a:pt x="15428" y="224"/>
                    <a:pt x="12308" y="46"/>
                  </a:cubicBezTo>
                  <a:cubicBezTo>
                    <a:pt x="9188" y="-133"/>
                    <a:pt x="4388" y="224"/>
                    <a:pt x="1988" y="849"/>
                  </a:cubicBezTo>
                  <a:cubicBezTo>
                    <a:pt x="-412" y="1474"/>
                    <a:pt x="-412" y="2366"/>
                    <a:pt x="788" y="2902"/>
                  </a:cubicBezTo>
                  <a:cubicBezTo>
                    <a:pt x="1988" y="3437"/>
                    <a:pt x="4388" y="3616"/>
                    <a:pt x="7508" y="3705"/>
                  </a:cubicBezTo>
                  <a:cubicBezTo>
                    <a:pt x="10628" y="3794"/>
                    <a:pt x="14468" y="3794"/>
                    <a:pt x="16628" y="4241"/>
                  </a:cubicBezTo>
                  <a:cubicBezTo>
                    <a:pt x="18788" y="4687"/>
                    <a:pt x="19268" y="5579"/>
                    <a:pt x="19028" y="7811"/>
                  </a:cubicBezTo>
                  <a:cubicBezTo>
                    <a:pt x="18788" y="10042"/>
                    <a:pt x="17828" y="13612"/>
                    <a:pt x="17108" y="15844"/>
                  </a:cubicBezTo>
                  <a:cubicBezTo>
                    <a:pt x="16388" y="18075"/>
                    <a:pt x="15908" y="18968"/>
                    <a:pt x="16628" y="19682"/>
                  </a:cubicBezTo>
                  <a:cubicBezTo>
                    <a:pt x="17348" y="20396"/>
                    <a:pt x="19268" y="20931"/>
                    <a:pt x="21188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2" name="Line"/>
            <p:cNvSpPr/>
            <p:nvPr/>
          </p:nvSpPr>
          <p:spPr>
            <a:xfrm>
              <a:off x="6190259" y="7517141"/>
              <a:ext cx="102857" cy="224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1" h="21424" fill="norm" stroke="1" extrusionOk="0">
                  <a:moveTo>
                    <a:pt x="20581" y="2045"/>
                  </a:moveTo>
                  <a:cubicBezTo>
                    <a:pt x="16769" y="1237"/>
                    <a:pt x="12957" y="430"/>
                    <a:pt x="9781" y="127"/>
                  </a:cubicBezTo>
                  <a:cubicBezTo>
                    <a:pt x="6605" y="-176"/>
                    <a:pt x="4063" y="26"/>
                    <a:pt x="2157" y="1136"/>
                  </a:cubicBezTo>
                  <a:cubicBezTo>
                    <a:pt x="252" y="2246"/>
                    <a:pt x="-1019" y="4265"/>
                    <a:pt x="1099" y="6889"/>
                  </a:cubicBezTo>
                  <a:cubicBezTo>
                    <a:pt x="3216" y="9514"/>
                    <a:pt x="8722" y="12744"/>
                    <a:pt x="11475" y="15065"/>
                  </a:cubicBezTo>
                  <a:cubicBezTo>
                    <a:pt x="14228" y="17387"/>
                    <a:pt x="14228" y="18800"/>
                    <a:pt x="12534" y="19708"/>
                  </a:cubicBezTo>
                  <a:cubicBezTo>
                    <a:pt x="10840" y="20617"/>
                    <a:pt x="7452" y="21020"/>
                    <a:pt x="4063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3" name="Line"/>
            <p:cNvSpPr/>
            <p:nvPr/>
          </p:nvSpPr>
          <p:spPr>
            <a:xfrm>
              <a:off x="6166115" y="7497487"/>
              <a:ext cx="2286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200" y="11918"/>
                    <a:pt x="12400" y="3818"/>
                    <a:pt x="16000" y="1118"/>
                  </a:cubicBezTo>
                  <a:cubicBezTo>
                    <a:pt x="19600" y="-1582"/>
                    <a:pt x="206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691" name="Drawing"/>
          <p:cNvGrpSpPr/>
          <p:nvPr/>
        </p:nvGrpSpPr>
        <p:grpSpPr>
          <a:xfrm>
            <a:off x="7277099" y="6603470"/>
            <a:ext cx="5715001" cy="2534180"/>
            <a:chOff x="-12700" y="-12699"/>
            <a:chExt cx="5715000" cy="2534179"/>
          </a:xfrm>
        </p:grpSpPr>
        <p:pic>
          <p:nvPicPr>
            <p:cNvPr id="3595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-12700" y="1619779"/>
              <a:ext cx="4985018" cy="107951"/>
            </a:xfrm>
            <a:prstGeom prst="rect">
              <a:avLst/>
            </a:prstGeom>
            <a:effectLst/>
          </p:spPr>
        </p:pic>
        <p:pic>
          <p:nvPicPr>
            <p:cNvPr id="3597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88900" y="-12700"/>
              <a:ext cx="5613400" cy="1632480"/>
            </a:xfrm>
            <a:prstGeom prst="rect">
              <a:avLst/>
            </a:prstGeom>
            <a:effectLst/>
          </p:spPr>
        </p:pic>
        <p:pic>
          <p:nvPicPr>
            <p:cNvPr id="3599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4379012" y="1645973"/>
              <a:ext cx="148574" cy="128323"/>
            </a:xfrm>
            <a:prstGeom prst="rect">
              <a:avLst/>
            </a:prstGeom>
            <a:effectLst/>
          </p:spPr>
        </p:pic>
        <p:pic>
          <p:nvPicPr>
            <p:cNvPr id="3601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4224641" y="1872559"/>
              <a:ext cx="239816" cy="191721"/>
            </a:xfrm>
            <a:prstGeom prst="rect">
              <a:avLst/>
            </a:prstGeom>
            <a:effectLst/>
          </p:spPr>
        </p:pic>
        <p:pic>
          <p:nvPicPr>
            <p:cNvPr id="3603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4332406" y="1988079"/>
              <a:ext cx="144345" cy="107951"/>
            </a:xfrm>
            <a:prstGeom prst="rect">
              <a:avLst/>
            </a:prstGeom>
            <a:effectLst/>
          </p:spPr>
        </p:pic>
        <p:pic>
          <p:nvPicPr>
            <p:cNvPr id="3605" name="Line Line" descr="Line Lin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4445000" y="1975379"/>
              <a:ext cx="114300" cy="196851"/>
            </a:xfrm>
            <a:prstGeom prst="rect">
              <a:avLst/>
            </a:prstGeom>
            <a:effectLst/>
          </p:spPr>
        </p:pic>
        <p:pic>
          <p:nvPicPr>
            <p:cNvPr id="3607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4559299" y="2093442"/>
              <a:ext cx="177801" cy="154193"/>
            </a:xfrm>
            <a:prstGeom prst="rect">
              <a:avLst/>
            </a:prstGeom>
            <a:effectLst/>
          </p:spPr>
        </p:pic>
        <p:pic>
          <p:nvPicPr>
            <p:cNvPr id="3609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4451350" y="1448329"/>
              <a:ext cx="63500" cy="237067"/>
            </a:xfrm>
            <a:prstGeom prst="rect">
              <a:avLst/>
            </a:prstGeom>
            <a:effectLst/>
          </p:spPr>
        </p:pic>
        <p:pic>
          <p:nvPicPr>
            <p:cNvPr id="3611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4523316" y="1505479"/>
              <a:ext cx="137584" cy="165101"/>
            </a:xfrm>
            <a:prstGeom prst="rect">
              <a:avLst/>
            </a:prstGeom>
            <a:effectLst/>
          </p:spPr>
        </p:pic>
        <p:pic>
          <p:nvPicPr>
            <p:cNvPr id="3613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4602527" y="1518179"/>
              <a:ext cx="153624" cy="165101"/>
            </a:xfrm>
            <a:prstGeom prst="rect">
              <a:avLst/>
            </a:prstGeom>
            <a:effectLst/>
          </p:spPr>
        </p:pic>
        <p:pic>
          <p:nvPicPr>
            <p:cNvPr id="3615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4737805" y="1537229"/>
              <a:ext cx="138996" cy="165101"/>
            </a:xfrm>
            <a:prstGeom prst="rect">
              <a:avLst/>
            </a:prstGeom>
            <a:effectLst/>
          </p:spPr>
        </p:pic>
        <p:pic>
          <p:nvPicPr>
            <p:cNvPr id="3617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4857749" y="1543579"/>
              <a:ext cx="171451" cy="177801"/>
            </a:xfrm>
            <a:prstGeom prst="rect">
              <a:avLst/>
            </a:prstGeom>
            <a:effectLst/>
          </p:spPr>
        </p:pic>
        <p:pic>
          <p:nvPicPr>
            <p:cNvPr id="3619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4660900" y="1276879"/>
              <a:ext cx="361950" cy="336551"/>
            </a:xfrm>
            <a:prstGeom prst="rect">
              <a:avLst/>
            </a:prstGeom>
            <a:effectLst/>
          </p:spPr>
        </p:pic>
        <p:pic>
          <p:nvPicPr>
            <p:cNvPr id="3621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4876799" y="1215101"/>
              <a:ext cx="168515" cy="176079"/>
            </a:xfrm>
            <a:prstGeom prst="rect">
              <a:avLst/>
            </a:prstGeom>
            <a:effectLst/>
          </p:spPr>
        </p:pic>
        <p:pic>
          <p:nvPicPr>
            <p:cNvPr id="3623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5077105" y="1054629"/>
              <a:ext cx="167996" cy="190501"/>
            </a:xfrm>
            <a:prstGeom prst="rect">
              <a:avLst/>
            </a:prstGeom>
            <a:effectLst/>
          </p:spPr>
        </p:pic>
        <p:pic>
          <p:nvPicPr>
            <p:cNvPr id="3625" name="Line Shape" descr="Line Shap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5238750" y="1054629"/>
              <a:ext cx="133350" cy="266701"/>
            </a:xfrm>
            <a:prstGeom prst="rect">
              <a:avLst/>
            </a:prstGeom>
            <a:effectLst/>
          </p:spPr>
        </p:pic>
        <p:pic>
          <p:nvPicPr>
            <p:cNvPr id="3627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5308600" y="1186759"/>
              <a:ext cx="228600" cy="179021"/>
            </a:xfrm>
            <a:prstGeom prst="rect">
              <a:avLst/>
            </a:prstGeom>
            <a:effectLst/>
          </p:spPr>
        </p:pic>
        <p:pic>
          <p:nvPicPr>
            <p:cNvPr id="3629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840307" y="1662247"/>
              <a:ext cx="147408" cy="179783"/>
            </a:xfrm>
            <a:prstGeom prst="rect">
              <a:avLst/>
            </a:prstGeom>
            <a:effectLst/>
          </p:spPr>
        </p:pic>
        <p:pic>
          <p:nvPicPr>
            <p:cNvPr id="3631" name="Line Shape" descr="Line Shap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565150" y="2019829"/>
              <a:ext cx="273050" cy="76201"/>
            </a:xfrm>
            <a:prstGeom prst="rect">
              <a:avLst/>
            </a:prstGeom>
            <a:effectLst/>
          </p:spPr>
        </p:pic>
        <p:pic>
          <p:nvPicPr>
            <p:cNvPr id="3633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772256" y="1959732"/>
              <a:ext cx="214111" cy="207974"/>
            </a:xfrm>
            <a:prstGeom prst="rect">
              <a:avLst/>
            </a:prstGeom>
            <a:effectLst/>
          </p:spPr>
        </p:pic>
        <p:pic>
          <p:nvPicPr>
            <p:cNvPr id="3635" name="Line Shape" descr="Line Shap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927091" y="2121429"/>
              <a:ext cx="184160" cy="119642"/>
            </a:xfrm>
            <a:prstGeom prst="rect">
              <a:avLst/>
            </a:prstGeom>
            <a:effectLst/>
          </p:spPr>
        </p:pic>
        <p:pic>
          <p:nvPicPr>
            <p:cNvPr id="3637" name="Line Line" descr="Line Line"/>
            <p:cNvPicPr>
              <a:picLocks noChangeAspect="0"/>
            </p:cNvPicPr>
            <p:nvPr/>
          </p:nvPicPr>
          <p:blipFill>
            <a:blip r:embed="rId89">
              <a:extLst/>
            </a:blip>
            <a:stretch>
              <a:fillRect/>
            </a:stretch>
          </p:blipFill>
          <p:spPr>
            <a:xfrm>
              <a:off x="1060450" y="2089679"/>
              <a:ext cx="95250" cy="209551"/>
            </a:xfrm>
            <a:prstGeom prst="rect">
              <a:avLst/>
            </a:prstGeom>
            <a:effectLst/>
          </p:spPr>
        </p:pic>
        <p:pic>
          <p:nvPicPr>
            <p:cNvPr id="3639" name="Line Shape" descr="Line Shape"/>
            <p:cNvPicPr>
              <a:picLocks noChangeAspect="0"/>
            </p:cNvPicPr>
            <p:nvPr/>
          </p:nvPicPr>
          <p:blipFill>
            <a:blip r:embed="rId90">
              <a:extLst/>
            </a:blip>
            <a:stretch>
              <a:fillRect/>
            </a:stretch>
          </p:blipFill>
          <p:spPr>
            <a:xfrm>
              <a:off x="1130300" y="2161645"/>
              <a:ext cx="118184" cy="162190"/>
            </a:xfrm>
            <a:prstGeom prst="rect">
              <a:avLst/>
            </a:prstGeom>
            <a:effectLst/>
          </p:spPr>
        </p:pic>
        <p:pic>
          <p:nvPicPr>
            <p:cNvPr id="3641" name="Line Shape" descr="Line Shape"/>
            <p:cNvPicPr>
              <a:picLocks noChangeAspect="0"/>
            </p:cNvPicPr>
            <p:nvPr/>
          </p:nvPicPr>
          <p:blipFill>
            <a:blip r:embed="rId91">
              <a:extLst/>
            </a:blip>
            <a:stretch>
              <a:fillRect/>
            </a:stretch>
          </p:blipFill>
          <p:spPr>
            <a:xfrm>
              <a:off x="908050" y="1435629"/>
              <a:ext cx="38100" cy="317501"/>
            </a:xfrm>
            <a:prstGeom prst="rect">
              <a:avLst/>
            </a:prstGeom>
            <a:effectLst/>
          </p:spPr>
        </p:pic>
        <p:pic>
          <p:nvPicPr>
            <p:cNvPr id="3643" name="Line Shape" descr="Line Shape"/>
            <p:cNvPicPr>
              <a:picLocks noChangeAspect="0"/>
            </p:cNvPicPr>
            <p:nvPr/>
          </p:nvPicPr>
          <p:blipFill>
            <a:blip r:embed="rId92">
              <a:extLst/>
            </a:blip>
            <a:stretch>
              <a:fillRect/>
            </a:stretch>
          </p:blipFill>
          <p:spPr>
            <a:xfrm>
              <a:off x="218281" y="1518179"/>
              <a:ext cx="257969" cy="239184"/>
            </a:xfrm>
            <a:prstGeom prst="rect">
              <a:avLst/>
            </a:prstGeom>
            <a:effectLst/>
          </p:spPr>
        </p:pic>
        <p:pic>
          <p:nvPicPr>
            <p:cNvPr id="3645" name="Line Shape" descr="Line Shape"/>
            <p:cNvPicPr>
              <a:picLocks noChangeAspect="0"/>
            </p:cNvPicPr>
            <p:nvPr/>
          </p:nvPicPr>
          <p:blipFill>
            <a:blip r:embed="rId93">
              <a:extLst/>
            </a:blip>
            <a:stretch>
              <a:fillRect/>
            </a:stretch>
          </p:blipFill>
          <p:spPr>
            <a:xfrm>
              <a:off x="391288" y="1505479"/>
              <a:ext cx="199262" cy="220549"/>
            </a:xfrm>
            <a:prstGeom prst="rect">
              <a:avLst/>
            </a:prstGeom>
            <a:effectLst/>
          </p:spPr>
        </p:pic>
        <p:pic>
          <p:nvPicPr>
            <p:cNvPr id="3647" name="Line Shape" descr="Line Shape"/>
            <p:cNvPicPr>
              <a:picLocks noChangeAspect="0"/>
            </p:cNvPicPr>
            <p:nvPr/>
          </p:nvPicPr>
          <p:blipFill>
            <a:blip r:embed="rId94">
              <a:extLst/>
            </a:blip>
            <a:stretch>
              <a:fillRect/>
            </a:stretch>
          </p:blipFill>
          <p:spPr>
            <a:xfrm>
              <a:off x="543658" y="1524529"/>
              <a:ext cx="186592" cy="164011"/>
            </a:xfrm>
            <a:prstGeom prst="rect">
              <a:avLst/>
            </a:prstGeom>
            <a:effectLst/>
          </p:spPr>
        </p:pic>
        <p:pic>
          <p:nvPicPr>
            <p:cNvPr id="3649" name="Line Shape" descr="Line Shape"/>
            <p:cNvPicPr>
              <a:picLocks noChangeAspect="0"/>
            </p:cNvPicPr>
            <p:nvPr/>
          </p:nvPicPr>
          <p:blipFill>
            <a:blip r:embed="rId95">
              <a:extLst/>
            </a:blip>
            <a:stretch>
              <a:fillRect/>
            </a:stretch>
          </p:blipFill>
          <p:spPr>
            <a:xfrm>
              <a:off x="730250" y="1581679"/>
              <a:ext cx="158750" cy="171451"/>
            </a:xfrm>
            <a:prstGeom prst="rect">
              <a:avLst/>
            </a:prstGeom>
            <a:effectLst/>
          </p:spPr>
        </p:pic>
        <p:pic>
          <p:nvPicPr>
            <p:cNvPr id="3651" name="Line Shape" descr="Line Shape"/>
            <p:cNvPicPr>
              <a:picLocks noChangeAspect="0"/>
            </p:cNvPicPr>
            <p:nvPr/>
          </p:nvPicPr>
          <p:blipFill>
            <a:blip r:embed="rId96">
              <a:extLst/>
            </a:blip>
            <a:stretch>
              <a:fillRect/>
            </a:stretch>
          </p:blipFill>
          <p:spPr>
            <a:xfrm>
              <a:off x="330200" y="1169879"/>
              <a:ext cx="260350" cy="367351"/>
            </a:xfrm>
            <a:prstGeom prst="rect">
              <a:avLst/>
            </a:prstGeom>
            <a:effectLst/>
          </p:spPr>
        </p:pic>
        <p:pic>
          <p:nvPicPr>
            <p:cNvPr id="3653" name="Line Shape" descr="Line Shape"/>
            <p:cNvPicPr>
              <a:picLocks noChangeAspect="0"/>
            </p:cNvPicPr>
            <p:nvPr/>
          </p:nvPicPr>
          <p:blipFill>
            <a:blip r:embed="rId97">
              <a:extLst/>
            </a:blip>
            <a:stretch>
              <a:fillRect/>
            </a:stretch>
          </p:blipFill>
          <p:spPr>
            <a:xfrm>
              <a:off x="308414" y="1109101"/>
              <a:ext cx="212286" cy="261810"/>
            </a:xfrm>
            <a:prstGeom prst="rect">
              <a:avLst/>
            </a:prstGeom>
            <a:effectLst/>
          </p:spPr>
        </p:pic>
        <p:pic>
          <p:nvPicPr>
            <p:cNvPr id="3655" name="Line Shape" descr="Line Shape"/>
            <p:cNvPicPr>
              <a:picLocks noChangeAspect="0"/>
            </p:cNvPicPr>
            <p:nvPr/>
          </p:nvPicPr>
          <p:blipFill>
            <a:blip r:embed="rId98">
              <a:extLst/>
            </a:blip>
            <a:stretch>
              <a:fillRect/>
            </a:stretch>
          </p:blipFill>
          <p:spPr>
            <a:xfrm>
              <a:off x="401332" y="775229"/>
              <a:ext cx="189218" cy="177801"/>
            </a:xfrm>
            <a:prstGeom prst="rect">
              <a:avLst/>
            </a:prstGeom>
            <a:effectLst/>
          </p:spPr>
        </p:pic>
        <p:pic>
          <p:nvPicPr>
            <p:cNvPr id="3657" name="Line Shape" descr="Line Shape"/>
            <p:cNvPicPr>
              <a:picLocks noChangeAspect="0"/>
            </p:cNvPicPr>
            <p:nvPr/>
          </p:nvPicPr>
          <p:blipFill>
            <a:blip r:embed="rId99">
              <a:extLst/>
            </a:blip>
            <a:stretch>
              <a:fillRect/>
            </a:stretch>
          </p:blipFill>
          <p:spPr>
            <a:xfrm>
              <a:off x="654050" y="724429"/>
              <a:ext cx="95250" cy="298451"/>
            </a:xfrm>
            <a:prstGeom prst="rect">
              <a:avLst/>
            </a:prstGeom>
            <a:effectLst/>
          </p:spPr>
        </p:pic>
        <p:pic>
          <p:nvPicPr>
            <p:cNvPr id="3659" name="Line Shape" descr="Line Shape"/>
            <p:cNvPicPr>
              <a:picLocks noChangeAspect="0"/>
            </p:cNvPicPr>
            <p:nvPr/>
          </p:nvPicPr>
          <p:blipFill>
            <a:blip r:embed="rId100">
              <a:extLst/>
            </a:blip>
            <a:stretch>
              <a:fillRect/>
            </a:stretch>
          </p:blipFill>
          <p:spPr>
            <a:xfrm>
              <a:off x="711200" y="876829"/>
              <a:ext cx="228600" cy="180053"/>
            </a:xfrm>
            <a:prstGeom prst="rect">
              <a:avLst/>
            </a:prstGeom>
            <a:effectLst/>
          </p:spPr>
        </p:pic>
        <p:pic>
          <p:nvPicPr>
            <p:cNvPr id="3661" name="Line Shape" descr="Line Shape"/>
            <p:cNvPicPr>
              <a:picLocks noChangeAspect="0"/>
            </p:cNvPicPr>
            <p:nvPr/>
          </p:nvPicPr>
          <p:blipFill>
            <a:blip r:embed="rId101">
              <a:extLst/>
            </a:blip>
            <a:stretch>
              <a:fillRect/>
            </a:stretch>
          </p:blipFill>
          <p:spPr>
            <a:xfrm>
              <a:off x="2146300" y="397144"/>
              <a:ext cx="1295400" cy="60586"/>
            </a:xfrm>
            <a:prstGeom prst="rect">
              <a:avLst/>
            </a:prstGeom>
            <a:effectLst/>
          </p:spPr>
        </p:pic>
        <p:pic>
          <p:nvPicPr>
            <p:cNvPr id="3663" name="Line Shape" descr="Line Shape"/>
            <p:cNvPicPr>
              <a:picLocks noChangeAspect="0"/>
            </p:cNvPicPr>
            <p:nvPr/>
          </p:nvPicPr>
          <p:blipFill>
            <a:blip r:embed="rId102">
              <a:extLst/>
            </a:blip>
            <a:stretch>
              <a:fillRect/>
            </a:stretch>
          </p:blipFill>
          <p:spPr>
            <a:xfrm>
              <a:off x="1936750" y="794704"/>
              <a:ext cx="1822450" cy="101176"/>
            </a:xfrm>
            <a:prstGeom prst="rect">
              <a:avLst/>
            </a:prstGeom>
            <a:effectLst/>
          </p:spPr>
        </p:pic>
        <p:pic>
          <p:nvPicPr>
            <p:cNvPr id="3665" name="Line Shape" descr="Line Shape"/>
            <p:cNvPicPr>
              <a:picLocks noChangeAspect="0"/>
            </p:cNvPicPr>
            <p:nvPr/>
          </p:nvPicPr>
          <p:blipFill>
            <a:blip r:embed="rId103">
              <a:extLst/>
            </a:blip>
            <a:stretch>
              <a:fillRect/>
            </a:stretch>
          </p:blipFill>
          <p:spPr>
            <a:xfrm>
              <a:off x="1930400" y="1067692"/>
              <a:ext cx="1841500" cy="132988"/>
            </a:xfrm>
            <a:prstGeom prst="rect">
              <a:avLst/>
            </a:prstGeom>
            <a:effectLst/>
          </p:spPr>
        </p:pic>
        <p:pic>
          <p:nvPicPr>
            <p:cNvPr id="3667" name="Line Shape" descr="Line Shape"/>
            <p:cNvPicPr>
              <a:picLocks noChangeAspect="0"/>
            </p:cNvPicPr>
            <p:nvPr/>
          </p:nvPicPr>
          <p:blipFill>
            <a:blip r:embed="rId104">
              <a:extLst/>
            </a:blip>
            <a:stretch>
              <a:fillRect/>
            </a:stretch>
          </p:blipFill>
          <p:spPr>
            <a:xfrm>
              <a:off x="1567227" y="1521560"/>
              <a:ext cx="2255473" cy="187120"/>
            </a:xfrm>
            <a:prstGeom prst="rect">
              <a:avLst/>
            </a:prstGeom>
            <a:effectLst/>
          </p:spPr>
        </p:pic>
        <p:pic>
          <p:nvPicPr>
            <p:cNvPr id="3669" name="Line Shape" descr="Line Shape"/>
            <p:cNvPicPr>
              <a:picLocks noChangeAspect="0"/>
            </p:cNvPicPr>
            <p:nvPr/>
          </p:nvPicPr>
          <p:blipFill>
            <a:blip r:embed="rId105">
              <a:extLst/>
            </a:blip>
            <a:stretch>
              <a:fillRect/>
            </a:stretch>
          </p:blipFill>
          <p:spPr>
            <a:xfrm>
              <a:off x="3479799" y="445029"/>
              <a:ext cx="666751" cy="406401"/>
            </a:xfrm>
            <a:prstGeom prst="rect">
              <a:avLst/>
            </a:prstGeom>
            <a:effectLst/>
          </p:spPr>
        </p:pic>
        <p:pic>
          <p:nvPicPr>
            <p:cNvPr id="3671" name="Line Shape" descr="Line Shape"/>
            <p:cNvPicPr>
              <a:picLocks noChangeAspect="0"/>
            </p:cNvPicPr>
            <p:nvPr/>
          </p:nvPicPr>
          <p:blipFill>
            <a:blip r:embed="rId106">
              <a:extLst/>
            </a:blip>
            <a:stretch>
              <a:fillRect/>
            </a:stretch>
          </p:blipFill>
          <p:spPr>
            <a:xfrm>
              <a:off x="4022635" y="379221"/>
              <a:ext cx="177032" cy="224559"/>
            </a:xfrm>
            <a:prstGeom prst="rect">
              <a:avLst/>
            </a:prstGeom>
            <a:effectLst/>
          </p:spPr>
        </p:pic>
        <p:pic>
          <p:nvPicPr>
            <p:cNvPr id="3673" name="Line Shape" descr="Line Shape"/>
            <p:cNvPicPr>
              <a:picLocks noChangeAspect="0"/>
            </p:cNvPicPr>
            <p:nvPr/>
          </p:nvPicPr>
          <p:blipFill>
            <a:blip r:embed="rId107">
              <a:extLst/>
            </a:blip>
            <a:stretch>
              <a:fillRect/>
            </a:stretch>
          </p:blipFill>
          <p:spPr>
            <a:xfrm>
              <a:off x="4391284" y="223893"/>
              <a:ext cx="206117" cy="329087"/>
            </a:xfrm>
            <a:prstGeom prst="rect">
              <a:avLst/>
            </a:prstGeom>
            <a:effectLst/>
          </p:spPr>
        </p:pic>
        <p:pic>
          <p:nvPicPr>
            <p:cNvPr id="3675" name="Line Shape" descr="Line Shape"/>
            <p:cNvPicPr>
              <a:picLocks noChangeAspect="0"/>
            </p:cNvPicPr>
            <p:nvPr/>
          </p:nvPicPr>
          <p:blipFill>
            <a:blip r:embed="rId108">
              <a:extLst/>
            </a:blip>
            <a:stretch>
              <a:fillRect/>
            </a:stretch>
          </p:blipFill>
          <p:spPr>
            <a:xfrm>
              <a:off x="4569322" y="324379"/>
              <a:ext cx="47129" cy="266701"/>
            </a:xfrm>
            <a:prstGeom prst="rect">
              <a:avLst/>
            </a:prstGeom>
            <a:effectLst/>
          </p:spPr>
        </p:pic>
        <p:pic>
          <p:nvPicPr>
            <p:cNvPr id="3677" name="Line Shape" descr="Line Shape"/>
            <p:cNvPicPr>
              <a:picLocks noChangeAspect="0"/>
            </p:cNvPicPr>
            <p:nvPr/>
          </p:nvPicPr>
          <p:blipFill>
            <a:blip r:embed="rId109">
              <a:extLst/>
            </a:blip>
            <a:stretch>
              <a:fillRect/>
            </a:stretch>
          </p:blipFill>
          <p:spPr>
            <a:xfrm>
              <a:off x="4629149" y="411162"/>
              <a:ext cx="234951" cy="65618"/>
            </a:xfrm>
            <a:prstGeom prst="rect">
              <a:avLst/>
            </a:prstGeom>
            <a:effectLst/>
          </p:spPr>
        </p:pic>
        <p:pic>
          <p:nvPicPr>
            <p:cNvPr id="3679" name="Line Shape" descr="Line Shape"/>
            <p:cNvPicPr>
              <a:picLocks noChangeAspect="0"/>
            </p:cNvPicPr>
            <p:nvPr/>
          </p:nvPicPr>
          <p:blipFill>
            <a:blip r:embed="rId110">
              <a:extLst/>
            </a:blip>
            <a:stretch>
              <a:fillRect/>
            </a:stretch>
          </p:blipFill>
          <p:spPr>
            <a:xfrm>
              <a:off x="4802843" y="318029"/>
              <a:ext cx="277157" cy="228601"/>
            </a:xfrm>
            <a:prstGeom prst="rect">
              <a:avLst/>
            </a:prstGeom>
            <a:effectLst/>
          </p:spPr>
        </p:pic>
        <p:pic>
          <p:nvPicPr>
            <p:cNvPr id="3681" name="Line Shape" descr="Line Shape"/>
            <p:cNvPicPr>
              <a:picLocks noChangeAspect="0"/>
            </p:cNvPicPr>
            <p:nvPr/>
          </p:nvPicPr>
          <p:blipFill>
            <a:blip r:embed="rId111">
              <a:extLst/>
            </a:blip>
            <a:stretch>
              <a:fillRect/>
            </a:stretch>
          </p:blipFill>
          <p:spPr>
            <a:xfrm>
              <a:off x="5067299" y="292629"/>
              <a:ext cx="209560" cy="355601"/>
            </a:xfrm>
            <a:prstGeom prst="rect">
              <a:avLst/>
            </a:prstGeom>
            <a:effectLst/>
          </p:spPr>
        </p:pic>
        <p:pic>
          <p:nvPicPr>
            <p:cNvPr id="3683" name="Line Shape" descr="Line Shape"/>
            <p:cNvPicPr>
              <a:picLocks noChangeAspect="0"/>
            </p:cNvPicPr>
            <p:nvPr/>
          </p:nvPicPr>
          <p:blipFill>
            <a:blip r:embed="rId112">
              <a:extLst/>
            </a:blip>
            <a:stretch>
              <a:fillRect/>
            </a:stretch>
          </p:blipFill>
          <p:spPr>
            <a:xfrm>
              <a:off x="4231430" y="2359735"/>
              <a:ext cx="607271" cy="161745"/>
            </a:xfrm>
            <a:prstGeom prst="rect">
              <a:avLst/>
            </a:prstGeom>
            <a:effectLst/>
          </p:spPr>
        </p:pic>
        <p:pic>
          <p:nvPicPr>
            <p:cNvPr id="3685" name="Line Shape" descr="Line Shape"/>
            <p:cNvPicPr>
              <a:picLocks noChangeAspect="0"/>
            </p:cNvPicPr>
            <p:nvPr/>
          </p:nvPicPr>
          <p:blipFill>
            <a:blip r:embed="rId113">
              <a:extLst/>
            </a:blip>
            <a:stretch>
              <a:fillRect/>
            </a:stretch>
          </p:blipFill>
          <p:spPr>
            <a:xfrm>
              <a:off x="870313" y="1300162"/>
              <a:ext cx="158388" cy="497418"/>
            </a:xfrm>
            <a:prstGeom prst="rect">
              <a:avLst/>
            </a:prstGeom>
            <a:effectLst/>
          </p:spPr>
        </p:pic>
        <p:pic>
          <p:nvPicPr>
            <p:cNvPr id="3687" name="Line Shape" descr="Line Shape"/>
            <p:cNvPicPr>
              <a:picLocks noChangeAspect="0"/>
            </p:cNvPicPr>
            <p:nvPr/>
          </p:nvPicPr>
          <p:blipFill>
            <a:blip r:embed="rId114">
              <a:extLst/>
            </a:blip>
            <a:stretch>
              <a:fillRect/>
            </a:stretch>
          </p:blipFill>
          <p:spPr>
            <a:xfrm>
              <a:off x="4400550" y="1282495"/>
              <a:ext cx="162984" cy="533643"/>
            </a:xfrm>
            <a:prstGeom prst="rect">
              <a:avLst/>
            </a:prstGeom>
            <a:effectLst/>
          </p:spPr>
        </p:pic>
        <p:pic>
          <p:nvPicPr>
            <p:cNvPr id="3689" name="Line Shape" descr="Line Shape"/>
            <p:cNvPicPr>
              <a:picLocks noChangeAspect="0"/>
            </p:cNvPicPr>
            <p:nvPr/>
          </p:nvPicPr>
          <p:blipFill>
            <a:blip r:embed="rId115">
              <a:extLst/>
            </a:blip>
            <a:stretch>
              <a:fillRect/>
            </a:stretch>
          </p:blipFill>
          <p:spPr>
            <a:xfrm>
              <a:off x="4286250" y="655305"/>
              <a:ext cx="789517" cy="227875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33" name="Drawing"/>
          <p:cNvGrpSpPr/>
          <p:nvPr/>
        </p:nvGrpSpPr>
        <p:grpSpPr>
          <a:xfrm>
            <a:off x="2152650" y="1532466"/>
            <a:ext cx="10680701" cy="7090834"/>
            <a:chOff x="0" y="0"/>
            <a:chExt cx="10680700" cy="7090833"/>
          </a:xfrm>
        </p:grpSpPr>
        <p:sp>
          <p:nvSpPr>
            <p:cNvPr id="3693" name="Line"/>
            <p:cNvSpPr/>
            <p:nvPr/>
          </p:nvSpPr>
          <p:spPr>
            <a:xfrm>
              <a:off x="277050" y="379780"/>
              <a:ext cx="313500" cy="493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142" fill="norm" stroke="1" extrusionOk="0">
                  <a:moveTo>
                    <a:pt x="11824" y="3773"/>
                  </a:moveTo>
                  <a:cubicBezTo>
                    <a:pt x="11248" y="2503"/>
                    <a:pt x="10672" y="1232"/>
                    <a:pt x="10024" y="551"/>
                  </a:cubicBezTo>
                  <a:cubicBezTo>
                    <a:pt x="9376" y="-129"/>
                    <a:pt x="8656" y="-220"/>
                    <a:pt x="7504" y="506"/>
                  </a:cubicBezTo>
                  <a:cubicBezTo>
                    <a:pt x="6352" y="1232"/>
                    <a:pt x="4768" y="2775"/>
                    <a:pt x="3328" y="4953"/>
                  </a:cubicBezTo>
                  <a:cubicBezTo>
                    <a:pt x="1888" y="7131"/>
                    <a:pt x="592" y="9945"/>
                    <a:pt x="160" y="12577"/>
                  </a:cubicBezTo>
                  <a:cubicBezTo>
                    <a:pt x="-272" y="15209"/>
                    <a:pt x="160" y="17659"/>
                    <a:pt x="1600" y="19202"/>
                  </a:cubicBezTo>
                  <a:cubicBezTo>
                    <a:pt x="3040" y="20745"/>
                    <a:pt x="5488" y="21380"/>
                    <a:pt x="7936" y="21062"/>
                  </a:cubicBezTo>
                  <a:cubicBezTo>
                    <a:pt x="10384" y="20745"/>
                    <a:pt x="12832" y="19474"/>
                    <a:pt x="14704" y="17795"/>
                  </a:cubicBezTo>
                  <a:cubicBezTo>
                    <a:pt x="16576" y="16116"/>
                    <a:pt x="17872" y="14029"/>
                    <a:pt x="18304" y="11714"/>
                  </a:cubicBezTo>
                  <a:cubicBezTo>
                    <a:pt x="18736" y="9400"/>
                    <a:pt x="18304" y="6859"/>
                    <a:pt x="17368" y="5135"/>
                  </a:cubicBezTo>
                  <a:cubicBezTo>
                    <a:pt x="16432" y="3410"/>
                    <a:pt x="14992" y="2503"/>
                    <a:pt x="13408" y="2049"/>
                  </a:cubicBezTo>
                  <a:cubicBezTo>
                    <a:pt x="11824" y="1595"/>
                    <a:pt x="10096" y="1595"/>
                    <a:pt x="8584" y="2004"/>
                  </a:cubicBezTo>
                  <a:cubicBezTo>
                    <a:pt x="7072" y="2412"/>
                    <a:pt x="5776" y="3229"/>
                    <a:pt x="4912" y="4272"/>
                  </a:cubicBezTo>
                  <a:cubicBezTo>
                    <a:pt x="4048" y="5316"/>
                    <a:pt x="3616" y="6587"/>
                    <a:pt x="4120" y="7404"/>
                  </a:cubicBezTo>
                  <a:cubicBezTo>
                    <a:pt x="4624" y="8220"/>
                    <a:pt x="6064" y="8583"/>
                    <a:pt x="8800" y="8538"/>
                  </a:cubicBezTo>
                  <a:cubicBezTo>
                    <a:pt x="11536" y="8493"/>
                    <a:pt x="15568" y="8039"/>
                    <a:pt x="17872" y="7676"/>
                  </a:cubicBezTo>
                  <a:cubicBezTo>
                    <a:pt x="20176" y="7313"/>
                    <a:pt x="20752" y="7041"/>
                    <a:pt x="21328" y="6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4" name="Line"/>
            <p:cNvSpPr/>
            <p:nvPr/>
          </p:nvSpPr>
          <p:spPr>
            <a:xfrm>
              <a:off x="369521" y="136260"/>
              <a:ext cx="195629" cy="173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021" fill="norm" stroke="1" extrusionOk="0">
                  <a:moveTo>
                    <a:pt x="5440" y="9417"/>
                  </a:moveTo>
                  <a:cubicBezTo>
                    <a:pt x="4279" y="11989"/>
                    <a:pt x="3118" y="14560"/>
                    <a:pt x="2189" y="16746"/>
                  </a:cubicBezTo>
                  <a:cubicBezTo>
                    <a:pt x="1260" y="18932"/>
                    <a:pt x="563" y="20732"/>
                    <a:pt x="214" y="20989"/>
                  </a:cubicBezTo>
                  <a:cubicBezTo>
                    <a:pt x="-134" y="21246"/>
                    <a:pt x="-134" y="19960"/>
                    <a:pt x="795" y="16746"/>
                  </a:cubicBezTo>
                  <a:cubicBezTo>
                    <a:pt x="1724" y="13532"/>
                    <a:pt x="3582" y="8389"/>
                    <a:pt x="4976" y="5303"/>
                  </a:cubicBezTo>
                  <a:cubicBezTo>
                    <a:pt x="6369" y="2217"/>
                    <a:pt x="7298" y="1189"/>
                    <a:pt x="8343" y="546"/>
                  </a:cubicBezTo>
                  <a:cubicBezTo>
                    <a:pt x="9389" y="-97"/>
                    <a:pt x="10550" y="-354"/>
                    <a:pt x="11479" y="803"/>
                  </a:cubicBezTo>
                  <a:cubicBezTo>
                    <a:pt x="12408" y="1960"/>
                    <a:pt x="13105" y="4532"/>
                    <a:pt x="13685" y="7360"/>
                  </a:cubicBezTo>
                  <a:cubicBezTo>
                    <a:pt x="14266" y="10189"/>
                    <a:pt x="14731" y="13275"/>
                    <a:pt x="16008" y="15589"/>
                  </a:cubicBezTo>
                  <a:cubicBezTo>
                    <a:pt x="17285" y="17903"/>
                    <a:pt x="19376" y="19446"/>
                    <a:pt x="21466" y="20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5" name="Line"/>
            <p:cNvSpPr/>
            <p:nvPr/>
          </p:nvSpPr>
          <p:spPr>
            <a:xfrm>
              <a:off x="874304" y="561021"/>
              <a:ext cx="217897" cy="14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67" fill="norm" stroke="1" extrusionOk="0">
                  <a:moveTo>
                    <a:pt x="195" y="21267"/>
                  </a:moveTo>
                  <a:cubicBezTo>
                    <a:pt x="-12" y="17455"/>
                    <a:pt x="-220" y="13643"/>
                    <a:pt x="507" y="10149"/>
                  </a:cubicBezTo>
                  <a:cubicBezTo>
                    <a:pt x="1234" y="6655"/>
                    <a:pt x="2895" y="3479"/>
                    <a:pt x="4453" y="1732"/>
                  </a:cubicBezTo>
                  <a:cubicBezTo>
                    <a:pt x="6011" y="-15"/>
                    <a:pt x="7465" y="-333"/>
                    <a:pt x="8503" y="302"/>
                  </a:cubicBezTo>
                  <a:cubicBezTo>
                    <a:pt x="9542" y="938"/>
                    <a:pt x="10165" y="2526"/>
                    <a:pt x="10892" y="4908"/>
                  </a:cubicBezTo>
                  <a:cubicBezTo>
                    <a:pt x="11618" y="7291"/>
                    <a:pt x="12449" y="10467"/>
                    <a:pt x="13176" y="12849"/>
                  </a:cubicBezTo>
                  <a:cubicBezTo>
                    <a:pt x="13903" y="15232"/>
                    <a:pt x="14526" y="16820"/>
                    <a:pt x="15253" y="17138"/>
                  </a:cubicBezTo>
                  <a:cubicBezTo>
                    <a:pt x="15980" y="17455"/>
                    <a:pt x="16811" y="16502"/>
                    <a:pt x="17849" y="14279"/>
                  </a:cubicBezTo>
                  <a:cubicBezTo>
                    <a:pt x="18888" y="12055"/>
                    <a:pt x="20134" y="8561"/>
                    <a:pt x="21380" y="5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6" name="Line"/>
            <p:cNvSpPr/>
            <p:nvPr/>
          </p:nvSpPr>
          <p:spPr>
            <a:xfrm>
              <a:off x="893409" y="785283"/>
              <a:ext cx="319442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2262" y="21600"/>
                  </a:moveTo>
                  <a:cubicBezTo>
                    <a:pt x="1551" y="20974"/>
                    <a:pt x="841" y="20348"/>
                    <a:pt x="414" y="19252"/>
                  </a:cubicBezTo>
                  <a:cubicBezTo>
                    <a:pt x="-12" y="18157"/>
                    <a:pt x="-154" y="16591"/>
                    <a:pt x="201" y="14557"/>
                  </a:cubicBezTo>
                  <a:cubicBezTo>
                    <a:pt x="557" y="12522"/>
                    <a:pt x="1409" y="10017"/>
                    <a:pt x="2546" y="9078"/>
                  </a:cubicBezTo>
                  <a:cubicBezTo>
                    <a:pt x="3683" y="8139"/>
                    <a:pt x="5104" y="8765"/>
                    <a:pt x="6383" y="10330"/>
                  </a:cubicBezTo>
                  <a:cubicBezTo>
                    <a:pt x="7662" y="11896"/>
                    <a:pt x="8799" y="14400"/>
                    <a:pt x="9651" y="16435"/>
                  </a:cubicBezTo>
                  <a:cubicBezTo>
                    <a:pt x="10504" y="18470"/>
                    <a:pt x="11072" y="20035"/>
                    <a:pt x="11783" y="20661"/>
                  </a:cubicBezTo>
                  <a:cubicBezTo>
                    <a:pt x="12493" y="21287"/>
                    <a:pt x="13346" y="20974"/>
                    <a:pt x="14980" y="17374"/>
                  </a:cubicBezTo>
                  <a:cubicBezTo>
                    <a:pt x="16614" y="13774"/>
                    <a:pt x="19030" y="6887"/>
                    <a:pt x="214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7" name="Line"/>
            <p:cNvSpPr/>
            <p:nvPr/>
          </p:nvSpPr>
          <p:spPr>
            <a:xfrm>
              <a:off x="1689100" y="523514"/>
              <a:ext cx="285750" cy="419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4932"/>
                  </a:moveTo>
                  <a:cubicBezTo>
                    <a:pt x="0" y="9036"/>
                    <a:pt x="0" y="13140"/>
                    <a:pt x="0" y="15408"/>
                  </a:cubicBezTo>
                  <a:cubicBezTo>
                    <a:pt x="0" y="17676"/>
                    <a:pt x="0" y="18108"/>
                    <a:pt x="240" y="16488"/>
                  </a:cubicBezTo>
                  <a:cubicBezTo>
                    <a:pt x="480" y="14868"/>
                    <a:pt x="960" y="11196"/>
                    <a:pt x="1360" y="8388"/>
                  </a:cubicBezTo>
                  <a:cubicBezTo>
                    <a:pt x="1760" y="5580"/>
                    <a:pt x="2080" y="3636"/>
                    <a:pt x="2400" y="2340"/>
                  </a:cubicBezTo>
                  <a:cubicBezTo>
                    <a:pt x="2720" y="1044"/>
                    <a:pt x="3040" y="396"/>
                    <a:pt x="3600" y="126"/>
                  </a:cubicBezTo>
                  <a:cubicBezTo>
                    <a:pt x="4160" y="-144"/>
                    <a:pt x="4960" y="-36"/>
                    <a:pt x="5680" y="990"/>
                  </a:cubicBezTo>
                  <a:cubicBezTo>
                    <a:pt x="6400" y="2016"/>
                    <a:pt x="7040" y="3960"/>
                    <a:pt x="7840" y="6768"/>
                  </a:cubicBezTo>
                  <a:cubicBezTo>
                    <a:pt x="8640" y="9576"/>
                    <a:pt x="9600" y="13248"/>
                    <a:pt x="10400" y="15732"/>
                  </a:cubicBezTo>
                  <a:cubicBezTo>
                    <a:pt x="11200" y="18216"/>
                    <a:pt x="11840" y="19512"/>
                    <a:pt x="12480" y="20322"/>
                  </a:cubicBezTo>
                  <a:cubicBezTo>
                    <a:pt x="13120" y="21132"/>
                    <a:pt x="13760" y="21456"/>
                    <a:pt x="14480" y="21402"/>
                  </a:cubicBezTo>
                  <a:cubicBezTo>
                    <a:pt x="15200" y="21348"/>
                    <a:pt x="16000" y="20916"/>
                    <a:pt x="16880" y="19242"/>
                  </a:cubicBezTo>
                  <a:cubicBezTo>
                    <a:pt x="17760" y="17568"/>
                    <a:pt x="18720" y="14652"/>
                    <a:pt x="19280" y="11736"/>
                  </a:cubicBezTo>
                  <a:cubicBezTo>
                    <a:pt x="19840" y="8820"/>
                    <a:pt x="20000" y="5904"/>
                    <a:pt x="20160" y="3906"/>
                  </a:cubicBezTo>
                  <a:cubicBezTo>
                    <a:pt x="20320" y="1908"/>
                    <a:pt x="20480" y="828"/>
                    <a:pt x="20720" y="720"/>
                  </a:cubicBezTo>
                  <a:cubicBezTo>
                    <a:pt x="20960" y="612"/>
                    <a:pt x="21280" y="1476"/>
                    <a:pt x="21600" y="2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8" name="Line"/>
            <p:cNvSpPr/>
            <p:nvPr/>
          </p:nvSpPr>
          <p:spPr>
            <a:xfrm>
              <a:off x="2042693" y="696383"/>
              <a:ext cx="85755" cy="172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1" h="20904" fill="norm" stroke="1" extrusionOk="0">
                  <a:moveTo>
                    <a:pt x="15546" y="0"/>
                  </a:moveTo>
                  <a:cubicBezTo>
                    <a:pt x="13035" y="257"/>
                    <a:pt x="10523" y="514"/>
                    <a:pt x="7760" y="3214"/>
                  </a:cubicBezTo>
                  <a:cubicBezTo>
                    <a:pt x="4998" y="5914"/>
                    <a:pt x="1984" y="11057"/>
                    <a:pt x="728" y="14271"/>
                  </a:cubicBezTo>
                  <a:cubicBezTo>
                    <a:pt x="-528" y="17486"/>
                    <a:pt x="-26" y="18771"/>
                    <a:pt x="1230" y="19800"/>
                  </a:cubicBezTo>
                  <a:cubicBezTo>
                    <a:pt x="2486" y="20829"/>
                    <a:pt x="4495" y="21600"/>
                    <a:pt x="8012" y="19929"/>
                  </a:cubicBezTo>
                  <a:cubicBezTo>
                    <a:pt x="11528" y="18257"/>
                    <a:pt x="16551" y="14143"/>
                    <a:pt x="18812" y="11186"/>
                  </a:cubicBezTo>
                  <a:cubicBezTo>
                    <a:pt x="21072" y="8229"/>
                    <a:pt x="20570" y="6429"/>
                    <a:pt x="19063" y="5529"/>
                  </a:cubicBezTo>
                  <a:cubicBezTo>
                    <a:pt x="17556" y="4629"/>
                    <a:pt x="15044" y="4629"/>
                    <a:pt x="12532" y="4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9" name="Line"/>
            <p:cNvSpPr/>
            <p:nvPr/>
          </p:nvSpPr>
          <p:spPr>
            <a:xfrm>
              <a:off x="2114550" y="639233"/>
              <a:ext cx="209550" cy="233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7521"/>
                  </a:moveTo>
                  <a:cubicBezTo>
                    <a:pt x="873" y="6557"/>
                    <a:pt x="1745" y="5593"/>
                    <a:pt x="3382" y="5111"/>
                  </a:cubicBezTo>
                  <a:cubicBezTo>
                    <a:pt x="5018" y="4629"/>
                    <a:pt x="7418" y="4629"/>
                    <a:pt x="9491" y="6846"/>
                  </a:cubicBezTo>
                  <a:cubicBezTo>
                    <a:pt x="11564" y="9064"/>
                    <a:pt x="13309" y="13500"/>
                    <a:pt x="13964" y="16200"/>
                  </a:cubicBezTo>
                  <a:cubicBezTo>
                    <a:pt x="14618" y="18900"/>
                    <a:pt x="14182" y="19864"/>
                    <a:pt x="13418" y="20539"/>
                  </a:cubicBezTo>
                  <a:cubicBezTo>
                    <a:pt x="12655" y="21214"/>
                    <a:pt x="11564" y="21600"/>
                    <a:pt x="10691" y="21021"/>
                  </a:cubicBezTo>
                  <a:cubicBezTo>
                    <a:pt x="9818" y="20443"/>
                    <a:pt x="9164" y="18900"/>
                    <a:pt x="8945" y="16007"/>
                  </a:cubicBezTo>
                  <a:cubicBezTo>
                    <a:pt x="8727" y="13114"/>
                    <a:pt x="8945" y="8871"/>
                    <a:pt x="11127" y="5979"/>
                  </a:cubicBezTo>
                  <a:cubicBezTo>
                    <a:pt x="13309" y="3086"/>
                    <a:pt x="17455" y="15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0" name="Line"/>
            <p:cNvSpPr/>
            <p:nvPr/>
          </p:nvSpPr>
          <p:spPr>
            <a:xfrm>
              <a:off x="2356320" y="683675"/>
              <a:ext cx="202731" cy="15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0972" fill="norm" stroke="1" extrusionOk="0">
                  <a:moveTo>
                    <a:pt x="1300" y="843"/>
                  </a:moveTo>
                  <a:cubicBezTo>
                    <a:pt x="1075" y="6734"/>
                    <a:pt x="850" y="12625"/>
                    <a:pt x="625" y="16272"/>
                  </a:cubicBezTo>
                  <a:cubicBezTo>
                    <a:pt x="400" y="19918"/>
                    <a:pt x="175" y="21321"/>
                    <a:pt x="62" y="20900"/>
                  </a:cubicBezTo>
                  <a:cubicBezTo>
                    <a:pt x="-50" y="20479"/>
                    <a:pt x="-50" y="18235"/>
                    <a:pt x="400" y="15430"/>
                  </a:cubicBezTo>
                  <a:cubicBezTo>
                    <a:pt x="850" y="12625"/>
                    <a:pt x="1750" y="9259"/>
                    <a:pt x="2537" y="7015"/>
                  </a:cubicBezTo>
                  <a:cubicBezTo>
                    <a:pt x="3325" y="4770"/>
                    <a:pt x="4000" y="3648"/>
                    <a:pt x="4900" y="2947"/>
                  </a:cubicBezTo>
                  <a:cubicBezTo>
                    <a:pt x="5800" y="2246"/>
                    <a:pt x="6925" y="1965"/>
                    <a:pt x="7600" y="2666"/>
                  </a:cubicBezTo>
                  <a:cubicBezTo>
                    <a:pt x="8275" y="3368"/>
                    <a:pt x="8500" y="5051"/>
                    <a:pt x="8612" y="7155"/>
                  </a:cubicBezTo>
                  <a:cubicBezTo>
                    <a:pt x="8725" y="9259"/>
                    <a:pt x="8725" y="11783"/>
                    <a:pt x="8725" y="13747"/>
                  </a:cubicBezTo>
                  <a:cubicBezTo>
                    <a:pt x="8725" y="15711"/>
                    <a:pt x="8725" y="17113"/>
                    <a:pt x="8837" y="17113"/>
                  </a:cubicBezTo>
                  <a:cubicBezTo>
                    <a:pt x="8950" y="17113"/>
                    <a:pt x="9175" y="15711"/>
                    <a:pt x="9850" y="13466"/>
                  </a:cubicBezTo>
                  <a:cubicBezTo>
                    <a:pt x="10525" y="11222"/>
                    <a:pt x="11650" y="8137"/>
                    <a:pt x="12550" y="5892"/>
                  </a:cubicBezTo>
                  <a:cubicBezTo>
                    <a:pt x="13450" y="3648"/>
                    <a:pt x="14125" y="2246"/>
                    <a:pt x="15025" y="1264"/>
                  </a:cubicBezTo>
                  <a:cubicBezTo>
                    <a:pt x="15925" y="282"/>
                    <a:pt x="17050" y="-279"/>
                    <a:pt x="17725" y="142"/>
                  </a:cubicBezTo>
                  <a:cubicBezTo>
                    <a:pt x="18400" y="563"/>
                    <a:pt x="18625" y="1965"/>
                    <a:pt x="19188" y="5051"/>
                  </a:cubicBezTo>
                  <a:cubicBezTo>
                    <a:pt x="19750" y="8137"/>
                    <a:pt x="20650" y="12905"/>
                    <a:pt x="21550" y="17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1" name="Line"/>
            <p:cNvSpPr/>
            <p:nvPr/>
          </p:nvSpPr>
          <p:spPr>
            <a:xfrm>
              <a:off x="2626455" y="343229"/>
              <a:ext cx="304322" cy="492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93" fill="norm" stroke="1" extrusionOk="0">
                  <a:moveTo>
                    <a:pt x="8216" y="14570"/>
                  </a:moveTo>
                  <a:cubicBezTo>
                    <a:pt x="7322" y="14293"/>
                    <a:pt x="6428" y="14016"/>
                    <a:pt x="5162" y="14385"/>
                  </a:cubicBezTo>
                  <a:cubicBezTo>
                    <a:pt x="3896" y="14755"/>
                    <a:pt x="2257" y="15770"/>
                    <a:pt x="1364" y="16508"/>
                  </a:cubicBezTo>
                  <a:cubicBezTo>
                    <a:pt x="470" y="17247"/>
                    <a:pt x="321" y="17708"/>
                    <a:pt x="172" y="18170"/>
                  </a:cubicBezTo>
                  <a:cubicBezTo>
                    <a:pt x="23" y="18631"/>
                    <a:pt x="-126" y="19093"/>
                    <a:pt x="172" y="19370"/>
                  </a:cubicBezTo>
                  <a:cubicBezTo>
                    <a:pt x="470" y="19647"/>
                    <a:pt x="1215" y="19739"/>
                    <a:pt x="1960" y="19647"/>
                  </a:cubicBezTo>
                  <a:cubicBezTo>
                    <a:pt x="2704" y="19555"/>
                    <a:pt x="3449" y="19278"/>
                    <a:pt x="4120" y="18908"/>
                  </a:cubicBezTo>
                  <a:cubicBezTo>
                    <a:pt x="4790" y="18539"/>
                    <a:pt x="5386" y="18078"/>
                    <a:pt x="5833" y="18216"/>
                  </a:cubicBezTo>
                  <a:cubicBezTo>
                    <a:pt x="6280" y="18355"/>
                    <a:pt x="6577" y="19093"/>
                    <a:pt x="7099" y="19555"/>
                  </a:cubicBezTo>
                  <a:cubicBezTo>
                    <a:pt x="7620" y="20016"/>
                    <a:pt x="8365" y="20201"/>
                    <a:pt x="9110" y="20155"/>
                  </a:cubicBezTo>
                  <a:cubicBezTo>
                    <a:pt x="9855" y="20108"/>
                    <a:pt x="10600" y="19831"/>
                    <a:pt x="12089" y="18585"/>
                  </a:cubicBezTo>
                  <a:cubicBezTo>
                    <a:pt x="13579" y="17339"/>
                    <a:pt x="15813" y="15124"/>
                    <a:pt x="17452" y="12401"/>
                  </a:cubicBezTo>
                  <a:cubicBezTo>
                    <a:pt x="19091" y="9678"/>
                    <a:pt x="20133" y="6447"/>
                    <a:pt x="20729" y="4508"/>
                  </a:cubicBezTo>
                  <a:cubicBezTo>
                    <a:pt x="21325" y="2570"/>
                    <a:pt x="21474" y="1924"/>
                    <a:pt x="21400" y="1324"/>
                  </a:cubicBezTo>
                  <a:cubicBezTo>
                    <a:pt x="21325" y="724"/>
                    <a:pt x="21027" y="170"/>
                    <a:pt x="20506" y="31"/>
                  </a:cubicBezTo>
                  <a:cubicBezTo>
                    <a:pt x="19984" y="-107"/>
                    <a:pt x="19240" y="170"/>
                    <a:pt x="17973" y="1601"/>
                  </a:cubicBezTo>
                  <a:cubicBezTo>
                    <a:pt x="16707" y="3031"/>
                    <a:pt x="14920" y="5616"/>
                    <a:pt x="14175" y="8293"/>
                  </a:cubicBezTo>
                  <a:cubicBezTo>
                    <a:pt x="13430" y="10970"/>
                    <a:pt x="13728" y="13739"/>
                    <a:pt x="14845" y="15955"/>
                  </a:cubicBezTo>
                  <a:cubicBezTo>
                    <a:pt x="15962" y="18170"/>
                    <a:pt x="17899" y="19831"/>
                    <a:pt x="19835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2" name="Line"/>
            <p:cNvSpPr/>
            <p:nvPr/>
          </p:nvSpPr>
          <p:spPr>
            <a:xfrm>
              <a:off x="3371582" y="403817"/>
              <a:ext cx="152669" cy="41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41" fill="norm" stroke="1" extrusionOk="0">
                  <a:moveTo>
                    <a:pt x="21341" y="1000"/>
                  </a:moveTo>
                  <a:cubicBezTo>
                    <a:pt x="20453" y="566"/>
                    <a:pt x="19566" y="132"/>
                    <a:pt x="18382" y="24"/>
                  </a:cubicBezTo>
                  <a:cubicBezTo>
                    <a:pt x="17199" y="-85"/>
                    <a:pt x="15719" y="132"/>
                    <a:pt x="13056" y="1597"/>
                  </a:cubicBezTo>
                  <a:cubicBezTo>
                    <a:pt x="10393" y="3063"/>
                    <a:pt x="6546" y="5776"/>
                    <a:pt x="3883" y="8870"/>
                  </a:cubicBezTo>
                  <a:cubicBezTo>
                    <a:pt x="1220" y="11963"/>
                    <a:pt x="-259" y="15437"/>
                    <a:pt x="37" y="17716"/>
                  </a:cubicBezTo>
                  <a:cubicBezTo>
                    <a:pt x="333" y="19995"/>
                    <a:pt x="2404" y="21081"/>
                    <a:pt x="5807" y="21298"/>
                  </a:cubicBezTo>
                  <a:cubicBezTo>
                    <a:pt x="9209" y="21515"/>
                    <a:pt x="13944" y="20864"/>
                    <a:pt x="18678" y="20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3" name="Line"/>
            <p:cNvSpPr/>
            <p:nvPr/>
          </p:nvSpPr>
          <p:spPr>
            <a:xfrm>
              <a:off x="3546788" y="477494"/>
              <a:ext cx="193362" cy="372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117" fill="norm" stroke="1" extrusionOk="0">
                  <a:moveTo>
                    <a:pt x="13409" y="3409"/>
                  </a:moveTo>
                  <a:cubicBezTo>
                    <a:pt x="12720" y="2929"/>
                    <a:pt x="12030" y="2449"/>
                    <a:pt x="11111" y="2389"/>
                  </a:cubicBezTo>
                  <a:cubicBezTo>
                    <a:pt x="10192" y="2329"/>
                    <a:pt x="9043" y="2689"/>
                    <a:pt x="7435" y="4489"/>
                  </a:cubicBezTo>
                  <a:cubicBezTo>
                    <a:pt x="5826" y="6289"/>
                    <a:pt x="3758" y="9529"/>
                    <a:pt x="2609" y="12289"/>
                  </a:cubicBezTo>
                  <a:cubicBezTo>
                    <a:pt x="1460" y="15049"/>
                    <a:pt x="1230" y="17329"/>
                    <a:pt x="1460" y="18709"/>
                  </a:cubicBezTo>
                  <a:cubicBezTo>
                    <a:pt x="1690" y="20089"/>
                    <a:pt x="2379" y="20569"/>
                    <a:pt x="3413" y="20869"/>
                  </a:cubicBezTo>
                  <a:cubicBezTo>
                    <a:pt x="4447" y="21169"/>
                    <a:pt x="5826" y="21289"/>
                    <a:pt x="8239" y="20689"/>
                  </a:cubicBezTo>
                  <a:cubicBezTo>
                    <a:pt x="10652" y="20089"/>
                    <a:pt x="14098" y="18769"/>
                    <a:pt x="16511" y="16549"/>
                  </a:cubicBezTo>
                  <a:cubicBezTo>
                    <a:pt x="18924" y="14329"/>
                    <a:pt x="20303" y="11209"/>
                    <a:pt x="19958" y="8329"/>
                  </a:cubicBezTo>
                  <a:cubicBezTo>
                    <a:pt x="19613" y="5449"/>
                    <a:pt x="17545" y="2809"/>
                    <a:pt x="15247" y="1369"/>
                  </a:cubicBezTo>
                  <a:cubicBezTo>
                    <a:pt x="12949" y="-71"/>
                    <a:pt x="10422" y="-311"/>
                    <a:pt x="7664" y="349"/>
                  </a:cubicBezTo>
                  <a:cubicBezTo>
                    <a:pt x="4907" y="1009"/>
                    <a:pt x="1920" y="2569"/>
                    <a:pt x="656" y="4009"/>
                  </a:cubicBezTo>
                  <a:cubicBezTo>
                    <a:pt x="-608" y="5449"/>
                    <a:pt x="-148" y="6769"/>
                    <a:pt x="2954" y="7669"/>
                  </a:cubicBezTo>
                  <a:cubicBezTo>
                    <a:pt x="6056" y="8569"/>
                    <a:pt x="11801" y="9049"/>
                    <a:pt x="15247" y="9289"/>
                  </a:cubicBezTo>
                  <a:cubicBezTo>
                    <a:pt x="18694" y="9529"/>
                    <a:pt x="19843" y="9529"/>
                    <a:pt x="20992" y="9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4" name="Line"/>
            <p:cNvSpPr/>
            <p:nvPr/>
          </p:nvSpPr>
          <p:spPr>
            <a:xfrm>
              <a:off x="3797300" y="797983"/>
              <a:ext cx="444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5" name="Line"/>
            <p:cNvSpPr/>
            <p:nvPr/>
          </p:nvSpPr>
          <p:spPr>
            <a:xfrm>
              <a:off x="4197350" y="580957"/>
              <a:ext cx="139700" cy="281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21600" y="1045"/>
                  </a:moveTo>
                  <a:cubicBezTo>
                    <a:pt x="17018" y="405"/>
                    <a:pt x="12436" y="-235"/>
                    <a:pt x="9000" y="85"/>
                  </a:cubicBezTo>
                  <a:cubicBezTo>
                    <a:pt x="5564" y="405"/>
                    <a:pt x="3273" y="1685"/>
                    <a:pt x="2127" y="3125"/>
                  </a:cubicBezTo>
                  <a:cubicBezTo>
                    <a:pt x="982" y="4565"/>
                    <a:pt x="982" y="6165"/>
                    <a:pt x="2945" y="8085"/>
                  </a:cubicBezTo>
                  <a:cubicBezTo>
                    <a:pt x="4909" y="10005"/>
                    <a:pt x="8836" y="12245"/>
                    <a:pt x="11618" y="13925"/>
                  </a:cubicBezTo>
                  <a:cubicBezTo>
                    <a:pt x="14400" y="15605"/>
                    <a:pt x="16036" y="16725"/>
                    <a:pt x="16855" y="17685"/>
                  </a:cubicBezTo>
                  <a:cubicBezTo>
                    <a:pt x="17673" y="18645"/>
                    <a:pt x="17673" y="19445"/>
                    <a:pt x="17018" y="20085"/>
                  </a:cubicBezTo>
                  <a:cubicBezTo>
                    <a:pt x="16364" y="20725"/>
                    <a:pt x="15055" y="21205"/>
                    <a:pt x="12273" y="21285"/>
                  </a:cubicBezTo>
                  <a:cubicBezTo>
                    <a:pt x="9491" y="21365"/>
                    <a:pt x="5236" y="21045"/>
                    <a:pt x="2945" y="20325"/>
                  </a:cubicBezTo>
                  <a:cubicBezTo>
                    <a:pt x="655" y="19605"/>
                    <a:pt x="327" y="18485"/>
                    <a:pt x="0" y="17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6" name="Line"/>
            <p:cNvSpPr/>
            <p:nvPr/>
          </p:nvSpPr>
          <p:spPr>
            <a:xfrm>
              <a:off x="4330700" y="632293"/>
              <a:ext cx="209550" cy="198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5" fill="norm" stroke="1" extrusionOk="0">
                  <a:moveTo>
                    <a:pt x="0" y="7996"/>
                  </a:moveTo>
                  <a:cubicBezTo>
                    <a:pt x="3709" y="8437"/>
                    <a:pt x="7418" y="8878"/>
                    <a:pt x="10364" y="8767"/>
                  </a:cubicBezTo>
                  <a:cubicBezTo>
                    <a:pt x="13309" y="8657"/>
                    <a:pt x="15491" y="7996"/>
                    <a:pt x="16800" y="7004"/>
                  </a:cubicBezTo>
                  <a:cubicBezTo>
                    <a:pt x="18109" y="6012"/>
                    <a:pt x="18545" y="4690"/>
                    <a:pt x="17782" y="3037"/>
                  </a:cubicBezTo>
                  <a:cubicBezTo>
                    <a:pt x="17018" y="1384"/>
                    <a:pt x="15055" y="-600"/>
                    <a:pt x="12873" y="171"/>
                  </a:cubicBezTo>
                  <a:cubicBezTo>
                    <a:pt x="10691" y="943"/>
                    <a:pt x="8291" y="4469"/>
                    <a:pt x="6764" y="7555"/>
                  </a:cubicBezTo>
                  <a:cubicBezTo>
                    <a:pt x="5236" y="10641"/>
                    <a:pt x="4582" y="13286"/>
                    <a:pt x="5018" y="15710"/>
                  </a:cubicBezTo>
                  <a:cubicBezTo>
                    <a:pt x="5455" y="18135"/>
                    <a:pt x="6982" y="20339"/>
                    <a:pt x="9927" y="20669"/>
                  </a:cubicBezTo>
                  <a:cubicBezTo>
                    <a:pt x="12873" y="21000"/>
                    <a:pt x="17236" y="19457"/>
                    <a:pt x="21600" y="17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7" name="Line"/>
            <p:cNvSpPr/>
            <p:nvPr/>
          </p:nvSpPr>
          <p:spPr>
            <a:xfrm>
              <a:off x="4540250" y="444500"/>
              <a:ext cx="152400" cy="129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2787"/>
                  </a:moveTo>
                  <a:cubicBezTo>
                    <a:pt x="1200" y="1394"/>
                    <a:pt x="2400" y="0"/>
                    <a:pt x="4950" y="0"/>
                  </a:cubicBezTo>
                  <a:cubicBezTo>
                    <a:pt x="7500" y="0"/>
                    <a:pt x="11400" y="1394"/>
                    <a:pt x="13350" y="2961"/>
                  </a:cubicBezTo>
                  <a:cubicBezTo>
                    <a:pt x="15300" y="4529"/>
                    <a:pt x="15300" y="6271"/>
                    <a:pt x="14100" y="8361"/>
                  </a:cubicBezTo>
                  <a:cubicBezTo>
                    <a:pt x="12900" y="10452"/>
                    <a:pt x="10500" y="12890"/>
                    <a:pt x="8700" y="15155"/>
                  </a:cubicBezTo>
                  <a:cubicBezTo>
                    <a:pt x="6900" y="17419"/>
                    <a:pt x="5700" y="19510"/>
                    <a:pt x="5850" y="20555"/>
                  </a:cubicBezTo>
                  <a:cubicBezTo>
                    <a:pt x="6000" y="21600"/>
                    <a:pt x="7500" y="21600"/>
                    <a:pt x="10350" y="20206"/>
                  </a:cubicBezTo>
                  <a:cubicBezTo>
                    <a:pt x="13200" y="18813"/>
                    <a:pt x="17400" y="16026"/>
                    <a:pt x="21600" y="13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8" name="Line"/>
            <p:cNvSpPr/>
            <p:nvPr/>
          </p:nvSpPr>
          <p:spPr>
            <a:xfrm>
              <a:off x="4698999" y="340783"/>
              <a:ext cx="124620" cy="6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6480" y="0"/>
                  </a:moveTo>
                  <a:cubicBezTo>
                    <a:pt x="10800" y="1925"/>
                    <a:pt x="15120" y="3850"/>
                    <a:pt x="17820" y="6024"/>
                  </a:cubicBezTo>
                  <a:cubicBezTo>
                    <a:pt x="20520" y="8198"/>
                    <a:pt x="21600" y="10622"/>
                    <a:pt x="21060" y="12832"/>
                  </a:cubicBezTo>
                  <a:cubicBezTo>
                    <a:pt x="20520" y="15042"/>
                    <a:pt x="18360" y="17038"/>
                    <a:pt x="14580" y="18463"/>
                  </a:cubicBezTo>
                  <a:cubicBezTo>
                    <a:pt x="10800" y="19889"/>
                    <a:pt x="5400" y="207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9" name="Line"/>
            <p:cNvSpPr/>
            <p:nvPr/>
          </p:nvSpPr>
          <p:spPr>
            <a:xfrm>
              <a:off x="5518150" y="721783"/>
              <a:ext cx="387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49" y="4320"/>
                    <a:pt x="8498" y="8640"/>
                    <a:pt x="12098" y="12240"/>
                  </a:cubicBezTo>
                  <a:cubicBezTo>
                    <a:pt x="15698" y="15840"/>
                    <a:pt x="18649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0" name="Line"/>
            <p:cNvSpPr/>
            <p:nvPr/>
          </p:nvSpPr>
          <p:spPr>
            <a:xfrm>
              <a:off x="5530850" y="867833"/>
              <a:ext cx="3365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8514"/>
                  </a:moveTo>
                  <a:cubicBezTo>
                    <a:pt x="4619" y="20057"/>
                    <a:pt x="9238" y="21600"/>
                    <a:pt x="12838" y="18514"/>
                  </a:cubicBezTo>
                  <a:cubicBezTo>
                    <a:pt x="16438" y="15429"/>
                    <a:pt x="19019" y="77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1" name="Line"/>
            <p:cNvSpPr/>
            <p:nvPr/>
          </p:nvSpPr>
          <p:spPr>
            <a:xfrm>
              <a:off x="5797550" y="696383"/>
              <a:ext cx="20836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0" y="0"/>
                  </a:moveTo>
                  <a:cubicBezTo>
                    <a:pt x="5832" y="1176"/>
                    <a:pt x="11664" y="2351"/>
                    <a:pt x="15336" y="3453"/>
                  </a:cubicBezTo>
                  <a:cubicBezTo>
                    <a:pt x="19008" y="4555"/>
                    <a:pt x="20520" y="5584"/>
                    <a:pt x="21060" y="6906"/>
                  </a:cubicBezTo>
                  <a:cubicBezTo>
                    <a:pt x="21600" y="8229"/>
                    <a:pt x="21168" y="9845"/>
                    <a:pt x="18468" y="12049"/>
                  </a:cubicBezTo>
                  <a:cubicBezTo>
                    <a:pt x="15768" y="14253"/>
                    <a:pt x="10800" y="17045"/>
                    <a:pt x="7884" y="18735"/>
                  </a:cubicBezTo>
                  <a:cubicBezTo>
                    <a:pt x="4968" y="20424"/>
                    <a:pt x="4104" y="21012"/>
                    <a:pt x="32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2" name="Line"/>
            <p:cNvSpPr/>
            <p:nvPr/>
          </p:nvSpPr>
          <p:spPr>
            <a:xfrm>
              <a:off x="6602720" y="583637"/>
              <a:ext cx="261631" cy="361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51" fill="norm" stroke="1" extrusionOk="0">
                  <a:moveTo>
                    <a:pt x="12028" y="3654"/>
                  </a:moveTo>
                  <a:cubicBezTo>
                    <a:pt x="12373" y="3029"/>
                    <a:pt x="12719" y="2405"/>
                    <a:pt x="12805" y="1781"/>
                  </a:cubicBezTo>
                  <a:cubicBezTo>
                    <a:pt x="12892" y="1157"/>
                    <a:pt x="12719" y="532"/>
                    <a:pt x="12028" y="220"/>
                  </a:cubicBezTo>
                  <a:cubicBezTo>
                    <a:pt x="11337" y="-92"/>
                    <a:pt x="10127" y="-92"/>
                    <a:pt x="8658" y="345"/>
                  </a:cubicBezTo>
                  <a:cubicBezTo>
                    <a:pt x="7189" y="782"/>
                    <a:pt x="5461" y="1656"/>
                    <a:pt x="3906" y="3591"/>
                  </a:cubicBezTo>
                  <a:cubicBezTo>
                    <a:pt x="2351" y="5526"/>
                    <a:pt x="969" y="8523"/>
                    <a:pt x="364" y="11332"/>
                  </a:cubicBezTo>
                  <a:cubicBezTo>
                    <a:pt x="-241" y="14142"/>
                    <a:pt x="-68" y="16763"/>
                    <a:pt x="709" y="18449"/>
                  </a:cubicBezTo>
                  <a:cubicBezTo>
                    <a:pt x="1487" y="20135"/>
                    <a:pt x="2869" y="20884"/>
                    <a:pt x="4511" y="21196"/>
                  </a:cubicBezTo>
                  <a:cubicBezTo>
                    <a:pt x="6153" y="21508"/>
                    <a:pt x="8053" y="21383"/>
                    <a:pt x="10213" y="20509"/>
                  </a:cubicBezTo>
                  <a:cubicBezTo>
                    <a:pt x="12373" y="19635"/>
                    <a:pt x="14793" y="18012"/>
                    <a:pt x="16521" y="16264"/>
                  </a:cubicBezTo>
                  <a:cubicBezTo>
                    <a:pt x="18249" y="14516"/>
                    <a:pt x="19285" y="12643"/>
                    <a:pt x="19804" y="10770"/>
                  </a:cubicBezTo>
                  <a:cubicBezTo>
                    <a:pt x="20322" y="8898"/>
                    <a:pt x="20322" y="7025"/>
                    <a:pt x="19717" y="5589"/>
                  </a:cubicBezTo>
                  <a:cubicBezTo>
                    <a:pt x="19113" y="4153"/>
                    <a:pt x="17903" y="3154"/>
                    <a:pt x="16348" y="2468"/>
                  </a:cubicBezTo>
                  <a:cubicBezTo>
                    <a:pt x="14793" y="1781"/>
                    <a:pt x="12892" y="1406"/>
                    <a:pt x="11077" y="1219"/>
                  </a:cubicBezTo>
                  <a:cubicBezTo>
                    <a:pt x="9263" y="1032"/>
                    <a:pt x="7535" y="1032"/>
                    <a:pt x="6325" y="1219"/>
                  </a:cubicBezTo>
                  <a:cubicBezTo>
                    <a:pt x="5116" y="1406"/>
                    <a:pt x="4425" y="1781"/>
                    <a:pt x="3906" y="2280"/>
                  </a:cubicBezTo>
                  <a:cubicBezTo>
                    <a:pt x="3388" y="2780"/>
                    <a:pt x="3042" y="3404"/>
                    <a:pt x="2869" y="4028"/>
                  </a:cubicBezTo>
                  <a:cubicBezTo>
                    <a:pt x="2697" y="4653"/>
                    <a:pt x="2697" y="5277"/>
                    <a:pt x="2956" y="5901"/>
                  </a:cubicBezTo>
                  <a:cubicBezTo>
                    <a:pt x="3215" y="6525"/>
                    <a:pt x="3733" y="7150"/>
                    <a:pt x="5807" y="7399"/>
                  </a:cubicBezTo>
                  <a:cubicBezTo>
                    <a:pt x="7881" y="7649"/>
                    <a:pt x="11509" y="7524"/>
                    <a:pt x="14361" y="7025"/>
                  </a:cubicBezTo>
                  <a:cubicBezTo>
                    <a:pt x="17212" y="6525"/>
                    <a:pt x="19285" y="5651"/>
                    <a:pt x="21359" y="4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3" name="Line"/>
            <p:cNvSpPr/>
            <p:nvPr/>
          </p:nvSpPr>
          <p:spPr>
            <a:xfrm>
              <a:off x="6695827" y="364483"/>
              <a:ext cx="130423" cy="171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889" fill="norm" stroke="1" extrusionOk="0">
                  <a:moveTo>
                    <a:pt x="9970" y="3292"/>
                  </a:moveTo>
                  <a:cubicBezTo>
                    <a:pt x="8577" y="4063"/>
                    <a:pt x="7183" y="4835"/>
                    <a:pt x="5790" y="7406"/>
                  </a:cubicBezTo>
                  <a:cubicBezTo>
                    <a:pt x="4396" y="9978"/>
                    <a:pt x="3002" y="14349"/>
                    <a:pt x="1957" y="17178"/>
                  </a:cubicBezTo>
                  <a:cubicBezTo>
                    <a:pt x="912" y="20006"/>
                    <a:pt x="215" y="21292"/>
                    <a:pt x="41" y="20778"/>
                  </a:cubicBezTo>
                  <a:cubicBezTo>
                    <a:pt x="-133" y="20263"/>
                    <a:pt x="215" y="17949"/>
                    <a:pt x="1783" y="14478"/>
                  </a:cubicBezTo>
                  <a:cubicBezTo>
                    <a:pt x="3351" y="11006"/>
                    <a:pt x="6138" y="6378"/>
                    <a:pt x="8577" y="3549"/>
                  </a:cubicBezTo>
                  <a:cubicBezTo>
                    <a:pt x="11015" y="721"/>
                    <a:pt x="13106" y="-308"/>
                    <a:pt x="14848" y="78"/>
                  </a:cubicBezTo>
                  <a:cubicBezTo>
                    <a:pt x="16590" y="463"/>
                    <a:pt x="17983" y="2263"/>
                    <a:pt x="19028" y="5221"/>
                  </a:cubicBezTo>
                  <a:cubicBezTo>
                    <a:pt x="20073" y="8178"/>
                    <a:pt x="20770" y="12292"/>
                    <a:pt x="21467" y="16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4" name="Line"/>
            <p:cNvSpPr/>
            <p:nvPr/>
          </p:nvSpPr>
          <p:spPr>
            <a:xfrm>
              <a:off x="7067550" y="817033"/>
              <a:ext cx="247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8000"/>
                    <a:pt x="10338" y="14400"/>
                    <a:pt x="13938" y="10800"/>
                  </a:cubicBezTo>
                  <a:cubicBezTo>
                    <a:pt x="17538" y="7200"/>
                    <a:pt x="19569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5" name="Line"/>
            <p:cNvSpPr/>
            <p:nvPr/>
          </p:nvSpPr>
          <p:spPr>
            <a:xfrm>
              <a:off x="7480770" y="628145"/>
              <a:ext cx="317031" cy="263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178" fill="norm" stroke="1" extrusionOk="0">
                  <a:moveTo>
                    <a:pt x="8176" y="3442"/>
                  </a:moveTo>
                  <a:cubicBezTo>
                    <a:pt x="8464" y="2081"/>
                    <a:pt x="8752" y="720"/>
                    <a:pt x="8536" y="210"/>
                  </a:cubicBezTo>
                  <a:cubicBezTo>
                    <a:pt x="8320" y="-300"/>
                    <a:pt x="7600" y="40"/>
                    <a:pt x="6160" y="2081"/>
                  </a:cubicBezTo>
                  <a:cubicBezTo>
                    <a:pt x="4720" y="4122"/>
                    <a:pt x="2560" y="7864"/>
                    <a:pt x="1408" y="10585"/>
                  </a:cubicBezTo>
                  <a:cubicBezTo>
                    <a:pt x="256" y="13306"/>
                    <a:pt x="112" y="15007"/>
                    <a:pt x="40" y="16283"/>
                  </a:cubicBezTo>
                  <a:cubicBezTo>
                    <a:pt x="-32" y="17558"/>
                    <a:pt x="-32" y="18409"/>
                    <a:pt x="256" y="19174"/>
                  </a:cubicBezTo>
                  <a:cubicBezTo>
                    <a:pt x="544" y="19939"/>
                    <a:pt x="1120" y="20620"/>
                    <a:pt x="2200" y="20960"/>
                  </a:cubicBezTo>
                  <a:cubicBezTo>
                    <a:pt x="3280" y="21300"/>
                    <a:pt x="4864" y="21300"/>
                    <a:pt x="6664" y="20535"/>
                  </a:cubicBezTo>
                  <a:cubicBezTo>
                    <a:pt x="8464" y="19769"/>
                    <a:pt x="10480" y="18239"/>
                    <a:pt x="12208" y="15857"/>
                  </a:cubicBezTo>
                  <a:cubicBezTo>
                    <a:pt x="13936" y="13476"/>
                    <a:pt x="15376" y="10245"/>
                    <a:pt x="16096" y="8204"/>
                  </a:cubicBezTo>
                  <a:cubicBezTo>
                    <a:pt x="16816" y="6163"/>
                    <a:pt x="16816" y="5313"/>
                    <a:pt x="16816" y="4462"/>
                  </a:cubicBezTo>
                  <a:cubicBezTo>
                    <a:pt x="16816" y="3612"/>
                    <a:pt x="16816" y="2761"/>
                    <a:pt x="16456" y="2081"/>
                  </a:cubicBezTo>
                  <a:cubicBezTo>
                    <a:pt x="16096" y="1401"/>
                    <a:pt x="15376" y="891"/>
                    <a:pt x="13792" y="550"/>
                  </a:cubicBezTo>
                  <a:cubicBezTo>
                    <a:pt x="12208" y="210"/>
                    <a:pt x="9760" y="40"/>
                    <a:pt x="7816" y="380"/>
                  </a:cubicBezTo>
                  <a:cubicBezTo>
                    <a:pt x="5872" y="720"/>
                    <a:pt x="4432" y="1571"/>
                    <a:pt x="3496" y="2336"/>
                  </a:cubicBezTo>
                  <a:cubicBezTo>
                    <a:pt x="2560" y="3102"/>
                    <a:pt x="2128" y="3782"/>
                    <a:pt x="1912" y="4547"/>
                  </a:cubicBezTo>
                  <a:cubicBezTo>
                    <a:pt x="1696" y="5313"/>
                    <a:pt x="1696" y="6163"/>
                    <a:pt x="2056" y="6673"/>
                  </a:cubicBezTo>
                  <a:cubicBezTo>
                    <a:pt x="2416" y="7183"/>
                    <a:pt x="3136" y="7354"/>
                    <a:pt x="5512" y="7098"/>
                  </a:cubicBezTo>
                  <a:cubicBezTo>
                    <a:pt x="7888" y="6843"/>
                    <a:pt x="11920" y="6163"/>
                    <a:pt x="14872" y="5398"/>
                  </a:cubicBezTo>
                  <a:cubicBezTo>
                    <a:pt x="17824" y="4632"/>
                    <a:pt x="19696" y="3782"/>
                    <a:pt x="21568" y="29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6" name="Line"/>
            <p:cNvSpPr/>
            <p:nvPr/>
          </p:nvSpPr>
          <p:spPr>
            <a:xfrm>
              <a:off x="6521450" y="1162833"/>
              <a:ext cx="913240" cy="2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029" fill="norm" stroke="1" extrusionOk="0">
                  <a:moveTo>
                    <a:pt x="0" y="21029"/>
                  </a:moveTo>
                  <a:cubicBezTo>
                    <a:pt x="2245" y="21029"/>
                    <a:pt x="4490" y="21029"/>
                    <a:pt x="6660" y="20258"/>
                  </a:cubicBezTo>
                  <a:cubicBezTo>
                    <a:pt x="8830" y="19486"/>
                    <a:pt x="10925" y="17943"/>
                    <a:pt x="12920" y="16400"/>
                  </a:cubicBezTo>
                  <a:cubicBezTo>
                    <a:pt x="14915" y="14858"/>
                    <a:pt x="16811" y="13315"/>
                    <a:pt x="18058" y="11772"/>
                  </a:cubicBezTo>
                  <a:cubicBezTo>
                    <a:pt x="19305" y="10229"/>
                    <a:pt x="19904" y="8686"/>
                    <a:pt x="20428" y="6372"/>
                  </a:cubicBezTo>
                  <a:cubicBezTo>
                    <a:pt x="20952" y="4058"/>
                    <a:pt x="21400" y="972"/>
                    <a:pt x="21500" y="200"/>
                  </a:cubicBezTo>
                  <a:cubicBezTo>
                    <a:pt x="21600" y="-571"/>
                    <a:pt x="21351" y="972"/>
                    <a:pt x="21101" y="3286"/>
                  </a:cubicBezTo>
                  <a:cubicBezTo>
                    <a:pt x="20852" y="5600"/>
                    <a:pt x="20602" y="8686"/>
                    <a:pt x="20353" y="11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7" name="Line"/>
            <p:cNvSpPr/>
            <p:nvPr/>
          </p:nvSpPr>
          <p:spPr>
            <a:xfrm>
              <a:off x="6851212" y="1374612"/>
              <a:ext cx="153389" cy="211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419" fill="norm" stroke="1" extrusionOk="0">
                  <a:moveTo>
                    <a:pt x="17340" y="1406"/>
                  </a:moveTo>
                  <a:cubicBezTo>
                    <a:pt x="16188" y="764"/>
                    <a:pt x="15036" y="123"/>
                    <a:pt x="12732" y="16"/>
                  </a:cubicBezTo>
                  <a:cubicBezTo>
                    <a:pt x="10428" y="-91"/>
                    <a:pt x="6972" y="337"/>
                    <a:pt x="4668" y="978"/>
                  </a:cubicBezTo>
                  <a:cubicBezTo>
                    <a:pt x="2364" y="1620"/>
                    <a:pt x="1212" y="2475"/>
                    <a:pt x="492" y="3438"/>
                  </a:cubicBezTo>
                  <a:cubicBezTo>
                    <a:pt x="-228" y="4400"/>
                    <a:pt x="-516" y="5469"/>
                    <a:pt x="2220" y="7180"/>
                  </a:cubicBezTo>
                  <a:cubicBezTo>
                    <a:pt x="4956" y="8891"/>
                    <a:pt x="10716" y="11244"/>
                    <a:pt x="14172" y="12741"/>
                  </a:cubicBezTo>
                  <a:cubicBezTo>
                    <a:pt x="17628" y="14238"/>
                    <a:pt x="18780" y="14879"/>
                    <a:pt x="19644" y="15735"/>
                  </a:cubicBezTo>
                  <a:cubicBezTo>
                    <a:pt x="20508" y="16590"/>
                    <a:pt x="21084" y="17659"/>
                    <a:pt x="20796" y="18515"/>
                  </a:cubicBezTo>
                  <a:cubicBezTo>
                    <a:pt x="20508" y="19370"/>
                    <a:pt x="19356" y="20012"/>
                    <a:pt x="17052" y="20547"/>
                  </a:cubicBezTo>
                  <a:cubicBezTo>
                    <a:pt x="14748" y="21081"/>
                    <a:pt x="11292" y="21509"/>
                    <a:pt x="8988" y="21402"/>
                  </a:cubicBezTo>
                  <a:cubicBezTo>
                    <a:pt x="6684" y="21295"/>
                    <a:pt x="5532" y="20654"/>
                    <a:pt x="5388" y="19905"/>
                  </a:cubicBezTo>
                  <a:cubicBezTo>
                    <a:pt x="5244" y="19157"/>
                    <a:pt x="6108" y="18301"/>
                    <a:pt x="7692" y="17446"/>
                  </a:cubicBezTo>
                  <a:cubicBezTo>
                    <a:pt x="9276" y="16590"/>
                    <a:pt x="11580" y="15735"/>
                    <a:pt x="13884" y="148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8" name="Line"/>
            <p:cNvSpPr/>
            <p:nvPr/>
          </p:nvSpPr>
          <p:spPr>
            <a:xfrm>
              <a:off x="7069666" y="1353845"/>
              <a:ext cx="283635" cy="216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0" fill="norm" stroke="1" extrusionOk="0">
                  <a:moveTo>
                    <a:pt x="3707" y="4563"/>
                  </a:moveTo>
                  <a:cubicBezTo>
                    <a:pt x="3385" y="5581"/>
                    <a:pt x="3063" y="6600"/>
                    <a:pt x="3304" y="7314"/>
                  </a:cubicBezTo>
                  <a:cubicBezTo>
                    <a:pt x="3546" y="8027"/>
                    <a:pt x="4352" y="8434"/>
                    <a:pt x="5561" y="8434"/>
                  </a:cubicBezTo>
                  <a:cubicBezTo>
                    <a:pt x="6770" y="8434"/>
                    <a:pt x="8382" y="8027"/>
                    <a:pt x="9591" y="7415"/>
                  </a:cubicBezTo>
                  <a:cubicBezTo>
                    <a:pt x="10800" y="6804"/>
                    <a:pt x="11606" y="5989"/>
                    <a:pt x="11848" y="4664"/>
                  </a:cubicBezTo>
                  <a:cubicBezTo>
                    <a:pt x="12090" y="3340"/>
                    <a:pt x="11767" y="1506"/>
                    <a:pt x="11122" y="589"/>
                  </a:cubicBezTo>
                  <a:cubicBezTo>
                    <a:pt x="10478" y="-328"/>
                    <a:pt x="9510" y="-328"/>
                    <a:pt x="7657" y="1710"/>
                  </a:cubicBezTo>
                  <a:cubicBezTo>
                    <a:pt x="5803" y="3747"/>
                    <a:pt x="3063" y="7823"/>
                    <a:pt x="1612" y="10574"/>
                  </a:cubicBezTo>
                  <a:cubicBezTo>
                    <a:pt x="161" y="13325"/>
                    <a:pt x="0" y="14751"/>
                    <a:pt x="0" y="16178"/>
                  </a:cubicBezTo>
                  <a:cubicBezTo>
                    <a:pt x="0" y="17604"/>
                    <a:pt x="161" y="19030"/>
                    <a:pt x="1048" y="19947"/>
                  </a:cubicBezTo>
                  <a:cubicBezTo>
                    <a:pt x="1934" y="20864"/>
                    <a:pt x="3546" y="21272"/>
                    <a:pt x="7093" y="20253"/>
                  </a:cubicBezTo>
                  <a:cubicBezTo>
                    <a:pt x="10639" y="19234"/>
                    <a:pt x="16119" y="16789"/>
                    <a:pt x="21600" y="14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9" name="Line"/>
            <p:cNvSpPr/>
            <p:nvPr/>
          </p:nvSpPr>
          <p:spPr>
            <a:xfrm>
              <a:off x="8196189" y="1002095"/>
              <a:ext cx="292060" cy="132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52" fill="norm" stroke="1" extrusionOk="0">
                  <a:moveTo>
                    <a:pt x="121" y="21452"/>
                  </a:moveTo>
                  <a:cubicBezTo>
                    <a:pt x="-34" y="19738"/>
                    <a:pt x="-188" y="18023"/>
                    <a:pt x="661" y="14938"/>
                  </a:cubicBezTo>
                  <a:cubicBezTo>
                    <a:pt x="1509" y="11852"/>
                    <a:pt x="3361" y="7395"/>
                    <a:pt x="4595" y="4652"/>
                  </a:cubicBezTo>
                  <a:cubicBezTo>
                    <a:pt x="5829" y="1909"/>
                    <a:pt x="6446" y="881"/>
                    <a:pt x="7141" y="366"/>
                  </a:cubicBezTo>
                  <a:cubicBezTo>
                    <a:pt x="7835" y="-148"/>
                    <a:pt x="8606" y="-148"/>
                    <a:pt x="9223" y="538"/>
                  </a:cubicBezTo>
                  <a:cubicBezTo>
                    <a:pt x="9841" y="1223"/>
                    <a:pt x="10303" y="2595"/>
                    <a:pt x="11152" y="4309"/>
                  </a:cubicBezTo>
                  <a:cubicBezTo>
                    <a:pt x="12001" y="6023"/>
                    <a:pt x="13235" y="8081"/>
                    <a:pt x="14701" y="7909"/>
                  </a:cubicBezTo>
                  <a:cubicBezTo>
                    <a:pt x="16166" y="7738"/>
                    <a:pt x="17863" y="5338"/>
                    <a:pt x="19098" y="3623"/>
                  </a:cubicBezTo>
                  <a:cubicBezTo>
                    <a:pt x="20332" y="1909"/>
                    <a:pt x="21103" y="881"/>
                    <a:pt x="21258" y="1052"/>
                  </a:cubicBezTo>
                  <a:cubicBezTo>
                    <a:pt x="21412" y="1223"/>
                    <a:pt x="20949" y="2595"/>
                    <a:pt x="20486" y="3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0" name="Line"/>
            <p:cNvSpPr/>
            <p:nvPr/>
          </p:nvSpPr>
          <p:spPr>
            <a:xfrm>
              <a:off x="8258439" y="1147233"/>
              <a:ext cx="288661" cy="1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285" fill="norm" stroke="1" extrusionOk="0">
                  <a:moveTo>
                    <a:pt x="2581" y="20310"/>
                  </a:moveTo>
                  <a:cubicBezTo>
                    <a:pt x="1793" y="20955"/>
                    <a:pt x="1005" y="21600"/>
                    <a:pt x="532" y="21116"/>
                  </a:cubicBezTo>
                  <a:cubicBezTo>
                    <a:pt x="59" y="20633"/>
                    <a:pt x="-99" y="19021"/>
                    <a:pt x="59" y="17570"/>
                  </a:cubicBezTo>
                  <a:cubicBezTo>
                    <a:pt x="216" y="16119"/>
                    <a:pt x="689" y="14830"/>
                    <a:pt x="1951" y="13540"/>
                  </a:cubicBezTo>
                  <a:cubicBezTo>
                    <a:pt x="3212" y="12251"/>
                    <a:pt x="5262" y="10961"/>
                    <a:pt x="7627" y="10316"/>
                  </a:cubicBezTo>
                  <a:cubicBezTo>
                    <a:pt x="9992" y="9672"/>
                    <a:pt x="12672" y="9672"/>
                    <a:pt x="14406" y="9833"/>
                  </a:cubicBezTo>
                  <a:cubicBezTo>
                    <a:pt x="16140" y="9994"/>
                    <a:pt x="16929" y="10316"/>
                    <a:pt x="17954" y="8704"/>
                  </a:cubicBezTo>
                  <a:cubicBezTo>
                    <a:pt x="18978" y="7093"/>
                    <a:pt x="20240" y="3546"/>
                    <a:pt x="2150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1" name="Line"/>
            <p:cNvSpPr/>
            <p:nvPr/>
          </p:nvSpPr>
          <p:spPr>
            <a:xfrm>
              <a:off x="8925983" y="851698"/>
              <a:ext cx="516468" cy="459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4338" y="1350"/>
                  </a:moveTo>
                  <a:cubicBezTo>
                    <a:pt x="6197" y="1053"/>
                    <a:pt x="8056" y="756"/>
                    <a:pt x="10003" y="508"/>
                  </a:cubicBezTo>
                  <a:cubicBezTo>
                    <a:pt x="11951" y="260"/>
                    <a:pt x="13987" y="62"/>
                    <a:pt x="15359" y="13"/>
                  </a:cubicBezTo>
                  <a:cubicBezTo>
                    <a:pt x="16731" y="-37"/>
                    <a:pt x="17439" y="62"/>
                    <a:pt x="17705" y="359"/>
                  </a:cubicBezTo>
                  <a:cubicBezTo>
                    <a:pt x="17970" y="657"/>
                    <a:pt x="17793" y="1152"/>
                    <a:pt x="17085" y="2391"/>
                  </a:cubicBezTo>
                  <a:cubicBezTo>
                    <a:pt x="16377" y="3629"/>
                    <a:pt x="15138" y="5611"/>
                    <a:pt x="13456" y="7642"/>
                  </a:cubicBezTo>
                  <a:cubicBezTo>
                    <a:pt x="11774" y="9673"/>
                    <a:pt x="9649" y="11754"/>
                    <a:pt x="7613" y="13686"/>
                  </a:cubicBezTo>
                  <a:cubicBezTo>
                    <a:pt x="5577" y="15618"/>
                    <a:pt x="3630" y="17402"/>
                    <a:pt x="2523" y="18491"/>
                  </a:cubicBezTo>
                  <a:cubicBezTo>
                    <a:pt x="1416" y="19581"/>
                    <a:pt x="1151" y="19978"/>
                    <a:pt x="797" y="20374"/>
                  </a:cubicBezTo>
                  <a:cubicBezTo>
                    <a:pt x="443" y="20770"/>
                    <a:pt x="0" y="21167"/>
                    <a:pt x="0" y="21365"/>
                  </a:cubicBezTo>
                  <a:cubicBezTo>
                    <a:pt x="0" y="21563"/>
                    <a:pt x="443" y="21563"/>
                    <a:pt x="1638" y="21464"/>
                  </a:cubicBezTo>
                  <a:cubicBezTo>
                    <a:pt x="2833" y="21365"/>
                    <a:pt x="4780" y="21167"/>
                    <a:pt x="7170" y="20919"/>
                  </a:cubicBezTo>
                  <a:cubicBezTo>
                    <a:pt x="9561" y="20671"/>
                    <a:pt x="12393" y="20374"/>
                    <a:pt x="14872" y="20176"/>
                  </a:cubicBezTo>
                  <a:cubicBezTo>
                    <a:pt x="17351" y="19978"/>
                    <a:pt x="19475" y="19879"/>
                    <a:pt x="21600" y="19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2" name="Line"/>
            <p:cNvSpPr/>
            <p:nvPr/>
          </p:nvSpPr>
          <p:spPr>
            <a:xfrm>
              <a:off x="1466850" y="2310291"/>
              <a:ext cx="287583" cy="311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59" fill="norm" stroke="1" extrusionOk="0">
                  <a:moveTo>
                    <a:pt x="0" y="3845"/>
                  </a:moveTo>
                  <a:cubicBezTo>
                    <a:pt x="4572" y="2975"/>
                    <a:pt x="9145" y="2105"/>
                    <a:pt x="12377" y="1453"/>
                  </a:cubicBezTo>
                  <a:cubicBezTo>
                    <a:pt x="15609" y="801"/>
                    <a:pt x="17501" y="366"/>
                    <a:pt x="18841" y="148"/>
                  </a:cubicBezTo>
                  <a:cubicBezTo>
                    <a:pt x="20181" y="-69"/>
                    <a:pt x="20969" y="-69"/>
                    <a:pt x="21285" y="293"/>
                  </a:cubicBezTo>
                  <a:cubicBezTo>
                    <a:pt x="21600" y="656"/>
                    <a:pt x="21442" y="1381"/>
                    <a:pt x="20023" y="3120"/>
                  </a:cubicBezTo>
                  <a:cubicBezTo>
                    <a:pt x="18604" y="4860"/>
                    <a:pt x="15924" y="7614"/>
                    <a:pt x="13559" y="9934"/>
                  </a:cubicBezTo>
                  <a:cubicBezTo>
                    <a:pt x="11194" y="12253"/>
                    <a:pt x="9145" y="14138"/>
                    <a:pt x="7647" y="15587"/>
                  </a:cubicBezTo>
                  <a:cubicBezTo>
                    <a:pt x="6149" y="17037"/>
                    <a:pt x="5203" y="18052"/>
                    <a:pt x="4651" y="18922"/>
                  </a:cubicBezTo>
                  <a:cubicBezTo>
                    <a:pt x="4099" y="19791"/>
                    <a:pt x="3942" y="20516"/>
                    <a:pt x="4257" y="20951"/>
                  </a:cubicBezTo>
                  <a:cubicBezTo>
                    <a:pt x="4572" y="21386"/>
                    <a:pt x="5361" y="21531"/>
                    <a:pt x="7962" y="21096"/>
                  </a:cubicBezTo>
                  <a:cubicBezTo>
                    <a:pt x="10564" y="20661"/>
                    <a:pt x="14978" y="19646"/>
                    <a:pt x="19393" y="18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3" name="Line"/>
            <p:cNvSpPr/>
            <p:nvPr/>
          </p:nvSpPr>
          <p:spPr>
            <a:xfrm>
              <a:off x="1742016" y="2537883"/>
              <a:ext cx="12488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502" y="0"/>
                  </a:moveTo>
                  <a:cubicBezTo>
                    <a:pt x="17939" y="5600"/>
                    <a:pt x="15376" y="11200"/>
                    <a:pt x="13363" y="14600"/>
                  </a:cubicBezTo>
                  <a:cubicBezTo>
                    <a:pt x="11349" y="18000"/>
                    <a:pt x="9885" y="19200"/>
                    <a:pt x="8237" y="19800"/>
                  </a:cubicBezTo>
                  <a:cubicBezTo>
                    <a:pt x="6590" y="20400"/>
                    <a:pt x="4759" y="20400"/>
                    <a:pt x="3112" y="19800"/>
                  </a:cubicBezTo>
                  <a:cubicBezTo>
                    <a:pt x="1464" y="19200"/>
                    <a:pt x="0" y="18000"/>
                    <a:pt x="0" y="16800"/>
                  </a:cubicBezTo>
                  <a:cubicBezTo>
                    <a:pt x="0" y="15600"/>
                    <a:pt x="1464" y="14400"/>
                    <a:pt x="4027" y="14000"/>
                  </a:cubicBezTo>
                  <a:cubicBezTo>
                    <a:pt x="6590" y="13600"/>
                    <a:pt x="10251" y="14000"/>
                    <a:pt x="13363" y="15400"/>
                  </a:cubicBezTo>
                  <a:cubicBezTo>
                    <a:pt x="16475" y="16800"/>
                    <a:pt x="19037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4" name="Line"/>
            <p:cNvSpPr/>
            <p:nvPr/>
          </p:nvSpPr>
          <p:spPr>
            <a:xfrm>
              <a:off x="1905000" y="2506133"/>
              <a:ext cx="635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6171"/>
                    <a:pt x="10080" y="12343"/>
                    <a:pt x="6480" y="15943"/>
                  </a:cubicBezTo>
                  <a:cubicBezTo>
                    <a:pt x="2880" y="19543"/>
                    <a:pt x="1440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5" name="Line"/>
            <p:cNvSpPr/>
            <p:nvPr/>
          </p:nvSpPr>
          <p:spPr>
            <a:xfrm>
              <a:off x="1981200" y="2636996"/>
              <a:ext cx="177800" cy="13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9" fill="norm" stroke="1" extrusionOk="0">
                  <a:moveTo>
                    <a:pt x="0" y="3280"/>
                  </a:moveTo>
                  <a:cubicBezTo>
                    <a:pt x="2314" y="1991"/>
                    <a:pt x="4629" y="701"/>
                    <a:pt x="6429" y="218"/>
                  </a:cubicBezTo>
                  <a:cubicBezTo>
                    <a:pt x="8229" y="-266"/>
                    <a:pt x="9514" y="56"/>
                    <a:pt x="10157" y="1185"/>
                  </a:cubicBezTo>
                  <a:cubicBezTo>
                    <a:pt x="10800" y="2313"/>
                    <a:pt x="10800" y="4247"/>
                    <a:pt x="10029" y="6504"/>
                  </a:cubicBezTo>
                  <a:cubicBezTo>
                    <a:pt x="9257" y="8761"/>
                    <a:pt x="7714" y="11340"/>
                    <a:pt x="6429" y="13758"/>
                  </a:cubicBezTo>
                  <a:cubicBezTo>
                    <a:pt x="5143" y="16176"/>
                    <a:pt x="4114" y="18433"/>
                    <a:pt x="4243" y="19722"/>
                  </a:cubicBezTo>
                  <a:cubicBezTo>
                    <a:pt x="4371" y="21012"/>
                    <a:pt x="5657" y="21334"/>
                    <a:pt x="8743" y="20367"/>
                  </a:cubicBezTo>
                  <a:cubicBezTo>
                    <a:pt x="11829" y="19400"/>
                    <a:pt x="16714" y="17143"/>
                    <a:pt x="21600" y="14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6" name="Line"/>
            <p:cNvSpPr/>
            <p:nvPr/>
          </p:nvSpPr>
          <p:spPr>
            <a:xfrm>
              <a:off x="0" y="2250016"/>
              <a:ext cx="153619" cy="582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95" fill="norm" stroke="1" extrusionOk="0">
                  <a:moveTo>
                    <a:pt x="0" y="6837"/>
                  </a:moveTo>
                  <a:cubicBezTo>
                    <a:pt x="1775" y="9090"/>
                    <a:pt x="3551" y="11344"/>
                    <a:pt x="4734" y="13480"/>
                  </a:cubicBezTo>
                  <a:cubicBezTo>
                    <a:pt x="5918" y="15617"/>
                    <a:pt x="6510" y="17637"/>
                    <a:pt x="6953" y="19036"/>
                  </a:cubicBezTo>
                  <a:cubicBezTo>
                    <a:pt x="7397" y="20434"/>
                    <a:pt x="7693" y="21211"/>
                    <a:pt x="7693" y="21367"/>
                  </a:cubicBezTo>
                  <a:cubicBezTo>
                    <a:pt x="7693" y="21522"/>
                    <a:pt x="7397" y="21056"/>
                    <a:pt x="6805" y="19657"/>
                  </a:cubicBezTo>
                  <a:cubicBezTo>
                    <a:pt x="6214" y="18259"/>
                    <a:pt x="5326" y="15928"/>
                    <a:pt x="4734" y="13441"/>
                  </a:cubicBezTo>
                  <a:cubicBezTo>
                    <a:pt x="4142" y="10955"/>
                    <a:pt x="3847" y="8313"/>
                    <a:pt x="4586" y="6332"/>
                  </a:cubicBezTo>
                  <a:cubicBezTo>
                    <a:pt x="5326" y="4351"/>
                    <a:pt x="7101" y="3030"/>
                    <a:pt x="9025" y="2098"/>
                  </a:cubicBezTo>
                  <a:cubicBezTo>
                    <a:pt x="10948" y="1165"/>
                    <a:pt x="13019" y="621"/>
                    <a:pt x="14942" y="310"/>
                  </a:cubicBezTo>
                  <a:cubicBezTo>
                    <a:pt x="16866" y="0"/>
                    <a:pt x="18641" y="-78"/>
                    <a:pt x="19825" y="77"/>
                  </a:cubicBezTo>
                  <a:cubicBezTo>
                    <a:pt x="21008" y="233"/>
                    <a:pt x="21600" y="621"/>
                    <a:pt x="21452" y="1864"/>
                  </a:cubicBezTo>
                  <a:cubicBezTo>
                    <a:pt x="21304" y="3108"/>
                    <a:pt x="20416" y="5205"/>
                    <a:pt x="18345" y="6798"/>
                  </a:cubicBezTo>
                  <a:cubicBezTo>
                    <a:pt x="16274" y="8391"/>
                    <a:pt x="13019" y="9479"/>
                    <a:pt x="10652" y="10100"/>
                  </a:cubicBezTo>
                  <a:cubicBezTo>
                    <a:pt x="8285" y="10722"/>
                    <a:pt x="6805" y="10877"/>
                    <a:pt x="6805" y="10877"/>
                  </a:cubicBezTo>
                  <a:cubicBezTo>
                    <a:pt x="6805" y="10877"/>
                    <a:pt x="8285" y="10722"/>
                    <a:pt x="9764" y="10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7" name="Line"/>
            <p:cNvSpPr/>
            <p:nvPr/>
          </p:nvSpPr>
          <p:spPr>
            <a:xfrm>
              <a:off x="177800" y="2506133"/>
              <a:ext cx="146050" cy="231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7658"/>
                  </a:moveTo>
                  <a:cubicBezTo>
                    <a:pt x="1565" y="6873"/>
                    <a:pt x="3130" y="6087"/>
                    <a:pt x="4696" y="5891"/>
                  </a:cubicBezTo>
                  <a:cubicBezTo>
                    <a:pt x="6261" y="5695"/>
                    <a:pt x="7826" y="6087"/>
                    <a:pt x="9548" y="8444"/>
                  </a:cubicBezTo>
                  <a:cubicBezTo>
                    <a:pt x="11270" y="10800"/>
                    <a:pt x="13148" y="15120"/>
                    <a:pt x="14087" y="17771"/>
                  </a:cubicBezTo>
                  <a:cubicBezTo>
                    <a:pt x="15026" y="20422"/>
                    <a:pt x="15026" y="21404"/>
                    <a:pt x="14243" y="21502"/>
                  </a:cubicBezTo>
                  <a:cubicBezTo>
                    <a:pt x="13461" y="21600"/>
                    <a:pt x="11896" y="20815"/>
                    <a:pt x="11113" y="18655"/>
                  </a:cubicBezTo>
                  <a:cubicBezTo>
                    <a:pt x="10330" y="16495"/>
                    <a:pt x="10330" y="12960"/>
                    <a:pt x="12209" y="9622"/>
                  </a:cubicBezTo>
                  <a:cubicBezTo>
                    <a:pt x="14087" y="6284"/>
                    <a:pt x="17843" y="314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8" name="Line"/>
            <p:cNvSpPr/>
            <p:nvPr/>
          </p:nvSpPr>
          <p:spPr>
            <a:xfrm>
              <a:off x="486513" y="2163233"/>
              <a:ext cx="173888" cy="69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42" fill="norm" stroke="1" extrusionOk="0">
                  <a:moveTo>
                    <a:pt x="19037" y="0"/>
                  </a:moveTo>
                  <a:cubicBezTo>
                    <a:pt x="16434" y="655"/>
                    <a:pt x="13832" y="1309"/>
                    <a:pt x="10969" y="2749"/>
                  </a:cubicBezTo>
                  <a:cubicBezTo>
                    <a:pt x="8107" y="4189"/>
                    <a:pt x="4984" y="6415"/>
                    <a:pt x="2902" y="8640"/>
                  </a:cubicBezTo>
                  <a:cubicBezTo>
                    <a:pt x="820" y="10865"/>
                    <a:pt x="-221" y="13091"/>
                    <a:pt x="39" y="15055"/>
                  </a:cubicBezTo>
                  <a:cubicBezTo>
                    <a:pt x="299" y="17018"/>
                    <a:pt x="1861" y="18720"/>
                    <a:pt x="3813" y="19833"/>
                  </a:cubicBezTo>
                  <a:cubicBezTo>
                    <a:pt x="5765" y="20945"/>
                    <a:pt x="8107" y="21469"/>
                    <a:pt x="11099" y="21535"/>
                  </a:cubicBezTo>
                  <a:cubicBezTo>
                    <a:pt x="14092" y="21600"/>
                    <a:pt x="17736" y="21207"/>
                    <a:pt x="21379" y="208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9" name="Line"/>
            <p:cNvSpPr/>
            <p:nvPr/>
          </p:nvSpPr>
          <p:spPr>
            <a:xfrm>
              <a:off x="664669" y="2367227"/>
              <a:ext cx="292480" cy="372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63" fill="norm" stroke="1" extrusionOk="0">
                  <a:moveTo>
                    <a:pt x="2003" y="3249"/>
                  </a:moveTo>
                  <a:cubicBezTo>
                    <a:pt x="5552" y="2395"/>
                    <a:pt x="9100" y="1540"/>
                    <a:pt x="11414" y="991"/>
                  </a:cubicBezTo>
                  <a:cubicBezTo>
                    <a:pt x="13729" y="442"/>
                    <a:pt x="14809" y="198"/>
                    <a:pt x="15734" y="76"/>
                  </a:cubicBezTo>
                  <a:cubicBezTo>
                    <a:pt x="16660" y="-46"/>
                    <a:pt x="17432" y="-46"/>
                    <a:pt x="17817" y="259"/>
                  </a:cubicBezTo>
                  <a:cubicBezTo>
                    <a:pt x="18203" y="564"/>
                    <a:pt x="18203" y="1174"/>
                    <a:pt x="17200" y="2578"/>
                  </a:cubicBezTo>
                  <a:cubicBezTo>
                    <a:pt x="16197" y="3981"/>
                    <a:pt x="14192" y="6178"/>
                    <a:pt x="12417" y="7947"/>
                  </a:cubicBezTo>
                  <a:cubicBezTo>
                    <a:pt x="10643" y="9717"/>
                    <a:pt x="9100" y="11059"/>
                    <a:pt x="7326" y="12646"/>
                  </a:cubicBezTo>
                  <a:cubicBezTo>
                    <a:pt x="5552" y="14232"/>
                    <a:pt x="3546" y="16062"/>
                    <a:pt x="2312" y="17222"/>
                  </a:cubicBezTo>
                  <a:cubicBezTo>
                    <a:pt x="1077" y="18381"/>
                    <a:pt x="614" y="18869"/>
                    <a:pt x="306" y="19479"/>
                  </a:cubicBezTo>
                  <a:cubicBezTo>
                    <a:pt x="-3" y="20090"/>
                    <a:pt x="-157" y="20822"/>
                    <a:pt x="229" y="21188"/>
                  </a:cubicBezTo>
                  <a:cubicBezTo>
                    <a:pt x="614" y="21554"/>
                    <a:pt x="1540" y="21554"/>
                    <a:pt x="3546" y="21188"/>
                  </a:cubicBezTo>
                  <a:cubicBezTo>
                    <a:pt x="5552" y="20822"/>
                    <a:pt x="8637" y="20090"/>
                    <a:pt x="11492" y="19540"/>
                  </a:cubicBezTo>
                  <a:cubicBezTo>
                    <a:pt x="14346" y="18991"/>
                    <a:pt x="16969" y="18625"/>
                    <a:pt x="18666" y="18381"/>
                  </a:cubicBezTo>
                  <a:cubicBezTo>
                    <a:pt x="20363" y="18137"/>
                    <a:pt x="21134" y="18015"/>
                    <a:pt x="21289" y="18015"/>
                  </a:cubicBezTo>
                  <a:cubicBezTo>
                    <a:pt x="21443" y="18015"/>
                    <a:pt x="20980" y="18137"/>
                    <a:pt x="20517" y="18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0" name="Line"/>
            <p:cNvSpPr/>
            <p:nvPr/>
          </p:nvSpPr>
          <p:spPr>
            <a:xfrm>
              <a:off x="1119301" y="2372783"/>
              <a:ext cx="202707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1157" y="0"/>
                  </a:moveTo>
                  <a:cubicBezTo>
                    <a:pt x="489" y="497"/>
                    <a:pt x="-179" y="993"/>
                    <a:pt x="44" y="1552"/>
                  </a:cubicBezTo>
                  <a:cubicBezTo>
                    <a:pt x="266" y="2110"/>
                    <a:pt x="1380" y="2731"/>
                    <a:pt x="4386" y="3786"/>
                  </a:cubicBezTo>
                  <a:cubicBezTo>
                    <a:pt x="7392" y="4841"/>
                    <a:pt x="12291" y="6331"/>
                    <a:pt x="15186" y="7262"/>
                  </a:cubicBezTo>
                  <a:cubicBezTo>
                    <a:pt x="18081" y="8193"/>
                    <a:pt x="18972" y="8566"/>
                    <a:pt x="19751" y="9000"/>
                  </a:cubicBezTo>
                  <a:cubicBezTo>
                    <a:pt x="20530" y="9434"/>
                    <a:pt x="21198" y="9931"/>
                    <a:pt x="21310" y="10490"/>
                  </a:cubicBezTo>
                  <a:cubicBezTo>
                    <a:pt x="21421" y="11048"/>
                    <a:pt x="20976" y="11669"/>
                    <a:pt x="18860" y="13097"/>
                  </a:cubicBezTo>
                  <a:cubicBezTo>
                    <a:pt x="16745" y="14524"/>
                    <a:pt x="12959" y="16759"/>
                    <a:pt x="10732" y="18248"/>
                  </a:cubicBezTo>
                  <a:cubicBezTo>
                    <a:pt x="8506" y="19738"/>
                    <a:pt x="7837" y="20483"/>
                    <a:pt x="7949" y="20917"/>
                  </a:cubicBezTo>
                  <a:cubicBezTo>
                    <a:pt x="8060" y="21352"/>
                    <a:pt x="8951" y="21476"/>
                    <a:pt x="98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1" name="Line"/>
            <p:cNvSpPr/>
            <p:nvPr/>
          </p:nvSpPr>
          <p:spPr>
            <a:xfrm>
              <a:off x="2171700" y="2146235"/>
              <a:ext cx="279367" cy="698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71" fill="norm" stroke="1" extrusionOk="0">
                  <a:moveTo>
                    <a:pt x="0" y="718"/>
                  </a:moveTo>
                  <a:cubicBezTo>
                    <a:pt x="484" y="457"/>
                    <a:pt x="967" y="197"/>
                    <a:pt x="1773" y="67"/>
                  </a:cubicBezTo>
                  <a:cubicBezTo>
                    <a:pt x="2579" y="-63"/>
                    <a:pt x="3707" y="-63"/>
                    <a:pt x="6045" y="620"/>
                  </a:cubicBezTo>
                  <a:cubicBezTo>
                    <a:pt x="8382" y="1303"/>
                    <a:pt x="11928" y="2670"/>
                    <a:pt x="14669" y="4394"/>
                  </a:cubicBezTo>
                  <a:cubicBezTo>
                    <a:pt x="17409" y="6118"/>
                    <a:pt x="19343" y="8200"/>
                    <a:pt x="20391" y="10249"/>
                  </a:cubicBezTo>
                  <a:cubicBezTo>
                    <a:pt x="21439" y="12298"/>
                    <a:pt x="21600" y="14315"/>
                    <a:pt x="20633" y="16072"/>
                  </a:cubicBezTo>
                  <a:cubicBezTo>
                    <a:pt x="19666" y="17829"/>
                    <a:pt x="17570" y="19325"/>
                    <a:pt x="16119" y="20171"/>
                  </a:cubicBezTo>
                  <a:cubicBezTo>
                    <a:pt x="14669" y="21017"/>
                    <a:pt x="13863" y="21212"/>
                    <a:pt x="13057" y="21342"/>
                  </a:cubicBezTo>
                  <a:cubicBezTo>
                    <a:pt x="12251" y="21472"/>
                    <a:pt x="11445" y="21537"/>
                    <a:pt x="10961" y="21374"/>
                  </a:cubicBezTo>
                  <a:cubicBezTo>
                    <a:pt x="10478" y="21212"/>
                    <a:pt x="10316" y="20821"/>
                    <a:pt x="10155" y="20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2" name="Line"/>
            <p:cNvSpPr/>
            <p:nvPr/>
          </p:nvSpPr>
          <p:spPr>
            <a:xfrm>
              <a:off x="2774949" y="2425029"/>
              <a:ext cx="190501" cy="3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0" fill="norm" stroke="1" extrusionOk="0">
                  <a:moveTo>
                    <a:pt x="0" y="20780"/>
                  </a:moveTo>
                  <a:cubicBezTo>
                    <a:pt x="5520" y="13580"/>
                    <a:pt x="11040" y="6380"/>
                    <a:pt x="14400" y="2780"/>
                  </a:cubicBezTo>
                  <a:cubicBezTo>
                    <a:pt x="17760" y="-820"/>
                    <a:pt x="18960" y="-820"/>
                    <a:pt x="19800" y="2180"/>
                  </a:cubicBezTo>
                  <a:cubicBezTo>
                    <a:pt x="20640" y="5180"/>
                    <a:pt x="21120" y="11180"/>
                    <a:pt x="21600" y="17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3" name="Line"/>
            <p:cNvSpPr/>
            <p:nvPr/>
          </p:nvSpPr>
          <p:spPr>
            <a:xfrm>
              <a:off x="2749550" y="2614083"/>
              <a:ext cx="222250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17053"/>
                  </a:moveTo>
                  <a:cubicBezTo>
                    <a:pt x="1029" y="19326"/>
                    <a:pt x="2057" y="21600"/>
                    <a:pt x="5657" y="18758"/>
                  </a:cubicBezTo>
                  <a:cubicBezTo>
                    <a:pt x="9257" y="15916"/>
                    <a:pt x="15429" y="795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4" name="Line"/>
            <p:cNvSpPr/>
            <p:nvPr/>
          </p:nvSpPr>
          <p:spPr>
            <a:xfrm>
              <a:off x="3470932" y="2194983"/>
              <a:ext cx="22476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21436" y="0"/>
                  </a:moveTo>
                  <a:cubicBezTo>
                    <a:pt x="20427" y="3300"/>
                    <a:pt x="19417" y="6600"/>
                    <a:pt x="17500" y="9450"/>
                  </a:cubicBezTo>
                  <a:cubicBezTo>
                    <a:pt x="15582" y="12300"/>
                    <a:pt x="12756" y="14700"/>
                    <a:pt x="10232" y="16125"/>
                  </a:cubicBezTo>
                  <a:cubicBezTo>
                    <a:pt x="7709" y="17550"/>
                    <a:pt x="5488" y="18000"/>
                    <a:pt x="3873" y="18150"/>
                  </a:cubicBezTo>
                  <a:cubicBezTo>
                    <a:pt x="2258" y="18300"/>
                    <a:pt x="1249" y="18150"/>
                    <a:pt x="643" y="17550"/>
                  </a:cubicBezTo>
                  <a:cubicBezTo>
                    <a:pt x="38" y="16950"/>
                    <a:pt x="-164" y="15900"/>
                    <a:pt x="139" y="15075"/>
                  </a:cubicBezTo>
                  <a:cubicBezTo>
                    <a:pt x="442" y="14250"/>
                    <a:pt x="1249" y="13650"/>
                    <a:pt x="2965" y="13200"/>
                  </a:cubicBezTo>
                  <a:cubicBezTo>
                    <a:pt x="4681" y="12750"/>
                    <a:pt x="7305" y="12450"/>
                    <a:pt x="9829" y="13200"/>
                  </a:cubicBezTo>
                  <a:cubicBezTo>
                    <a:pt x="12352" y="13950"/>
                    <a:pt x="14774" y="15750"/>
                    <a:pt x="16490" y="17325"/>
                  </a:cubicBezTo>
                  <a:cubicBezTo>
                    <a:pt x="18206" y="18900"/>
                    <a:pt x="19215" y="20250"/>
                    <a:pt x="202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5" name="Line"/>
            <p:cNvSpPr/>
            <p:nvPr/>
          </p:nvSpPr>
          <p:spPr>
            <a:xfrm>
              <a:off x="3702050" y="2302933"/>
              <a:ext cx="20320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2900"/>
                    <a:pt x="16200" y="5800"/>
                    <a:pt x="13162" y="8850"/>
                  </a:cubicBezTo>
                  <a:cubicBezTo>
                    <a:pt x="10125" y="11900"/>
                    <a:pt x="6750" y="15100"/>
                    <a:pt x="4500" y="17250"/>
                  </a:cubicBezTo>
                  <a:cubicBezTo>
                    <a:pt x="2250" y="19400"/>
                    <a:pt x="1125" y="205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6" name="Line"/>
            <p:cNvSpPr/>
            <p:nvPr/>
          </p:nvSpPr>
          <p:spPr>
            <a:xfrm>
              <a:off x="3803649" y="2597948"/>
              <a:ext cx="279401" cy="198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6508"/>
                  </a:moveTo>
                  <a:cubicBezTo>
                    <a:pt x="982" y="4689"/>
                    <a:pt x="1964" y="2870"/>
                    <a:pt x="2945" y="1733"/>
                  </a:cubicBezTo>
                  <a:cubicBezTo>
                    <a:pt x="3927" y="596"/>
                    <a:pt x="4909" y="141"/>
                    <a:pt x="5809" y="28"/>
                  </a:cubicBezTo>
                  <a:cubicBezTo>
                    <a:pt x="6709" y="-86"/>
                    <a:pt x="7527" y="141"/>
                    <a:pt x="8100" y="823"/>
                  </a:cubicBezTo>
                  <a:cubicBezTo>
                    <a:pt x="8673" y="1506"/>
                    <a:pt x="9000" y="2642"/>
                    <a:pt x="8673" y="5030"/>
                  </a:cubicBezTo>
                  <a:cubicBezTo>
                    <a:pt x="8345" y="7417"/>
                    <a:pt x="7364" y="11055"/>
                    <a:pt x="6545" y="13442"/>
                  </a:cubicBezTo>
                  <a:cubicBezTo>
                    <a:pt x="5727" y="15830"/>
                    <a:pt x="5073" y="16967"/>
                    <a:pt x="4500" y="18103"/>
                  </a:cubicBezTo>
                  <a:cubicBezTo>
                    <a:pt x="3927" y="19240"/>
                    <a:pt x="3436" y="20377"/>
                    <a:pt x="3682" y="20946"/>
                  </a:cubicBezTo>
                  <a:cubicBezTo>
                    <a:pt x="3927" y="21514"/>
                    <a:pt x="4909" y="21514"/>
                    <a:pt x="8018" y="20946"/>
                  </a:cubicBezTo>
                  <a:cubicBezTo>
                    <a:pt x="11127" y="20377"/>
                    <a:pt x="16364" y="19240"/>
                    <a:pt x="21600" y="18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7" name="Line"/>
            <p:cNvSpPr/>
            <p:nvPr/>
          </p:nvSpPr>
          <p:spPr>
            <a:xfrm>
              <a:off x="1289050" y="3490383"/>
              <a:ext cx="3810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615"/>
                    <a:pt x="7200" y="11631"/>
                    <a:pt x="10800" y="8031"/>
                  </a:cubicBezTo>
                  <a:cubicBezTo>
                    <a:pt x="14400" y="4431"/>
                    <a:pt x="18000" y="2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8" name="Line"/>
            <p:cNvSpPr/>
            <p:nvPr/>
          </p:nvSpPr>
          <p:spPr>
            <a:xfrm>
              <a:off x="1357326" y="3547533"/>
              <a:ext cx="38892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600" fill="norm" stroke="1" extrusionOk="0">
                  <a:moveTo>
                    <a:pt x="770" y="21600"/>
                  </a:moveTo>
                  <a:cubicBezTo>
                    <a:pt x="85" y="21600"/>
                    <a:pt x="-601" y="21600"/>
                    <a:pt x="885" y="20400"/>
                  </a:cubicBezTo>
                  <a:cubicBezTo>
                    <a:pt x="2370" y="19200"/>
                    <a:pt x="6028" y="16800"/>
                    <a:pt x="9742" y="13200"/>
                  </a:cubicBezTo>
                  <a:cubicBezTo>
                    <a:pt x="13456" y="9600"/>
                    <a:pt x="17228" y="4800"/>
                    <a:pt x="209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9" name="Line"/>
            <p:cNvSpPr/>
            <p:nvPr/>
          </p:nvSpPr>
          <p:spPr>
            <a:xfrm>
              <a:off x="1587500" y="3401483"/>
              <a:ext cx="23520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600" fill="norm" stroke="1" extrusionOk="0">
                  <a:moveTo>
                    <a:pt x="0" y="0"/>
                  </a:moveTo>
                  <a:cubicBezTo>
                    <a:pt x="4168" y="343"/>
                    <a:pt x="8337" y="686"/>
                    <a:pt x="12032" y="1886"/>
                  </a:cubicBezTo>
                  <a:cubicBezTo>
                    <a:pt x="15726" y="3086"/>
                    <a:pt x="18947" y="5143"/>
                    <a:pt x="20274" y="7629"/>
                  </a:cubicBezTo>
                  <a:cubicBezTo>
                    <a:pt x="21600" y="10114"/>
                    <a:pt x="21032" y="13029"/>
                    <a:pt x="20084" y="15429"/>
                  </a:cubicBezTo>
                  <a:cubicBezTo>
                    <a:pt x="19137" y="17829"/>
                    <a:pt x="17811" y="19714"/>
                    <a:pt x="16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0" name="Line"/>
            <p:cNvSpPr/>
            <p:nvPr/>
          </p:nvSpPr>
          <p:spPr>
            <a:xfrm>
              <a:off x="2973534" y="3379804"/>
              <a:ext cx="157921" cy="472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9" h="21072" fill="norm" stroke="1" extrusionOk="0">
                  <a:moveTo>
                    <a:pt x="3877" y="8041"/>
                  </a:moveTo>
                  <a:cubicBezTo>
                    <a:pt x="4424" y="11719"/>
                    <a:pt x="4970" y="15398"/>
                    <a:pt x="5244" y="17850"/>
                  </a:cubicBezTo>
                  <a:cubicBezTo>
                    <a:pt x="5517" y="20303"/>
                    <a:pt x="5517" y="21529"/>
                    <a:pt x="4697" y="20916"/>
                  </a:cubicBezTo>
                  <a:cubicBezTo>
                    <a:pt x="3877" y="20303"/>
                    <a:pt x="2236" y="17850"/>
                    <a:pt x="1143" y="14974"/>
                  </a:cubicBezTo>
                  <a:cubicBezTo>
                    <a:pt x="49" y="12097"/>
                    <a:pt x="-498" y="8795"/>
                    <a:pt x="596" y="6343"/>
                  </a:cubicBezTo>
                  <a:cubicBezTo>
                    <a:pt x="1689" y="3891"/>
                    <a:pt x="4424" y="2287"/>
                    <a:pt x="6474" y="1391"/>
                  </a:cubicBezTo>
                  <a:cubicBezTo>
                    <a:pt x="8525" y="495"/>
                    <a:pt x="9892" y="306"/>
                    <a:pt x="11396" y="165"/>
                  </a:cubicBezTo>
                  <a:cubicBezTo>
                    <a:pt x="12899" y="23"/>
                    <a:pt x="14540" y="-71"/>
                    <a:pt x="15907" y="70"/>
                  </a:cubicBezTo>
                  <a:cubicBezTo>
                    <a:pt x="17274" y="212"/>
                    <a:pt x="18368" y="589"/>
                    <a:pt x="19325" y="1532"/>
                  </a:cubicBezTo>
                  <a:cubicBezTo>
                    <a:pt x="20282" y="2476"/>
                    <a:pt x="21102" y="3985"/>
                    <a:pt x="19461" y="5494"/>
                  </a:cubicBezTo>
                  <a:cubicBezTo>
                    <a:pt x="17821" y="7003"/>
                    <a:pt x="13720" y="8512"/>
                    <a:pt x="11122" y="9456"/>
                  </a:cubicBezTo>
                  <a:cubicBezTo>
                    <a:pt x="8525" y="10399"/>
                    <a:pt x="7431" y="10776"/>
                    <a:pt x="6337" y="11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1" name="Line"/>
            <p:cNvSpPr/>
            <p:nvPr/>
          </p:nvSpPr>
          <p:spPr>
            <a:xfrm>
              <a:off x="3130549" y="3566583"/>
              <a:ext cx="215901" cy="255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7967"/>
                  </a:moveTo>
                  <a:cubicBezTo>
                    <a:pt x="635" y="7259"/>
                    <a:pt x="1271" y="6551"/>
                    <a:pt x="2118" y="6374"/>
                  </a:cubicBezTo>
                  <a:cubicBezTo>
                    <a:pt x="2965" y="6197"/>
                    <a:pt x="4024" y="6551"/>
                    <a:pt x="5294" y="8321"/>
                  </a:cubicBezTo>
                  <a:cubicBezTo>
                    <a:pt x="6565" y="10092"/>
                    <a:pt x="8047" y="13279"/>
                    <a:pt x="8682" y="15315"/>
                  </a:cubicBezTo>
                  <a:cubicBezTo>
                    <a:pt x="9318" y="17351"/>
                    <a:pt x="9106" y="18236"/>
                    <a:pt x="8682" y="19121"/>
                  </a:cubicBezTo>
                  <a:cubicBezTo>
                    <a:pt x="8259" y="20007"/>
                    <a:pt x="7624" y="20892"/>
                    <a:pt x="6776" y="21246"/>
                  </a:cubicBezTo>
                  <a:cubicBezTo>
                    <a:pt x="5929" y="21600"/>
                    <a:pt x="4871" y="21423"/>
                    <a:pt x="5294" y="19121"/>
                  </a:cubicBezTo>
                  <a:cubicBezTo>
                    <a:pt x="5718" y="16820"/>
                    <a:pt x="7624" y="12393"/>
                    <a:pt x="10588" y="8852"/>
                  </a:cubicBezTo>
                  <a:cubicBezTo>
                    <a:pt x="13553" y="5311"/>
                    <a:pt x="17576" y="265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2" name="Line"/>
            <p:cNvSpPr/>
            <p:nvPr/>
          </p:nvSpPr>
          <p:spPr>
            <a:xfrm>
              <a:off x="3725428" y="3396083"/>
              <a:ext cx="192523" cy="50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559" fill="norm" stroke="1" extrusionOk="0">
                  <a:moveTo>
                    <a:pt x="14854" y="779"/>
                  </a:moveTo>
                  <a:cubicBezTo>
                    <a:pt x="14157" y="415"/>
                    <a:pt x="13460" y="50"/>
                    <a:pt x="12531" y="5"/>
                  </a:cubicBezTo>
                  <a:cubicBezTo>
                    <a:pt x="11602" y="-41"/>
                    <a:pt x="10441" y="232"/>
                    <a:pt x="8467" y="1508"/>
                  </a:cubicBezTo>
                  <a:cubicBezTo>
                    <a:pt x="6493" y="2784"/>
                    <a:pt x="3706" y="5063"/>
                    <a:pt x="1964" y="7478"/>
                  </a:cubicBezTo>
                  <a:cubicBezTo>
                    <a:pt x="222" y="9893"/>
                    <a:pt x="-475" y="12445"/>
                    <a:pt x="338" y="14678"/>
                  </a:cubicBezTo>
                  <a:cubicBezTo>
                    <a:pt x="1151" y="16911"/>
                    <a:pt x="3473" y="18825"/>
                    <a:pt x="7190" y="19918"/>
                  </a:cubicBezTo>
                  <a:cubicBezTo>
                    <a:pt x="10906" y="21012"/>
                    <a:pt x="16015" y="21286"/>
                    <a:pt x="21125" y="2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3" name="Line"/>
            <p:cNvSpPr/>
            <p:nvPr/>
          </p:nvSpPr>
          <p:spPr>
            <a:xfrm>
              <a:off x="4038637" y="3446438"/>
              <a:ext cx="399857" cy="400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88" fill="norm" stroke="1" extrusionOk="0">
                  <a:moveTo>
                    <a:pt x="6444" y="2701"/>
                  </a:moveTo>
                  <a:cubicBezTo>
                    <a:pt x="9611" y="1906"/>
                    <a:pt x="12777" y="1110"/>
                    <a:pt x="15039" y="655"/>
                  </a:cubicBezTo>
                  <a:cubicBezTo>
                    <a:pt x="17301" y="200"/>
                    <a:pt x="18658" y="87"/>
                    <a:pt x="19619" y="30"/>
                  </a:cubicBezTo>
                  <a:cubicBezTo>
                    <a:pt x="20580" y="-27"/>
                    <a:pt x="21146" y="-27"/>
                    <a:pt x="21315" y="257"/>
                  </a:cubicBezTo>
                  <a:cubicBezTo>
                    <a:pt x="21485" y="541"/>
                    <a:pt x="21259" y="1110"/>
                    <a:pt x="19789" y="2645"/>
                  </a:cubicBezTo>
                  <a:cubicBezTo>
                    <a:pt x="18319" y="4179"/>
                    <a:pt x="15604" y="6680"/>
                    <a:pt x="12664" y="9238"/>
                  </a:cubicBezTo>
                  <a:cubicBezTo>
                    <a:pt x="9724" y="11796"/>
                    <a:pt x="6557" y="14411"/>
                    <a:pt x="4465" y="16116"/>
                  </a:cubicBezTo>
                  <a:cubicBezTo>
                    <a:pt x="2373" y="17821"/>
                    <a:pt x="1355" y="18617"/>
                    <a:pt x="733" y="19299"/>
                  </a:cubicBezTo>
                  <a:cubicBezTo>
                    <a:pt x="111" y="19981"/>
                    <a:pt x="-115" y="20550"/>
                    <a:pt x="55" y="20948"/>
                  </a:cubicBezTo>
                  <a:cubicBezTo>
                    <a:pt x="224" y="21346"/>
                    <a:pt x="790" y="21573"/>
                    <a:pt x="2712" y="21459"/>
                  </a:cubicBezTo>
                  <a:cubicBezTo>
                    <a:pt x="4635" y="21346"/>
                    <a:pt x="7914" y="20891"/>
                    <a:pt x="10628" y="20550"/>
                  </a:cubicBezTo>
                  <a:cubicBezTo>
                    <a:pt x="13343" y="20209"/>
                    <a:pt x="15491" y="19981"/>
                    <a:pt x="17640" y="197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4" name="Line"/>
            <p:cNvSpPr/>
            <p:nvPr/>
          </p:nvSpPr>
          <p:spPr>
            <a:xfrm>
              <a:off x="4634037" y="3516146"/>
              <a:ext cx="236414" cy="28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14" fill="norm" stroke="1" extrusionOk="0">
                  <a:moveTo>
                    <a:pt x="21350" y="449"/>
                  </a:moveTo>
                  <a:cubicBezTo>
                    <a:pt x="20394" y="132"/>
                    <a:pt x="19438" y="-186"/>
                    <a:pt x="18005" y="132"/>
                  </a:cubicBezTo>
                  <a:cubicBezTo>
                    <a:pt x="16571" y="449"/>
                    <a:pt x="14660" y="1402"/>
                    <a:pt x="12366" y="3070"/>
                  </a:cubicBezTo>
                  <a:cubicBezTo>
                    <a:pt x="10072" y="4738"/>
                    <a:pt x="7396" y="7120"/>
                    <a:pt x="5198" y="9740"/>
                  </a:cubicBezTo>
                  <a:cubicBezTo>
                    <a:pt x="3000" y="12361"/>
                    <a:pt x="1279" y="15220"/>
                    <a:pt x="515" y="17046"/>
                  </a:cubicBezTo>
                  <a:cubicBezTo>
                    <a:pt x="-250" y="18873"/>
                    <a:pt x="-59" y="19667"/>
                    <a:pt x="419" y="20302"/>
                  </a:cubicBezTo>
                  <a:cubicBezTo>
                    <a:pt x="897" y="20938"/>
                    <a:pt x="1662" y="21414"/>
                    <a:pt x="4051" y="21414"/>
                  </a:cubicBezTo>
                  <a:cubicBezTo>
                    <a:pt x="6440" y="21414"/>
                    <a:pt x="10454" y="20938"/>
                    <a:pt x="13417" y="20302"/>
                  </a:cubicBezTo>
                  <a:cubicBezTo>
                    <a:pt x="16380" y="19667"/>
                    <a:pt x="18292" y="18873"/>
                    <a:pt x="20203" y="18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5" name="Line"/>
            <p:cNvSpPr/>
            <p:nvPr/>
          </p:nvSpPr>
          <p:spPr>
            <a:xfrm>
              <a:off x="4660900" y="3655483"/>
              <a:ext cx="2222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5840"/>
                    <a:pt x="11931" y="10080"/>
                    <a:pt x="15531" y="6480"/>
                  </a:cubicBezTo>
                  <a:cubicBezTo>
                    <a:pt x="19131" y="2880"/>
                    <a:pt x="20366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6" name="Line"/>
            <p:cNvSpPr/>
            <p:nvPr/>
          </p:nvSpPr>
          <p:spPr>
            <a:xfrm>
              <a:off x="5193434" y="3418728"/>
              <a:ext cx="178666" cy="372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347" fill="norm" stroke="1" extrusionOk="0">
                  <a:moveTo>
                    <a:pt x="20957" y="104"/>
                  </a:moveTo>
                  <a:cubicBezTo>
                    <a:pt x="19219" y="-18"/>
                    <a:pt x="17481" y="-139"/>
                    <a:pt x="15371" y="407"/>
                  </a:cubicBezTo>
                  <a:cubicBezTo>
                    <a:pt x="13260" y="953"/>
                    <a:pt x="10778" y="2167"/>
                    <a:pt x="7923" y="4654"/>
                  </a:cubicBezTo>
                  <a:cubicBezTo>
                    <a:pt x="5067" y="7142"/>
                    <a:pt x="1840" y="10904"/>
                    <a:pt x="598" y="13877"/>
                  </a:cubicBezTo>
                  <a:cubicBezTo>
                    <a:pt x="-643" y="16850"/>
                    <a:pt x="102" y="19034"/>
                    <a:pt x="2336" y="20187"/>
                  </a:cubicBezTo>
                  <a:cubicBezTo>
                    <a:pt x="4571" y="21340"/>
                    <a:pt x="8295" y="21461"/>
                    <a:pt x="11026" y="21279"/>
                  </a:cubicBezTo>
                  <a:cubicBezTo>
                    <a:pt x="13757" y="21097"/>
                    <a:pt x="15495" y="20612"/>
                    <a:pt x="17233" y="20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7" name="Line"/>
            <p:cNvSpPr/>
            <p:nvPr/>
          </p:nvSpPr>
          <p:spPr>
            <a:xfrm>
              <a:off x="5359400" y="3630083"/>
              <a:ext cx="165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8" name="Line"/>
            <p:cNvSpPr/>
            <p:nvPr/>
          </p:nvSpPr>
          <p:spPr>
            <a:xfrm>
              <a:off x="5541114" y="3522927"/>
              <a:ext cx="196376" cy="21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521" fill="norm" stroke="1" extrusionOk="0">
                  <a:moveTo>
                    <a:pt x="1609" y="4368"/>
                  </a:moveTo>
                  <a:cubicBezTo>
                    <a:pt x="4309" y="3309"/>
                    <a:pt x="7009" y="2250"/>
                    <a:pt x="9597" y="1509"/>
                  </a:cubicBezTo>
                  <a:cubicBezTo>
                    <a:pt x="12184" y="768"/>
                    <a:pt x="14659" y="345"/>
                    <a:pt x="16459" y="133"/>
                  </a:cubicBezTo>
                  <a:cubicBezTo>
                    <a:pt x="18259" y="-79"/>
                    <a:pt x="19384" y="-79"/>
                    <a:pt x="20171" y="450"/>
                  </a:cubicBezTo>
                  <a:cubicBezTo>
                    <a:pt x="20959" y="980"/>
                    <a:pt x="21409" y="2039"/>
                    <a:pt x="19722" y="4050"/>
                  </a:cubicBezTo>
                  <a:cubicBezTo>
                    <a:pt x="18034" y="6062"/>
                    <a:pt x="14209" y="9027"/>
                    <a:pt x="10834" y="11356"/>
                  </a:cubicBezTo>
                  <a:cubicBezTo>
                    <a:pt x="7459" y="13686"/>
                    <a:pt x="4534" y="15380"/>
                    <a:pt x="2621" y="16756"/>
                  </a:cubicBezTo>
                  <a:cubicBezTo>
                    <a:pt x="709" y="18133"/>
                    <a:pt x="-191" y="19192"/>
                    <a:pt x="34" y="19827"/>
                  </a:cubicBezTo>
                  <a:cubicBezTo>
                    <a:pt x="259" y="20462"/>
                    <a:pt x="1609" y="20674"/>
                    <a:pt x="4871" y="20886"/>
                  </a:cubicBezTo>
                  <a:cubicBezTo>
                    <a:pt x="8134" y="21097"/>
                    <a:pt x="13309" y="21309"/>
                    <a:pt x="18484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9" name="Line"/>
            <p:cNvSpPr/>
            <p:nvPr/>
          </p:nvSpPr>
          <p:spPr>
            <a:xfrm>
              <a:off x="5681133" y="3706283"/>
              <a:ext cx="141818" cy="94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71" fill="norm" stroke="1" extrusionOk="0">
                  <a:moveTo>
                    <a:pt x="16517" y="0"/>
                  </a:moveTo>
                  <a:cubicBezTo>
                    <a:pt x="13658" y="5760"/>
                    <a:pt x="10800" y="11520"/>
                    <a:pt x="8735" y="15120"/>
                  </a:cubicBezTo>
                  <a:cubicBezTo>
                    <a:pt x="6670" y="18720"/>
                    <a:pt x="5400" y="20160"/>
                    <a:pt x="3970" y="20880"/>
                  </a:cubicBezTo>
                  <a:cubicBezTo>
                    <a:pt x="2541" y="21600"/>
                    <a:pt x="953" y="21600"/>
                    <a:pt x="317" y="20400"/>
                  </a:cubicBezTo>
                  <a:cubicBezTo>
                    <a:pt x="-318" y="19200"/>
                    <a:pt x="0" y="16800"/>
                    <a:pt x="1270" y="15600"/>
                  </a:cubicBezTo>
                  <a:cubicBezTo>
                    <a:pt x="2541" y="14400"/>
                    <a:pt x="4764" y="14400"/>
                    <a:pt x="7464" y="15120"/>
                  </a:cubicBezTo>
                  <a:cubicBezTo>
                    <a:pt x="10164" y="15840"/>
                    <a:pt x="13341" y="17280"/>
                    <a:pt x="15723" y="17520"/>
                  </a:cubicBezTo>
                  <a:cubicBezTo>
                    <a:pt x="18106" y="17760"/>
                    <a:pt x="19694" y="16800"/>
                    <a:pt x="21282" y="15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0" name="Line"/>
            <p:cNvSpPr/>
            <p:nvPr/>
          </p:nvSpPr>
          <p:spPr>
            <a:xfrm>
              <a:off x="5810250" y="3693583"/>
              <a:ext cx="635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5815"/>
                    <a:pt x="8640" y="11631"/>
                    <a:pt x="5040" y="15231"/>
                  </a:cubicBezTo>
                  <a:cubicBezTo>
                    <a:pt x="1440" y="18831"/>
                    <a:pt x="720" y="202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1" name="Line"/>
            <p:cNvSpPr/>
            <p:nvPr/>
          </p:nvSpPr>
          <p:spPr>
            <a:xfrm>
              <a:off x="5883184" y="3778249"/>
              <a:ext cx="98516" cy="107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150" fill="norm" stroke="1" extrusionOk="0">
                  <a:moveTo>
                    <a:pt x="709" y="3323"/>
                  </a:moveTo>
                  <a:cubicBezTo>
                    <a:pt x="2547" y="1662"/>
                    <a:pt x="4386" y="0"/>
                    <a:pt x="5994" y="0"/>
                  </a:cubicBezTo>
                  <a:cubicBezTo>
                    <a:pt x="7603" y="0"/>
                    <a:pt x="8981" y="1662"/>
                    <a:pt x="9211" y="3531"/>
                  </a:cubicBezTo>
                  <a:cubicBezTo>
                    <a:pt x="9441" y="5400"/>
                    <a:pt x="8522" y="7477"/>
                    <a:pt x="7373" y="9346"/>
                  </a:cubicBezTo>
                  <a:cubicBezTo>
                    <a:pt x="6224" y="11215"/>
                    <a:pt x="4845" y="12877"/>
                    <a:pt x="3237" y="14954"/>
                  </a:cubicBezTo>
                  <a:cubicBezTo>
                    <a:pt x="1628" y="17031"/>
                    <a:pt x="-210" y="19523"/>
                    <a:pt x="20" y="20562"/>
                  </a:cubicBezTo>
                  <a:cubicBezTo>
                    <a:pt x="250" y="21600"/>
                    <a:pt x="2547" y="21185"/>
                    <a:pt x="6454" y="19938"/>
                  </a:cubicBezTo>
                  <a:cubicBezTo>
                    <a:pt x="10360" y="18692"/>
                    <a:pt x="15875" y="16615"/>
                    <a:pt x="21390" y="14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2" name="Line"/>
            <p:cNvSpPr/>
            <p:nvPr/>
          </p:nvSpPr>
          <p:spPr>
            <a:xfrm>
              <a:off x="6083300" y="3782483"/>
              <a:ext cx="698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3" name="Line"/>
            <p:cNvSpPr/>
            <p:nvPr/>
          </p:nvSpPr>
          <p:spPr>
            <a:xfrm>
              <a:off x="6257837" y="3536012"/>
              <a:ext cx="176064" cy="18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376" fill="norm" stroke="1" extrusionOk="0">
                  <a:moveTo>
                    <a:pt x="1916" y="7146"/>
                  </a:moveTo>
                  <a:cubicBezTo>
                    <a:pt x="1154" y="6175"/>
                    <a:pt x="391" y="5204"/>
                    <a:pt x="645" y="4476"/>
                  </a:cubicBezTo>
                  <a:cubicBezTo>
                    <a:pt x="899" y="3748"/>
                    <a:pt x="2170" y="3263"/>
                    <a:pt x="5092" y="2535"/>
                  </a:cubicBezTo>
                  <a:cubicBezTo>
                    <a:pt x="8015" y="1807"/>
                    <a:pt x="12589" y="836"/>
                    <a:pt x="15511" y="350"/>
                  </a:cubicBezTo>
                  <a:cubicBezTo>
                    <a:pt x="18434" y="-135"/>
                    <a:pt x="19704" y="-135"/>
                    <a:pt x="20467" y="472"/>
                  </a:cubicBezTo>
                  <a:cubicBezTo>
                    <a:pt x="21229" y="1078"/>
                    <a:pt x="21483" y="2292"/>
                    <a:pt x="20467" y="3627"/>
                  </a:cubicBezTo>
                  <a:cubicBezTo>
                    <a:pt x="19450" y="4962"/>
                    <a:pt x="17163" y="6418"/>
                    <a:pt x="13859" y="8845"/>
                  </a:cubicBezTo>
                  <a:cubicBezTo>
                    <a:pt x="10556" y="11272"/>
                    <a:pt x="6236" y="14669"/>
                    <a:pt x="3568" y="16732"/>
                  </a:cubicBezTo>
                  <a:cubicBezTo>
                    <a:pt x="899" y="18795"/>
                    <a:pt x="-117" y="19523"/>
                    <a:pt x="10" y="20130"/>
                  </a:cubicBezTo>
                  <a:cubicBezTo>
                    <a:pt x="137" y="20737"/>
                    <a:pt x="1408" y="21222"/>
                    <a:pt x="5092" y="21344"/>
                  </a:cubicBezTo>
                  <a:cubicBezTo>
                    <a:pt x="8777" y="21465"/>
                    <a:pt x="14876" y="21222"/>
                    <a:pt x="20975" y="20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4" name="Line"/>
            <p:cNvSpPr/>
            <p:nvPr/>
          </p:nvSpPr>
          <p:spPr>
            <a:xfrm>
              <a:off x="6420792" y="3661833"/>
              <a:ext cx="157809" cy="12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23" fill="norm" stroke="1" extrusionOk="0">
                  <a:moveTo>
                    <a:pt x="16288" y="0"/>
                  </a:moveTo>
                  <a:cubicBezTo>
                    <a:pt x="14560" y="5574"/>
                    <a:pt x="12832" y="11148"/>
                    <a:pt x="11104" y="14632"/>
                  </a:cubicBezTo>
                  <a:cubicBezTo>
                    <a:pt x="9376" y="18116"/>
                    <a:pt x="7648" y="19510"/>
                    <a:pt x="6064" y="20381"/>
                  </a:cubicBezTo>
                  <a:cubicBezTo>
                    <a:pt x="4480" y="21252"/>
                    <a:pt x="3040" y="21600"/>
                    <a:pt x="1888" y="21077"/>
                  </a:cubicBezTo>
                  <a:cubicBezTo>
                    <a:pt x="736" y="20555"/>
                    <a:pt x="-128" y="19161"/>
                    <a:pt x="16" y="17942"/>
                  </a:cubicBezTo>
                  <a:cubicBezTo>
                    <a:pt x="160" y="16723"/>
                    <a:pt x="1312" y="15677"/>
                    <a:pt x="5056" y="15677"/>
                  </a:cubicBezTo>
                  <a:cubicBezTo>
                    <a:pt x="8800" y="15677"/>
                    <a:pt x="15136" y="16723"/>
                    <a:pt x="21472" y="17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5" name="Line"/>
            <p:cNvSpPr/>
            <p:nvPr/>
          </p:nvSpPr>
          <p:spPr>
            <a:xfrm>
              <a:off x="6559550" y="3668183"/>
              <a:ext cx="82550" cy="19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0"/>
                  </a:moveTo>
                  <a:cubicBezTo>
                    <a:pt x="16615" y="5229"/>
                    <a:pt x="11631" y="10459"/>
                    <a:pt x="8308" y="13528"/>
                  </a:cubicBezTo>
                  <a:cubicBezTo>
                    <a:pt x="4985" y="16598"/>
                    <a:pt x="3323" y="17507"/>
                    <a:pt x="2215" y="18531"/>
                  </a:cubicBezTo>
                  <a:cubicBezTo>
                    <a:pt x="1108" y="19554"/>
                    <a:pt x="554" y="20691"/>
                    <a:pt x="277" y="21145"/>
                  </a:cubicBezTo>
                  <a:cubicBezTo>
                    <a:pt x="0" y="21600"/>
                    <a:pt x="0" y="21373"/>
                    <a:pt x="0" y="21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6" name="Line"/>
            <p:cNvSpPr/>
            <p:nvPr/>
          </p:nvSpPr>
          <p:spPr>
            <a:xfrm>
              <a:off x="6692900" y="3697022"/>
              <a:ext cx="152400" cy="147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4982"/>
                  </a:moveTo>
                  <a:cubicBezTo>
                    <a:pt x="600" y="3461"/>
                    <a:pt x="1200" y="1940"/>
                    <a:pt x="2400" y="1027"/>
                  </a:cubicBezTo>
                  <a:cubicBezTo>
                    <a:pt x="3600" y="114"/>
                    <a:pt x="5400" y="-190"/>
                    <a:pt x="6900" y="114"/>
                  </a:cubicBezTo>
                  <a:cubicBezTo>
                    <a:pt x="8400" y="418"/>
                    <a:pt x="9600" y="1331"/>
                    <a:pt x="9300" y="4221"/>
                  </a:cubicBezTo>
                  <a:cubicBezTo>
                    <a:pt x="9000" y="7111"/>
                    <a:pt x="7200" y="11979"/>
                    <a:pt x="5700" y="15173"/>
                  </a:cubicBezTo>
                  <a:cubicBezTo>
                    <a:pt x="4200" y="18368"/>
                    <a:pt x="3000" y="19889"/>
                    <a:pt x="3150" y="20649"/>
                  </a:cubicBezTo>
                  <a:cubicBezTo>
                    <a:pt x="3300" y="21410"/>
                    <a:pt x="4800" y="21410"/>
                    <a:pt x="8100" y="20649"/>
                  </a:cubicBezTo>
                  <a:cubicBezTo>
                    <a:pt x="11400" y="19889"/>
                    <a:pt x="16500" y="18368"/>
                    <a:pt x="21600" y="168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7" name="Line"/>
            <p:cNvSpPr/>
            <p:nvPr/>
          </p:nvSpPr>
          <p:spPr>
            <a:xfrm>
              <a:off x="6870700" y="3522133"/>
              <a:ext cx="9182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0" h="21600" fill="norm" stroke="1" extrusionOk="0">
                  <a:moveTo>
                    <a:pt x="0" y="0"/>
                  </a:moveTo>
                  <a:cubicBezTo>
                    <a:pt x="6574" y="1902"/>
                    <a:pt x="13148" y="3804"/>
                    <a:pt x="16904" y="6249"/>
                  </a:cubicBezTo>
                  <a:cubicBezTo>
                    <a:pt x="20661" y="8694"/>
                    <a:pt x="21600" y="11683"/>
                    <a:pt x="18548" y="14332"/>
                  </a:cubicBezTo>
                  <a:cubicBezTo>
                    <a:pt x="15496" y="16981"/>
                    <a:pt x="8452" y="19291"/>
                    <a:pt x="14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8" name="Line"/>
            <p:cNvSpPr/>
            <p:nvPr/>
          </p:nvSpPr>
          <p:spPr>
            <a:xfrm>
              <a:off x="7086600" y="3422107"/>
              <a:ext cx="169334" cy="419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892"/>
                  </a:moveTo>
                  <a:cubicBezTo>
                    <a:pt x="1620" y="568"/>
                    <a:pt x="3240" y="244"/>
                    <a:pt x="4725" y="82"/>
                  </a:cubicBezTo>
                  <a:cubicBezTo>
                    <a:pt x="6210" y="-80"/>
                    <a:pt x="7560" y="-80"/>
                    <a:pt x="9990" y="838"/>
                  </a:cubicBezTo>
                  <a:cubicBezTo>
                    <a:pt x="12420" y="1756"/>
                    <a:pt x="15930" y="3592"/>
                    <a:pt x="18225" y="6238"/>
                  </a:cubicBezTo>
                  <a:cubicBezTo>
                    <a:pt x="20520" y="8884"/>
                    <a:pt x="21600" y="12340"/>
                    <a:pt x="21600" y="14716"/>
                  </a:cubicBezTo>
                  <a:cubicBezTo>
                    <a:pt x="21600" y="17092"/>
                    <a:pt x="20520" y="18388"/>
                    <a:pt x="19575" y="19306"/>
                  </a:cubicBezTo>
                  <a:cubicBezTo>
                    <a:pt x="18630" y="20224"/>
                    <a:pt x="17820" y="20764"/>
                    <a:pt x="16740" y="21088"/>
                  </a:cubicBezTo>
                  <a:cubicBezTo>
                    <a:pt x="15660" y="21412"/>
                    <a:pt x="14310" y="21520"/>
                    <a:pt x="13770" y="21304"/>
                  </a:cubicBezTo>
                  <a:cubicBezTo>
                    <a:pt x="13230" y="21088"/>
                    <a:pt x="13500" y="20548"/>
                    <a:pt x="13770" y="20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9" name="Line"/>
            <p:cNvSpPr/>
            <p:nvPr/>
          </p:nvSpPr>
          <p:spPr>
            <a:xfrm>
              <a:off x="7531099" y="3592925"/>
              <a:ext cx="1397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309" y="10932"/>
                    <a:pt x="2618" y="1332"/>
                    <a:pt x="6218" y="132"/>
                  </a:cubicBezTo>
                  <a:cubicBezTo>
                    <a:pt x="9818" y="-1068"/>
                    <a:pt x="15709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0" name="Line"/>
            <p:cNvSpPr/>
            <p:nvPr/>
          </p:nvSpPr>
          <p:spPr>
            <a:xfrm>
              <a:off x="7486650" y="3725333"/>
              <a:ext cx="2921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6200"/>
                    <a:pt x="11270" y="10800"/>
                    <a:pt x="14870" y="7200"/>
                  </a:cubicBezTo>
                  <a:cubicBezTo>
                    <a:pt x="18470" y="3600"/>
                    <a:pt x="2003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1" name="Line"/>
            <p:cNvSpPr/>
            <p:nvPr/>
          </p:nvSpPr>
          <p:spPr>
            <a:xfrm>
              <a:off x="7981950" y="3464983"/>
              <a:ext cx="317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0"/>
                  </a:moveTo>
                  <a:cubicBezTo>
                    <a:pt x="11520" y="2304"/>
                    <a:pt x="14400" y="4608"/>
                    <a:pt x="15840" y="6120"/>
                  </a:cubicBezTo>
                  <a:cubicBezTo>
                    <a:pt x="17280" y="7632"/>
                    <a:pt x="17280" y="8352"/>
                    <a:pt x="16560" y="8352"/>
                  </a:cubicBezTo>
                  <a:cubicBezTo>
                    <a:pt x="15840" y="8352"/>
                    <a:pt x="14400" y="7632"/>
                    <a:pt x="12960" y="6552"/>
                  </a:cubicBezTo>
                  <a:cubicBezTo>
                    <a:pt x="11520" y="5472"/>
                    <a:pt x="10080" y="4032"/>
                    <a:pt x="7920" y="2736"/>
                  </a:cubicBezTo>
                  <a:cubicBezTo>
                    <a:pt x="5760" y="1440"/>
                    <a:pt x="2880" y="288"/>
                    <a:pt x="1440" y="288"/>
                  </a:cubicBezTo>
                  <a:cubicBezTo>
                    <a:pt x="0" y="288"/>
                    <a:pt x="0" y="1440"/>
                    <a:pt x="0" y="4608"/>
                  </a:cubicBezTo>
                  <a:cubicBezTo>
                    <a:pt x="0" y="7776"/>
                    <a:pt x="0" y="12960"/>
                    <a:pt x="0" y="16128"/>
                  </a:cubicBezTo>
                  <a:cubicBezTo>
                    <a:pt x="0" y="19296"/>
                    <a:pt x="0" y="20448"/>
                    <a:pt x="3600" y="21024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2" name="Line"/>
            <p:cNvSpPr/>
            <p:nvPr/>
          </p:nvSpPr>
          <p:spPr>
            <a:xfrm>
              <a:off x="8166099" y="3649133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600"/>
                    <a:pt x="4800" y="9600"/>
                    <a:pt x="8400" y="6000"/>
                  </a:cubicBezTo>
                  <a:cubicBezTo>
                    <a:pt x="12000" y="2400"/>
                    <a:pt x="168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3" name="Line"/>
            <p:cNvSpPr/>
            <p:nvPr/>
          </p:nvSpPr>
          <p:spPr>
            <a:xfrm>
              <a:off x="8492860" y="3496733"/>
              <a:ext cx="30189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21090" y="0"/>
                  </a:moveTo>
                  <a:cubicBezTo>
                    <a:pt x="20335" y="1902"/>
                    <a:pt x="19579" y="3804"/>
                    <a:pt x="17389" y="6249"/>
                  </a:cubicBezTo>
                  <a:cubicBezTo>
                    <a:pt x="15199" y="8694"/>
                    <a:pt x="11574" y="11683"/>
                    <a:pt x="8553" y="13449"/>
                  </a:cubicBezTo>
                  <a:cubicBezTo>
                    <a:pt x="5532" y="15215"/>
                    <a:pt x="3115" y="15758"/>
                    <a:pt x="1756" y="15623"/>
                  </a:cubicBezTo>
                  <a:cubicBezTo>
                    <a:pt x="396" y="15487"/>
                    <a:pt x="94" y="14672"/>
                    <a:pt x="19" y="13925"/>
                  </a:cubicBezTo>
                  <a:cubicBezTo>
                    <a:pt x="-57" y="13177"/>
                    <a:pt x="94" y="12498"/>
                    <a:pt x="472" y="11887"/>
                  </a:cubicBezTo>
                  <a:cubicBezTo>
                    <a:pt x="849" y="11275"/>
                    <a:pt x="1453" y="10732"/>
                    <a:pt x="2586" y="10528"/>
                  </a:cubicBezTo>
                  <a:cubicBezTo>
                    <a:pt x="3719" y="10325"/>
                    <a:pt x="5381" y="10460"/>
                    <a:pt x="8100" y="11751"/>
                  </a:cubicBezTo>
                  <a:cubicBezTo>
                    <a:pt x="10819" y="13042"/>
                    <a:pt x="14595" y="15487"/>
                    <a:pt x="17012" y="17321"/>
                  </a:cubicBezTo>
                  <a:cubicBezTo>
                    <a:pt x="19428" y="19155"/>
                    <a:pt x="20486" y="20377"/>
                    <a:pt x="215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4" name="Line"/>
            <p:cNvSpPr/>
            <p:nvPr/>
          </p:nvSpPr>
          <p:spPr>
            <a:xfrm>
              <a:off x="2851149" y="4641056"/>
              <a:ext cx="189554" cy="597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52" fill="norm" stroke="1" extrusionOk="0">
                  <a:moveTo>
                    <a:pt x="2880" y="7508"/>
                  </a:moveTo>
                  <a:cubicBezTo>
                    <a:pt x="3600" y="10256"/>
                    <a:pt x="4320" y="13004"/>
                    <a:pt x="4800" y="15217"/>
                  </a:cubicBezTo>
                  <a:cubicBezTo>
                    <a:pt x="5280" y="17430"/>
                    <a:pt x="5520" y="19110"/>
                    <a:pt x="5640" y="20140"/>
                  </a:cubicBezTo>
                  <a:cubicBezTo>
                    <a:pt x="5760" y="21170"/>
                    <a:pt x="5760" y="21552"/>
                    <a:pt x="5760" y="21552"/>
                  </a:cubicBezTo>
                  <a:cubicBezTo>
                    <a:pt x="5760" y="21552"/>
                    <a:pt x="5760" y="21170"/>
                    <a:pt x="5160" y="19797"/>
                  </a:cubicBezTo>
                  <a:cubicBezTo>
                    <a:pt x="4560" y="18423"/>
                    <a:pt x="3360" y="16057"/>
                    <a:pt x="2520" y="13423"/>
                  </a:cubicBezTo>
                  <a:cubicBezTo>
                    <a:pt x="1680" y="10790"/>
                    <a:pt x="1200" y="7890"/>
                    <a:pt x="1560" y="5791"/>
                  </a:cubicBezTo>
                  <a:cubicBezTo>
                    <a:pt x="1920" y="3692"/>
                    <a:pt x="3120" y="2394"/>
                    <a:pt x="5160" y="1555"/>
                  </a:cubicBezTo>
                  <a:cubicBezTo>
                    <a:pt x="7200" y="715"/>
                    <a:pt x="10080" y="334"/>
                    <a:pt x="12120" y="143"/>
                  </a:cubicBezTo>
                  <a:cubicBezTo>
                    <a:pt x="14160" y="-48"/>
                    <a:pt x="15360" y="-48"/>
                    <a:pt x="16440" y="143"/>
                  </a:cubicBezTo>
                  <a:cubicBezTo>
                    <a:pt x="17520" y="334"/>
                    <a:pt x="18480" y="715"/>
                    <a:pt x="19440" y="1822"/>
                  </a:cubicBezTo>
                  <a:cubicBezTo>
                    <a:pt x="20400" y="2929"/>
                    <a:pt x="21360" y="4760"/>
                    <a:pt x="21480" y="6096"/>
                  </a:cubicBezTo>
                  <a:cubicBezTo>
                    <a:pt x="21600" y="7432"/>
                    <a:pt x="20880" y="8271"/>
                    <a:pt x="18600" y="8844"/>
                  </a:cubicBezTo>
                  <a:cubicBezTo>
                    <a:pt x="16320" y="9416"/>
                    <a:pt x="12480" y="9722"/>
                    <a:pt x="9120" y="9836"/>
                  </a:cubicBezTo>
                  <a:cubicBezTo>
                    <a:pt x="5760" y="9951"/>
                    <a:pt x="2880" y="9874"/>
                    <a:pt x="0" y="97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5" name="Line"/>
            <p:cNvSpPr/>
            <p:nvPr/>
          </p:nvSpPr>
          <p:spPr>
            <a:xfrm>
              <a:off x="3022599" y="4906433"/>
              <a:ext cx="279401" cy="25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033"/>
                  </a:moveTo>
                  <a:cubicBezTo>
                    <a:pt x="0" y="7140"/>
                    <a:pt x="0" y="6248"/>
                    <a:pt x="818" y="5445"/>
                  </a:cubicBezTo>
                  <a:cubicBezTo>
                    <a:pt x="1636" y="4641"/>
                    <a:pt x="3273" y="3927"/>
                    <a:pt x="4991" y="5177"/>
                  </a:cubicBezTo>
                  <a:cubicBezTo>
                    <a:pt x="6709" y="6426"/>
                    <a:pt x="8509" y="9640"/>
                    <a:pt x="9491" y="12407"/>
                  </a:cubicBezTo>
                  <a:cubicBezTo>
                    <a:pt x="10473" y="15174"/>
                    <a:pt x="10636" y="17494"/>
                    <a:pt x="10391" y="19101"/>
                  </a:cubicBezTo>
                  <a:cubicBezTo>
                    <a:pt x="10145" y="20707"/>
                    <a:pt x="9491" y="21600"/>
                    <a:pt x="8918" y="21600"/>
                  </a:cubicBezTo>
                  <a:cubicBezTo>
                    <a:pt x="8345" y="21600"/>
                    <a:pt x="7855" y="20707"/>
                    <a:pt x="7364" y="18655"/>
                  </a:cubicBezTo>
                  <a:cubicBezTo>
                    <a:pt x="6873" y="16602"/>
                    <a:pt x="6382" y="13388"/>
                    <a:pt x="7445" y="10354"/>
                  </a:cubicBezTo>
                  <a:cubicBezTo>
                    <a:pt x="8509" y="7319"/>
                    <a:pt x="11127" y="4463"/>
                    <a:pt x="13745" y="2767"/>
                  </a:cubicBezTo>
                  <a:cubicBezTo>
                    <a:pt x="16364" y="1071"/>
                    <a:pt x="18982" y="53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6" name="Line"/>
            <p:cNvSpPr/>
            <p:nvPr/>
          </p:nvSpPr>
          <p:spPr>
            <a:xfrm>
              <a:off x="3504255" y="4644869"/>
              <a:ext cx="223196" cy="629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97" fill="norm" stroke="1" extrusionOk="0">
                  <a:moveTo>
                    <a:pt x="19889" y="2425"/>
                  </a:moveTo>
                  <a:cubicBezTo>
                    <a:pt x="19889" y="1992"/>
                    <a:pt x="19889" y="1559"/>
                    <a:pt x="19889" y="1125"/>
                  </a:cubicBezTo>
                  <a:cubicBezTo>
                    <a:pt x="19889" y="692"/>
                    <a:pt x="19889" y="258"/>
                    <a:pt x="19389" y="78"/>
                  </a:cubicBezTo>
                  <a:cubicBezTo>
                    <a:pt x="18889" y="-103"/>
                    <a:pt x="17889" y="-31"/>
                    <a:pt x="15589" y="981"/>
                  </a:cubicBezTo>
                  <a:cubicBezTo>
                    <a:pt x="13289" y="1992"/>
                    <a:pt x="9689" y="3942"/>
                    <a:pt x="6589" y="6037"/>
                  </a:cubicBezTo>
                  <a:cubicBezTo>
                    <a:pt x="3489" y="8132"/>
                    <a:pt x="889" y="10372"/>
                    <a:pt x="189" y="12395"/>
                  </a:cubicBezTo>
                  <a:cubicBezTo>
                    <a:pt x="-511" y="14417"/>
                    <a:pt x="689" y="16223"/>
                    <a:pt x="4489" y="17704"/>
                  </a:cubicBezTo>
                  <a:cubicBezTo>
                    <a:pt x="8289" y="19185"/>
                    <a:pt x="14689" y="20341"/>
                    <a:pt x="21089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7" name="Line"/>
            <p:cNvSpPr/>
            <p:nvPr/>
          </p:nvSpPr>
          <p:spPr>
            <a:xfrm>
              <a:off x="6066621" y="0"/>
              <a:ext cx="2078620" cy="192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90" fill="norm" stroke="1" extrusionOk="0">
                  <a:moveTo>
                    <a:pt x="20106" y="3462"/>
                  </a:moveTo>
                  <a:cubicBezTo>
                    <a:pt x="19996" y="3082"/>
                    <a:pt x="19886" y="2703"/>
                    <a:pt x="19590" y="2347"/>
                  </a:cubicBezTo>
                  <a:cubicBezTo>
                    <a:pt x="19294" y="1992"/>
                    <a:pt x="18812" y="1660"/>
                    <a:pt x="18242" y="1304"/>
                  </a:cubicBezTo>
                  <a:cubicBezTo>
                    <a:pt x="17672" y="948"/>
                    <a:pt x="17014" y="569"/>
                    <a:pt x="16323" y="332"/>
                  </a:cubicBezTo>
                  <a:cubicBezTo>
                    <a:pt x="15632" y="95"/>
                    <a:pt x="14909" y="0"/>
                    <a:pt x="14141" y="0"/>
                  </a:cubicBezTo>
                  <a:cubicBezTo>
                    <a:pt x="13374" y="0"/>
                    <a:pt x="12562" y="95"/>
                    <a:pt x="11784" y="296"/>
                  </a:cubicBezTo>
                  <a:cubicBezTo>
                    <a:pt x="11005" y="498"/>
                    <a:pt x="10260" y="806"/>
                    <a:pt x="9602" y="1138"/>
                  </a:cubicBezTo>
                  <a:cubicBezTo>
                    <a:pt x="8944" y="1470"/>
                    <a:pt x="8374" y="1826"/>
                    <a:pt x="7738" y="2241"/>
                  </a:cubicBezTo>
                  <a:cubicBezTo>
                    <a:pt x="7102" y="2656"/>
                    <a:pt x="6400" y="3130"/>
                    <a:pt x="5753" y="3592"/>
                  </a:cubicBezTo>
                  <a:cubicBezTo>
                    <a:pt x="5106" y="4054"/>
                    <a:pt x="4514" y="4505"/>
                    <a:pt x="3922" y="4967"/>
                  </a:cubicBezTo>
                  <a:cubicBezTo>
                    <a:pt x="3330" y="5430"/>
                    <a:pt x="2738" y="5904"/>
                    <a:pt x="2212" y="6449"/>
                  </a:cubicBezTo>
                  <a:cubicBezTo>
                    <a:pt x="1685" y="6995"/>
                    <a:pt x="1225" y="7611"/>
                    <a:pt x="885" y="8263"/>
                  </a:cubicBezTo>
                  <a:cubicBezTo>
                    <a:pt x="545" y="8915"/>
                    <a:pt x="326" y="9603"/>
                    <a:pt x="183" y="10290"/>
                  </a:cubicBezTo>
                  <a:cubicBezTo>
                    <a:pt x="41" y="10978"/>
                    <a:pt x="-25" y="11665"/>
                    <a:pt x="8" y="12412"/>
                  </a:cubicBezTo>
                  <a:cubicBezTo>
                    <a:pt x="41" y="13159"/>
                    <a:pt x="172" y="13965"/>
                    <a:pt x="392" y="14771"/>
                  </a:cubicBezTo>
                  <a:cubicBezTo>
                    <a:pt x="611" y="15578"/>
                    <a:pt x="918" y="16384"/>
                    <a:pt x="1313" y="17107"/>
                  </a:cubicBezTo>
                  <a:cubicBezTo>
                    <a:pt x="1707" y="17830"/>
                    <a:pt x="2190" y="18470"/>
                    <a:pt x="2672" y="18992"/>
                  </a:cubicBezTo>
                  <a:cubicBezTo>
                    <a:pt x="3155" y="19514"/>
                    <a:pt x="3637" y="19917"/>
                    <a:pt x="4251" y="20249"/>
                  </a:cubicBezTo>
                  <a:cubicBezTo>
                    <a:pt x="4865" y="20580"/>
                    <a:pt x="5611" y="20841"/>
                    <a:pt x="6323" y="21031"/>
                  </a:cubicBezTo>
                  <a:cubicBezTo>
                    <a:pt x="7036" y="21221"/>
                    <a:pt x="7716" y="21339"/>
                    <a:pt x="8418" y="21422"/>
                  </a:cubicBezTo>
                  <a:cubicBezTo>
                    <a:pt x="9119" y="21505"/>
                    <a:pt x="9843" y="21553"/>
                    <a:pt x="10567" y="21576"/>
                  </a:cubicBezTo>
                  <a:cubicBezTo>
                    <a:pt x="11290" y="21600"/>
                    <a:pt x="12014" y="21600"/>
                    <a:pt x="12760" y="21529"/>
                  </a:cubicBezTo>
                  <a:cubicBezTo>
                    <a:pt x="13505" y="21458"/>
                    <a:pt x="14273" y="21315"/>
                    <a:pt x="14996" y="21019"/>
                  </a:cubicBezTo>
                  <a:cubicBezTo>
                    <a:pt x="15720" y="20723"/>
                    <a:pt x="16400" y="20272"/>
                    <a:pt x="16970" y="19751"/>
                  </a:cubicBezTo>
                  <a:cubicBezTo>
                    <a:pt x="17540" y="19229"/>
                    <a:pt x="18001" y="18636"/>
                    <a:pt x="18417" y="18020"/>
                  </a:cubicBezTo>
                  <a:cubicBezTo>
                    <a:pt x="18834" y="17403"/>
                    <a:pt x="19207" y="16763"/>
                    <a:pt x="19558" y="16028"/>
                  </a:cubicBezTo>
                  <a:cubicBezTo>
                    <a:pt x="19908" y="15293"/>
                    <a:pt x="20237" y="14463"/>
                    <a:pt x="20533" y="13681"/>
                  </a:cubicBezTo>
                  <a:cubicBezTo>
                    <a:pt x="20829" y="12898"/>
                    <a:pt x="21093" y="12163"/>
                    <a:pt x="21279" y="11298"/>
                  </a:cubicBezTo>
                  <a:cubicBezTo>
                    <a:pt x="21465" y="10432"/>
                    <a:pt x="21575" y="9437"/>
                    <a:pt x="21520" y="8500"/>
                  </a:cubicBezTo>
                  <a:cubicBezTo>
                    <a:pt x="21465" y="7564"/>
                    <a:pt x="21246" y="6686"/>
                    <a:pt x="20983" y="5880"/>
                  </a:cubicBezTo>
                  <a:cubicBezTo>
                    <a:pt x="20720" y="5074"/>
                    <a:pt x="20413" y="4339"/>
                    <a:pt x="19974" y="3711"/>
                  </a:cubicBezTo>
                  <a:cubicBezTo>
                    <a:pt x="19536" y="3082"/>
                    <a:pt x="18965" y="2561"/>
                    <a:pt x="18461" y="2312"/>
                  </a:cubicBezTo>
                  <a:cubicBezTo>
                    <a:pt x="17957" y="2063"/>
                    <a:pt x="17518" y="2086"/>
                    <a:pt x="17080" y="2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8" name="Line"/>
            <p:cNvSpPr/>
            <p:nvPr/>
          </p:nvSpPr>
          <p:spPr>
            <a:xfrm>
              <a:off x="3969758" y="4711973"/>
              <a:ext cx="202192" cy="290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05" fill="norm" stroke="1" extrusionOk="0">
                  <a:moveTo>
                    <a:pt x="20818" y="4487"/>
                  </a:moveTo>
                  <a:cubicBezTo>
                    <a:pt x="20593" y="3710"/>
                    <a:pt x="20368" y="2933"/>
                    <a:pt x="19693" y="2156"/>
                  </a:cubicBezTo>
                  <a:cubicBezTo>
                    <a:pt x="19018" y="1379"/>
                    <a:pt x="17893" y="602"/>
                    <a:pt x="16768" y="213"/>
                  </a:cubicBezTo>
                  <a:cubicBezTo>
                    <a:pt x="15643" y="-175"/>
                    <a:pt x="14518" y="-175"/>
                    <a:pt x="12268" y="1457"/>
                  </a:cubicBezTo>
                  <a:cubicBezTo>
                    <a:pt x="10018" y="3088"/>
                    <a:pt x="6643" y="6352"/>
                    <a:pt x="4393" y="9304"/>
                  </a:cubicBezTo>
                  <a:cubicBezTo>
                    <a:pt x="2143" y="12257"/>
                    <a:pt x="1018" y="14898"/>
                    <a:pt x="456" y="16608"/>
                  </a:cubicBezTo>
                  <a:cubicBezTo>
                    <a:pt x="-107" y="18317"/>
                    <a:pt x="-107" y="19094"/>
                    <a:pt x="231" y="19793"/>
                  </a:cubicBezTo>
                  <a:cubicBezTo>
                    <a:pt x="568" y="20493"/>
                    <a:pt x="1243" y="21114"/>
                    <a:pt x="2931" y="21270"/>
                  </a:cubicBezTo>
                  <a:cubicBezTo>
                    <a:pt x="4618" y="21425"/>
                    <a:pt x="7318" y="21114"/>
                    <a:pt x="10356" y="19638"/>
                  </a:cubicBezTo>
                  <a:cubicBezTo>
                    <a:pt x="13393" y="18162"/>
                    <a:pt x="16768" y="15520"/>
                    <a:pt x="18455" y="12878"/>
                  </a:cubicBezTo>
                  <a:cubicBezTo>
                    <a:pt x="20143" y="10237"/>
                    <a:pt x="20143" y="7595"/>
                    <a:pt x="19243" y="5652"/>
                  </a:cubicBezTo>
                  <a:cubicBezTo>
                    <a:pt x="18343" y="3710"/>
                    <a:pt x="16543" y="2467"/>
                    <a:pt x="14181" y="2001"/>
                  </a:cubicBezTo>
                  <a:cubicBezTo>
                    <a:pt x="11818" y="1534"/>
                    <a:pt x="8893" y="1845"/>
                    <a:pt x="6755" y="2778"/>
                  </a:cubicBezTo>
                  <a:cubicBezTo>
                    <a:pt x="4618" y="3710"/>
                    <a:pt x="3268" y="5264"/>
                    <a:pt x="2706" y="6429"/>
                  </a:cubicBezTo>
                  <a:cubicBezTo>
                    <a:pt x="2143" y="7595"/>
                    <a:pt x="2368" y="8372"/>
                    <a:pt x="3043" y="8838"/>
                  </a:cubicBezTo>
                  <a:cubicBezTo>
                    <a:pt x="3718" y="9304"/>
                    <a:pt x="4843" y="9460"/>
                    <a:pt x="7993" y="9226"/>
                  </a:cubicBezTo>
                  <a:cubicBezTo>
                    <a:pt x="11143" y="8993"/>
                    <a:pt x="16318" y="8372"/>
                    <a:pt x="21493" y="77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9" name="Line"/>
            <p:cNvSpPr/>
            <p:nvPr/>
          </p:nvSpPr>
          <p:spPr>
            <a:xfrm>
              <a:off x="4066910" y="4539837"/>
              <a:ext cx="105040" cy="118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95" fill="norm" stroke="1" extrusionOk="0">
                  <a:moveTo>
                    <a:pt x="7182" y="3106"/>
                  </a:moveTo>
                  <a:cubicBezTo>
                    <a:pt x="5454" y="4621"/>
                    <a:pt x="3726" y="6137"/>
                    <a:pt x="2430" y="7842"/>
                  </a:cubicBezTo>
                  <a:cubicBezTo>
                    <a:pt x="1134" y="9548"/>
                    <a:pt x="270" y="11442"/>
                    <a:pt x="54" y="11253"/>
                  </a:cubicBezTo>
                  <a:cubicBezTo>
                    <a:pt x="-162" y="11063"/>
                    <a:pt x="270" y="8790"/>
                    <a:pt x="1350" y="6895"/>
                  </a:cubicBezTo>
                  <a:cubicBezTo>
                    <a:pt x="2430" y="5000"/>
                    <a:pt x="4158" y="3484"/>
                    <a:pt x="6102" y="2158"/>
                  </a:cubicBezTo>
                  <a:cubicBezTo>
                    <a:pt x="8046" y="832"/>
                    <a:pt x="10206" y="-305"/>
                    <a:pt x="11718" y="74"/>
                  </a:cubicBezTo>
                  <a:cubicBezTo>
                    <a:pt x="13230" y="453"/>
                    <a:pt x="14094" y="2348"/>
                    <a:pt x="15606" y="6137"/>
                  </a:cubicBezTo>
                  <a:cubicBezTo>
                    <a:pt x="17118" y="9927"/>
                    <a:pt x="19278" y="15611"/>
                    <a:pt x="21438" y="21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0" name="Line"/>
            <p:cNvSpPr/>
            <p:nvPr/>
          </p:nvSpPr>
          <p:spPr>
            <a:xfrm>
              <a:off x="4324350" y="4868333"/>
              <a:ext cx="184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5600"/>
                    <a:pt x="11917" y="9600"/>
                    <a:pt x="15517" y="6000"/>
                  </a:cubicBezTo>
                  <a:cubicBezTo>
                    <a:pt x="19117" y="2400"/>
                    <a:pt x="20359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1" name="Line"/>
            <p:cNvSpPr/>
            <p:nvPr/>
          </p:nvSpPr>
          <p:spPr>
            <a:xfrm>
              <a:off x="4657498" y="4682970"/>
              <a:ext cx="257403" cy="25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157" fill="norm" stroke="1" extrusionOk="0">
                  <a:moveTo>
                    <a:pt x="11438" y="4842"/>
                  </a:moveTo>
                  <a:cubicBezTo>
                    <a:pt x="10907" y="4140"/>
                    <a:pt x="10376" y="3437"/>
                    <a:pt x="9668" y="3174"/>
                  </a:cubicBezTo>
                  <a:cubicBezTo>
                    <a:pt x="8960" y="2910"/>
                    <a:pt x="8074" y="3086"/>
                    <a:pt x="6569" y="4666"/>
                  </a:cubicBezTo>
                  <a:cubicBezTo>
                    <a:pt x="5064" y="6247"/>
                    <a:pt x="2940" y="9232"/>
                    <a:pt x="1700" y="11779"/>
                  </a:cubicBezTo>
                  <a:cubicBezTo>
                    <a:pt x="461" y="14325"/>
                    <a:pt x="107" y="16432"/>
                    <a:pt x="19" y="17925"/>
                  </a:cubicBezTo>
                  <a:cubicBezTo>
                    <a:pt x="-70" y="19418"/>
                    <a:pt x="107" y="20296"/>
                    <a:pt x="1523" y="20823"/>
                  </a:cubicBezTo>
                  <a:cubicBezTo>
                    <a:pt x="2940" y="21349"/>
                    <a:pt x="5596" y="21525"/>
                    <a:pt x="8428" y="19242"/>
                  </a:cubicBezTo>
                  <a:cubicBezTo>
                    <a:pt x="11261" y="16959"/>
                    <a:pt x="14271" y="12218"/>
                    <a:pt x="15864" y="8793"/>
                  </a:cubicBezTo>
                  <a:cubicBezTo>
                    <a:pt x="17458" y="5369"/>
                    <a:pt x="17635" y="3262"/>
                    <a:pt x="17281" y="1945"/>
                  </a:cubicBezTo>
                  <a:cubicBezTo>
                    <a:pt x="16927" y="627"/>
                    <a:pt x="16041" y="101"/>
                    <a:pt x="14625" y="13"/>
                  </a:cubicBezTo>
                  <a:cubicBezTo>
                    <a:pt x="13209" y="-75"/>
                    <a:pt x="11261" y="276"/>
                    <a:pt x="9845" y="1418"/>
                  </a:cubicBezTo>
                  <a:cubicBezTo>
                    <a:pt x="8428" y="2559"/>
                    <a:pt x="7543" y="4491"/>
                    <a:pt x="7455" y="6159"/>
                  </a:cubicBezTo>
                  <a:cubicBezTo>
                    <a:pt x="7366" y="7827"/>
                    <a:pt x="8074" y="9232"/>
                    <a:pt x="10553" y="10110"/>
                  </a:cubicBezTo>
                  <a:cubicBezTo>
                    <a:pt x="13032" y="10988"/>
                    <a:pt x="17281" y="11340"/>
                    <a:pt x="21530" y="116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2" name="Line"/>
            <p:cNvSpPr/>
            <p:nvPr/>
          </p:nvSpPr>
          <p:spPr>
            <a:xfrm>
              <a:off x="4063999" y="5084233"/>
              <a:ext cx="730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4" y="18720"/>
                    <a:pt x="4508" y="15840"/>
                    <a:pt x="6793" y="12960"/>
                  </a:cubicBezTo>
                  <a:cubicBezTo>
                    <a:pt x="9078" y="10080"/>
                    <a:pt x="11395" y="7200"/>
                    <a:pt x="13868" y="5040"/>
                  </a:cubicBezTo>
                  <a:cubicBezTo>
                    <a:pt x="16341" y="2880"/>
                    <a:pt x="1897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3" name="Line"/>
            <p:cNvSpPr/>
            <p:nvPr/>
          </p:nvSpPr>
          <p:spPr>
            <a:xfrm>
              <a:off x="4378237" y="5198533"/>
              <a:ext cx="123914" cy="206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18" fill="norm" stroke="1" extrusionOk="0">
                  <a:moveTo>
                    <a:pt x="21432" y="0"/>
                  </a:moveTo>
                  <a:cubicBezTo>
                    <a:pt x="15208" y="0"/>
                    <a:pt x="8985" y="0"/>
                    <a:pt x="5140" y="331"/>
                  </a:cubicBezTo>
                  <a:cubicBezTo>
                    <a:pt x="1296" y="661"/>
                    <a:pt x="-168" y="1322"/>
                    <a:pt x="15" y="3196"/>
                  </a:cubicBezTo>
                  <a:cubicBezTo>
                    <a:pt x="198" y="5069"/>
                    <a:pt x="2029" y="8155"/>
                    <a:pt x="5507" y="10690"/>
                  </a:cubicBezTo>
                  <a:cubicBezTo>
                    <a:pt x="8985" y="13224"/>
                    <a:pt x="14110" y="15208"/>
                    <a:pt x="17039" y="16751"/>
                  </a:cubicBezTo>
                  <a:cubicBezTo>
                    <a:pt x="19968" y="18294"/>
                    <a:pt x="20700" y="19396"/>
                    <a:pt x="20151" y="20167"/>
                  </a:cubicBezTo>
                  <a:cubicBezTo>
                    <a:pt x="19601" y="20939"/>
                    <a:pt x="17771" y="21380"/>
                    <a:pt x="15757" y="21490"/>
                  </a:cubicBezTo>
                  <a:cubicBezTo>
                    <a:pt x="13744" y="21600"/>
                    <a:pt x="11547" y="21380"/>
                    <a:pt x="10266" y="21049"/>
                  </a:cubicBezTo>
                  <a:cubicBezTo>
                    <a:pt x="8985" y="20718"/>
                    <a:pt x="8618" y="20278"/>
                    <a:pt x="8252" y="19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4" name="Line"/>
            <p:cNvSpPr/>
            <p:nvPr/>
          </p:nvSpPr>
          <p:spPr>
            <a:xfrm>
              <a:off x="4533900" y="5205478"/>
              <a:ext cx="228600" cy="139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12672"/>
                  </a:moveTo>
                  <a:cubicBezTo>
                    <a:pt x="2200" y="12017"/>
                    <a:pt x="4400" y="11363"/>
                    <a:pt x="6400" y="10381"/>
                  </a:cubicBezTo>
                  <a:cubicBezTo>
                    <a:pt x="8400" y="9399"/>
                    <a:pt x="10200" y="8090"/>
                    <a:pt x="11100" y="6453"/>
                  </a:cubicBezTo>
                  <a:cubicBezTo>
                    <a:pt x="12000" y="4817"/>
                    <a:pt x="12000" y="2853"/>
                    <a:pt x="11300" y="1708"/>
                  </a:cubicBezTo>
                  <a:cubicBezTo>
                    <a:pt x="10600" y="563"/>
                    <a:pt x="9200" y="235"/>
                    <a:pt x="8000" y="72"/>
                  </a:cubicBezTo>
                  <a:cubicBezTo>
                    <a:pt x="6800" y="-92"/>
                    <a:pt x="5800" y="-92"/>
                    <a:pt x="4600" y="1381"/>
                  </a:cubicBezTo>
                  <a:cubicBezTo>
                    <a:pt x="3400" y="2853"/>
                    <a:pt x="2000" y="5799"/>
                    <a:pt x="1300" y="8417"/>
                  </a:cubicBezTo>
                  <a:cubicBezTo>
                    <a:pt x="600" y="11035"/>
                    <a:pt x="600" y="13326"/>
                    <a:pt x="900" y="15126"/>
                  </a:cubicBezTo>
                  <a:cubicBezTo>
                    <a:pt x="1200" y="16926"/>
                    <a:pt x="1800" y="18235"/>
                    <a:pt x="5300" y="19217"/>
                  </a:cubicBezTo>
                  <a:cubicBezTo>
                    <a:pt x="8800" y="20199"/>
                    <a:pt x="15200" y="20853"/>
                    <a:pt x="21600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5" name="Line"/>
            <p:cNvSpPr/>
            <p:nvPr/>
          </p:nvSpPr>
          <p:spPr>
            <a:xfrm>
              <a:off x="5345919" y="4851356"/>
              <a:ext cx="235731" cy="321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62" fill="norm" stroke="1" extrusionOk="0">
                  <a:moveTo>
                    <a:pt x="17847" y="1980"/>
                  </a:moveTo>
                  <a:cubicBezTo>
                    <a:pt x="17465" y="1274"/>
                    <a:pt x="17083" y="568"/>
                    <a:pt x="16223" y="215"/>
                  </a:cubicBezTo>
                  <a:cubicBezTo>
                    <a:pt x="15362" y="-138"/>
                    <a:pt x="14024" y="-138"/>
                    <a:pt x="12017" y="850"/>
                  </a:cubicBezTo>
                  <a:cubicBezTo>
                    <a:pt x="10010" y="1838"/>
                    <a:pt x="7334" y="3815"/>
                    <a:pt x="5136" y="6921"/>
                  </a:cubicBezTo>
                  <a:cubicBezTo>
                    <a:pt x="2938" y="10027"/>
                    <a:pt x="1217" y="14262"/>
                    <a:pt x="453" y="16733"/>
                  </a:cubicBezTo>
                  <a:cubicBezTo>
                    <a:pt x="-312" y="19203"/>
                    <a:pt x="-121" y="19909"/>
                    <a:pt x="1122" y="20474"/>
                  </a:cubicBezTo>
                  <a:cubicBezTo>
                    <a:pt x="2364" y="21038"/>
                    <a:pt x="4658" y="21462"/>
                    <a:pt x="8194" y="21462"/>
                  </a:cubicBezTo>
                  <a:cubicBezTo>
                    <a:pt x="11730" y="21462"/>
                    <a:pt x="16509" y="21038"/>
                    <a:pt x="21288" y="20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6" name="Line"/>
            <p:cNvSpPr/>
            <p:nvPr/>
          </p:nvSpPr>
          <p:spPr>
            <a:xfrm>
              <a:off x="5359400" y="5052483"/>
              <a:ext cx="247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4400"/>
                    <a:pt x="12185" y="7200"/>
                    <a:pt x="15785" y="3600"/>
                  </a:cubicBezTo>
                  <a:cubicBezTo>
                    <a:pt x="19385" y="0"/>
                    <a:pt x="2049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7" name="Line"/>
            <p:cNvSpPr/>
            <p:nvPr/>
          </p:nvSpPr>
          <p:spPr>
            <a:xfrm>
              <a:off x="5860872" y="4706820"/>
              <a:ext cx="197028" cy="43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27" fill="norm" stroke="1" extrusionOk="0">
                  <a:moveTo>
                    <a:pt x="21390" y="766"/>
                  </a:moveTo>
                  <a:cubicBezTo>
                    <a:pt x="20471" y="451"/>
                    <a:pt x="19552" y="137"/>
                    <a:pt x="18518" y="32"/>
                  </a:cubicBezTo>
                  <a:cubicBezTo>
                    <a:pt x="17484" y="-73"/>
                    <a:pt x="16335" y="32"/>
                    <a:pt x="14037" y="1080"/>
                  </a:cubicBezTo>
                  <a:cubicBezTo>
                    <a:pt x="11739" y="2129"/>
                    <a:pt x="8292" y="4121"/>
                    <a:pt x="5420" y="6533"/>
                  </a:cubicBezTo>
                  <a:cubicBezTo>
                    <a:pt x="2547" y="8944"/>
                    <a:pt x="250" y="11776"/>
                    <a:pt x="20" y="14030"/>
                  </a:cubicBezTo>
                  <a:cubicBezTo>
                    <a:pt x="-210" y="16284"/>
                    <a:pt x="1628" y="17962"/>
                    <a:pt x="4730" y="19115"/>
                  </a:cubicBezTo>
                  <a:cubicBezTo>
                    <a:pt x="7833" y="20269"/>
                    <a:pt x="12199" y="20898"/>
                    <a:pt x="16564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8" name="Line"/>
            <p:cNvSpPr/>
            <p:nvPr/>
          </p:nvSpPr>
          <p:spPr>
            <a:xfrm>
              <a:off x="6045200" y="4938183"/>
              <a:ext cx="1968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5429"/>
                    <a:pt x="9290" y="9257"/>
                    <a:pt x="12890" y="5657"/>
                  </a:cubicBezTo>
                  <a:cubicBezTo>
                    <a:pt x="16490" y="2057"/>
                    <a:pt x="19045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9" name="Line"/>
            <p:cNvSpPr/>
            <p:nvPr/>
          </p:nvSpPr>
          <p:spPr>
            <a:xfrm>
              <a:off x="6207864" y="4792984"/>
              <a:ext cx="241998" cy="208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12" fill="norm" stroke="1" extrusionOk="0">
                  <a:moveTo>
                    <a:pt x="4125" y="3839"/>
                  </a:moveTo>
                  <a:cubicBezTo>
                    <a:pt x="6173" y="2530"/>
                    <a:pt x="8221" y="1221"/>
                    <a:pt x="10735" y="567"/>
                  </a:cubicBezTo>
                  <a:cubicBezTo>
                    <a:pt x="13249" y="-88"/>
                    <a:pt x="16228" y="-88"/>
                    <a:pt x="18183" y="130"/>
                  </a:cubicBezTo>
                  <a:cubicBezTo>
                    <a:pt x="20139" y="348"/>
                    <a:pt x="21070" y="785"/>
                    <a:pt x="21256" y="1548"/>
                  </a:cubicBezTo>
                  <a:cubicBezTo>
                    <a:pt x="21442" y="2312"/>
                    <a:pt x="20883" y="3403"/>
                    <a:pt x="18649" y="5257"/>
                  </a:cubicBezTo>
                  <a:cubicBezTo>
                    <a:pt x="16414" y="7112"/>
                    <a:pt x="12504" y="9730"/>
                    <a:pt x="9339" y="12130"/>
                  </a:cubicBezTo>
                  <a:cubicBezTo>
                    <a:pt x="6173" y="14530"/>
                    <a:pt x="3752" y="16712"/>
                    <a:pt x="2170" y="18239"/>
                  </a:cubicBezTo>
                  <a:cubicBezTo>
                    <a:pt x="587" y="19767"/>
                    <a:pt x="-158" y="20639"/>
                    <a:pt x="28" y="21076"/>
                  </a:cubicBezTo>
                  <a:cubicBezTo>
                    <a:pt x="214" y="21512"/>
                    <a:pt x="1332" y="21512"/>
                    <a:pt x="4404" y="21512"/>
                  </a:cubicBezTo>
                  <a:cubicBezTo>
                    <a:pt x="7476" y="21512"/>
                    <a:pt x="12504" y="21512"/>
                    <a:pt x="17532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0" name="Line"/>
            <p:cNvSpPr/>
            <p:nvPr/>
          </p:nvSpPr>
          <p:spPr>
            <a:xfrm>
              <a:off x="6367332" y="4957233"/>
              <a:ext cx="16046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19584" y="0"/>
                  </a:moveTo>
                  <a:cubicBezTo>
                    <a:pt x="16498" y="4950"/>
                    <a:pt x="13412" y="9900"/>
                    <a:pt x="10888" y="13275"/>
                  </a:cubicBezTo>
                  <a:cubicBezTo>
                    <a:pt x="8363" y="16650"/>
                    <a:pt x="6399" y="18450"/>
                    <a:pt x="4716" y="19350"/>
                  </a:cubicBezTo>
                  <a:cubicBezTo>
                    <a:pt x="3033" y="20250"/>
                    <a:pt x="1631" y="20250"/>
                    <a:pt x="789" y="19125"/>
                  </a:cubicBezTo>
                  <a:cubicBezTo>
                    <a:pt x="-52" y="18000"/>
                    <a:pt x="-333" y="15750"/>
                    <a:pt x="509" y="14175"/>
                  </a:cubicBezTo>
                  <a:cubicBezTo>
                    <a:pt x="1350" y="12600"/>
                    <a:pt x="3314" y="11700"/>
                    <a:pt x="6119" y="13050"/>
                  </a:cubicBezTo>
                  <a:cubicBezTo>
                    <a:pt x="8924" y="14400"/>
                    <a:pt x="12571" y="18000"/>
                    <a:pt x="15236" y="19800"/>
                  </a:cubicBezTo>
                  <a:cubicBezTo>
                    <a:pt x="17901" y="21600"/>
                    <a:pt x="19584" y="21600"/>
                    <a:pt x="212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1" name="Line"/>
            <p:cNvSpPr/>
            <p:nvPr/>
          </p:nvSpPr>
          <p:spPr>
            <a:xfrm>
              <a:off x="6502400" y="4969933"/>
              <a:ext cx="698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3600"/>
                    <a:pt x="8509" y="7200"/>
                    <a:pt x="4909" y="10800"/>
                  </a:cubicBezTo>
                  <a:cubicBezTo>
                    <a:pt x="1309" y="14400"/>
                    <a:pt x="655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2" name="Line"/>
            <p:cNvSpPr/>
            <p:nvPr/>
          </p:nvSpPr>
          <p:spPr>
            <a:xfrm>
              <a:off x="6553200" y="5039761"/>
              <a:ext cx="146050" cy="10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8" fill="norm" stroke="1" extrusionOk="0">
                  <a:moveTo>
                    <a:pt x="0" y="6617"/>
                  </a:moveTo>
                  <a:cubicBezTo>
                    <a:pt x="939" y="4854"/>
                    <a:pt x="1878" y="3091"/>
                    <a:pt x="3443" y="1768"/>
                  </a:cubicBezTo>
                  <a:cubicBezTo>
                    <a:pt x="5009" y="446"/>
                    <a:pt x="7200" y="-436"/>
                    <a:pt x="8452" y="225"/>
                  </a:cubicBezTo>
                  <a:cubicBezTo>
                    <a:pt x="9704" y="886"/>
                    <a:pt x="10017" y="3091"/>
                    <a:pt x="9391" y="6176"/>
                  </a:cubicBezTo>
                  <a:cubicBezTo>
                    <a:pt x="8765" y="9262"/>
                    <a:pt x="7200" y="13229"/>
                    <a:pt x="5791" y="15874"/>
                  </a:cubicBezTo>
                  <a:cubicBezTo>
                    <a:pt x="4383" y="18519"/>
                    <a:pt x="3130" y="19842"/>
                    <a:pt x="3600" y="20503"/>
                  </a:cubicBezTo>
                  <a:cubicBezTo>
                    <a:pt x="4070" y="21164"/>
                    <a:pt x="6261" y="21164"/>
                    <a:pt x="9548" y="20503"/>
                  </a:cubicBezTo>
                  <a:cubicBezTo>
                    <a:pt x="12835" y="19842"/>
                    <a:pt x="17217" y="18519"/>
                    <a:pt x="21600" y="17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3" name="Line"/>
            <p:cNvSpPr/>
            <p:nvPr/>
          </p:nvSpPr>
          <p:spPr>
            <a:xfrm>
              <a:off x="6762750" y="5077883"/>
              <a:ext cx="762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929"/>
                    <a:pt x="12000" y="11859"/>
                    <a:pt x="8400" y="15459"/>
                  </a:cubicBezTo>
                  <a:cubicBezTo>
                    <a:pt x="4800" y="19059"/>
                    <a:pt x="2400" y="203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4" name="Line"/>
            <p:cNvSpPr/>
            <p:nvPr/>
          </p:nvSpPr>
          <p:spPr>
            <a:xfrm>
              <a:off x="6978649" y="4845848"/>
              <a:ext cx="219982" cy="200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514" fill="norm" stroke="1" extrusionOk="0">
                  <a:moveTo>
                    <a:pt x="0" y="5143"/>
                  </a:moveTo>
                  <a:cubicBezTo>
                    <a:pt x="204" y="4007"/>
                    <a:pt x="407" y="2870"/>
                    <a:pt x="1121" y="2188"/>
                  </a:cubicBezTo>
                  <a:cubicBezTo>
                    <a:pt x="1834" y="1506"/>
                    <a:pt x="3056" y="1278"/>
                    <a:pt x="6011" y="937"/>
                  </a:cubicBezTo>
                  <a:cubicBezTo>
                    <a:pt x="8966" y="596"/>
                    <a:pt x="13653" y="141"/>
                    <a:pt x="16505" y="28"/>
                  </a:cubicBezTo>
                  <a:cubicBezTo>
                    <a:pt x="19358" y="-86"/>
                    <a:pt x="20377" y="141"/>
                    <a:pt x="20887" y="823"/>
                  </a:cubicBezTo>
                  <a:cubicBezTo>
                    <a:pt x="21396" y="1506"/>
                    <a:pt x="21396" y="2642"/>
                    <a:pt x="19562" y="4461"/>
                  </a:cubicBezTo>
                  <a:cubicBezTo>
                    <a:pt x="17728" y="6280"/>
                    <a:pt x="14060" y="8781"/>
                    <a:pt x="10596" y="11055"/>
                  </a:cubicBezTo>
                  <a:cubicBezTo>
                    <a:pt x="7132" y="13329"/>
                    <a:pt x="3871" y="15375"/>
                    <a:pt x="2038" y="16967"/>
                  </a:cubicBezTo>
                  <a:cubicBezTo>
                    <a:pt x="204" y="18558"/>
                    <a:pt x="-204" y="19695"/>
                    <a:pt x="305" y="20377"/>
                  </a:cubicBezTo>
                  <a:cubicBezTo>
                    <a:pt x="815" y="21059"/>
                    <a:pt x="2241" y="21287"/>
                    <a:pt x="5604" y="21400"/>
                  </a:cubicBezTo>
                  <a:cubicBezTo>
                    <a:pt x="8966" y="21514"/>
                    <a:pt x="14264" y="21514"/>
                    <a:pt x="19562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5" name="Line"/>
            <p:cNvSpPr/>
            <p:nvPr/>
          </p:nvSpPr>
          <p:spPr>
            <a:xfrm>
              <a:off x="7154370" y="4995333"/>
              <a:ext cx="14178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20324" y="0"/>
                  </a:moveTo>
                  <a:cubicBezTo>
                    <a:pt x="16512" y="5143"/>
                    <a:pt x="12701" y="10286"/>
                    <a:pt x="10001" y="13629"/>
                  </a:cubicBezTo>
                  <a:cubicBezTo>
                    <a:pt x="7301" y="16971"/>
                    <a:pt x="5712" y="18514"/>
                    <a:pt x="4124" y="19286"/>
                  </a:cubicBezTo>
                  <a:cubicBezTo>
                    <a:pt x="2536" y="20057"/>
                    <a:pt x="948" y="20057"/>
                    <a:pt x="312" y="18771"/>
                  </a:cubicBezTo>
                  <a:cubicBezTo>
                    <a:pt x="-323" y="17486"/>
                    <a:pt x="-5" y="14914"/>
                    <a:pt x="1424" y="13371"/>
                  </a:cubicBezTo>
                  <a:cubicBezTo>
                    <a:pt x="2853" y="11829"/>
                    <a:pt x="5395" y="11314"/>
                    <a:pt x="8889" y="12857"/>
                  </a:cubicBezTo>
                  <a:cubicBezTo>
                    <a:pt x="12383" y="14400"/>
                    <a:pt x="16830" y="18000"/>
                    <a:pt x="212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6" name="Line"/>
            <p:cNvSpPr/>
            <p:nvPr/>
          </p:nvSpPr>
          <p:spPr>
            <a:xfrm>
              <a:off x="7327900" y="4982633"/>
              <a:ext cx="635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4000"/>
                    <a:pt x="8640" y="8000"/>
                    <a:pt x="5040" y="11600"/>
                  </a:cubicBezTo>
                  <a:cubicBezTo>
                    <a:pt x="1440" y="15200"/>
                    <a:pt x="720" y="18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7" name="Line"/>
            <p:cNvSpPr/>
            <p:nvPr/>
          </p:nvSpPr>
          <p:spPr>
            <a:xfrm>
              <a:off x="7423150" y="5025860"/>
              <a:ext cx="133350" cy="120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1333"/>
                  </a:moveTo>
                  <a:cubicBezTo>
                    <a:pt x="3429" y="588"/>
                    <a:pt x="6857" y="-157"/>
                    <a:pt x="9257" y="29"/>
                  </a:cubicBezTo>
                  <a:cubicBezTo>
                    <a:pt x="11657" y="215"/>
                    <a:pt x="13029" y="1333"/>
                    <a:pt x="13200" y="3567"/>
                  </a:cubicBezTo>
                  <a:cubicBezTo>
                    <a:pt x="13371" y="5802"/>
                    <a:pt x="12343" y="9153"/>
                    <a:pt x="11143" y="11388"/>
                  </a:cubicBezTo>
                  <a:cubicBezTo>
                    <a:pt x="9943" y="13622"/>
                    <a:pt x="8571" y="14740"/>
                    <a:pt x="7029" y="16229"/>
                  </a:cubicBezTo>
                  <a:cubicBezTo>
                    <a:pt x="5486" y="17719"/>
                    <a:pt x="3771" y="19581"/>
                    <a:pt x="3943" y="20512"/>
                  </a:cubicBezTo>
                  <a:cubicBezTo>
                    <a:pt x="4114" y="21443"/>
                    <a:pt x="6171" y="21443"/>
                    <a:pt x="9429" y="20884"/>
                  </a:cubicBezTo>
                  <a:cubicBezTo>
                    <a:pt x="12686" y="20326"/>
                    <a:pt x="17143" y="19209"/>
                    <a:pt x="21600" y="18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8" name="Line"/>
            <p:cNvSpPr/>
            <p:nvPr/>
          </p:nvSpPr>
          <p:spPr>
            <a:xfrm>
              <a:off x="7607299" y="4845049"/>
              <a:ext cx="117565" cy="31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14" fill="norm" stroke="1" extrusionOk="0">
                  <a:moveTo>
                    <a:pt x="0" y="286"/>
                  </a:moveTo>
                  <a:cubicBezTo>
                    <a:pt x="1929" y="0"/>
                    <a:pt x="3857" y="-286"/>
                    <a:pt x="6943" y="572"/>
                  </a:cubicBezTo>
                  <a:cubicBezTo>
                    <a:pt x="10029" y="1431"/>
                    <a:pt x="14271" y="3433"/>
                    <a:pt x="17164" y="5650"/>
                  </a:cubicBezTo>
                  <a:cubicBezTo>
                    <a:pt x="20057" y="7868"/>
                    <a:pt x="21600" y="10299"/>
                    <a:pt x="21407" y="12660"/>
                  </a:cubicBezTo>
                  <a:cubicBezTo>
                    <a:pt x="21214" y="15020"/>
                    <a:pt x="19286" y="17309"/>
                    <a:pt x="16393" y="18739"/>
                  </a:cubicBezTo>
                  <a:cubicBezTo>
                    <a:pt x="13500" y="20170"/>
                    <a:pt x="9643" y="20742"/>
                    <a:pt x="5786" y="21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9" name="Line"/>
            <p:cNvSpPr/>
            <p:nvPr/>
          </p:nvSpPr>
          <p:spPr>
            <a:xfrm>
              <a:off x="7804150" y="4722283"/>
              <a:ext cx="140806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1934" y="0"/>
                  </a:moveTo>
                  <a:cubicBezTo>
                    <a:pt x="6448" y="507"/>
                    <a:pt x="10961" y="1014"/>
                    <a:pt x="14669" y="2586"/>
                  </a:cubicBezTo>
                  <a:cubicBezTo>
                    <a:pt x="18376" y="4158"/>
                    <a:pt x="21278" y="6794"/>
                    <a:pt x="21439" y="9482"/>
                  </a:cubicBezTo>
                  <a:cubicBezTo>
                    <a:pt x="21600" y="12169"/>
                    <a:pt x="19021" y="14907"/>
                    <a:pt x="16119" y="16834"/>
                  </a:cubicBezTo>
                  <a:cubicBezTo>
                    <a:pt x="13218" y="18761"/>
                    <a:pt x="9994" y="19876"/>
                    <a:pt x="7254" y="20535"/>
                  </a:cubicBezTo>
                  <a:cubicBezTo>
                    <a:pt x="4513" y="21194"/>
                    <a:pt x="2257" y="2139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0" name="Line"/>
            <p:cNvSpPr/>
            <p:nvPr/>
          </p:nvSpPr>
          <p:spPr>
            <a:xfrm>
              <a:off x="8248650" y="4892510"/>
              <a:ext cx="2286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6000" y="11040"/>
                    <a:pt x="12000" y="1783"/>
                    <a:pt x="15600" y="240"/>
                  </a:cubicBezTo>
                  <a:cubicBezTo>
                    <a:pt x="19200" y="-1303"/>
                    <a:pt x="204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1" name="Line"/>
            <p:cNvSpPr/>
            <p:nvPr/>
          </p:nvSpPr>
          <p:spPr>
            <a:xfrm>
              <a:off x="8299450" y="5014383"/>
              <a:ext cx="1524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4800" y="9257"/>
                    <a:pt x="9600" y="18514"/>
                    <a:pt x="13200" y="20057"/>
                  </a:cubicBezTo>
                  <a:cubicBezTo>
                    <a:pt x="16800" y="21600"/>
                    <a:pt x="19200" y="15429"/>
                    <a:pt x="21600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2" name="Line"/>
            <p:cNvSpPr/>
            <p:nvPr/>
          </p:nvSpPr>
          <p:spPr>
            <a:xfrm>
              <a:off x="8699499" y="4823883"/>
              <a:ext cx="508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863"/>
                    <a:pt x="18000" y="7727"/>
                    <a:pt x="14400" y="11327"/>
                  </a:cubicBezTo>
                  <a:cubicBezTo>
                    <a:pt x="10800" y="14927"/>
                    <a:pt x="5400" y="1826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3" name="Line"/>
            <p:cNvSpPr/>
            <p:nvPr/>
          </p:nvSpPr>
          <p:spPr>
            <a:xfrm>
              <a:off x="8966199" y="4950883"/>
              <a:ext cx="241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9" y="14400"/>
                    <a:pt x="7958" y="7200"/>
                    <a:pt x="11558" y="3600"/>
                  </a:cubicBezTo>
                  <a:cubicBezTo>
                    <a:pt x="15158" y="0"/>
                    <a:pt x="1837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4" name="Line"/>
            <p:cNvSpPr/>
            <p:nvPr/>
          </p:nvSpPr>
          <p:spPr>
            <a:xfrm>
              <a:off x="9319212" y="4823883"/>
              <a:ext cx="31373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21487" y="0"/>
                  </a:moveTo>
                  <a:cubicBezTo>
                    <a:pt x="20037" y="2661"/>
                    <a:pt x="18588" y="5322"/>
                    <a:pt x="16558" y="8139"/>
                  </a:cubicBezTo>
                  <a:cubicBezTo>
                    <a:pt x="14529" y="10957"/>
                    <a:pt x="11919" y="13930"/>
                    <a:pt x="9310" y="15730"/>
                  </a:cubicBezTo>
                  <a:cubicBezTo>
                    <a:pt x="6700" y="17530"/>
                    <a:pt x="4091" y="18157"/>
                    <a:pt x="2496" y="18157"/>
                  </a:cubicBezTo>
                  <a:cubicBezTo>
                    <a:pt x="902" y="18157"/>
                    <a:pt x="322" y="17530"/>
                    <a:pt x="104" y="16435"/>
                  </a:cubicBezTo>
                  <a:cubicBezTo>
                    <a:pt x="-113" y="15339"/>
                    <a:pt x="32" y="13774"/>
                    <a:pt x="322" y="12678"/>
                  </a:cubicBezTo>
                  <a:cubicBezTo>
                    <a:pt x="612" y="11583"/>
                    <a:pt x="1047" y="10957"/>
                    <a:pt x="1627" y="10565"/>
                  </a:cubicBezTo>
                  <a:cubicBezTo>
                    <a:pt x="2206" y="10174"/>
                    <a:pt x="2931" y="10017"/>
                    <a:pt x="4019" y="10330"/>
                  </a:cubicBezTo>
                  <a:cubicBezTo>
                    <a:pt x="5106" y="10643"/>
                    <a:pt x="6555" y="11426"/>
                    <a:pt x="8223" y="12835"/>
                  </a:cubicBezTo>
                  <a:cubicBezTo>
                    <a:pt x="9890" y="14243"/>
                    <a:pt x="11774" y="16278"/>
                    <a:pt x="12789" y="17843"/>
                  </a:cubicBezTo>
                  <a:cubicBezTo>
                    <a:pt x="13804" y="19409"/>
                    <a:pt x="13949" y="20504"/>
                    <a:pt x="140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5" name="Line"/>
            <p:cNvSpPr/>
            <p:nvPr/>
          </p:nvSpPr>
          <p:spPr>
            <a:xfrm>
              <a:off x="3009900" y="5852231"/>
              <a:ext cx="178063" cy="633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03" fill="norm" stroke="1" extrusionOk="0">
                  <a:moveTo>
                    <a:pt x="0" y="11170"/>
                  </a:moveTo>
                  <a:cubicBezTo>
                    <a:pt x="508" y="13744"/>
                    <a:pt x="1016" y="16319"/>
                    <a:pt x="1271" y="17821"/>
                  </a:cubicBezTo>
                  <a:cubicBezTo>
                    <a:pt x="1525" y="19323"/>
                    <a:pt x="1525" y="19752"/>
                    <a:pt x="1525" y="20289"/>
                  </a:cubicBezTo>
                  <a:cubicBezTo>
                    <a:pt x="1525" y="20825"/>
                    <a:pt x="1525" y="21469"/>
                    <a:pt x="1271" y="21397"/>
                  </a:cubicBezTo>
                  <a:cubicBezTo>
                    <a:pt x="1016" y="21326"/>
                    <a:pt x="508" y="20539"/>
                    <a:pt x="254" y="18644"/>
                  </a:cubicBezTo>
                  <a:cubicBezTo>
                    <a:pt x="0" y="16748"/>
                    <a:pt x="0" y="13744"/>
                    <a:pt x="1016" y="10991"/>
                  </a:cubicBezTo>
                  <a:cubicBezTo>
                    <a:pt x="2033" y="8237"/>
                    <a:pt x="4066" y="5734"/>
                    <a:pt x="6226" y="3946"/>
                  </a:cubicBezTo>
                  <a:cubicBezTo>
                    <a:pt x="8386" y="2158"/>
                    <a:pt x="10673" y="1085"/>
                    <a:pt x="12579" y="513"/>
                  </a:cubicBezTo>
                  <a:cubicBezTo>
                    <a:pt x="14485" y="-59"/>
                    <a:pt x="16009" y="-131"/>
                    <a:pt x="17661" y="191"/>
                  </a:cubicBezTo>
                  <a:cubicBezTo>
                    <a:pt x="19313" y="513"/>
                    <a:pt x="21092" y="1228"/>
                    <a:pt x="21346" y="2408"/>
                  </a:cubicBezTo>
                  <a:cubicBezTo>
                    <a:pt x="21600" y="3588"/>
                    <a:pt x="20329" y="5233"/>
                    <a:pt x="17153" y="6592"/>
                  </a:cubicBezTo>
                  <a:cubicBezTo>
                    <a:pt x="13976" y="7951"/>
                    <a:pt x="8894" y="9024"/>
                    <a:pt x="3812" y="10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6" name="Line"/>
            <p:cNvSpPr/>
            <p:nvPr/>
          </p:nvSpPr>
          <p:spPr>
            <a:xfrm>
              <a:off x="3194049" y="6093883"/>
              <a:ext cx="152401" cy="28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4765"/>
                  </a:moveTo>
                  <a:cubicBezTo>
                    <a:pt x="1500" y="4288"/>
                    <a:pt x="3000" y="3812"/>
                    <a:pt x="4500" y="3653"/>
                  </a:cubicBezTo>
                  <a:cubicBezTo>
                    <a:pt x="6000" y="3494"/>
                    <a:pt x="7500" y="3653"/>
                    <a:pt x="9000" y="5956"/>
                  </a:cubicBezTo>
                  <a:cubicBezTo>
                    <a:pt x="10500" y="8259"/>
                    <a:pt x="12000" y="12706"/>
                    <a:pt x="12600" y="15326"/>
                  </a:cubicBezTo>
                  <a:cubicBezTo>
                    <a:pt x="13200" y="17947"/>
                    <a:pt x="12900" y="18741"/>
                    <a:pt x="12300" y="19535"/>
                  </a:cubicBezTo>
                  <a:cubicBezTo>
                    <a:pt x="11700" y="20329"/>
                    <a:pt x="10800" y="21124"/>
                    <a:pt x="9600" y="21362"/>
                  </a:cubicBezTo>
                  <a:cubicBezTo>
                    <a:pt x="8400" y="21600"/>
                    <a:pt x="6900" y="21282"/>
                    <a:pt x="6000" y="19297"/>
                  </a:cubicBezTo>
                  <a:cubicBezTo>
                    <a:pt x="5100" y="17312"/>
                    <a:pt x="4800" y="13659"/>
                    <a:pt x="7500" y="10165"/>
                  </a:cubicBezTo>
                  <a:cubicBezTo>
                    <a:pt x="10200" y="6671"/>
                    <a:pt x="15900" y="333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7" name="Line"/>
            <p:cNvSpPr/>
            <p:nvPr/>
          </p:nvSpPr>
          <p:spPr>
            <a:xfrm>
              <a:off x="3488845" y="5915520"/>
              <a:ext cx="200506" cy="533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37" fill="norm" stroke="1" extrusionOk="0">
                  <a:moveTo>
                    <a:pt x="21313" y="279"/>
                  </a:moveTo>
                  <a:cubicBezTo>
                    <a:pt x="20188" y="108"/>
                    <a:pt x="19063" y="-63"/>
                    <a:pt x="17938" y="22"/>
                  </a:cubicBezTo>
                  <a:cubicBezTo>
                    <a:pt x="16813" y="108"/>
                    <a:pt x="15688" y="449"/>
                    <a:pt x="13100" y="1773"/>
                  </a:cubicBezTo>
                  <a:cubicBezTo>
                    <a:pt x="10513" y="3096"/>
                    <a:pt x="6463" y="5401"/>
                    <a:pt x="3763" y="7877"/>
                  </a:cubicBezTo>
                  <a:cubicBezTo>
                    <a:pt x="1063" y="10353"/>
                    <a:pt x="-287" y="12999"/>
                    <a:pt x="50" y="15048"/>
                  </a:cubicBezTo>
                  <a:cubicBezTo>
                    <a:pt x="388" y="17097"/>
                    <a:pt x="2413" y="18549"/>
                    <a:pt x="5451" y="19531"/>
                  </a:cubicBezTo>
                  <a:cubicBezTo>
                    <a:pt x="8488" y="20512"/>
                    <a:pt x="12538" y="21025"/>
                    <a:pt x="16588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8" name="Line"/>
            <p:cNvSpPr/>
            <p:nvPr/>
          </p:nvSpPr>
          <p:spPr>
            <a:xfrm>
              <a:off x="3999133" y="5987583"/>
              <a:ext cx="280768" cy="428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23" fill="norm" stroke="1" extrusionOk="0">
                  <a:moveTo>
                    <a:pt x="17513" y="2458"/>
                  </a:moveTo>
                  <a:cubicBezTo>
                    <a:pt x="17352" y="1929"/>
                    <a:pt x="17191" y="1399"/>
                    <a:pt x="16707" y="976"/>
                  </a:cubicBezTo>
                  <a:cubicBezTo>
                    <a:pt x="16224" y="552"/>
                    <a:pt x="15418" y="235"/>
                    <a:pt x="14612" y="76"/>
                  </a:cubicBezTo>
                  <a:cubicBezTo>
                    <a:pt x="13806" y="-83"/>
                    <a:pt x="13000" y="-83"/>
                    <a:pt x="11066" y="976"/>
                  </a:cubicBezTo>
                  <a:cubicBezTo>
                    <a:pt x="9131" y="2035"/>
                    <a:pt x="6069" y="4152"/>
                    <a:pt x="3973" y="6588"/>
                  </a:cubicBezTo>
                  <a:cubicBezTo>
                    <a:pt x="1878" y="9023"/>
                    <a:pt x="749" y="11776"/>
                    <a:pt x="749" y="14105"/>
                  </a:cubicBezTo>
                  <a:cubicBezTo>
                    <a:pt x="749" y="16435"/>
                    <a:pt x="1878" y="18341"/>
                    <a:pt x="2764" y="19505"/>
                  </a:cubicBezTo>
                  <a:cubicBezTo>
                    <a:pt x="3651" y="20670"/>
                    <a:pt x="4295" y="21093"/>
                    <a:pt x="5182" y="21305"/>
                  </a:cubicBezTo>
                  <a:cubicBezTo>
                    <a:pt x="6069" y="21517"/>
                    <a:pt x="7197" y="21517"/>
                    <a:pt x="8809" y="20670"/>
                  </a:cubicBezTo>
                  <a:cubicBezTo>
                    <a:pt x="10421" y="19823"/>
                    <a:pt x="12516" y="18129"/>
                    <a:pt x="14451" y="15958"/>
                  </a:cubicBezTo>
                  <a:cubicBezTo>
                    <a:pt x="16385" y="13788"/>
                    <a:pt x="18158" y="11141"/>
                    <a:pt x="18561" y="8811"/>
                  </a:cubicBezTo>
                  <a:cubicBezTo>
                    <a:pt x="18964" y="6482"/>
                    <a:pt x="17997" y="4470"/>
                    <a:pt x="16224" y="3199"/>
                  </a:cubicBezTo>
                  <a:cubicBezTo>
                    <a:pt x="14451" y="1929"/>
                    <a:pt x="11872" y="1399"/>
                    <a:pt x="9454" y="1346"/>
                  </a:cubicBezTo>
                  <a:cubicBezTo>
                    <a:pt x="7036" y="1293"/>
                    <a:pt x="4779" y="1717"/>
                    <a:pt x="3167" y="2405"/>
                  </a:cubicBezTo>
                  <a:cubicBezTo>
                    <a:pt x="1555" y="3093"/>
                    <a:pt x="588" y="4046"/>
                    <a:pt x="185" y="4788"/>
                  </a:cubicBezTo>
                  <a:cubicBezTo>
                    <a:pt x="-218" y="5529"/>
                    <a:pt x="-57" y="6058"/>
                    <a:pt x="1636" y="6588"/>
                  </a:cubicBezTo>
                  <a:cubicBezTo>
                    <a:pt x="3328" y="7117"/>
                    <a:pt x="6552" y="7646"/>
                    <a:pt x="10098" y="7541"/>
                  </a:cubicBezTo>
                  <a:cubicBezTo>
                    <a:pt x="13645" y="7435"/>
                    <a:pt x="17513" y="6693"/>
                    <a:pt x="21382" y="5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9" name="Line"/>
            <p:cNvSpPr/>
            <p:nvPr/>
          </p:nvSpPr>
          <p:spPr>
            <a:xfrm>
              <a:off x="4534647" y="6012703"/>
              <a:ext cx="253253" cy="35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58" fill="norm" stroke="1" extrusionOk="0">
                  <a:moveTo>
                    <a:pt x="21183" y="1067"/>
                  </a:moveTo>
                  <a:cubicBezTo>
                    <a:pt x="20298" y="684"/>
                    <a:pt x="19413" y="300"/>
                    <a:pt x="18527" y="109"/>
                  </a:cubicBezTo>
                  <a:cubicBezTo>
                    <a:pt x="17642" y="-83"/>
                    <a:pt x="16757" y="-83"/>
                    <a:pt x="15252" y="620"/>
                  </a:cubicBezTo>
                  <a:cubicBezTo>
                    <a:pt x="13747" y="1323"/>
                    <a:pt x="11622" y="2729"/>
                    <a:pt x="8967" y="5157"/>
                  </a:cubicBezTo>
                  <a:cubicBezTo>
                    <a:pt x="6311" y="7586"/>
                    <a:pt x="3124" y="11037"/>
                    <a:pt x="1442" y="13657"/>
                  </a:cubicBezTo>
                  <a:cubicBezTo>
                    <a:pt x="-240" y="16277"/>
                    <a:pt x="-417" y="18066"/>
                    <a:pt x="734" y="19344"/>
                  </a:cubicBezTo>
                  <a:cubicBezTo>
                    <a:pt x="1885" y="20622"/>
                    <a:pt x="4363" y="21389"/>
                    <a:pt x="7727" y="21453"/>
                  </a:cubicBezTo>
                  <a:cubicBezTo>
                    <a:pt x="11091" y="21517"/>
                    <a:pt x="15340" y="20878"/>
                    <a:pt x="19590" y="20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0" name="Line"/>
            <p:cNvSpPr/>
            <p:nvPr/>
          </p:nvSpPr>
          <p:spPr>
            <a:xfrm>
              <a:off x="4552950" y="6208183"/>
              <a:ext cx="2476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5" y="16200"/>
                    <a:pt x="9231" y="10800"/>
                    <a:pt x="12831" y="7200"/>
                  </a:cubicBezTo>
                  <a:cubicBezTo>
                    <a:pt x="16431" y="3600"/>
                    <a:pt x="1901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1" name="Line"/>
            <p:cNvSpPr/>
            <p:nvPr/>
          </p:nvSpPr>
          <p:spPr>
            <a:xfrm>
              <a:off x="4997565" y="5998633"/>
              <a:ext cx="272935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600" fill="norm" stroke="1" extrusionOk="0">
                  <a:moveTo>
                    <a:pt x="21261" y="0"/>
                  </a:moveTo>
                  <a:cubicBezTo>
                    <a:pt x="18788" y="195"/>
                    <a:pt x="16314" y="389"/>
                    <a:pt x="13429" y="1411"/>
                  </a:cubicBezTo>
                  <a:cubicBezTo>
                    <a:pt x="10543" y="2432"/>
                    <a:pt x="7246" y="4281"/>
                    <a:pt x="4772" y="6276"/>
                  </a:cubicBezTo>
                  <a:cubicBezTo>
                    <a:pt x="2299" y="8270"/>
                    <a:pt x="650" y="10411"/>
                    <a:pt x="156" y="12649"/>
                  </a:cubicBezTo>
                  <a:cubicBezTo>
                    <a:pt x="-339" y="14886"/>
                    <a:pt x="321" y="17222"/>
                    <a:pt x="2464" y="18730"/>
                  </a:cubicBezTo>
                  <a:cubicBezTo>
                    <a:pt x="4608" y="20238"/>
                    <a:pt x="8235" y="20919"/>
                    <a:pt x="118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2" name="Line"/>
            <p:cNvSpPr/>
            <p:nvPr/>
          </p:nvSpPr>
          <p:spPr>
            <a:xfrm>
              <a:off x="5295119" y="6094860"/>
              <a:ext cx="305582" cy="35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199" fill="norm" stroke="1" extrusionOk="0">
                  <a:moveTo>
                    <a:pt x="15042" y="3333"/>
                  </a:moveTo>
                  <a:cubicBezTo>
                    <a:pt x="14748" y="2705"/>
                    <a:pt x="14454" y="2077"/>
                    <a:pt x="13793" y="1763"/>
                  </a:cubicBezTo>
                  <a:cubicBezTo>
                    <a:pt x="13131" y="1449"/>
                    <a:pt x="12103" y="1449"/>
                    <a:pt x="10633" y="2328"/>
                  </a:cubicBezTo>
                  <a:cubicBezTo>
                    <a:pt x="9164" y="3207"/>
                    <a:pt x="7254" y="4965"/>
                    <a:pt x="5270" y="7477"/>
                  </a:cubicBezTo>
                  <a:cubicBezTo>
                    <a:pt x="3286" y="9989"/>
                    <a:pt x="1229" y="13254"/>
                    <a:pt x="421" y="15640"/>
                  </a:cubicBezTo>
                  <a:cubicBezTo>
                    <a:pt x="-387" y="18026"/>
                    <a:pt x="54" y="19533"/>
                    <a:pt x="1009" y="20412"/>
                  </a:cubicBezTo>
                  <a:cubicBezTo>
                    <a:pt x="1964" y="21291"/>
                    <a:pt x="3433" y="21542"/>
                    <a:pt x="5931" y="20600"/>
                  </a:cubicBezTo>
                  <a:cubicBezTo>
                    <a:pt x="8429" y="19658"/>
                    <a:pt x="11956" y="17523"/>
                    <a:pt x="14233" y="14823"/>
                  </a:cubicBezTo>
                  <a:cubicBezTo>
                    <a:pt x="16511" y="12123"/>
                    <a:pt x="17540" y="8858"/>
                    <a:pt x="17760" y="6409"/>
                  </a:cubicBezTo>
                  <a:cubicBezTo>
                    <a:pt x="17980" y="3961"/>
                    <a:pt x="17393" y="2328"/>
                    <a:pt x="16291" y="1386"/>
                  </a:cubicBezTo>
                  <a:cubicBezTo>
                    <a:pt x="15189" y="444"/>
                    <a:pt x="13572" y="193"/>
                    <a:pt x="12323" y="68"/>
                  </a:cubicBezTo>
                  <a:cubicBezTo>
                    <a:pt x="11074" y="-58"/>
                    <a:pt x="10193" y="-58"/>
                    <a:pt x="9237" y="507"/>
                  </a:cubicBezTo>
                  <a:cubicBezTo>
                    <a:pt x="8282" y="1072"/>
                    <a:pt x="7254" y="2202"/>
                    <a:pt x="6666" y="3521"/>
                  </a:cubicBezTo>
                  <a:cubicBezTo>
                    <a:pt x="6078" y="4840"/>
                    <a:pt x="5931" y="6347"/>
                    <a:pt x="6519" y="7477"/>
                  </a:cubicBezTo>
                  <a:cubicBezTo>
                    <a:pt x="7107" y="8607"/>
                    <a:pt x="8429" y="9361"/>
                    <a:pt x="11001" y="9675"/>
                  </a:cubicBezTo>
                  <a:cubicBezTo>
                    <a:pt x="13572" y="9989"/>
                    <a:pt x="17393" y="9863"/>
                    <a:pt x="21213" y="9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3" name="Line"/>
            <p:cNvSpPr/>
            <p:nvPr/>
          </p:nvSpPr>
          <p:spPr>
            <a:xfrm>
              <a:off x="5746750" y="6284383"/>
              <a:ext cx="247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800"/>
                    <a:pt x="9600" y="12000"/>
                    <a:pt x="13200" y="8400"/>
                  </a:cubicBezTo>
                  <a:cubicBezTo>
                    <a:pt x="16800" y="4800"/>
                    <a:pt x="192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4" name="Line"/>
            <p:cNvSpPr/>
            <p:nvPr/>
          </p:nvSpPr>
          <p:spPr>
            <a:xfrm>
              <a:off x="6142190" y="6151468"/>
              <a:ext cx="274126" cy="291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76" fill="norm" stroke="1" extrusionOk="0">
                  <a:moveTo>
                    <a:pt x="10174" y="1833"/>
                  </a:moveTo>
                  <a:cubicBezTo>
                    <a:pt x="9356" y="1833"/>
                    <a:pt x="8538" y="1833"/>
                    <a:pt x="7720" y="1989"/>
                  </a:cubicBezTo>
                  <a:cubicBezTo>
                    <a:pt x="6901" y="2144"/>
                    <a:pt x="6083" y="2455"/>
                    <a:pt x="6247" y="2610"/>
                  </a:cubicBezTo>
                  <a:cubicBezTo>
                    <a:pt x="6410" y="2766"/>
                    <a:pt x="7556" y="2766"/>
                    <a:pt x="9683" y="2377"/>
                  </a:cubicBezTo>
                  <a:cubicBezTo>
                    <a:pt x="11810" y="1989"/>
                    <a:pt x="14920" y="1212"/>
                    <a:pt x="17129" y="668"/>
                  </a:cubicBezTo>
                  <a:cubicBezTo>
                    <a:pt x="19338" y="124"/>
                    <a:pt x="20647" y="-187"/>
                    <a:pt x="21056" y="124"/>
                  </a:cubicBezTo>
                  <a:cubicBezTo>
                    <a:pt x="21465" y="435"/>
                    <a:pt x="20974" y="1367"/>
                    <a:pt x="19256" y="3154"/>
                  </a:cubicBezTo>
                  <a:cubicBezTo>
                    <a:pt x="17538" y="4941"/>
                    <a:pt x="14592" y="7583"/>
                    <a:pt x="11320" y="10380"/>
                  </a:cubicBezTo>
                  <a:cubicBezTo>
                    <a:pt x="8047" y="13177"/>
                    <a:pt x="4447" y="16130"/>
                    <a:pt x="2401" y="17994"/>
                  </a:cubicBezTo>
                  <a:cubicBezTo>
                    <a:pt x="356" y="19859"/>
                    <a:pt x="-135" y="20636"/>
                    <a:pt x="29" y="21025"/>
                  </a:cubicBezTo>
                  <a:cubicBezTo>
                    <a:pt x="192" y="21413"/>
                    <a:pt x="1010" y="21413"/>
                    <a:pt x="3301" y="21335"/>
                  </a:cubicBezTo>
                  <a:cubicBezTo>
                    <a:pt x="5592" y="21258"/>
                    <a:pt x="9356" y="21102"/>
                    <a:pt x="11729" y="20869"/>
                  </a:cubicBezTo>
                  <a:cubicBezTo>
                    <a:pt x="14101" y="20636"/>
                    <a:pt x="15083" y="20325"/>
                    <a:pt x="16065" y="20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5" name="Line"/>
            <p:cNvSpPr/>
            <p:nvPr/>
          </p:nvSpPr>
          <p:spPr>
            <a:xfrm>
              <a:off x="6321689" y="6366933"/>
              <a:ext cx="180712" cy="12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99" fill="norm" stroke="1" extrusionOk="0">
                  <a:moveTo>
                    <a:pt x="16169" y="0"/>
                  </a:moveTo>
                  <a:cubicBezTo>
                    <a:pt x="13155" y="5574"/>
                    <a:pt x="10141" y="11148"/>
                    <a:pt x="8131" y="14632"/>
                  </a:cubicBezTo>
                  <a:cubicBezTo>
                    <a:pt x="6122" y="18116"/>
                    <a:pt x="5117" y="19510"/>
                    <a:pt x="3987" y="20381"/>
                  </a:cubicBezTo>
                  <a:cubicBezTo>
                    <a:pt x="2857" y="21252"/>
                    <a:pt x="1601" y="21600"/>
                    <a:pt x="848" y="20555"/>
                  </a:cubicBezTo>
                  <a:cubicBezTo>
                    <a:pt x="94" y="19510"/>
                    <a:pt x="-157" y="17071"/>
                    <a:pt x="94" y="15155"/>
                  </a:cubicBezTo>
                  <a:cubicBezTo>
                    <a:pt x="345" y="13239"/>
                    <a:pt x="1099" y="11845"/>
                    <a:pt x="2731" y="11148"/>
                  </a:cubicBezTo>
                  <a:cubicBezTo>
                    <a:pt x="4364" y="10452"/>
                    <a:pt x="6876" y="10452"/>
                    <a:pt x="9010" y="12019"/>
                  </a:cubicBezTo>
                  <a:cubicBezTo>
                    <a:pt x="11145" y="13587"/>
                    <a:pt x="12903" y="16723"/>
                    <a:pt x="14410" y="18639"/>
                  </a:cubicBezTo>
                  <a:cubicBezTo>
                    <a:pt x="15917" y="20555"/>
                    <a:pt x="17173" y="21252"/>
                    <a:pt x="18303" y="21077"/>
                  </a:cubicBezTo>
                  <a:cubicBezTo>
                    <a:pt x="19434" y="20903"/>
                    <a:pt x="20438" y="19858"/>
                    <a:pt x="21443" y="18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6" name="Line"/>
            <p:cNvSpPr/>
            <p:nvPr/>
          </p:nvSpPr>
          <p:spPr>
            <a:xfrm>
              <a:off x="6502400" y="6405033"/>
              <a:ext cx="508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7" name="Line"/>
            <p:cNvSpPr/>
            <p:nvPr/>
          </p:nvSpPr>
          <p:spPr>
            <a:xfrm>
              <a:off x="6553200" y="6472725"/>
              <a:ext cx="171450" cy="118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6" fill="norm" stroke="1" extrusionOk="0">
                  <a:moveTo>
                    <a:pt x="0" y="7083"/>
                  </a:moveTo>
                  <a:cubicBezTo>
                    <a:pt x="2133" y="4849"/>
                    <a:pt x="4267" y="2614"/>
                    <a:pt x="6000" y="1311"/>
                  </a:cubicBezTo>
                  <a:cubicBezTo>
                    <a:pt x="7733" y="7"/>
                    <a:pt x="9067" y="-365"/>
                    <a:pt x="10000" y="380"/>
                  </a:cubicBezTo>
                  <a:cubicBezTo>
                    <a:pt x="10933" y="1125"/>
                    <a:pt x="11467" y="2987"/>
                    <a:pt x="11733" y="4849"/>
                  </a:cubicBezTo>
                  <a:cubicBezTo>
                    <a:pt x="12000" y="6711"/>
                    <a:pt x="12000" y="8573"/>
                    <a:pt x="11467" y="10249"/>
                  </a:cubicBezTo>
                  <a:cubicBezTo>
                    <a:pt x="10933" y="11925"/>
                    <a:pt x="9867" y="13414"/>
                    <a:pt x="8533" y="15276"/>
                  </a:cubicBezTo>
                  <a:cubicBezTo>
                    <a:pt x="7200" y="17138"/>
                    <a:pt x="5600" y="19373"/>
                    <a:pt x="5867" y="20304"/>
                  </a:cubicBezTo>
                  <a:cubicBezTo>
                    <a:pt x="6133" y="21235"/>
                    <a:pt x="8267" y="20863"/>
                    <a:pt x="11200" y="20118"/>
                  </a:cubicBezTo>
                  <a:cubicBezTo>
                    <a:pt x="14133" y="19373"/>
                    <a:pt x="17867" y="18256"/>
                    <a:pt x="21600" y="17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8" name="Line"/>
            <p:cNvSpPr/>
            <p:nvPr/>
          </p:nvSpPr>
          <p:spPr>
            <a:xfrm>
              <a:off x="6838950" y="6405033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9" name="Line"/>
            <p:cNvSpPr/>
            <p:nvPr/>
          </p:nvSpPr>
          <p:spPr>
            <a:xfrm>
              <a:off x="6972300" y="6189125"/>
              <a:ext cx="101600" cy="196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21600" y="6894"/>
                  </a:moveTo>
                  <a:cubicBezTo>
                    <a:pt x="21600" y="5516"/>
                    <a:pt x="21600" y="4137"/>
                    <a:pt x="20925" y="2873"/>
                  </a:cubicBezTo>
                  <a:cubicBezTo>
                    <a:pt x="20250" y="1609"/>
                    <a:pt x="18900" y="460"/>
                    <a:pt x="15750" y="116"/>
                  </a:cubicBezTo>
                  <a:cubicBezTo>
                    <a:pt x="12600" y="-229"/>
                    <a:pt x="7650" y="231"/>
                    <a:pt x="4950" y="1035"/>
                  </a:cubicBezTo>
                  <a:cubicBezTo>
                    <a:pt x="2250" y="1839"/>
                    <a:pt x="1800" y="2988"/>
                    <a:pt x="2925" y="4482"/>
                  </a:cubicBezTo>
                  <a:cubicBezTo>
                    <a:pt x="4050" y="5975"/>
                    <a:pt x="6750" y="7814"/>
                    <a:pt x="9225" y="9767"/>
                  </a:cubicBezTo>
                  <a:cubicBezTo>
                    <a:pt x="11700" y="11720"/>
                    <a:pt x="13950" y="13788"/>
                    <a:pt x="15300" y="15511"/>
                  </a:cubicBezTo>
                  <a:cubicBezTo>
                    <a:pt x="16650" y="17235"/>
                    <a:pt x="17100" y="18614"/>
                    <a:pt x="14400" y="19533"/>
                  </a:cubicBezTo>
                  <a:cubicBezTo>
                    <a:pt x="11700" y="20452"/>
                    <a:pt x="5850" y="20911"/>
                    <a:pt x="0" y="21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0" name="Line"/>
            <p:cNvSpPr/>
            <p:nvPr/>
          </p:nvSpPr>
          <p:spPr>
            <a:xfrm>
              <a:off x="7092950" y="6209127"/>
              <a:ext cx="184150" cy="14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13947"/>
                  </a:moveTo>
                  <a:cubicBezTo>
                    <a:pt x="2483" y="14260"/>
                    <a:pt x="4966" y="14573"/>
                    <a:pt x="7324" y="14260"/>
                  </a:cubicBezTo>
                  <a:cubicBezTo>
                    <a:pt x="9683" y="13947"/>
                    <a:pt x="11917" y="13008"/>
                    <a:pt x="13407" y="10973"/>
                  </a:cubicBezTo>
                  <a:cubicBezTo>
                    <a:pt x="14897" y="8938"/>
                    <a:pt x="15641" y="5808"/>
                    <a:pt x="15641" y="3617"/>
                  </a:cubicBezTo>
                  <a:cubicBezTo>
                    <a:pt x="15641" y="1425"/>
                    <a:pt x="14897" y="173"/>
                    <a:pt x="13779" y="17"/>
                  </a:cubicBezTo>
                  <a:cubicBezTo>
                    <a:pt x="12662" y="-140"/>
                    <a:pt x="11172" y="799"/>
                    <a:pt x="9434" y="2364"/>
                  </a:cubicBezTo>
                  <a:cubicBezTo>
                    <a:pt x="7697" y="3930"/>
                    <a:pt x="5710" y="6121"/>
                    <a:pt x="4593" y="8782"/>
                  </a:cubicBezTo>
                  <a:cubicBezTo>
                    <a:pt x="3476" y="11443"/>
                    <a:pt x="3228" y="14573"/>
                    <a:pt x="5462" y="16764"/>
                  </a:cubicBezTo>
                  <a:cubicBezTo>
                    <a:pt x="7697" y="18956"/>
                    <a:pt x="12414" y="20208"/>
                    <a:pt x="15517" y="20834"/>
                  </a:cubicBezTo>
                  <a:cubicBezTo>
                    <a:pt x="18621" y="21460"/>
                    <a:pt x="20110" y="21460"/>
                    <a:pt x="21600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1" name="Line"/>
            <p:cNvSpPr/>
            <p:nvPr/>
          </p:nvSpPr>
          <p:spPr>
            <a:xfrm>
              <a:off x="7296150" y="6430433"/>
              <a:ext cx="889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2" name="Line"/>
            <p:cNvSpPr/>
            <p:nvPr/>
          </p:nvSpPr>
          <p:spPr>
            <a:xfrm>
              <a:off x="7693682" y="6073113"/>
              <a:ext cx="262868" cy="312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28" fill="norm" stroke="1" extrusionOk="0">
                  <a:moveTo>
                    <a:pt x="14202" y="4005"/>
                  </a:moveTo>
                  <a:cubicBezTo>
                    <a:pt x="14202" y="3285"/>
                    <a:pt x="14202" y="2565"/>
                    <a:pt x="14289" y="1845"/>
                  </a:cubicBezTo>
                  <a:cubicBezTo>
                    <a:pt x="14375" y="1125"/>
                    <a:pt x="14548" y="405"/>
                    <a:pt x="14202" y="117"/>
                  </a:cubicBezTo>
                  <a:cubicBezTo>
                    <a:pt x="13857" y="-171"/>
                    <a:pt x="12993" y="-27"/>
                    <a:pt x="10833" y="1701"/>
                  </a:cubicBezTo>
                  <a:cubicBezTo>
                    <a:pt x="8673" y="3429"/>
                    <a:pt x="5217" y="6741"/>
                    <a:pt x="3143" y="9765"/>
                  </a:cubicBezTo>
                  <a:cubicBezTo>
                    <a:pt x="1070" y="12789"/>
                    <a:pt x="378" y="15525"/>
                    <a:pt x="119" y="17325"/>
                  </a:cubicBezTo>
                  <a:cubicBezTo>
                    <a:pt x="-140" y="19125"/>
                    <a:pt x="33" y="19989"/>
                    <a:pt x="551" y="20565"/>
                  </a:cubicBezTo>
                  <a:cubicBezTo>
                    <a:pt x="1070" y="21141"/>
                    <a:pt x="1934" y="21429"/>
                    <a:pt x="4180" y="21069"/>
                  </a:cubicBezTo>
                  <a:cubicBezTo>
                    <a:pt x="6426" y="20709"/>
                    <a:pt x="10055" y="19701"/>
                    <a:pt x="12906" y="17685"/>
                  </a:cubicBezTo>
                  <a:cubicBezTo>
                    <a:pt x="15758" y="15669"/>
                    <a:pt x="17831" y="12645"/>
                    <a:pt x="18695" y="10197"/>
                  </a:cubicBezTo>
                  <a:cubicBezTo>
                    <a:pt x="19559" y="7749"/>
                    <a:pt x="19214" y="5877"/>
                    <a:pt x="18782" y="4581"/>
                  </a:cubicBezTo>
                  <a:cubicBezTo>
                    <a:pt x="18350" y="3285"/>
                    <a:pt x="17831" y="2565"/>
                    <a:pt x="16708" y="2061"/>
                  </a:cubicBezTo>
                  <a:cubicBezTo>
                    <a:pt x="15585" y="1557"/>
                    <a:pt x="13857" y="1269"/>
                    <a:pt x="12561" y="1197"/>
                  </a:cubicBezTo>
                  <a:cubicBezTo>
                    <a:pt x="11265" y="1125"/>
                    <a:pt x="10401" y="1269"/>
                    <a:pt x="9364" y="2493"/>
                  </a:cubicBezTo>
                  <a:cubicBezTo>
                    <a:pt x="8327" y="3717"/>
                    <a:pt x="7118" y="6021"/>
                    <a:pt x="6686" y="7605"/>
                  </a:cubicBezTo>
                  <a:cubicBezTo>
                    <a:pt x="6254" y="9189"/>
                    <a:pt x="6599" y="10053"/>
                    <a:pt x="9191" y="10773"/>
                  </a:cubicBezTo>
                  <a:cubicBezTo>
                    <a:pt x="11783" y="11493"/>
                    <a:pt x="16622" y="12069"/>
                    <a:pt x="21460" y="12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3" name="Line"/>
            <p:cNvSpPr/>
            <p:nvPr/>
          </p:nvSpPr>
          <p:spPr>
            <a:xfrm>
              <a:off x="8051800" y="6227233"/>
              <a:ext cx="215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5840"/>
                    <a:pt x="7624" y="10080"/>
                    <a:pt x="11224" y="6480"/>
                  </a:cubicBezTo>
                  <a:cubicBezTo>
                    <a:pt x="14824" y="2880"/>
                    <a:pt x="18212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4" name="Line"/>
            <p:cNvSpPr/>
            <p:nvPr/>
          </p:nvSpPr>
          <p:spPr>
            <a:xfrm>
              <a:off x="8169772" y="6170083"/>
              <a:ext cx="2172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560"/>
                    <a:pt x="4448" y="9120"/>
                    <a:pt x="1502" y="12720"/>
                  </a:cubicBezTo>
                  <a:cubicBezTo>
                    <a:pt x="-1443" y="16320"/>
                    <a:pt x="521" y="18960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5" name="Line"/>
            <p:cNvSpPr/>
            <p:nvPr/>
          </p:nvSpPr>
          <p:spPr>
            <a:xfrm>
              <a:off x="8362950" y="6163733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6" name="Line"/>
            <p:cNvSpPr/>
            <p:nvPr/>
          </p:nvSpPr>
          <p:spPr>
            <a:xfrm>
              <a:off x="5477933" y="5839618"/>
              <a:ext cx="154518" cy="14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8" fill="norm" stroke="1" extrusionOk="0">
                  <a:moveTo>
                    <a:pt x="5622" y="10990"/>
                  </a:moveTo>
                  <a:cubicBezTo>
                    <a:pt x="4734" y="12816"/>
                    <a:pt x="3847" y="14641"/>
                    <a:pt x="2663" y="16619"/>
                  </a:cubicBezTo>
                  <a:cubicBezTo>
                    <a:pt x="1479" y="18596"/>
                    <a:pt x="0" y="20726"/>
                    <a:pt x="0" y="21030"/>
                  </a:cubicBezTo>
                  <a:cubicBezTo>
                    <a:pt x="0" y="21334"/>
                    <a:pt x="1479" y="19813"/>
                    <a:pt x="4142" y="16466"/>
                  </a:cubicBezTo>
                  <a:cubicBezTo>
                    <a:pt x="6805" y="13120"/>
                    <a:pt x="10652" y="7948"/>
                    <a:pt x="13167" y="4602"/>
                  </a:cubicBezTo>
                  <a:cubicBezTo>
                    <a:pt x="15682" y="1255"/>
                    <a:pt x="16866" y="-266"/>
                    <a:pt x="17458" y="38"/>
                  </a:cubicBezTo>
                  <a:cubicBezTo>
                    <a:pt x="18049" y="342"/>
                    <a:pt x="18049" y="2472"/>
                    <a:pt x="18049" y="5210"/>
                  </a:cubicBezTo>
                  <a:cubicBezTo>
                    <a:pt x="18049" y="7948"/>
                    <a:pt x="18049" y="11295"/>
                    <a:pt x="18641" y="13424"/>
                  </a:cubicBezTo>
                  <a:cubicBezTo>
                    <a:pt x="19233" y="15554"/>
                    <a:pt x="20416" y="16466"/>
                    <a:pt x="21600" y="17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7" name="Line"/>
            <p:cNvSpPr/>
            <p:nvPr/>
          </p:nvSpPr>
          <p:spPr>
            <a:xfrm>
              <a:off x="7763234" y="5866390"/>
              <a:ext cx="167917" cy="13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0223" fill="norm" stroke="1" extrusionOk="0">
                  <a:moveTo>
                    <a:pt x="9155" y="6701"/>
                  </a:moveTo>
                  <a:cubicBezTo>
                    <a:pt x="7822" y="7683"/>
                    <a:pt x="6488" y="8665"/>
                    <a:pt x="4755" y="11283"/>
                  </a:cubicBezTo>
                  <a:cubicBezTo>
                    <a:pt x="3022" y="13901"/>
                    <a:pt x="888" y="18156"/>
                    <a:pt x="222" y="19628"/>
                  </a:cubicBezTo>
                  <a:cubicBezTo>
                    <a:pt x="-445" y="21101"/>
                    <a:pt x="355" y="19792"/>
                    <a:pt x="3155" y="16192"/>
                  </a:cubicBezTo>
                  <a:cubicBezTo>
                    <a:pt x="5955" y="12592"/>
                    <a:pt x="10755" y="6701"/>
                    <a:pt x="14088" y="3428"/>
                  </a:cubicBezTo>
                  <a:cubicBezTo>
                    <a:pt x="17422" y="156"/>
                    <a:pt x="19288" y="-499"/>
                    <a:pt x="20222" y="319"/>
                  </a:cubicBezTo>
                  <a:cubicBezTo>
                    <a:pt x="21155" y="1137"/>
                    <a:pt x="21155" y="3428"/>
                    <a:pt x="21155" y="5392"/>
                  </a:cubicBezTo>
                  <a:cubicBezTo>
                    <a:pt x="21155" y="7356"/>
                    <a:pt x="21155" y="8992"/>
                    <a:pt x="21155" y="106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8" name="Line"/>
            <p:cNvSpPr/>
            <p:nvPr/>
          </p:nvSpPr>
          <p:spPr>
            <a:xfrm>
              <a:off x="8305800" y="6068953"/>
              <a:ext cx="277694" cy="23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57" fill="norm" stroke="1" extrusionOk="0">
                  <a:moveTo>
                    <a:pt x="0" y="4627"/>
                  </a:moveTo>
                  <a:cubicBezTo>
                    <a:pt x="3436" y="3265"/>
                    <a:pt x="6873" y="1903"/>
                    <a:pt x="9900" y="1125"/>
                  </a:cubicBezTo>
                  <a:cubicBezTo>
                    <a:pt x="12927" y="346"/>
                    <a:pt x="15545" y="152"/>
                    <a:pt x="17264" y="54"/>
                  </a:cubicBezTo>
                  <a:cubicBezTo>
                    <a:pt x="18982" y="-43"/>
                    <a:pt x="19800" y="-43"/>
                    <a:pt x="20455" y="346"/>
                  </a:cubicBezTo>
                  <a:cubicBezTo>
                    <a:pt x="21109" y="735"/>
                    <a:pt x="21600" y="1514"/>
                    <a:pt x="21436" y="2292"/>
                  </a:cubicBezTo>
                  <a:cubicBezTo>
                    <a:pt x="21273" y="3071"/>
                    <a:pt x="20455" y="3849"/>
                    <a:pt x="18164" y="5698"/>
                  </a:cubicBezTo>
                  <a:cubicBezTo>
                    <a:pt x="15873" y="7546"/>
                    <a:pt x="12109" y="10465"/>
                    <a:pt x="9409" y="12508"/>
                  </a:cubicBezTo>
                  <a:cubicBezTo>
                    <a:pt x="6709" y="14552"/>
                    <a:pt x="5073" y="15719"/>
                    <a:pt x="3764" y="16692"/>
                  </a:cubicBezTo>
                  <a:cubicBezTo>
                    <a:pt x="2455" y="17665"/>
                    <a:pt x="1473" y="18443"/>
                    <a:pt x="1309" y="19125"/>
                  </a:cubicBezTo>
                  <a:cubicBezTo>
                    <a:pt x="1145" y="19806"/>
                    <a:pt x="1800" y="20389"/>
                    <a:pt x="4582" y="20779"/>
                  </a:cubicBezTo>
                  <a:cubicBezTo>
                    <a:pt x="7364" y="21168"/>
                    <a:pt x="12273" y="21362"/>
                    <a:pt x="15136" y="21460"/>
                  </a:cubicBezTo>
                  <a:cubicBezTo>
                    <a:pt x="18000" y="21557"/>
                    <a:pt x="18818" y="21557"/>
                    <a:pt x="19636" y="21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9" name="Line"/>
            <p:cNvSpPr/>
            <p:nvPr/>
          </p:nvSpPr>
          <p:spPr>
            <a:xfrm>
              <a:off x="8516529" y="6252633"/>
              <a:ext cx="14487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0487" y="0"/>
                  </a:moveTo>
                  <a:cubicBezTo>
                    <a:pt x="17356" y="4800"/>
                    <a:pt x="14226" y="9600"/>
                    <a:pt x="11565" y="13000"/>
                  </a:cubicBezTo>
                  <a:cubicBezTo>
                    <a:pt x="8904" y="16400"/>
                    <a:pt x="6713" y="18400"/>
                    <a:pt x="4835" y="19600"/>
                  </a:cubicBezTo>
                  <a:cubicBezTo>
                    <a:pt x="2956" y="20800"/>
                    <a:pt x="1391" y="21200"/>
                    <a:pt x="609" y="20400"/>
                  </a:cubicBezTo>
                  <a:cubicBezTo>
                    <a:pt x="-174" y="19600"/>
                    <a:pt x="-174" y="17600"/>
                    <a:pt x="452" y="16000"/>
                  </a:cubicBezTo>
                  <a:cubicBezTo>
                    <a:pt x="1078" y="14400"/>
                    <a:pt x="2330" y="13200"/>
                    <a:pt x="5930" y="14200"/>
                  </a:cubicBezTo>
                  <a:cubicBezTo>
                    <a:pt x="9530" y="15200"/>
                    <a:pt x="15478" y="18400"/>
                    <a:pt x="214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0" name="Line"/>
            <p:cNvSpPr/>
            <p:nvPr/>
          </p:nvSpPr>
          <p:spPr>
            <a:xfrm>
              <a:off x="8693150" y="6252633"/>
              <a:ext cx="825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5520"/>
                    <a:pt x="9415" y="11040"/>
                    <a:pt x="5815" y="14640"/>
                  </a:cubicBezTo>
                  <a:cubicBezTo>
                    <a:pt x="2215" y="18240"/>
                    <a:pt x="1108" y="199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1" name="Line"/>
            <p:cNvSpPr/>
            <p:nvPr/>
          </p:nvSpPr>
          <p:spPr>
            <a:xfrm>
              <a:off x="8756650" y="6358033"/>
              <a:ext cx="133350" cy="90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1" fill="norm" stroke="1" extrusionOk="0">
                  <a:moveTo>
                    <a:pt x="0" y="6483"/>
                  </a:moveTo>
                  <a:cubicBezTo>
                    <a:pt x="1371" y="4519"/>
                    <a:pt x="2743" y="2555"/>
                    <a:pt x="4286" y="1328"/>
                  </a:cubicBezTo>
                  <a:cubicBezTo>
                    <a:pt x="5829" y="101"/>
                    <a:pt x="7543" y="-390"/>
                    <a:pt x="8914" y="346"/>
                  </a:cubicBezTo>
                  <a:cubicBezTo>
                    <a:pt x="10286" y="1083"/>
                    <a:pt x="11314" y="3046"/>
                    <a:pt x="10800" y="5746"/>
                  </a:cubicBezTo>
                  <a:cubicBezTo>
                    <a:pt x="10286" y="8446"/>
                    <a:pt x="8229" y="11883"/>
                    <a:pt x="6686" y="14583"/>
                  </a:cubicBezTo>
                  <a:cubicBezTo>
                    <a:pt x="5143" y="17283"/>
                    <a:pt x="4114" y="19246"/>
                    <a:pt x="5143" y="20228"/>
                  </a:cubicBezTo>
                  <a:cubicBezTo>
                    <a:pt x="6171" y="21210"/>
                    <a:pt x="9257" y="21210"/>
                    <a:pt x="12343" y="20719"/>
                  </a:cubicBezTo>
                  <a:cubicBezTo>
                    <a:pt x="15429" y="20228"/>
                    <a:pt x="18514" y="19246"/>
                    <a:pt x="21600" y="18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2" name="Line"/>
            <p:cNvSpPr/>
            <p:nvPr/>
          </p:nvSpPr>
          <p:spPr>
            <a:xfrm>
              <a:off x="8985250" y="6309783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3" name="Line"/>
            <p:cNvSpPr/>
            <p:nvPr/>
          </p:nvSpPr>
          <p:spPr>
            <a:xfrm>
              <a:off x="9098442" y="6133720"/>
              <a:ext cx="102709" cy="207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421" fill="norm" stroke="1" extrusionOk="0">
                  <a:moveTo>
                    <a:pt x="20962" y="3094"/>
                  </a:moveTo>
                  <a:cubicBezTo>
                    <a:pt x="20098" y="2003"/>
                    <a:pt x="19234" y="912"/>
                    <a:pt x="17074" y="366"/>
                  </a:cubicBezTo>
                  <a:cubicBezTo>
                    <a:pt x="14914" y="-179"/>
                    <a:pt x="11458" y="-179"/>
                    <a:pt x="8002" y="803"/>
                  </a:cubicBezTo>
                  <a:cubicBezTo>
                    <a:pt x="4546" y="1785"/>
                    <a:pt x="1090" y="3748"/>
                    <a:pt x="226" y="5712"/>
                  </a:cubicBezTo>
                  <a:cubicBezTo>
                    <a:pt x="-638" y="7676"/>
                    <a:pt x="1090" y="9639"/>
                    <a:pt x="3466" y="11603"/>
                  </a:cubicBezTo>
                  <a:cubicBezTo>
                    <a:pt x="5842" y="13566"/>
                    <a:pt x="8866" y="15530"/>
                    <a:pt x="10378" y="17057"/>
                  </a:cubicBezTo>
                  <a:cubicBezTo>
                    <a:pt x="11890" y="18585"/>
                    <a:pt x="11890" y="19676"/>
                    <a:pt x="10810" y="20330"/>
                  </a:cubicBezTo>
                  <a:cubicBezTo>
                    <a:pt x="9730" y="20985"/>
                    <a:pt x="7570" y="21203"/>
                    <a:pt x="5410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4" name="Line"/>
            <p:cNvSpPr/>
            <p:nvPr/>
          </p:nvSpPr>
          <p:spPr>
            <a:xfrm>
              <a:off x="9188449" y="6146862"/>
              <a:ext cx="167146" cy="162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15" fill="norm" stroke="1" extrusionOk="0">
                  <a:moveTo>
                    <a:pt x="0" y="14669"/>
                  </a:moveTo>
                  <a:cubicBezTo>
                    <a:pt x="4590" y="13838"/>
                    <a:pt x="9180" y="13007"/>
                    <a:pt x="12690" y="11346"/>
                  </a:cubicBezTo>
                  <a:cubicBezTo>
                    <a:pt x="16200" y="9684"/>
                    <a:pt x="18630" y="7192"/>
                    <a:pt x="19980" y="5115"/>
                  </a:cubicBezTo>
                  <a:cubicBezTo>
                    <a:pt x="21330" y="3038"/>
                    <a:pt x="21600" y="1377"/>
                    <a:pt x="21060" y="546"/>
                  </a:cubicBezTo>
                  <a:cubicBezTo>
                    <a:pt x="20520" y="-285"/>
                    <a:pt x="19170" y="-285"/>
                    <a:pt x="17280" y="1377"/>
                  </a:cubicBezTo>
                  <a:cubicBezTo>
                    <a:pt x="15390" y="3038"/>
                    <a:pt x="12960" y="6361"/>
                    <a:pt x="12420" y="9684"/>
                  </a:cubicBezTo>
                  <a:cubicBezTo>
                    <a:pt x="11880" y="13007"/>
                    <a:pt x="13230" y="16330"/>
                    <a:pt x="14715" y="18269"/>
                  </a:cubicBezTo>
                  <a:cubicBezTo>
                    <a:pt x="16200" y="20207"/>
                    <a:pt x="17820" y="20761"/>
                    <a:pt x="19440" y="21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5" name="Line"/>
            <p:cNvSpPr/>
            <p:nvPr/>
          </p:nvSpPr>
          <p:spPr>
            <a:xfrm>
              <a:off x="9417049" y="6087533"/>
              <a:ext cx="9812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600" fill="norm" stroke="1" extrusionOk="0">
                  <a:moveTo>
                    <a:pt x="6750" y="0"/>
                  </a:moveTo>
                  <a:cubicBezTo>
                    <a:pt x="11700" y="2911"/>
                    <a:pt x="16650" y="5821"/>
                    <a:pt x="19125" y="8885"/>
                  </a:cubicBezTo>
                  <a:cubicBezTo>
                    <a:pt x="21600" y="11949"/>
                    <a:pt x="21600" y="15166"/>
                    <a:pt x="18000" y="17311"/>
                  </a:cubicBezTo>
                  <a:cubicBezTo>
                    <a:pt x="14400" y="19455"/>
                    <a:pt x="7200" y="2052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6" name="Line"/>
            <p:cNvSpPr/>
            <p:nvPr/>
          </p:nvSpPr>
          <p:spPr>
            <a:xfrm>
              <a:off x="9505950" y="5973233"/>
              <a:ext cx="194809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600" fill="norm" stroke="1" extrusionOk="0">
                  <a:moveTo>
                    <a:pt x="12960" y="0"/>
                  </a:moveTo>
                  <a:cubicBezTo>
                    <a:pt x="14097" y="100"/>
                    <a:pt x="15234" y="200"/>
                    <a:pt x="16371" y="850"/>
                  </a:cubicBezTo>
                  <a:cubicBezTo>
                    <a:pt x="17507" y="1500"/>
                    <a:pt x="18644" y="2700"/>
                    <a:pt x="19667" y="4900"/>
                  </a:cubicBezTo>
                  <a:cubicBezTo>
                    <a:pt x="20691" y="7100"/>
                    <a:pt x="21600" y="10300"/>
                    <a:pt x="20236" y="12950"/>
                  </a:cubicBezTo>
                  <a:cubicBezTo>
                    <a:pt x="18872" y="15600"/>
                    <a:pt x="15234" y="17700"/>
                    <a:pt x="11482" y="19050"/>
                  </a:cubicBezTo>
                  <a:cubicBezTo>
                    <a:pt x="7731" y="20400"/>
                    <a:pt x="3865" y="21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7" name="Line"/>
            <p:cNvSpPr/>
            <p:nvPr/>
          </p:nvSpPr>
          <p:spPr>
            <a:xfrm>
              <a:off x="9823450" y="6192805"/>
              <a:ext cx="1778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657" y="12302"/>
                    <a:pt x="11314" y="4448"/>
                    <a:pt x="14914" y="1502"/>
                  </a:cubicBezTo>
                  <a:cubicBezTo>
                    <a:pt x="18514" y="-1443"/>
                    <a:pt x="20057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8" name="Line"/>
            <p:cNvSpPr/>
            <p:nvPr/>
          </p:nvSpPr>
          <p:spPr>
            <a:xfrm>
              <a:off x="9855199" y="6271683"/>
              <a:ext cx="209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8000"/>
                    <a:pt x="7855" y="14400"/>
                    <a:pt x="11455" y="10800"/>
                  </a:cubicBezTo>
                  <a:cubicBezTo>
                    <a:pt x="15055" y="7200"/>
                    <a:pt x="18327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9" name="Line"/>
            <p:cNvSpPr/>
            <p:nvPr/>
          </p:nvSpPr>
          <p:spPr>
            <a:xfrm>
              <a:off x="10185399" y="6093883"/>
              <a:ext cx="444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93"/>
                    <a:pt x="7200" y="11386"/>
                    <a:pt x="3600" y="14986"/>
                  </a:cubicBezTo>
                  <a:cubicBezTo>
                    <a:pt x="0" y="18586"/>
                    <a:pt x="0" y="2009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0" name="Line"/>
            <p:cNvSpPr/>
            <p:nvPr/>
          </p:nvSpPr>
          <p:spPr>
            <a:xfrm>
              <a:off x="10261600" y="6244166"/>
              <a:ext cx="18415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5916"/>
                    <a:pt x="497" y="10232"/>
                    <a:pt x="2731" y="6253"/>
                  </a:cubicBezTo>
                  <a:cubicBezTo>
                    <a:pt x="4966" y="2274"/>
                    <a:pt x="9186" y="0"/>
                    <a:pt x="12662" y="0"/>
                  </a:cubicBezTo>
                  <a:cubicBezTo>
                    <a:pt x="16138" y="0"/>
                    <a:pt x="18869" y="2274"/>
                    <a:pt x="21600" y="4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1" name="Line"/>
            <p:cNvSpPr/>
            <p:nvPr/>
          </p:nvSpPr>
          <p:spPr>
            <a:xfrm>
              <a:off x="10447072" y="6125633"/>
              <a:ext cx="23362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21478" y="0"/>
                  </a:moveTo>
                  <a:cubicBezTo>
                    <a:pt x="17975" y="4261"/>
                    <a:pt x="14473" y="8522"/>
                    <a:pt x="11846" y="11094"/>
                  </a:cubicBezTo>
                  <a:cubicBezTo>
                    <a:pt x="9219" y="13665"/>
                    <a:pt x="7467" y="14547"/>
                    <a:pt x="6105" y="15061"/>
                  </a:cubicBezTo>
                  <a:cubicBezTo>
                    <a:pt x="4743" y="15576"/>
                    <a:pt x="3770" y="15722"/>
                    <a:pt x="2797" y="15649"/>
                  </a:cubicBezTo>
                  <a:cubicBezTo>
                    <a:pt x="1824" y="15576"/>
                    <a:pt x="851" y="15282"/>
                    <a:pt x="364" y="14473"/>
                  </a:cubicBezTo>
                  <a:cubicBezTo>
                    <a:pt x="-122" y="13665"/>
                    <a:pt x="-122" y="12343"/>
                    <a:pt x="364" y="11388"/>
                  </a:cubicBezTo>
                  <a:cubicBezTo>
                    <a:pt x="851" y="10433"/>
                    <a:pt x="1824" y="9845"/>
                    <a:pt x="2894" y="9551"/>
                  </a:cubicBezTo>
                  <a:cubicBezTo>
                    <a:pt x="3964" y="9257"/>
                    <a:pt x="5132" y="9257"/>
                    <a:pt x="6689" y="9478"/>
                  </a:cubicBezTo>
                  <a:cubicBezTo>
                    <a:pt x="8246" y="9698"/>
                    <a:pt x="10192" y="10139"/>
                    <a:pt x="11846" y="11535"/>
                  </a:cubicBezTo>
                  <a:cubicBezTo>
                    <a:pt x="13500" y="12931"/>
                    <a:pt x="14862" y="15282"/>
                    <a:pt x="16419" y="17118"/>
                  </a:cubicBezTo>
                  <a:cubicBezTo>
                    <a:pt x="17975" y="18955"/>
                    <a:pt x="19727" y="20278"/>
                    <a:pt x="214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2" name="Line"/>
            <p:cNvSpPr/>
            <p:nvPr/>
          </p:nvSpPr>
          <p:spPr>
            <a:xfrm>
              <a:off x="2076450" y="6913033"/>
              <a:ext cx="71564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514"/>
                  </a:moveTo>
                  <a:cubicBezTo>
                    <a:pt x="96" y="18514"/>
                    <a:pt x="192" y="18514"/>
                    <a:pt x="348" y="18900"/>
                  </a:cubicBezTo>
                  <a:cubicBezTo>
                    <a:pt x="505" y="19286"/>
                    <a:pt x="722" y="20057"/>
                    <a:pt x="961" y="20443"/>
                  </a:cubicBezTo>
                  <a:cubicBezTo>
                    <a:pt x="1201" y="20829"/>
                    <a:pt x="1463" y="20829"/>
                    <a:pt x="1703" y="20957"/>
                  </a:cubicBezTo>
                  <a:cubicBezTo>
                    <a:pt x="1942" y="21086"/>
                    <a:pt x="2159" y="21343"/>
                    <a:pt x="2389" y="21471"/>
                  </a:cubicBezTo>
                  <a:cubicBezTo>
                    <a:pt x="2619" y="21600"/>
                    <a:pt x="2862" y="21600"/>
                    <a:pt x="3111" y="21600"/>
                  </a:cubicBezTo>
                  <a:cubicBezTo>
                    <a:pt x="3360" y="21600"/>
                    <a:pt x="3616" y="21600"/>
                    <a:pt x="3856" y="21343"/>
                  </a:cubicBezTo>
                  <a:cubicBezTo>
                    <a:pt x="4095" y="21086"/>
                    <a:pt x="4319" y="20571"/>
                    <a:pt x="4549" y="20057"/>
                  </a:cubicBezTo>
                  <a:cubicBezTo>
                    <a:pt x="4779" y="19543"/>
                    <a:pt x="5015" y="19029"/>
                    <a:pt x="5274" y="18257"/>
                  </a:cubicBezTo>
                  <a:cubicBezTo>
                    <a:pt x="5533" y="17486"/>
                    <a:pt x="5814" y="16457"/>
                    <a:pt x="6066" y="15557"/>
                  </a:cubicBezTo>
                  <a:cubicBezTo>
                    <a:pt x="6318" y="14657"/>
                    <a:pt x="6542" y="13886"/>
                    <a:pt x="6759" y="13243"/>
                  </a:cubicBezTo>
                  <a:cubicBezTo>
                    <a:pt x="6976" y="12600"/>
                    <a:pt x="7187" y="12086"/>
                    <a:pt x="7420" y="11314"/>
                  </a:cubicBezTo>
                  <a:cubicBezTo>
                    <a:pt x="7654" y="10543"/>
                    <a:pt x="7909" y="9514"/>
                    <a:pt x="8161" y="8743"/>
                  </a:cubicBezTo>
                  <a:cubicBezTo>
                    <a:pt x="8414" y="7971"/>
                    <a:pt x="8663" y="7457"/>
                    <a:pt x="8922" y="6943"/>
                  </a:cubicBezTo>
                  <a:cubicBezTo>
                    <a:pt x="9180" y="6429"/>
                    <a:pt x="9449" y="5914"/>
                    <a:pt x="9717" y="5400"/>
                  </a:cubicBezTo>
                  <a:cubicBezTo>
                    <a:pt x="9985" y="4886"/>
                    <a:pt x="10254" y="4371"/>
                    <a:pt x="10525" y="4114"/>
                  </a:cubicBezTo>
                  <a:cubicBezTo>
                    <a:pt x="10797" y="3857"/>
                    <a:pt x="11072" y="3857"/>
                    <a:pt x="11343" y="3729"/>
                  </a:cubicBezTo>
                  <a:cubicBezTo>
                    <a:pt x="11615" y="3600"/>
                    <a:pt x="11883" y="3343"/>
                    <a:pt x="12154" y="3214"/>
                  </a:cubicBezTo>
                  <a:cubicBezTo>
                    <a:pt x="12426" y="3086"/>
                    <a:pt x="12701" y="3086"/>
                    <a:pt x="12969" y="3086"/>
                  </a:cubicBezTo>
                  <a:cubicBezTo>
                    <a:pt x="13237" y="3086"/>
                    <a:pt x="13499" y="3086"/>
                    <a:pt x="13764" y="3214"/>
                  </a:cubicBezTo>
                  <a:cubicBezTo>
                    <a:pt x="14029" y="3343"/>
                    <a:pt x="14298" y="3600"/>
                    <a:pt x="14563" y="3857"/>
                  </a:cubicBezTo>
                  <a:cubicBezTo>
                    <a:pt x="14828" y="4114"/>
                    <a:pt x="15090" y="4371"/>
                    <a:pt x="15352" y="4500"/>
                  </a:cubicBezTo>
                  <a:cubicBezTo>
                    <a:pt x="15614" y="4629"/>
                    <a:pt x="15876" y="4629"/>
                    <a:pt x="16131" y="4757"/>
                  </a:cubicBezTo>
                  <a:cubicBezTo>
                    <a:pt x="16387" y="4886"/>
                    <a:pt x="16636" y="5143"/>
                    <a:pt x="16882" y="5271"/>
                  </a:cubicBezTo>
                  <a:cubicBezTo>
                    <a:pt x="17128" y="5400"/>
                    <a:pt x="17371" y="5400"/>
                    <a:pt x="17610" y="5400"/>
                  </a:cubicBezTo>
                  <a:cubicBezTo>
                    <a:pt x="17850" y="5400"/>
                    <a:pt x="18086" y="5400"/>
                    <a:pt x="18310" y="5529"/>
                  </a:cubicBezTo>
                  <a:cubicBezTo>
                    <a:pt x="18533" y="5657"/>
                    <a:pt x="18744" y="5914"/>
                    <a:pt x="18949" y="6043"/>
                  </a:cubicBezTo>
                  <a:cubicBezTo>
                    <a:pt x="19153" y="6171"/>
                    <a:pt x="19351" y="6171"/>
                    <a:pt x="19572" y="6171"/>
                  </a:cubicBezTo>
                  <a:cubicBezTo>
                    <a:pt x="19792" y="6171"/>
                    <a:pt x="20035" y="6171"/>
                    <a:pt x="20278" y="5914"/>
                  </a:cubicBezTo>
                  <a:cubicBezTo>
                    <a:pt x="20520" y="5657"/>
                    <a:pt x="20763" y="5143"/>
                    <a:pt x="20983" y="4114"/>
                  </a:cubicBezTo>
                  <a:cubicBezTo>
                    <a:pt x="21204" y="3086"/>
                    <a:pt x="21402" y="15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16" name="Drawing"/>
          <p:cNvGrpSpPr/>
          <p:nvPr/>
        </p:nvGrpSpPr>
        <p:grpSpPr>
          <a:xfrm>
            <a:off x="929120" y="2070512"/>
            <a:ext cx="11967731" cy="7175089"/>
            <a:chOff x="0" y="0"/>
            <a:chExt cx="11967729" cy="7175087"/>
          </a:xfrm>
        </p:grpSpPr>
        <p:sp>
          <p:nvSpPr>
            <p:cNvPr id="3835" name="Line"/>
            <p:cNvSpPr/>
            <p:nvPr/>
          </p:nvSpPr>
          <p:spPr>
            <a:xfrm>
              <a:off x="868571" y="215487"/>
              <a:ext cx="37459" cy="458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54" fill="norm" stroke="1" extrusionOk="0">
                  <a:moveTo>
                    <a:pt x="10436" y="0"/>
                  </a:moveTo>
                  <a:cubicBezTo>
                    <a:pt x="9236" y="3484"/>
                    <a:pt x="8036" y="6968"/>
                    <a:pt x="6236" y="10053"/>
                  </a:cubicBezTo>
                  <a:cubicBezTo>
                    <a:pt x="4436" y="13139"/>
                    <a:pt x="2036" y="15827"/>
                    <a:pt x="836" y="17519"/>
                  </a:cubicBezTo>
                  <a:cubicBezTo>
                    <a:pt x="-364" y="19211"/>
                    <a:pt x="-364" y="19908"/>
                    <a:pt x="1436" y="20505"/>
                  </a:cubicBezTo>
                  <a:cubicBezTo>
                    <a:pt x="3236" y="21102"/>
                    <a:pt x="6836" y="21600"/>
                    <a:pt x="10436" y="21550"/>
                  </a:cubicBezTo>
                  <a:cubicBezTo>
                    <a:pt x="14036" y="21500"/>
                    <a:pt x="17636" y="20903"/>
                    <a:pt x="21236" y="20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6" name="Line"/>
            <p:cNvSpPr/>
            <p:nvPr/>
          </p:nvSpPr>
          <p:spPr>
            <a:xfrm>
              <a:off x="861579" y="171037"/>
              <a:ext cx="260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07" y="21600"/>
                  </a:moveTo>
                  <a:cubicBezTo>
                    <a:pt x="1054" y="20329"/>
                    <a:pt x="0" y="19059"/>
                    <a:pt x="0" y="17788"/>
                  </a:cubicBezTo>
                  <a:cubicBezTo>
                    <a:pt x="0" y="16518"/>
                    <a:pt x="1054" y="15247"/>
                    <a:pt x="3863" y="12282"/>
                  </a:cubicBezTo>
                  <a:cubicBezTo>
                    <a:pt x="6673" y="9318"/>
                    <a:pt x="11239" y="4659"/>
                    <a:pt x="14488" y="2329"/>
                  </a:cubicBezTo>
                  <a:cubicBezTo>
                    <a:pt x="17737" y="0"/>
                    <a:pt x="1966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7" name="Line"/>
            <p:cNvSpPr/>
            <p:nvPr/>
          </p:nvSpPr>
          <p:spPr>
            <a:xfrm>
              <a:off x="867929" y="342487"/>
              <a:ext cx="2921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6" y="16691"/>
                    <a:pt x="8452" y="11782"/>
                    <a:pt x="12052" y="8182"/>
                  </a:cubicBezTo>
                  <a:cubicBezTo>
                    <a:pt x="15652" y="4582"/>
                    <a:pt x="18626" y="229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8" name="Line"/>
            <p:cNvSpPr/>
            <p:nvPr/>
          </p:nvSpPr>
          <p:spPr>
            <a:xfrm>
              <a:off x="92438" y="350775"/>
              <a:ext cx="220180" cy="448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407" fill="norm" stroke="1" extrusionOk="0">
                  <a:moveTo>
                    <a:pt x="7949" y="9295"/>
                  </a:moveTo>
                  <a:cubicBezTo>
                    <a:pt x="8151" y="8084"/>
                    <a:pt x="8352" y="6872"/>
                    <a:pt x="8251" y="6014"/>
                  </a:cubicBezTo>
                  <a:cubicBezTo>
                    <a:pt x="8151" y="5157"/>
                    <a:pt x="7747" y="4652"/>
                    <a:pt x="7242" y="4601"/>
                  </a:cubicBezTo>
                  <a:cubicBezTo>
                    <a:pt x="6737" y="4551"/>
                    <a:pt x="6132" y="4955"/>
                    <a:pt x="4820" y="6721"/>
                  </a:cubicBezTo>
                  <a:cubicBezTo>
                    <a:pt x="3508" y="8487"/>
                    <a:pt x="1489" y="11616"/>
                    <a:pt x="580" y="14089"/>
                  </a:cubicBezTo>
                  <a:cubicBezTo>
                    <a:pt x="-328" y="16562"/>
                    <a:pt x="-126" y="18379"/>
                    <a:pt x="883" y="19590"/>
                  </a:cubicBezTo>
                  <a:cubicBezTo>
                    <a:pt x="1893" y="20801"/>
                    <a:pt x="3709" y="21407"/>
                    <a:pt x="6031" y="21256"/>
                  </a:cubicBezTo>
                  <a:cubicBezTo>
                    <a:pt x="8352" y="21104"/>
                    <a:pt x="11179" y="20196"/>
                    <a:pt x="13904" y="18328"/>
                  </a:cubicBezTo>
                  <a:cubicBezTo>
                    <a:pt x="16629" y="16461"/>
                    <a:pt x="19253" y="13635"/>
                    <a:pt x="19859" y="10809"/>
                  </a:cubicBezTo>
                  <a:cubicBezTo>
                    <a:pt x="20465" y="7983"/>
                    <a:pt x="19051" y="5157"/>
                    <a:pt x="17336" y="3289"/>
                  </a:cubicBezTo>
                  <a:cubicBezTo>
                    <a:pt x="15620" y="1422"/>
                    <a:pt x="13601" y="514"/>
                    <a:pt x="11380" y="160"/>
                  </a:cubicBezTo>
                  <a:cubicBezTo>
                    <a:pt x="9160" y="-193"/>
                    <a:pt x="6737" y="9"/>
                    <a:pt x="4719" y="1069"/>
                  </a:cubicBezTo>
                  <a:cubicBezTo>
                    <a:pt x="2700" y="2128"/>
                    <a:pt x="1085" y="4046"/>
                    <a:pt x="681" y="5560"/>
                  </a:cubicBezTo>
                  <a:cubicBezTo>
                    <a:pt x="278" y="7074"/>
                    <a:pt x="1085" y="8185"/>
                    <a:pt x="4113" y="9547"/>
                  </a:cubicBezTo>
                  <a:cubicBezTo>
                    <a:pt x="7141" y="10910"/>
                    <a:pt x="12390" y="12525"/>
                    <a:pt x="15721" y="13837"/>
                  </a:cubicBezTo>
                  <a:cubicBezTo>
                    <a:pt x="19051" y="15149"/>
                    <a:pt x="20465" y="16158"/>
                    <a:pt x="20868" y="17370"/>
                  </a:cubicBezTo>
                  <a:cubicBezTo>
                    <a:pt x="21272" y="18581"/>
                    <a:pt x="20666" y="19994"/>
                    <a:pt x="20061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9" name="Line"/>
            <p:cNvSpPr/>
            <p:nvPr/>
          </p:nvSpPr>
          <p:spPr>
            <a:xfrm>
              <a:off x="378979" y="363053"/>
              <a:ext cx="161001" cy="52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538" fill="norm" stroke="1" extrusionOk="0">
                  <a:moveTo>
                    <a:pt x="6646" y="719"/>
                  </a:moveTo>
                  <a:cubicBezTo>
                    <a:pt x="7754" y="458"/>
                    <a:pt x="8862" y="198"/>
                    <a:pt x="10246" y="68"/>
                  </a:cubicBezTo>
                  <a:cubicBezTo>
                    <a:pt x="11631" y="-62"/>
                    <a:pt x="13292" y="-62"/>
                    <a:pt x="15369" y="589"/>
                  </a:cubicBezTo>
                  <a:cubicBezTo>
                    <a:pt x="17446" y="1239"/>
                    <a:pt x="19938" y="2540"/>
                    <a:pt x="20769" y="4666"/>
                  </a:cubicBezTo>
                  <a:cubicBezTo>
                    <a:pt x="21600" y="6791"/>
                    <a:pt x="20769" y="9740"/>
                    <a:pt x="17031" y="12690"/>
                  </a:cubicBezTo>
                  <a:cubicBezTo>
                    <a:pt x="13292" y="15639"/>
                    <a:pt x="6646" y="18589"/>
                    <a:pt x="0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0" name="Line"/>
            <p:cNvSpPr/>
            <p:nvPr/>
          </p:nvSpPr>
          <p:spPr>
            <a:xfrm>
              <a:off x="0" y="325235"/>
              <a:ext cx="239280" cy="544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529" fill="norm" stroke="1" extrusionOk="0">
                  <a:moveTo>
                    <a:pt x="8273" y="934"/>
                  </a:moveTo>
                  <a:cubicBezTo>
                    <a:pt x="7522" y="599"/>
                    <a:pt x="6770" y="264"/>
                    <a:pt x="5831" y="96"/>
                  </a:cubicBezTo>
                  <a:cubicBezTo>
                    <a:pt x="4892" y="-71"/>
                    <a:pt x="3765" y="-71"/>
                    <a:pt x="2826" y="515"/>
                  </a:cubicBezTo>
                  <a:cubicBezTo>
                    <a:pt x="1887" y="1101"/>
                    <a:pt x="1136" y="2273"/>
                    <a:pt x="572" y="4450"/>
                  </a:cubicBezTo>
                  <a:cubicBezTo>
                    <a:pt x="9" y="6627"/>
                    <a:pt x="-367" y="9808"/>
                    <a:pt x="572" y="12613"/>
                  </a:cubicBezTo>
                  <a:cubicBezTo>
                    <a:pt x="1511" y="15417"/>
                    <a:pt x="3765" y="17845"/>
                    <a:pt x="7428" y="19269"/>
                  </a:cubicBezTo>
                  <a:cubicBezTo>
                    <a:pt x="11090" y="20692"/>
                    <a:pt x="16162" y="21110"/>
                    <a:pt x="21233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1" name="Line"/>
            <p:cNvSpPr/>
            <p:nvPr/>
          </p:nvSpPr>
          <p:spPr>
            <a:xfrm>
              <a:off x="1198129" y="488537"/>
              <a:ext cx="317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1108"/>
                    <a:pt x="10080" y="2215"/>
                    <a:pt x="6480" y="5815"/>
                  </a:cubicBezTo>
                  <a:cubicBezTo>
                    <a:pt x="2880" y="9415"/>
                    <a:pt x="1440" y="155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2" name="Line"/>
            <p:cNvSpPr/>
            <p:nvPr/>
          </p:nvSpPr>
          <p:spPr>
            <a:xfrm>
              <a:off x="1166379" y="406692"/>
              <a:ext cx="50801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0" y="12126"/>
                    <a:pt x="0" y="4168"/>
                    <a:pt x="3600" y="1326"/>
                  </a:cubicBezTo>
                  <a:cubicBezTo>
                    <a:pt x="7200" y="-1516"/>
                    <a:pt x="14400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3" name="Line"/>
            <p:cNvSpPr/>
            <p:nvPr/>
          </p:nvSpPr>
          <p:spPr>
            <a:xfrm>
              <a:off x="1309985" y="448496"/>
              <a:ext cx="129445" cy="198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54" fill="norm" stroke="1" extrusionOk="0">
                  <a:moveTo>
                    <a:pt x="1448" y="1573"/>
                  </a:moveTo>
                  <a:cubicBezTo>
                    <a:pt x="1448" y="7030"/>
                    <a:pt x="1448" y="12487"/>
                    <a:pt x="1274" y="15897"/>
                  </a:cubicBezTo>
                  <a:cubicBezTo>
                    <a:pt x="1100" y="19308"/>
                    <a:pt x="751" y="20672"/>
                    <a:pt x="403" y="20786"/>
                  </a:cubicBezTo>
                  <a:cubicBezTo>
                    <a:pt x="54" y="20899"/>
                    <a:pt x="-294" y="19762"/>
                    <a:pt x="403" y="16693"/>
                  </a:cubicBezTo>
                  <a:cubicBezTo>
                    <a:pt x="1100" y="13623"/>
                    <a:pt x="2841" y="8621"/>
                    <a:pt x="4409" y="5552"/>
                  </a:cubicBezTo>
                  <a:cubicBezTo>
                    <a:pt x="5977" y="2482"/>
                    <a:pt x="7371" y="1346"/>
                    <a:pt x="8938" y="663"/>
                  </a:cubicBezTo>
                  <a:cubicBezTo>
                    <a:pt x="10506" y="-19"/>
                    <a:pt x="12248" y="-246"/>
                    <a:pt x="13467" y="322"/>
                  </a:cubicBezTo>
                  <a:cubicBezTo>
                    <a:pt x="14687" y="891"/>
                    <a:pt x="15383" y="2255"/>
                    <a:pt x="16603" y="5893"/>
                  </a:cubicBezTo>
                  <a:cubicBezTo>
                    <a:pt x="17822" y="9531"/>
                    <a:pt x="19564" y="15442"/>
                    <a:pt x="21306" y="21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4" name="Line"/>
            <p:cNvSpPr/>
            <p:nvPr/>
          </p:nvSpPr>
          <p:spPr>
            <a:xfrm>
              <a:off x="1497373" y="154342"/>
              <a:ext cx="234157" cy="511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79" fill="norm" stroke="1" extrusionOk="0">
                  <a:moveTo>
                    <a:pt x="15105" y="13181"/>
                  </a:moveTo>
                  <a:cubicBezTo>
                    <a:pt x="14716" y="12738"/>
                    <a:pt x="14327" y="12295"/>
                    <a:pt x="13257" y="11897"/>
                  </a:cubicBezTo>
                  <a:cubicBezTo>
                    <a:pt x="12186" y="11499"/>
                    <a:pt x="10435" y="11145"/>
                    <a:pt x="8295" y="11897"/>
                  </a:cubicBezTo>
                  <a:cubicBezTo>
                    <a:pt x="6154" y="12650"/>
                    <a:pt x="3624" y="14509"/>
                    <a:pt x="2165" y="16013"/>
                  </a:cubicBezTo>
                  <a:cubicBezTo>
                    <a:pt x="705" y="17518"/>
                    <a:pt x="316" y="18669"/>
                    <a:pt x="122" y="19466"/>
                  </a:cubicBezTo>
                  <a:cubicBezTo>
                    <a:pt x="-73" y="20263"/>
                    <a:pt x="-73" y="20705"/>
                    <a:pt x="413" y="21015"/>
                  </a:cubicBezTo>
                  <a:cubicBezTo>
                    <a:pt x="900" y="21325"/>
                    <a:pt x="1873" y="21502"/>
                    <a:pt x="3332" y="21281"/>
                  </a:cubicBezTo>
                  <a:cubicBezTo>
                    <a:pt x="4792" y="21059"/>
                    <a:pt x="6738" y="20440"/>
                    <a:pt x="8781" y="18802"/>
                  </a:cubicBezTo>
                  <a:cubicBezTo>
                    <a:pt x="10824" y="17164"/>
                    <a:pt x="12965" y="14509"/>
                    <a:pt x="14035" y="11587"/>
                  </a:cubicBezTo>
                  <a:cubicBezTo>
                    <a:pt x="15105" y="8666"/>
                    <a:pt x="15105" y="5479"/>
                    <a:pt x="15008" y="3576"/>
                  </a:cubicBezTo>
                  <a:cubicBezTo>
                    <a:pt x="14911" y="1672"/>
                    <a:pt x="14716" y="1053"/>
                    <a:pt x="14230" y="610"/>
                  </a:cubicBezTo>
                  <a:cubicBezTo>
                    <a:pt x="13743" y="168"/>
                    <a:pt x="12965" y="-98"/>
                    <a:pt x="12284" y="35"/>
                  </a:cubicBezTo>
                  <a:cubicBezTo>
                    <a:pt x="11603" y="168"/>
                    <a:pt x="11019" y="699"/>
                    <a:pt x="10630" y="1761"/>
                  </a:cubicBezTo>
                  <a:cubicBezTo>
                    <a:pt x="10241" y="2823"/>
                    <a:pt x="10046" y="4417"/>
                    <a:pt x="10727" y="6851"/>
                  </a:cubicBezTo>
                  <a:cubicBezTo>
                    <a:pt x="11408" y="9286"/>
                    <a:pt x="12965" y="12561"/>
                    <a:pt x="14911" y="14863"/>
                  </a:cubicBezTo>
                  <a:cubicBezTo>
                    <a:pt x="16857" y="17164"/>
                    <a:pt x="19192" y="18492"/>
                    <a:pt x="21527" y="19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5" name="Line"/>
            <p:cNvSpPr/>
            <p:nvPr/>
          </p:nvSpPr>
          <p:spPr>
            <a:xfrm>
              <a:off x="2532640" y="217254"/>
              <a:ext cx="214890" cy="36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093" fill="norm" stroke="1" extrusionOk="0">
                  <a:moveTo>
                    <a:pt x="11970" y="2860"/>
                  </a:moveTo>
                  <a:cubicBezTo>
                    <a:pt x="12181" y="2243"/>
                    <a:pt x="12393" y="1625"/>
                    <a:pt x="12075" y="1008"/>
                  </a:cubicBezTo>
                  <a:cubicBezTo>
                    <a:pt x="11758" y="391"/>
                    <a:pt x="10911" y="-226"/>
                    <a:pt x="9005" y="83"/>
                  </a:cubicBezTo>
                  <a:cubicBezTo>
                    <a:pt x="7099" y="391"/>
                    <a:pt x="4134" y="1625"/>
                    <a:pt x="2440" y="2860"/>
                  </a:cubicBezTo>
                  <a:cubicBezTo>
                    <a:pt x="746" y="4094"/>
                    <a:pt x="323" y="5328"/>
                    <a:pt x="111" y="6254"/>
                  </a:cubicBezTo>
                  <a:cubicBezTo>
                    <a:pt x="-101" y="7180"/>
                    <a:pt x="-101" y="7797"/>
                    <a:pt x="958" y="8229"/>
                  </a:cubicBezTo>
                  <a:cubicBezTo>
                    <a:pt x="2017" y="8661"/>
                    <a:pt x="4134" y="8908"/>
                    <a:pt x="6252" y="8476"/>
                  </a:cubicBezTo>
                  <a:cubicBezTo>
                    <a:pt x="8370" y="8044"/>
                    <a:pt x="10487" y="6933"/>
                    <a:pt x="11864" y="5945"/>
                  </a:cubicBezTo>
                  <a:cubicBezTo>
                    <a:pt x="13240" y="4958"/>
                    <a:pt x="13875" y="4094"/>
                    <a:pt x="14299" y="3353"/>
                  </a:cubicBezTo>
                  <a:cubicBezTo>
                    <a:pt x="14723" y="2613"/>
                    <a:pt x="14934" y="1996"/>
                    <a:pt x="14617" y="3909"/>
                  </a:cubicBezTo>
                  <a:cubicBezTo>
                    <a:pt x="14299" y="5822"/>
                    <a:pt x="13452" y="10265"/>
                    <a:pt x="13028" y="13475"/>
                  </a:cubicBezTo>
                  <a:cubicBezTo>
                    <a:pt x="12605" y="16684"/>
                    <a:pt x="12605" y="18659"/>
                    <a:pt x="13028" y="19831"/>
                  </a:cubicBezTo>
                  <a:cubicBezTo>
                    <a:pt x="13452" y="21004"/>
                    <a:pt x="14299" y="21374"/>
                    <a:pt x="15781" y="20880"/>
                  </a:cubicBezTo>
                  <a:cubicBezTo>
                    <a:pt x="17264" y="20387"/>
                    <a:pt x="19381" y="19029"/>
                    <a:pt x="21499" y="17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6" name="Line"/>
            <p:cNvSpPr/>
            <p:nvPr/>
          </p:nvSpPr>
          <p:spPr>
            <a:xfrm>
              <a:off x="2809951" y="242170"/>
              <a:ext cx="96329" cy="314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425" fill="norm" stroke="1" extrusionOk="0">
                  <a:moveTo>
                    <a:pt x="9885" y="4665"/>
                  </a:moveTo>
                  <a:cubicBezTo>
                    <a:pt x="10345" y="3945"/>
                    <a:pt x="10804" y="3225"/>
                    <a:pt x="11034" y="2433"/>
                  </a:cubicBezTo>
                  <a:cubicBezTo>
                    <a:pt x="11264" y="1641"/>
                    <a:pt x="11264" y="777"/>
                    <a:pt x="10115" y="345"/>
                  </a:cubicBezTo>
                  <a:cubicBezTo>
                    <a:pt x="8966" y="-87"/>
                    <a:pt x="6668" y="-87"/>
                    <a:pt x="4830" y="201"/>
                  </a:cubicBezTo>
                  <a:cubicBezTo>
                    <a:pt x="2992" y="489"/>
                    <a:pt x="1613" y="1065"/>
                    <a:pt x="694" y="2145"/>
                  </a:cubicBezTo>
                  <a:cubicBezTo>
                    <a:pt x="-225" y="3225"/>
                    <a:pt x="-685" y="4809"/>
                    <a:pt x="2302" y="7041"/>
                  </a:cubicBezTo>
                  <a:cubicBezTo>
                    <a:pt x="5289" y="9273"/>
                    <a:pt x="11724" y="12153"/>
                    <a:pt x="15630" y="14385"/>
                  </a:cubicBezTo>
                  <a:cubicBezTo>
                    <a:pt x="19536" y="16617"/>
                    <a:pt x="20915" y="18201"/>
                    <a:pt x="20915" y="19281"/>
                  </a:cubicBezTo>
                  <a:cubicBezTo>
                    <a:pt x="20915" y="20361"/>
                    <a:pt x="19536" y="20937"/>
                    <a:pt x="17698" y="21225"/>
                  </a:cubicBezTo>
                  <a:cubicBezTo>
                    <a:pt x="15860" y="21513"/>
                    <a:pt x="13562" y="21513"/>
                    <a:pt x="11034" y="21081"/>
                  </a:cubicBezTo>
                  <a:cubicBezTo>
                    <a:pt x="8506" y="20649"/>
                    <a:pt x="5749" y="19785"/>
                    <a:pt x="2992" y="18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7" name="Line"/>
            <p:cNvSpPr/>
            <p:nvPr/>
          </p:nvSpPr>
          <p:spPr>
            <a:xfrm>
              <a:off x="2772929" y="209137"/>
              <a:ext cx="273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16" y="15508"/>
                    <a:pt x="7033" y="9415"/>
                    <a:pt x="10633" y="5815"/>
                  </a:cubicBezTo>
                  <a:cubicBezTo>
                    <a:pt x="14233" y="2215"/>
                    <a:pt x="17916" y="11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8" name="Line"/>
            <p:cNvSpPr/>
            <p:nvPr/>
          </p:nvSpPr>
          <p:spPr>
            <a:xfrm>
              <a:off x="3287279" y="164687"/>
              <a:ext cx="1397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354"/>
                    <a:pt x="18327" y="708"/>
                    <a:pt x="16691" y="1948"/>
                  </a:cubicBezTo>
                  <a:cubicBezTo>
                    <a:pt x="15055" y="3187"/>
                    <a:pt x="13418" y="5311"/>
                    <a:pt x="11782" y="7967"/>
                  </a:cubicBezTo>
                  <a:cubicBezTo>
                    <a:pt x="10145" y="10623"/>
                    <a:pt x="8509" y="13810"/>
                    <a:pt x="6545" y="16170"/>
                  </a:cubicBezTo>
                  <a:cubicBezTo>
                    <a:pt x="4582" y="18531"/>
                    <a:pt x="2291" y="2006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9" name="Line"/>
            <p:cNvSpPr/>
            <p:nvPr/>
          </p:nvSpPr>
          <p:spPr>
            <a:xfrm>
              <a:off x="3223779" y="327343"/>
              <a:ext cx="69851" cy="5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20970"/>
                  </a:moveTo>
                  <a:cubicBezTo>
                    <a:pt x="0" y="17246"/>
                    <a:pt x="0" y="13522"/>
                    <a:pt x="655" y="9798"/>
                  </a:cubicBezTo>
                  <a:cubicBezTo>
                    <a:pt x="1309" y="6073"/>
                    <a:pt x="2618" y="2349"/>
                    <a:pt x="6218" y="860"/>
                  </a:cubicBezTo>
                  <a:cubicBezTo>
                    <a:pt x="9818" y="-630"/>
                    <a:pt x="15709" y="115"/>
                    <a:pt x="21600" y="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0" name="Line"/>
            <p:cNvSpPr/>
            <p:nvPr/>
          </p:nvSpPr>
          <p:spPr>
            <a:xfrm>
              <a:off x="3458729" y="437737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1" name="Line"/>
            <p:cNvSpPr/>
            <p:nvPr/>
          </p:nvSpPr>
          <p:spPr>
            <a:xfrm>
              <a:off x="3674629" y="399637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744"/>
                    <a:pt x="21600" y="7488"/>
                    <a:pt x="21600" y="11088"/>
                  </a:cubicBezTo>
                  <a:cubicBezTo>
                    <a:pt x="21600" y="14688"/>
                    <a:pt x="10800" y="1814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2" name="Line"/>
            <p:cNvSpPr/>
            <p:nvPr/>
          </p:nvSpPr>
          <p:spPr>
            <a:xfrm>
              <a:off x="3674629" y="240887"/>
              <a:ext cx="31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3" name="Line"/>
            <p:cNvSpPr/>
            <p:nvPr/>
          </p:nvSpPr>
          <p:spPr>
            <a:xfrm>
              <a:off x="3780572" y="63087"/>
              <a:ext cx="281408" cy="51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18" fill="norm" stroke="1" extrusionOk="0">
                  <a:moveTo>
                    <a:pt x="4505" y="0"/>
                  </a:moveTo>
                  <a:cubicBezTo>
                    <a:pt x="3860" y="3035"/>
                    <a:pt x="3215" y="6069"/>
                    <a:pt x="2409" y="9015"/>
                  </a:cubicBezTo>
                  <a:cubicBezTo>
                    <a:pt x="1603" y="11960"/>
                    <a:pt x="636" y="14817"/>
                    <a:pt x="233" y="16736"/>
                  </a:cubicBezTo>
                  <a:cubicBezTo>
                    <a:pt x="-170" y="18655"/>
                    <a:pt x="-9" y="19636"/>
                    <a:pt x="394" y="20306"/>
                  </a:cubicBezTo>
                  <a:cubicBezTo>
                    <a:pt x="797" y="20975"/>
                    <a:pt x="1442" y="21332"/>
                    <a:pt x="2329" y="21466"/>
                  </a:cubicBezTo>
                  <a:cubicBezTo>
                    <a:pt x="3215" y="21600"/>
                    <a:pt x="4343" y="21511"/>
                    <a:pt x="5794" y="20752"/>
                  </a:cubicBezTo>
                  <a:cubicBezTo>
                    <a:pt x="7245" y="19993"/>
                    <a:pt x="9018" y="18565"/>
                    <a:pt x="10146" y="17583"/>
                  </a:cubicBezTo>
                  <a:cubicBezTo>
                    <a:pt x="11275" y="16602"/>
                    <a:pt x="11758" y="16066"/>
                    <a:pt x="12000" y="15486"/>
                  </a:cubicBezTo>
                  <a:cubicBezTo>
                    <a:pt x="12242" y="14906"/>
                    <a:pt x="12242" y="14281"/>
                    <a:pt x="11678" y="13969"/>
                  </a:cubicBezTo>
                  <a:cubicBezTo>
                    <a:pt x="11114" y="13656"/>
                    <a:pt x="9985" y="13656"/>
                    <a:pt x="8776" y="13924"/>
                  </a:cubicBezTo>
                  <a:cubicBezTo>
                    <a:pt x="7567" y="14192"/>
                    <a:pt x="6278" y="14727"/>
                    <a:pt x="5552" y="15218"/>
                  </a:cubicBezTo>
                  <a:cubicBezTo>
                    <a:pt x="4827" y="15709"/>
                    <a:pt x="4666" y="16155"/>
                    <a:pt x="4585" y="16602"/>
                  </a:cubicBezTo>
                  <a:cubicBezTo>
                    <a:pt x="4505" y="17048"/>
                    <a:pt x="4505" y="17494"/>
                    <a:pt x="5391" y="17985"/>
                  </a:cubicBezTo>
                  <a:cubicBezTo>
                    <a:pt x="6278" y="18476"/>
                    <a:pt x="8051" y="19012"/>
                    <a:pt x="10872" y="19235"/>
                  </a:cubicBezTo>
                  <a:cubicBezTo>
                    <a:pt x="13693" y="19458"/>
                    <a:pt x="17561" y="19369"/>
                    <a:pt x="21430" y="19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4" name="Line"/>
            <p:cNvSpPr/>
            <p:nvPr/>
          </p:nvSpPr>
          <p:spPr>
            <a:xfrm>
              <a:off x="4662367" y="198989"/>
              <a:ext cx="161613" cy="302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291" fill="norm" stroke="1" extrusionOk="0">
                  <a:moveTo>
                    <a:pt x="16159" y="6970"/>
                  </a:moveTo>
                  <a:cubicBezTo>
                    <a:pt x="17267" y="5481"/>
                    <a:pt x="18375" y="3991"/>
                    <a:pt x="18929" y="2799"/>
                  </a:cubicBezTo>
                  <a:cubicBezTo>
                    <a:pt x="19482" y="1608"/>
                    <a:pt x="19482" y="714"/>
                    <a:pt x="18375" y="267"/>
                  </a:cubicBezTo>
                  <a:cubicBezTo>
                    <a:pt x="17267" y="-180"/>
                    <a:pt x="15052" y="-180"/>
                    <a:pt x="12006" y="1161"/>
                  </a:cubicBezTo>
                  <a:cubicBezTo>
                    <a:pt x="8959" y="2501"/>
                    <a:pt x="5082" y="5183"/>
                    <a:pt x="2729" y="8386"/>
                  </a:cubicBezTo>
                  <a:cubicBezTo>
                    <a:pt x="375" y="11588"/>
                    <a:pt x="-456" y="15312"/>
                    <a:pt x="236" y="17696"/>
                  </a:cubicBezTo>
                  <a:cubicBezTo>
                    <a:pt x="929" y="20079"/>
                    <a:pt x="3144" y="21122"/>
                    <a:pt x="6882" y="21271"/>
                  </a:cubicBezTo>
                  <a:cubicBezTo>
                    <a:pt x="10621" y="21420"/>
                    <a:pt x="15882" y="20675"/>
                    <a:pt x="21144" y="19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5" name="Line"/>
            <p:cNvSpPr/>
            <p:nvPr/>
          </p:nvSpPr>
          <p:spPr>
            <a:xfrm>
              <a:off x="4957971" y="247237"/>
              <a:ext cx="18409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20873" y="0"/>
                  </a:moveTo>
                  <a:cubicBezTo>
                    <a:pt x="13673" y="6277"/>
                    <a:pt x="6473" y="12554"/>
                    <a:pt x="2873" y="16154"/>
                  </a:cubicBezTo>
                  <a:cubicBezTo>
                    <a:pt x="-727" y="19754"/>
                    <a:pt x="-727" y="20677"/>
                    <a:pt x="1673" y="21138"/>
                  </a:cubicBezTo>
                  <a:cubicBezTo>
                    <a:pt x="4073" y="21600"/>
                    <a:pt x="8873" y="21600"/>
                    <a:pt x="136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6" name="Line"/>
            <p:cNvSpPr/>
            <p:nvPr/>
          </p:nvSpPr>
          <p:spPr>
            <a:xfrm>
              <a:off x="4900179" y="222200"/>
              <a:ext cx="209551" cy="6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4" fill="norm" stroke="1" extrusionOk="0">
                  <a:moveTo>
                    <a:pt x="0" y="20784"/>
                  </a:moveTo>
                  <a:cubicBezTo>
                    <a:pt x="0" y="17300"/>
                    <a:pt x="0" y="13816"/>
                    <a:pt x="1636" y="9984"/>
                  </a:cubicBezTo>
                  <a:cubicBezTo>
                    <a:pt x="3273" y="6152"/>
                    <a:pt x="6545" y="1971"/>
                    <a:pt x="10145" y="578"/>
                  </a:cubicBezTo>
                  <a:cubicBezTo>
                    <a:pt x="13745" y="-816"/>
                    <a:pt x="17673" y="578"/>
                    <a:pt x="21600" y="1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7" name="Line"/>
            <p:cNvSpPr/>
            <p:nvPr/>
          </p:nvSpPr>
          <p:spPr>
            <a:xfrm>
              <a:off x="4881129" y="520287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8" name="Line"/>
            <p:cNvSpPr/>
            <p:nvPr/>
          </p:nvSpPr>
          <p:spPr>
            <a:xfrm>
              <a:off x="5795865" y="55457"/>
              <a:ext cx="129036" cy="45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462" fill="norm" stroke="1" extrusionOk="0">
                  <a:moveTo>
                    <a:pt x="18460" y="3924"/>
                  </a:moveTo>
                  <a:cubicBezTo>
                    <a:pt x="19146" y="3429"/>
                    <a:pt x="19832" y="2934"/>
                    <a:pt x="20346" y="2290"/>
                  </a:cubicBezTo>
                  <a:cubicBezTo>
                    <a:pt x="20860" y="1645"/>
                    <a:pt x="21203" y="853"/>
                    <a:pt x="20517" y="407"/>
                  </a:cubicBezTo>
                  <a:cubicBezTo>
                    <a:pt x="19832" y="-39"/>
                    <a:pt x="18117" y="-138"/>
                    <a:pt x="15374" y="209"/>
                  </a:cubicBezTo>
                  <a:cubicBezTo>
                    <a:pt x="12632" y="556"/>
                    <a:pt x="8860" y="1348"/>
                    <a:pt x="5946" y="2834"/>
                  </a:cubicBezTo>
                  <a:cubicBezTo>
                    <a:pt x="3032" y="4321"/>
                    <a:pt x="974" y="6501"/>
                    <a:pt x="289" y="8978"/>
                  </a:cubicBezTo>
                  <a:cubicBezTo>
                    <a:pt x="-397" y="11455"/>
                    <a:pt x="289" y="14229"/>
                    <a:pt x="803" y="16359"/>
                  </a:cubicBezTo>
                  <a:cubicBezTo>
                    <a:pt x="1317" y="18490"/>
                    <a:pt x="1660" y="19976"/>
                    <a:pt x="2003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9" name="Line"/>
            <p:cNvSpPr/>
            <p:nvPr/>
          </p:nvSpPr>
          <p:spPr>
            <a:xfrm>
              <a:off x="5712979" y="329787"/>
              <a:ext cx="393701" cy="169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12000"/>
                  </a:moveTo>
                  <a:cubicBezTo>
                    <a:pt x="348" y="10933"/>
                    <a:pt x="697" y="9867"/>
                    <a:pt x="2265" y="8800"/>
                  </a:cubicBezTo>
                  <a:cubicBezTo>
                    <a:pt x="3832" y="7733"/>
                    <a:pt x="6619" y="6667"/>
                    <a:pt x="8652" y="6000"/>
                  </a:cubicBezTo>
                  <a:cubicBezTo>
                    <a:pt x="10684" y="5333"/>
                    <a:pt x="11961" y="5067"/>
                    <a:pt x="12890" y="4800"/>
                  </a:cubicBezTo>
                  <a:cubicBezTo>
                    <a:pt x="13819" y="4533"/>
                    <a:pt x="14400" y="4267"/>
                    <a:pt x="14400" y="3867"/>
                  </a:cubicBezTo>
                  <a:cubicBezTo>
                    <a:pt x="14400" y="3467"/>
                    <a:pt x="13819" y="2933"/>
                    <a:pt x="13006" y="3200"/>
                  </a:cubicBezTo>
                  <a:cubicBezTo>
                    <a:pt x="12194" y="3467"/>
                    <a:pt x="11148" y="4533"/>
                    <a:pt x="10394" y="6400"/>
                  </a:cubicBezTo>
                  <a:cubicBezTo>
                    <a:pt x="9639" y="8267"/>
                    <a:pt x="9174" y="10933"/>
                    <a:pt x="9000" y="12933"/>
                  </a:cubicBezTo>
                  <a:cubicBezTo>
                    <a:pt x="8826" y="14933"/>
                    <a:pt x="8942" y="16267"/>
                    <a:pt x="9290" y="17200"/>
                  </a:cubicBezTo>
                  <a:cubicBezTo>
                    <a:pt x="9639" y="18133"/>
                    <a:pt x="10219" y="18667"/>
                    <a:pt x="10684" y="18400"/>
                  </a:cubicBezTo>
                  <a:cubicBezTo>
                    <a:pt x="11148" y="18133"/>
                    <a:pt x="11497" y="17067"/>
                    <a:pt x="11787" y="14800"/>
                  </a:cubicBezTo>
                  <a:cubicBezTo>
                    <a:pt x="12077" y="12533"/>
                    <a:pt x="12310" y="9067"/>
                    <a:pt x="12484" y="6667"/>
                  </a:cubicBezTo>
                  <a:cubicBezTo>
                    <a:pt x="12658" y="4267"/>
                    <a:pt x="12774" y="2933"/>
                    <a:pt x="13065" y="2933"/>
                  </a:cubicBezTo>
                  <a:cubicBezTo>
                    <a:pt x="13355" y="2933"/>
                    <a:pt x="13819" y="4267"/>
                    <a:pt x="14458" y="6933"/>
                  </a:cubicBezTo>
                  <a:cubicBezTo>
                    <a:pt x="15097" y="9600"/>
                    <a:pt x="15910" y="13600"/>
                    <a:pt x="16316" y="16400"/>
                  </a:cubicBezTo>
                  <a:cubicBezTo>
                    <a:pt x="16723" y="19200"/>
                    <a:pt x="16723" y="20800"/>
                    <a:pt x="16490" y="21200"/>
                  </a:cubicBezTo>
                  <a:cubicBezTo>
                    <a:pt x="16258" y="21600"/>
                    <a:pt x="15794" y="20800"/>
                    <a:pt x="15561" y="19467"/>
                  </a:cubicBezTo>
                  <a:cubicBezTo>
                    <a:pt x="15329" y="18133"/>
                    <a:pt x="15329" y="16267"/>
                    <a:pt x="15968" y="13200"/>
                  </a:cubicBezTo>
                  <a:cubicBezTo>
                    <a:pt x="16606" y="10133"/>
                    <a:pt x="17884" y="5867"/>
                    <a:pt x="18929" y="3467"/>
                  </a:cubicBezTo>
                  <a:cubicBezTo>
                    <a:pt x="19974" y="1067"/>
                    <a:pt x="20787" y="53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0" name="Line"/>
            <p:cNvSpPr/>
            <p:nvPr/>
          </p:nvSpPr>
          <p:spPr>
            <a:xfrm>
              <a:off x="6824229" y="220708"/>
              <a:ext cx="393701" cy="44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21552"/>
                  </a:moveTo>
                  <a:cubicBezTo>
                    <a:pt x="929" y="19914"/>
                    <a:pt x="1858" y="18276"/>
                    <a:pt x="2961" y="15717"/>
                  </a:cubicBezTo>
                  <a:cubicBezTo>
                    <a:pt x="4065" y="13158"/>
                    <a:pt x="5342" y="9677"/>
                    <a:pt x="6155" y="7118"/>
                  </a:cubicBezTo>
                  <a:cubicBezTo>
                    <a:pt x="6968" y="4559"/>
                    <a:pt x="7316" y="2921"/>
                    <a:pt x="7490" y="1795"/>
                  </a:cubicBezTo>
                  <a:cubicBezTo>
                    <a:pt x="7665" y="669"/>
                    <a:pt x="7665" y="54"/>
                    <a:pt x="7606" y="3"/>
                  </a:cubicBezTo>
                  <a:cubicBezTo>
                    <a:pt x="7548" y="-48"/>
                    <a:pt x="7432" y="464"/>
                    <a:pt x="7084" y="2358"/>
                  </a:cubicBezTo>
                  <a:cubicBezTo>
                    <a:pt x="6735" y="4252"/>
                    <a:pt x="6155" y="7527"/>
                    <a:pt x="5865" y="9472"/>
                  </a:cubicBezTo>
                  <a:cubicBezTo>
                    <a:pt x="5574" y="11417"/>
                    <a:pt x="5574" y="12032"/>
                    <a:pt x="5748" y="12595"/>
                  </a:cubicBezTo>
                  <a:cubicBezTo>
                    <a:pt x="5923" y="13158"/>
                    <a:pt x="6271" y="13670"/>
                    <a:pt x="6735" y="13977"/>
                  </a:cubicBezTo>
                  <a:cubicBezTo>
                    <a:pt x="7200" y="14284"/>
                    <a:pt x="7781" y="14386"/>
                    <a:pt x="8826" y="13721"/>
                  </a:cubicBezTo>
                  <a:cubicBezTo>
                    <a:pt x="9871" y="13055"/>
                    <a:pt x="11381" y="11622"/>
                    <a:pt x="12658" y="9831"/>
                  </a:cubicBezTo>
                  <a:cubicBezTo>
                    <a:pt x="13935" y="8039"/>
                    <a:pt x="14981" y="5889"/>
                    <a:pt x="15619" y="4559"/>
                  </a:cubicBezTo>
                  <a:cubicBezTo>
                    <a:pt x="16258" y="3228"/>
                    <a:pt x="16490" y="2716"/>
                    <a:pt x="16548" y="2716"/>
                  </a:cubicBezTo>
                  <a:cubicBezTo>
                    <a:pt x="16606" y="2716"/>
                    <a:pt x="16490" y="3228"/>
                    <a:pt x="16374" y="4098"/>
                  </a:cubicBezTo>
                  <a:cubicBezTo>
                    <a:pt x="16258" y="4968"/>
                    <a:pt x="16142" y="6197"/>
                    <a:pt x="16258" y="7067"/>
                  </a:cubicBezTo>
                  <a:cubicBezTo>
                    <a:pt x="16374" y="7937"/>
                    <a:pt x="16723" y="8449"/>
                    <a:pt x="17594" y="8705"/>
                  </a:cubicBezTo>
                  <a:cubicBezTo>
                    <a:pt x="18465" y="8961"/>
                    <a:pt x="19858" y="8961"/>
                    <a:pt x="20613" y="8858"/>
                  </a:cubicBezTo>
                  <a:cubicBezTo>
                    <a:pt x="21368" y="8756"/>
                    <a:pt x="21484" y="8551"/>
                    <a:pt x="21600" y="8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1" name="Line"/>
            <p:cNvSpPr/>
            <p:nvPr/>
          </p:nvSpPr>
          <p:spPr>
            <a:xfrm>
              <a:off x="6998606" y="0"/>
              <a:ext cx="136774" cy="15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882" fill="norm" stroke="1" extrusionOk="0">
                  <a:moveTo>
                    <a:pt x="2531" y="10312"/>
                  </a:moveTo>
                  <a:cubicBezTo>
                    <a:pt x="2199" y="11752"/>
                    <a:pt x="1867" y="13192"/>
                    <a:pt x="1368" y="15352"/>
                  </a:cubicBezTo>
                  <a:cubicBezTo>
                    <a:pt x="870" y="17512"/>
                    <a:pt x="205" y="20392"/>
                    <a:pt x="39" y="20824"/>
                  </a:cubicBezTo>
                  <a:cubicBezTo>
                    <a:pt x="-127" y="21256"/>
                    <a:pt x="205" y="19240"/>
                    <a:pt x="1701" y="16072"/>
                  </a:cubicBezTo>
                  <a:cubicBezTo>
                    <a:pt x="3196" y="12904"/>
                    <a:pt x="5855" y="8584"/>
                    <a:pt x="7682" y="5848"/>
                  </a:cubicBezTo>
                  <a:cubicBezTo>
                    <a:pt x="9510" y="3112"/>
                    <a:pt x="10507" y="1960"/>
                    <a:pt x="11836" y="1096"/>
                  </a:cubicBezTo>
                  <a:cubicBezTo>
                    <a:pt x="13165" y="232"/>
                    <a:pt x="14827" y="-344"/>
                    <a:pt x="15824" y="232"/>
                  </a:cubicBezTo>
                  <a:cubicBezTo>
                    <a:pt x="16821" y="808"/>
                    <a:pt x="17153" y="2536"/>
                    <a:pt x="17984" y="5128"/>
                  </a:cubicBezTo>
                  <a:cubicBezTo>
                    <a:pt x="18815" y="7720"/>
                    <a:pt x="20144" y="11176"/>
                    <a:pt x="21473" y="14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2" name="Line"/>
            <p:cNvSpPr/>
            <p:nvPr/>
          </p:nvSpPr>
          <p:spPr>
            <a:xfrm>
              <a:off x="7446529" y="310737"/>
              <a:ext cx="1079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3" name="Line"/>
            <p:cNvSpPr/>
            <p:nvPr/>
          </p:nvSpPr>
          <p:spPr>
            <a:xfrm>
              <a:off x="7484629" y="399637"/>
              <a:ext cx="101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4" name="Line"/>
            <p:cNvSpPr/>
            <p:nvPr/>
          </p:nvSpPr>
          <p:spPr>
            <a:xfrm>
              <a:off x="8057897" y="107537"/>
              <a:ext cx="239533" cy="32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96" fill="norm" stroke="1" extrusionOk="0">
                  <a:moveTo>
                    <a:pt x="21255" y="0"/>
                  </a:moveTo>
                  <a:cubicBezTo>
                    <a:pt x="16747" y="1938"/>
                    <a:pt x="12239" y="3877"/>
                    <a:pt x="9516" y="4985"/>
                  </a:cubicBezTo>
                  <a:cubicBezTo>
                    <a:pt x="6792" y="6092"/>
                    <a:pt x="5853" y="6369"/>
                    <a:pt x="4914" y="6923"/>
                  </a:cubicBezTo>
                  <a:cubicBezTo>
                    <a:pt x="3975" y="7477"/>
                    <a:pt x="3036" y="8308"/>
                    <a:pt x="3036" y="8862"/>
                  </a:cubicBezTo>
                  <a:cubicBezTo>
                    <a:pt x="3036" y="9415"/>
                    <a:pt x="3975" y="9692"/>
                    <a:pt x="5572" y="9831"/>
                  </a:cubicBezTo>
                  <a:cubicBezTo>
                    <a:pt x="7168" y="9969"/>
                    <a:pt x="9422" y="9969"/>
                    <a:pt x="11300" y="9969"/>
                  </a:cubicBezTo>
                  <a:cubicBezTo>
                    <a:pt x="13178" y="9969"/>
                    <a:pt x="14681" y="9969"/>
                    <a:pt x="15245" y="10315"/>
                  </a:cubicBezTo>
                  <a:cubicBezTo>
                    <a:pt x="15808" y="10662"/>
                    <a:pt x="15432" y="11354"/>
                    <a:pt x="13460" y="12669"/>
                  </a:cubicBezTo>
                  <a:cubicBezTo>
                    <a:pt x="11488" y="13985"/>
                    <a:pt x="7919" y="15923"/>
                    <a:pt x="5665" y="17100"/>
                  </a:cubicBezTo>
                  <a:cubicBezTo>
                    <a:pt x="3412" y="18277"/>
                    <a:pt x="2472" y="18692"/>
                    <a:pt x="1533" y="19315"/>
                  </a:cubicBezTo>
                  <a:cubicBezTo>
                    <a:pt x="594" y="19938"/>
                    <a:pt x="-345" y="20769"/>
                    <a:pt x="125" y="21185"/>
                  </a:cubicBezTo>
                  <a:cubicBezTo>
                    <a:pt x="594" y="21600"/>
                    <a:pt x="2472" y="21600"/>
                    <a:pt x="5759" y="21185"/>
                  </a:cubicBezTo>
                  <a:cubicBezTo>
                    <a:pt x="9046" y="20769"/>
                    <a:pt x="13742" y="19938"/>
                    <a:pt x="18438" y="191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5" name="Line"/>
            <p:cNvSpPr/>
            <p:nvPr/>
          </p:nvSpPr>
          <p:spPr>
            <a:xfrm>
              <a:off x="8383652" y="155912"/>
              <a:ext cx="186828" cy="237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37" fill="norm" stroke="1" extrusionOk="0">
                  <a:moveTo>
                    <a:pt x="307" y="2513"/>
                  </a:moveTo>
                  <a:cubicBezTo>
                    <a:pt x="65" y="1366"/>
                    <a:pt x="-178" y="219"/>
                    <a:pt x="186" y="28"/>
                  </a:cubicBezTo>
                  <a:cubicBezTo>
                    <a:pt x="550" y="-163"/>
                    <a:pt x="1521" y="602"/>
                    <a:pt x="3462" y="3182"/>
                  </a:cubicBezTo>
                  <a:cubicBezTo>
                    <a:pt x="5404" y="5763"/>
                    <a:pt x="8316" y="10159"/>
                    <a:pt x="11471" y="13504"/>
                  </a:cubicBezTo>
                  <a:cubicBezTo>
                    <a:pt x="14626" y="16849"/>
                    <a:pt x="18024" y="19143"/>
                    <a:pt x="21422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6" name="Line"/>
            <p:cNvSpPr/>
            <p:nvPr/>
          </p:nvSpPr>
          <p:spPr>
            <a:xfrm>
              <a:off x="8380878" y="151987"/>
              <a:ext cx="195952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21501" y="0"/>
                  </a:moveTo>
                  <a:cubicBezTo>
                    <a:pt x="19411" y="1176"/>
                    <a:pt x="17320" y="2351"/>
                    <a:pt x="13953" y="4996"/>
                  </a:cubicBezTo>
                  <a:cubicBezTo>
                    <a:pt x="10585" y="7641"/>
                    <a:pt x="5940" y="11755"/>
                    <a:pt x="3385" y="14180"/>
                  </a:cubicBezTo>
                  <a:cubicBezTo>
                    <a:pt x="830" y="16604"/>
                    <a:pt x="366" y="17339"/>
                    <a:pt x="133" y="18147"/>
                  </a:cubicBezTo>
                  <a:cubicBezTo>
                    <a:pt x="-99" y="18955"/>
                    <a:pt x="-99" y="19837"/>
                    <a:pt x="714" y="20424"/>
                  </a:cubicBezTo>
                  <a:cubicBezTo>
                    <a:pt x="1527" y="21012"/>
                    <a:pt x="3153" y="21306"/>
                    <a:pt x="47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7" name="Line"/>
            <p:cNvSpPr/>
            <p:nvPr/>
          </p:nvSpPr>
          <p:spPr>
            <a:xfrm>
              <a:off x="8659379" y="367887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8" name="Line"/>
            <p:cNvSpPr/>
            <p:nvPr/>
          </p:nvSpPr>
          <p:spPr>
            <a:xfrm>
              <a:off x="8659379" y="266287"/>
              <a:ext cx="97192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600" fill="norm" stroke="1" extrusionOk="0">
                  <a:moveTo>
                    <a:pt x="12409" y="0"/>
                  </a:moveTo>
                  <a:cubicBezTo>
                    <a:pt x="10111" y="982"/>
                    <a:pt x="7813" y="1964"/>
                    <a:pt x="6434" y="4909"/>
                  </a:cubicBezTo>
                  <a:cubicBezTo>
                    <a:pt x="5055" y="7855"/>
                    <a:pt x="4596" y="12764"/>
                    <a:pt x="5974" y="16200"/>
                  </a:cubicBezTo>
                  <a:cubicBezTo>
                    <a:pt x="7353" y="19636"/>
                    <a:pt x="10570" y="21600"/>
                    <a:pt x="13328" y="21600"/>
                  </a:cubicBezTo>
                  <a:cubicBezTo>
                    <a:pt x="16085" y="21600"/>
                    <a:pt x="18383" y="19636"/>
                    <a:pt x="19762" y="16200"/>
                  </a:cubicBezTo>
                  <a:cubicBezTo>
                    <a:pt x="21140" y="12764"/>
                    <a:pt x="21600" y="7855"/>
                    <a:pt x="20451" y="5400"/>
                  </a:cubicBezTo>
                  <a:cubicBezTo>
                    <a:pt x="19302" y="2945"/>
                    <a:pt x="16545" y="2945"/>
                    <a:pt x="12868" y="4418"/>
                  </a:cubicBezTo>
                  <a:cubicBezTo>
                    <a:pt x="9191" y="5891"/>
                    <a:pt x="4596" y="8836"/>
                    <a:pt x="0" y="1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9" name="Line"/>
            <p:cNvSpPr/>
            <p:nvPr/>
          </p:nvSpPr>
          <p:spPr>
            <a:xfrm>
              <a:off x="8049779" y="634587"/>
              <a:ext cx="641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67" y="18000"/>
                    <a:pt x="4135" y="14400"/>
                    <a:pt x="6451" y="11160"/>
                  </a:cubicBezTo>
                  <a:cubicBezTo>
                    <a:pt x="8768" y="7920"/>
                    <a:pt x="11335" y="5040"/>
                    <a:pt x="13901" y="3240"/>
                  </a:cubicBezTo>
                  <a:cubicBezTo>
                    <a:pt x="16467" y="1440"/>
                    <a:pt x="19034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0" name="Line"/>
            <p:cNvSpPr/>
            <p:nvPr/>
          </p:nvSpPr>
          <p:spPr>
            <a:xfrm>
              <a:off x="8323680" y="743758"/>
              <a:ext cx="230194" cy="264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290" fill="norm" stroke="1" extrusionOk="0">
                  <a:moveTo>
                    <a:pt x="4045" y="2453"/>
                  </a:moveTo>
                  <a:cubicBezTo>
                    <a:pt x="3063" y="7726"/>
                    <a:pt x="2081" y="12998"/>
                    <a:pt x="1394" y="16315"/>
                  </a:cubicBezTo>
                  <a:cubicBezTo>
                    <a:pt x="706" y="19631"/>
                    <a:pt x="314" y="20992"/>
                    <a:pt x="117" y="21247"/>
                  </a:cubicBezTo>
                  <a:cubicBezTo>
                    <a:pt x="-79" y="21502"/>
                    <a:pt x="-79" y="20652"/>
                    <a:pt x="510" y="18100"/>
                  </a:cubicBezTo>
                  <a:cubicBezTo>
                    <a:pt x="1099" y="15549"/>
                    <a:pt x="2277" y="11297"/>
                    <a:pt x="3652" y="8236"/>
                  </a:cubicBezTo>
                  <a:cubicBezTo>
                    <a:pt x="5026" y="5174"/>
                    <a:pt x="6597" y="3304"/>
                    <a:pt x="7776" y="2113"/>
                  </a:cubicBezTo>
                  <a:cubicBezTo>
                    <a:pt x="8954" y="922"/>
                    <a:pt x="9739" y="412"/>
                    <a:pt x="10917" y="157"/>
                  </a:cubicBezTo>
                  <a:cubicBezTo>
                    <a:pt x="12096" y="-98"/>
                    <a:pt x="13666" y="-98"/>
                    <a:pt x="15041" y="582"/>
                  </a:cubicBezTo>
                  <a:cubicBezTo>
                    <a:pt x="16416" y="1263"/>
                    <a:pt x="17594" y="2623"/>
                    <a:pt x="18674" y="4664"/>
                  </a:cubicBezTo>
                  <a:cubicBezTo>
                    <a:pt x="19754" y="6705"/>
                    <a:pt x="20736" y="9426"/>
                    <a:pt x="21128" y="12233"/>
                  </a:cubicBezTo>
                  <a:cubicBezTo>
                    <a:pt x="21521" y="15039"/>
                    <a:pt x="21325" y="17930"/>
                    <a:pt x="21128" y="20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1" name="Line"/>
            <p:cNvSpPr/>
            <p:nvPr/>
          </p:nvSpPr>
          <p:spPr>
            <a:xfrm>
              <a:off x="6271524" y="1377537"/>
              <a:ext cx="2528981" cy="23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41" fill="norm" stroke="1" extrusionOk="0">
                  <a:moveTo>
                    <a:pt x="1349" y="4086"/>
                  </a:moveTo>
                  <a:cubicBezTo>
                    <a:pt x="1690" y="4086"/>
                    <a:pt x="2031" y="4086"/>
                    <a:pt x="2534" y="3892"/>
                  </a:cubicBezTo>
                  <a:cubicBezTo>
                    <a:pt x="3036" y="3697"/>
                    <a:pt x="3701" y="3308"/>
                    <a:pt x="4374" y="2919"/>
                  </a:cubicBezTo>
                  <a:cubicBezTo>
                    <a:pt x="5047" y="2530"/>
                    <a:pt x="5730" y="2141"/>
                    <a:pt x="6430" y="1751"/>
                  </a:cubicBezTo>
                  <a:cubicBezTo>
                    <a:pt x="7130" y="1362"/>
                    <a:pt x="7848" y="973"/>
                    <a:pt x="8567" y="681"/>
                  </a:cubicBezTo>
                  <a:cubicBezTo>
                    <a:pt x="9285" y="389"/>
                    <a:pt x="10003" y="195"/>
                    <a:pt x="10748" y="97"/>
                  </a:cubicBezTo>
                  <a:cubicBezTo>
                    <a:pt x="11493" y="0"/>
                    <a:pt x="12265" y="0"/>
                    <a:pt x="13037" y="0"/>
                  </a:cubicBezTo>
                  <a:cubicBezTo>
                    <a:pt x="13809" y="0"/>
                    <a:pt x="14582" y="0"/>
                    <a:pt x="15363" y="0"/>
                  </a:cubicBezTo>
                  <a:cubicBezTo>
                    <a:pt x="16144" y="0"/>
                    <a:pt x="16934" y="0"/>
                    <a:pt x="17688" y="97"/>
                  </a:cubicBezTo>
                  <a:cubicBezTo>
                    <a:pt x="18442" y="195"/>
                    <a:pt x="19160" y="389"/>
                    <a:pt x="19645" y="486"/>
                  </a:cubicBezTo>
                  <a:cubicBezTo>
                    <a:pt x="20130" y="584"/>
                    <a:pt x="20381" y="584"/>
                    <a:pt x="20552" y="681"/>
                  </a:cubicBezTo>
                  <a:cubicBezTo>
                    <a:pt x="20722" y="778"/>
                    <a:pt x="20812" y="973"/>
                    <a:pt x="20803" y="1168"/>
                  </a:cubicBezTo>
                  <a:cubicBezTo>
                    <a:pt x="20794" y="1362"/>
                    <a:pt x="20686" y="1557"/>
                    <a:pt x="20309" y="1654"/>
                  </a:cubicBezTo>
                  <a:cubicBezTo>
                    <a:pt x="19932" y="1751"/>
                    <a:pt x="19286" y="1751"/>
                    <a:pt x="18594" y="1751"/>
                  </a:cubicBezTo>
                  <a:cubicBezTo>
                    <a:pt x="17903" y="1751"/>
                    <a:pt x="17167" y="1751"/>
                    <a:pt x="16431" y="1751"/>
                  </a:cubicBezTo>
                  <a:cubicBezTo>
                    <a:pt x="15695" y="1751"/>
                    <a:pt x="14959" y="1751"/>
                    <a:pt x="14258" y="1849"/>
                  </a:cubicBezTo>
                  <a:cubicBezTo>
                    <a:pt x="13558" y="1946"/>
                    <a:pt x="12894" y="2141"/>
                    <a:pt x="12238" y="2335"/>
                  </a:cubicBezTo>
                  <a:cubicBezTo>
                    <a:pt x="11583" y="2530"/>
                    <a:pt x="10937" y="2724"/>
                    <a:pt x="10290" y="3016"/>
                  </a:cubicBezTo>
                  <a:cubicBezTo>
                    <a:pt x="9644" y="3308"/>
                    <a:pt x="8997" y="3697"/>
                    <a:pt x="8351" y="4086"/>
                  </a:cubicBezTo>
                  <a:cubicBezTo>
                    <a:pt x="7705" y="4476"/>
                    <a:pt x="7058" y="4865"/>
                    <a:pt x="6349" y="5351"/>
                  </a:cubicBezTo>
                  <a:cubicBezTo>
                    <a:pt x="5640" y="5838"/>
                    <a:pt x="4868" y="6422"/>
                    <a:pt x="4123" y="7005"/>
                  </a:cubicBezTo>
                  <a:cubicBezTo>
                    <a:pt x="3378" y="7589"/>
                    <a:pt x="2659" y="8173"/>
                    <a:pt x="2004" y="8659"/>
                  </a:cubicBezTo>
                  <a:cubicBezTo>
                    <a:pt x="1349" y="9146"/>
                    <a:pt x="756" y="9535"/>
                    <a:pt x="415" y="9827"/>
                  </a:cubicBezTo>
                  <a:cubicBezTo>
                    <a:pt x="74" y="10119"/>
                    <a:pt x="-16" y="10314"/>
                    <a:pt x="2" y="10508"/>
                  </a:cubicBezTo>
                  <a:cubicBezTo>
                    <a:pt x="20" y="10703"/>
                    <a:pt x="146" y="10897"/>
                    <a:pt x="568" y="11092"/>
                  </a:cubicBezTo>
                  <a:cubicBezTo>
                    <a:pt x="989" y="11286"/>
                    <a:pt x="1708" y="11481"/>
                    <a:pt x="2426" y="11189"/>
                  </a:cubicBezTo>
                  <a:cubicBezTo>
                    <a:pt x="3144" y="10897"/>
                    <a:pt x="3862" y="10119"/>
                    <a:pt x="4563" y="9438"/>
                  </a:cubicBezTo>
                  <a:cubicBezTo>
                    <a:pt x="5263" y="8757"/>
                    <a:pt x="5945" y="8173"/>
                    <a:pt x="6672" y="7589"/>
                  </a:cubicBezTo>
                  <a:cubicBezTo>
                    <a:pt x="7399" y="7005"/>
                    <a:pt x="8172" y="6422"/>
                    <a:pt x="8953" y="5838"/>
                  </a:cubicBezTo>
                  <a:cubicBezTo>
                    <a:pt x="9734" y="5254"/>
                    <a:pt x="10524" y="4670"/>
                    <a:pt x="11287" y="4281"/>
                  </a:cubicBezTo>
                  <a:cubicBezTo>
                    <a:pt x="12050" y="3892"/>
                    <a:pt x="12786" y="3697"/>
                    <a:pt x="13486" y="3600"/>
                  </a:cubicBezTo>
                  <a:cubicBezTo>
                    <a:pt x="14186" y="3503"/>
                    <a:pt x="14851" y="3503"/>
                    <a:pt x="15560" y="3697"/>
                  </a:cubicBezTo>
                  <a:cubicBezTo>
                    <a:pt x="16269" y="3892"/>
                    <a:pt x="17023" y="4281"/>
                    <a:pt x="17751" y="4865"/>
                  </a:cubicBezTo>
                  <a:cubicBezTo>
                    <a:pt x="18478" y="5449"/>
                    <a:pt x="19178" y="6227"/>
                    <a:pt x="19851" y="6908"/>
                  </a:cubicBezTo>
                  <a:cubicBezTo>
                    <a:pt x="20525" y="7589"/>
                    <a:pt x="21171" y="8173"/>
                    <a:pt x="21378" y="8562"/>
                  </a:cubicBezTo>
                  <a:cubicBezTo>
                    <a:pt x="21584" y="8951"/>
                    <a:pt x="21351" y="9146"/>
                    <a:pt x="20839" y="9146"/>
                  </a:cubicBezTo>
                  <a:cubicBezTo>
                    <a:pt x="20327" y="9146"/>
                    <a:pt x="19537" y="8951"/>
                    <a:pt x="18774" y="9049"/>
                  </a:cubicBezTo>
                  <a:cubicBezTo>
                    <a:pt x="18011" y="9146"/>
                    <a:pt x="17275" y="9535"/>
                    <a:pt x="16592" y="9924"/>
                  </a:cubicBezTo>
                  <a:cubicBezTo>
                    <a:pt x="15910" y="10314"/>
                    <a:pt x="15282" y="10703"/>
                    <a:pt x="14608" y="11092"/>
                  </a:cubicBezTo>
                  <a:cubicBezTo>
                    <a:pt x="13935" y="11481"/>
                    <a:pt x="13217" y="11870"/>
                    <a:pt x="12499" y="12357"/>
                  </a:cubicBezTo>
                  <a:cubicBezTo>
                    <a:pt x="11781" y="12843"/>
                    <a:pt x="11062" y="13427"/>
                    <a:pt x="10371" y="14011"/>
                  </a:cubicBezTo>
                  <a:cubicBezTo>
                    <a:pt x="9680" y="14595"/>
                    <a:pt x="9015" y="15178"/>
                    <a:pt x="8369" y="15762"/>
                  </a:cubicBezTo>
                  <a:cubicBezTo>
                    <a:pt x="7723" y="16346"/>
                    <a:pt x="7094" y="16930"/>
                    <a:pt x="6421" y="17611"/>
                  </a:cubicBezTo>
                  <a:cubicBezTo>
                    <a:pt x="5748" y="18292"/>
                    <a:pt x="5029" y="19070"/>
                    <a:pt x="4365" y="19751"/>
                  </a:cubicBezTo>
                  <a:cubicBezTo>
                    <a:pt x="3701" y="20432"/>
                    <a:pt x="3090" y="21016"/>
                    <a:pt x="2740" y="21308"/>
                  </a:cubicBezTo>
                  <a:cubicBezTo>
                    <a:pt x="2390" y="21600"/>
                    <a:pt x="2300" y="21600"/>
                    <a:pt x="2318" y="21405"/>
                  </a:cubicBezTo>
                  <a:cubicBezTo>
                    <a:pt x="2336" y="21211"/>
                    <a:pt x="2462" y="20822"/>
                    <a:pt x="2830" y="19946"/>
                  </a:cubicBezTo>
                  <a:cubicBezTo>
                    <a:pt x="3198" y="19070"/>
                    <a:pt x="3808" y="17708"/>
                    <a:pt x="4410" y="16541"/>
                  </a:cubicBezTo>
                  <a:cubicBezTo>
                    <a:pt x="5011" y="15373"/>
                    <a:pt x="5604" y="14400"/>
                    <a:pt x="6232" y="13427"/>
                  </a:cubicBezTo>
                  <a:cubicBezTo>
                    <a:pt x="6861" y="12454"/>
                    <a:pt x="7525" y="11481"/>
                    <a:pt x="8243" y="10605"/>
                  </a:cubicBezTo>
                  <a:cubicBezTo>
                    <a:pt x="8962" y="9730"/>
                    <a:pt x="9734" y="8951"/>
                    <a:pt x="10524" y="8270"/>
                  </a:cubicBezTo>
                  <a:cubicBezTo>
                    <a:pt x="11314" y="7589"/>
                    <a:pt x="12122" y="7005"/>
                    <a:pt x="12930" y="6616"/>
                  </a:cubicBezTo>
                  <a:cubicBezTo>
                    <a:pt x="13738" y="6227"/>
                    <a:pt x="14546" y="6032"/>
                    <a:pt x="15345" y="5838"/>
                  </a:cubicBezTo>
                  <a:cubicBezTo>
                    <a:pt x="16144" y="5643"/>
                    <a:pt x="16934" y="5449"/>
                    <a:pt x="17724" y="5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2" name="Line"/>
            <p:cNvSpPr/>
            <p:nvPr/>
          </p:nvSpPr>
          <p:spPr>
            <a:xfrm>
              <a:off x="2220479" y="1878081"/>
              <a:ext cx="203201" cy="526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1082"/>
                  </a:moveTo>
                  <a:cubicBezTo>
                    <a:pt x="1350" y="3847"/>
                    <a:pt x="2700" y="6612"/>
                    <a:pt x="3825" y="9333"/>
                  </a:cubicBezTo>
                  <a:cubicBezTo>
                    <a:pt x="4950" y="12055"/>
                    <a:pt x="5850" y="14733"/>
                    <a:pt x="6750" y="16677"/>
                  </a:cubicBezTo>
                  <a:cubicBezTo>
                    <a:pt x="7650" y="18621"/>
                    <a:pt x="8550" y="19831"/>
                    <a:pt x="9450" y="20565"/>
                  </a:cubicBezTo>
                  <a:cubicBezTo>
                    <a:pt x="10350" y="21300"/>
                    <a:pt x="11250" y="21559"/>
                    <a:pt x="11812" y="21473"/>
                  </a:cubicBezTo>
                  <a:cubicBezTo>
                    <a:pt x="12375" y="21386"/>
                    <a:pt x="12600" y="20954"/>
                    <a:pt x="13275" y="18967"/>
                  </a:cubicBezTo>
                  <a:cubicBezTo>
                    <a:pt x="13950" y="16980"/>
                    <a:pt x="15075" y="13437"/>
                    <a:pt x="16200" y="10284"/>
                  </a:cubicBezTo>
                  <a:cubicBezTo>
                    <a:pt x="17325" y="7130"/>
                    <a:pt x="18450" y="4365"/>
                    <a:pt x="19238" y="2594"/>
                  </a:cubicBezTo>
                  <a:cubicBezTo>
                    <a:pt x="20025" y="823"/>
                    <a:pt x="20475" y="45"/>
                    <a:pt x="20700" y="2"/>
                  </a:cubicBezTo>
                  <a:cubicBezTo>
                    <a:pt x="20925" y="-41"/>
                    <a:pt x="20925" y="650"/>
                    <a:pt x="21037" y="1514"/>
                  </a:cubicBezTo>
                  <a:cubicBezTo>
                    <a:pt x="21150" y="2378"/>
                    <a:pt x="21375" y="3415"/>
                    <a:pt x="21600" y="4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3" name="Line"/>
            <p:cNvSpPr/>
            <p:nvPr/>
          </p:nvSpPr>
          <p:spPr>
            <a:xfrm>
              <a:off x="2512579" y="2190337"/>
              <a:ext cx="6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66"/>
                    <a:pt x="0" y="11931"/>
                    <a:pt x="0" y="15429"/>
                  </a:cubicBezTo>
                  <a:cubicBezTo>
                    <a:pt x="0" y="18926"/>
                    <a:pt x="0" y="19954"/>
                    <a:pt x="3600" y="20571"/>
                  </a:cubicBezTo>
                  <a:cubicBezTo>
                    <a:pt x="7200" y="21189"/>
                    <a:pt x="14400" y="2139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4" name="Line"/>
            <p:cNvSpPr/>
            <p:nvPr/>
          </p:nvSpPr>
          <p:spPr>
            <a:xfrm>
              <a:off x="2528636" y="2120214"/>
              <a:ext cx="15694" cy="3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424" fill="norm" stroke="1" extrusionOk="0">
                  <a:moveTo>
                    <a:pt x="20018" y="20424"/>
                  </a:moveTo>
                  <a:cubicBezTo>
                    <a:pt x="11918" y="10974"/>
                    <a:pt x="3818" y="1524"/>
                    <a:pt x="1118" y="174"/>
                  </a:cubicBezTo>
                  <a:cubicBezTo>
                    <a:pt x="-1582" y="-1176"/>
                    <a:pt x="1118" y="5574"/>
                    <a:pt x="3818" y="12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5" name="Line"/>
            <p:cNvSpPr/>
            <p:nvPr/>
          </p:nvSpPr>
          <p:spPr>
            <a:xfrm>
              <a:off x="2577816" y="2189845"/>
              <a:ext cx="188764" cy="235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52" fill="norm" stroke="1" extrusionOk="0">
                  <a:moveTo>
                    <a:pt x="12763" y="1781"/>
                  </a:moveTo>
                  <a:cubicBezTo>
                    <a:pt x="12043" y="1009"/>
                    <a:pt x="11323" y="238"/>
                    <a:pt x="10243" y="45"/>
                  </a:cubicBezTo>
                  <a:cubicBezTo>
                    <a:pt x="9163" y="-148"/>
                    <a:pt x="7723" y="238"/>
                    <a:pt x="5923" y="2070"/>
                  </a:cubicBezTo>
                  <a:cubicBezTo>
                    <a:pt x="4123" y="3902"/>
                    <a:pt x="1963" y="7181"/>
                    <a:pt x="883" y="9881"/>
                  </a:cubicBezTo>
                  <a:cubicBezTo>
                    <a:pt x="-197" y="12581"/>
                    <a:pt x="-197" y="14702"/>
                    <a:pt x="403" y="15956"/>
                  </a:cubicBezTo>
                  <a:cubicBezTo>
                    <a:pt x="1003" y="17209"/>
                    <a:pt x="2203" y="17595"/>
                    <a:pt x="4963" y="16534"/>
                  </a:cubicBezTo>
                  <a:cubicBezTo>
                    <a:pt x="7723" y="15473"/>
                    <a:pt x="12043" y="12966"/>
                    <a:pt x="14443" y="11038"/>
                  </a:cubicBezTo>
                  <a:cubicBezTo>
                    <a:pt x="16843" y="9109"/>
                    <a:pt x="17323" y="7759"/>
                    <a:pt x="17683" y="6602"/>
                  </a:cubicBezTo>
                  <a:cubicBezTo>
                    <a:pt x="18043" y="5445"/>
                    <a:pt x="18283" y="4481"/>
                    <a:pt x="18043" y="4384"/>
                  </a:cubicBezTo>
                  <a:cubicBezTo>
                    <a:pt x="17803" y="4288"/>
                    <a:pt x="17083" y="5059"/>
                    <a:pt x="16603" y="6988"/>
                  </a:cubicBezTo>
                  <a:cubicBezTo>
                    <a:pt x="16123" y="8916"/>
                    <a:pt x="15883" y="12002"/>
                    <a:pt x="16123" y="14509"/>
                  </a:cubicBezTo>
                  <a:cubicBezTo>
                    <a:pt x="16363" y="17016"/>
                    <a:pt x="17083" y="18945"/>
                    <a:pt x="18043" y="20006"/>
                  </a:cubicBezTo>
                  <a:cubicBezTo>
                    <a:pt x="19003" y="21066"/>
                    <a:pt x="20203" y="21259"/>
                    <a:pt x="21403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6" name="Line"/>
            <p:cNvSpPr/>
            <p:nvPr/>
          </p:nvSpPr>
          <p:spPr>
            <a:xfrm>
              <a:off x="3582466" y="2009424"/>
              <a:ext cx="206464" cy="38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19" fill="norm" stroke="1" extrusionOk="0">
                  <a:moveTo>
                    <a:pt x="21499" y="2652"/>
                  </a:moveTo>
                  <a:cubicBezTo>
                    <a:pt x="19736" y="1708"/>
                    <a:pt x="17972" y="763"/>
                    <a:pt x="16319" y="291"/>
                  </a:cubicBezTo>
                  <a:cubicBezTo>
                    <a:pt x="14666" y="-181"/>
                    <a:pt x="13123" y="-181"/>
                    <a:pt x="10699" y="1058"/>
                  </a:cubicBezTo>
                  <a:cubicBezTo>
                    <a:pt x="8275" y="2298"/>
                    <a:pt x="4968" y="4776"/>
                    <a:pt x="2875" y="7373"/>
                  </a:cubicBezTo>
                  <a:cubicBezTo>
                    <a:pt x="781" y="9970"/>
                    <a:pt x="-101" y="12685"/>
                    <a:pt x="9" y="14868"/>
                  </a:cubicBezTo>
                  <a:cubicBezTo>
                    <a:pt x="119" y="17052"/>
                    <a:pt x="1221" y="18704"/>
                    <a:pt x="4197" y="19708"/>
                  </a:cubicBezTo>
                  <a:cubicBezTo>
                    <a:pt x="7172" y="20711"/>
                    <a:pt x="12021" y="21065"/>
                    <a:pt x="16870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7" name="Line"/>
            <p:cNvSpPr/>
            <p:nvPr/>
          </p:nvSpPr>
          <p:spPr>
            <a:xfrm>
              <a:off x="3902158" y="2082387"/>
              <a:ext cx="210622" cy="296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41" fill="norm" stroke="1" extrusionOk="0">
                  <a:moveTo>
                    <a:pt x="8448" y="0"/>
                  </a:moveTo>
                  <a:cubicBezTo>
                    <a:pt x="7379" y="0"/>
                    <a:pt x="6310" y="0"/>
                    <a:pt x="5775" y="383"/>
                  </a:cubicBezTo>
                  <a:cubicBezTo>
                    <a:pt x="5240" y="766"/>
                    <a:pt x="5240" y="1532"/>
                    <a:pt x="4385" y="4366"/>
                  </a:cubicBezTo>
                  <a:cubicBezTo>
                    <a:pt x="3530" y="7200"/>
                    <a:pt x="1819" y="12102"/>
                    <a:pt x="856" y="15319"/>
                  </a:cubicBezTo>
                  <a:cubicBezTo>
                    <a:pt x="-106" y="18536"/>
                    <a:pt x="-320" y="20068"/>
                    <a:pt x="535" y="20834"/>
                  </a:cubicBezTo>
                  <a:cubicBezTo>
                    <a:pt x="1391" y="21600"/>
                    <a:pt x="3316" y="21600"/>
                    <a:pt x="6951" y="21064"/>
                  </a:cubicBezTo>
                  <a:cubicBezTo>
                    <a:pt x="10587" y="20528"/>
                    <a:pt x="15933" y="19455"/>
                    <a:pt x="21280" y="18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8" name="Line"/>
            <p:cNvSpPr/>
            <p:nvPr/>
          </p:nvSpPr>
          <p:spPr>
            <a:xfrm>
              <a:off x="4303279" y="2139537"/>
              <a:ext cx="25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860"/>
                    <a:pt x="7200" y="11721"/>
                    <a:pt x="10800" y="15321"/>
                  </a:cubicBezTo>
                  <a:cubicBezTo>
                    <a:pt x="14400" y="18921"/>
                    <a:pt x="18000" y="202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9" name="Line"/>
            <p:cNvSpPr/>
            <p:nvPr/>
          </p:nvSpPr>
          <p:spPr>
            <a:xfrm>
              <a:off x="4167674" y="2069687"/>
              <a:ext cx="27530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1660" y="21600"/>
                  </a:moveTo>
                  <a:cubicBezTo>
                    <a:pt x="1000" y="20329"/>
                    <a:pt x="341" y="19059"/>
                    <a:pt x="93" y="17153"/>
                  </a:cubicBezTo>
                  <a:cubicBezTo>
                    <a:pt x="-154" y="15247"/>
                    <a:pt x="11" y="12706"/>
                    <a:pt x="1577" y="9741"/>
                  </a:cubicBezTo>
                  <a:cubicBezTo>
                    <a:pt x="3144" y="6776"/>
                    <a:pt x="6112" y="3388"/>
                    <a:pt x="9657" y="1694"/>
                  </a:cubicBezTo>
                  <a:cubicBezTo>
                    <a:pt x="13202" y="0"/>
                    <a:pt x="17324" y="0"/>
                    <a:pt x="214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0" name="Line"/>
            <p:cNvSpPr/>
            <p:nvPr/>
          </p:nvSpPr>
          <p:spPr>
            <a:xfrm>
              <a:off x="4474729" y="2361787"/>
              <a:ext cx="4021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9440" y="0"/>
                  </a:moveTo>
                  <a:cubicBezTo>
                    <a:pt x="20520" y="3120"/>
                    <a:pt x="21600" y="6240"/>
                    <a:pt x="18360" y="9840"/>
                  </a:cubicBezTo>
                  <a:cubicBezTo>
                    <a:pt x="15120" y="13440"/>
                    <a:pt x="7560" y="175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1" name="Line"/>
            <p:cNvSpPr/>
            <p:nvPr/>
          </p:nvSpPr>
          <p:spPr>
            <a:xfrm>
              <a:off x="5351029" y="2392407"/>
              <a:ext cx="374651" cy="324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21535"/>
                  </a:moveTo>
                  <a:cubicBezTo>
                    <a:pt x="1342" y="17608"/>
                    <a:pt x="2685" y="13680"/>
                    <a:pt x="3722" y="10525"/>
                  </a:cubicBezTo>
                  <a:cubicBezTo>
                    <a:pt x="4759" y="7369"/>
                    <a:pt x="5492" y="4984"/>
                    <a:pt x="5919" y="3231"/>
                  </a:cubicBezTo>
                  <a:cubicBezTo>
                    <a:pt x="6346" y="1478"/>
                    <a:pt x="6468" y="356"/>
                    <a:pt x="6529" y="356"/>
                  </a:cubicBezTo>
                  <a:cubicBezTo>
                    <a:pt x="6590" y="356"/>
                    <a:pt x="6590" y="1478"/>
                    <a:pt x="6651" y="4213"/>
                  </a:cubicBezTo>
                  <a:cubicBezTo>
                    <a:pt x="6712" y="6948"/>
                    <a:pt x="6834" y="11296"/>
                    <a:pt x="7078" y="13821"/>
                  </a:cubicBezTo>
                  <a:cubicBezTo>
                    <a:pt x="7322" y="16345"/>
                    <a:pt x="7688" y="17047"/>
                    <a:pt x="8237" y="17327"/>
                  </a:cubicBezTo>
                  <a:cubicBezTo>
                    <a:pt x="8786" y="17608"/>
                    <a:pt x="9519" y="17467"/>
                    <a:pt x="10739" y="16065"/>
                  </a:cubicBezTo>
                  <a:cubicBezTo>
                    <a:pt x="11959" y="14662"/>
                    <a:pt x="13668" y="11997"/>
                    <a:pt x="14949" y="9332"/>
                  </a:cubicBezTo>
                  <a:cubicBezTo>
                    <a:pt x="16231" y="6667"/>
                    <a:pt x="17085" y="4003"/>
                    <a:pt x="17451" y="2319"/>
                  </a:cubicBezTo>
                  <a:cubicBezTo>
                    <a:pt x="17817" y="636"/>
                    <a:pt x="17695" y="-65"/>
                    <a:pt x="17512" y="5"/>
                  </a:cubicBezTo>
                  <a:cubicBezTo>
                    <a:pt x="17329" y="75"/>
                    <a:pt x="17085" y="917"/>
                    <a:pt x="16902" y="2249"/>
                  </a:cubicBezTo>
                  <a:cubicBezTo>
                    <a:pt x="16719" y="3582"/>
                    <a:pt x="16597" y="5405"/>
                    <a:pt x="17085" y="7018"/>
                  </a:cubicBezTo>
                  <a:cubicBezTo>
                    <a:pt x="17573" y="8631"/>
                    <a:pt x="18671" y="10034"/>
                    <a:pt x="19525" y="10665"/>
                  </a:cubicBezTo>
                  <a:cubicBezTo>
                    <a:pt x="20380" y="11296"/>
                    <a:pt x="20990" y="11156"/>
                    <a:pt x="21600" y="11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2" name="Line"/>
            <p:cNvSpPr/>
            <p:nvPr/>
          </p:nvSpPr>
          <p:spPr>
            <a:xfrm>
              <a:off x="5485278" y="2075605"/>
              <a:ext cx="145152" cy="16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551" fill="norm" stroke="1" extrusionOk="0">
                  <a:moveTo>
                    <a:pt x="5502" y="10203"/>
                  </a:moveTo>
                  <a:cubicBezTo>
                    <a:pt x="4250" y="11244"/>
                    <a:pt x="2997" y="12285"/>
                    <a:pt x="2058" y="14367"/>
                  </a:cubicBezTo>
                  <a:cubicBezTo>
                    <a:pt x="1119" y="16449"/>
                    <a:pt x="493" y="19572"/>
                    <a:pt x="180" y="20352"/>
                  </a:cubicBezTo>
                  <a:cubicBezTo>
                    <a:pt x="-133" y="21133"/>
                    <a:pt x="-133" y="19572"/>
                    <a:pt x="963" y="16449"/>
                  </a:cubicBezTo>
                  <a:cubicBezTo>
                    <a:pt x="2058" y="13326"/>
                    <a:pt x="4250" y="8641"/>
                    <a:pt x="5815" y="5649"/>
                  </a:cubicBezTo>
                  <a:cubicBezTo>
                    <a:pt x="7380" y="2656"/>
                    <a:pt x="8319" y="1355"/>
                    <a:pt x="9571" y="574"/>
                  </a:cubicBezTo>
                  <a:cubicBezTo>
                    <a:pt x="10824" y="-207"/>
                    <a:pt x="12389" y="-467"/>
                    <a:pt x="14424" y="1615"/>
                  </a:cubicBezTo>
                  <a:cubicBezTo>
                    <a:pt x="16458" y="3697"/>
                    <a:pt x="18963" y="8121"/>
                    <a:pt x="21467" y="12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3" name="Line"/>
            <p:cNvSpPr/>
            <p:nvPr/>
          </p:nvSpPr>
          <p:spPr>
            <a:xfrm>
              <a:off x="6165531" y="2422023"/>
              <a:ext cx="210527" cy="12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32" fill="norm" stroke="1" extrusionOk="0">
                  <a:moveTo>
                    <a:pt x="1111" y="21432"/>
                  </a:moveTo>
                  <a:cubicBezTo>
                    <a:pt x="470" y="19968"/>
                    <a:pt x="-172" y="18503"/>
                    <a:pt x="42" y="15757"/>
                  </a:cubicBezTo>
                  <a:cubicBezTo>
                    <a:pt x="256" y="13012"/>
                    <a:pt x="1325" y="8985"/>
                    <a:pt x="3036" y="6788"/>
                  </a:cubicBezTo>
                  <a:cubicBezTo>
                    <a:pt x="4747" y="4591"/>
                    <a:pt x="7099" y="4225"/>
                    <a:pt x="8703" y="4774"/>
                  </a:cubicBezTo>
                  <a:cubicBezTo>
                    <a:pt x="10307" y="5324"/>
                    <a:pt x="11163" y="6788"/>
                    <a:pt x="12018" y="8252"/>
                  </a:cubicBezTo>
                  <a:cubicBezTo>
                    <a:pt x="12874" y="9717"/>
                    <a:pt x="13729" y="11181"/>
                    <a:pt x="14905" y="10266"/>
                  </a:cubicBezTo>
                  <a:cubicBezTo>
                    <a:pt x="16081" y="9351"/>
                    <a:pt x="17578" y="6056"/>
                    <a:pt x="18755" y="3676"/>
                  </a:cubicBezTo>
                  <a:cubicBezTo>
                    <a:pt x="19931" y="1296"/>
                    <a:pt x="20786" y="-168"/>
                    <a:pt x="21107" y="15"/>
                  </a:cubicBezTo>
                  <a:cubicBezTo>
                    <a:pt x="21428" y="198"/>
                    <a:pt x="21214" y="2029"/>
                    <a:pt x="21000" y="3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4" name="Line"/>
            <p:cNvSpPr/>
            <p:nvPr/>
          </p:nvSpPr>
          <p:spPr>
            <a:xfrm>
              <a:off x="6241475" y="2590387"/>
              <a:ext cx="233505" cy="148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43" fill="norm" stroke="1" extrusionOk="0">
                  <a:moveTo>
                    <a:pt x="2786" y="20992"/>
                  </a:moveTo>
                  <a:cubicBezTo>
                    <a:pt x="1813" y="21296"/>
                    <a:pt x="840" y="21600"/>
                    <a:pt x="353" y="20992"/>
                  </a:cubicBezTo>
                  <a:cubicBezTo>
                    <a:pt x="-133" y="20383"/>
                    <a:pt x="-133" y="18862"/>
                    <a:pt x="451" y="16885"/>
                  </a:cubicBezTo>
                  <a:cubicBezTo>
                    <a:pt x="1035" y="14907"/>
                    <a:pt x="2202" y="12473"/>
                    <a:pt x="3759" y="11104"/>
                  </a:cubicBezTo>
                  <a:cubicBezTo>
                    <a:pt x="5316" y="9735"/>
                    <a:pt x="7262" y="9431"/>
                    <a:pt x="8624" y="9735"/>
                  </a:cubicBezTo>
                  <a:cubicBezTo>
                    <a:pt x="9986" y="10039"/>
                    <a:pt x="10764" y="10952"/>
                    <a:pt x="12029" y="10800"/>
                  </a:cubicBezTo>
                  <a:cubicBezTo>
                    <a:pt x="13294" y="10648"/>
                    <a:pt x="15045" y="9431"/>
                    <a:pt x="16699" y="7454"/>
                  </a:cubicBezTo>
                  <a:cubicBezTo>
                    <a:pt x="18353" y="5476"/>
                    <a:pt x="19910" y="2738"/>
                    <a:pt x="2146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5" name="Line"/>
            <p:cNvSpPr/>
            <p:nvPr/>
          </p:nvSpPr>
          <p:spPr>
            <a:xfrm>
              <a:off x="6913634" y="2293824"/>
              <a:ext cx="285246" cy="541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18" fill="norm" stroke="1" extrusionOk="0">
                  <a:moveTo>
                    <a:pt x="3322" y="6455"/>
                  </a:moveTo>
                  <a:cubicBezTo>
                    <a:pt x="3162" y="8883"/>
                    <a:pt x="3002" y="11311"/>
                    <a:pt x="2922" y="13655"/>
                  </a:cubicBezTo>
                  <a:cubicBezTo>
                    <a:pt x="2842" y="15999"/>
                    <a:pt x="2842" y="18260"/>
                    <a:pt x="2842" y="19641"/>
                  </a:cubicBezTo>
                  <a:cubicBezTo>
                    <a:pt x="2842" y="21023"/>
                    <a:pt x="2842" y="21525"/>
                    <a:pt x="2762" y="21399"/>
                  </a:cubicBezTo>
                  <a:cubicBezTo>
                    <a:pt x="2682" y="21274"/>
                    <a:pt x="2522" y="20520"/>
                    <a:pt x="2122" y="18637"/>
                  </a:cubicBezTo>
                  <a:cubicBezTo>
                    <a:pt x="1722" y="16753"/>
                    <a:pt x="1082" y="13739"/>
                    <a:pt x="682" y="10851"/>
                  </a:cubicBezTo>
                  <a:cubicBezTo>
                    <a:pt x="282" y="7962"/>
                    <a:pt x="122" y="5199"/>
                    <a:pt x="42" y="3567"/>
                  </a:cubicBezTo>
                  <a:cubicBezTo>
                    <a:pt x="-38" y="1934"/>
                    <a:pt x="-38" y="1432"/>
                    <a:pt x="362" y="1139"/>
                  </a:cubicBezTo>
                  <a:cubicBezTo>
                    <a:pt x="762" y="846"/>
                    <a:pt x="1562" y="762"/>
                    <a:pt x="2202" y="930"/>
                  </a:cubicBezTo>
                  <a:cubicBezTo>
                    <a:pt x="2842" y="1097"/>
                    <a:pt x="3322" y="1516"/>
                    <a:pt x="4282" y="3023"/>
                  </a:cubicBezTo>
                  <a:cubicBezTo>
                    <a:pt x="5242" y="4530"/>
                    <a:pt x="6682" y="7125"/>
                    <a:pt x="8122" y="9637"/>
                  </a:cubicBezTo>
                  <a:cubicBezTo>
                    <a:pt x="9562" y="12148"/>
                    <a:pt x="11002" y="14576"/>
                    <a:pt x="11962" y="15958"/>
                  </a:cubicBezTo>
                  <a:cubicBezTo>
                    <a:pt x="12922" y="17339"/>
                    <a:pt x="13402" y="17674"/>
                    <a:pt x="14042" y="17758"/>
                  </a:cubicBezTo>
                  <a:cubicBezTo>
                    <a:pt x="14682" y="17841"/>
                    <a:pt x="15482" y="17674"/>
                    <a:pt x="16282" y="16753"/>
                  </a:cubicBezTo>
                  <a:cubicBezTo>
                    <a:pt x="17082" y="15832"/>
                    <a:pt x="17882" y="14158"/>
                    <a:pt x="18362" y="11897"/>
                  </a:cubicBezTo>
                  <a:cubicBezTo>
                    <a:pt x="18842" y="9637"/>
                    <a:pt x="19002" y="6790"/>
                    <a:pt x="19002" y="4865"/>
                  </a:cubicBezTo>
                  <a:cubicBezTo>
                    <a:pt x="19002" y="2939"/>
                    <a:pt x="18842" y="1934"/>
                    <a:pt x="18602" y="1181"/>
                  </a:cubicBezTo>
                  <a:cubicBezTo>
                    <a:pt x="18362" y="427"/>
                    <a:pt x="18042" y="-75"/>
                    <a:pt x="18282" y="9"/>
                  </a:cubicBezTo>
                  <a:cubicBezTo>
                    <a:pt x="18522" y="92"/>
                    <a:pt x="19322" y="762"/>
                    <a:pt x="19962" y="1265"/>
                  </a:cubicBezTo>
                  <a:cubicBezTo>
                    <a:pt x="20602" y="1767"/>
                    <a:pt x="21082" y="2102"/>
                    <a:pt x="21562" y="2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6" name="Line"/>
            <p:cNvSpPr/>
            <p:nvPr/>
          </p:nvSpPr>
          <p:spPr>
            <a:xfrm>
              <a:off x="7249145" y="2527381"/>
              <a:ext cx="84826" cy="221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0891" fill="norm" stroke="1" extrusionOk="0">
                  <a:moveTo>
                    <a:pt x="20187" y="5353"/>
                  </a:moveTo>
                  <a:cubicBezTo>
                    <a:pt x="19673" y="3753"/>
                    <a:pt x="19159" y="2153"/>
                    <a:pt x="17616" y="1153"/>
                  </a:cubicBezTo>
                  <a:cubicBezTo>
                    <a:pt x="16073" y="153"/>
                    <a:pt x="13502" y="-247"/>
                    <a:pt x="11187" y="153"/>
                  </a:cubicBezTo>
                  <a:cubicBezTo>
                    <a:pt x="8873" y="553"/>
                    <a:pt x="6816" y="1753"/>
                    <a:pt x="4759" y="4653"/>
                  </a:cubicBezTo>
                  <a:cubicBezTo>
                    <a:pt x="2702" y="7553"/>
                    <a:pt x="645" y="12153"/>
                    <a:pt x="130" y="15153"/>
                  </a:cubicBezTo>
                  <a:cubicBezTo>
                    <a:pt x="-384" y="18153"/>
                    <a:pt x="645" y="19553"/>
                    <a:pt x="2959" y="20353"/>
                  </a:cubicBezTo>
                  <a:cubicBezTo>
                    <a:pt x="5273" y="21153"/>
                    <a:pt x="8873" y="21353"/>
                    <a:pt x="12473" y="18853"/>
                  </a:cubicBezTo>
                  <a:cubicBezTo>
                    <a:pt x="16073" y="16353"/>
                    <a:pt x="19673" y="11153"/>
                    <a:pt x="20445" y="8053"/>
                  </a:cubicBezTo>
                  <a:cubicBezTo>
                    <a:pt x="21216" y="4953"/>
                    <a:pt x="19159" y="3953"/>
                    <a:pt x="17102" y="2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7" name="Line"/>
            <p:cNvSpPr/>
            <p:nvPr/>
          </p:nvSpPr>
          <p:spPr>
            <a:xfrm>
              <a:off x="7363979" y="2463387"/>
              <a:ext cx="184151" cy="286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6194"/>
                  </a:moveTo>
                  <a:cubicBezTo>
                    <a:pt x="1738" y="5718"/>
                    <a:pt x="3476" y="5241"/>
                    <a:pt x="4841" y="5321"/>
                  </a:cubicBezTo>
                  <a:cubicBezTo>
                    <a:pt x="6207" y="5400"/>
                    <a:pt x="7200" y="6035"/>
                    <a:pt x="8193" y="8576"/>
                  </a:cubicBezTo>
                  <a:cubicBezTo>
                    <a:pt x="9186" y="11118"/>
                    <a:pt x="10179" y="15565"/>
                    <a:pt x="10428" y="18185"/>
                  </a:cubicBezTo>
                  <a:cubicBezTo>
                    <a:pt x="10676" y="20806"/>
                    <a:pt x="10179" y="21600"/>
                    <a:pt x="9683" y="21521"/>
                  </a:cubicBezTo>
                  <a:cubicBezTo>
                    <a:pt x="9186" y="21441"/>
                    <a:pt x="8690" y="20488"/>
                    <a:pt x="8690" y="17868"/>
                  </a:cubicBezTo>
                  <a:cubicBezTo>
                    <a:pt x="8690" y="15247"/>
                    <a:pt x="9186" y="10959"/>
                    <a:pt x="11421" y="7703"/>
                  </a:cubicBezTo>
                  <a:cubicBezTo>
                    <a:pt x="13655" y="4447"/>
                    <a:pt x="17628" y="222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8" name="Line"/>
            <p:cNvSpPr/>
            <p:nvPr/>
          </p:nvSpPr>
          <p:spPr>
            <a:xfrm>
              <a:off x="7888191" y="2235737"/>
              <a:ext cx="148889" cy="611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36" fill="norm" stroke="1" extrusionOk="0">
                  <a:moveTo>
                    <a:pt x="21102" y="635"/>
                  </a:moveTo>
                  <a:cubicBezTo>
                    <a:pt x="20202" y="338"/>
                    <a:pt x="19302" y="41"/>
                    <a:pt x="18252" y="4"/>
                  </a:cubicBezTo>
                  <a:cubicBezTo>
                    <a:pt x="17202" y="-33"/>
                    <a:pt x="16002" y="190"/>
                    <a:pt x="13902" y="1192"/>
                  </a:cubicBezTo>
                  <a:cubicBezTo>
                    <a:pt x="11802" y="2194"/>
                    <a:pt x="8802" y="3975"/>
                    <a:pt x="6102" y="6239"/>
                  </a:cubicBezTo>
                  <a:cubicBezTo>
                    <a:pt x="3402" y="8503"/>
                    <a:pt x="1002" y="11249"/>
                    <a:pt x="252" y="13588"/>
                  </a:cubicBezTo>
                  <a:cubicBezTo>
                    <a:pt x="-498" y="15926"/>
                    <a:pt x="402" y="17856"/>
                    <a:pt x="3252" y="19155"/>
                  </a:cubicBezTo>
                  <a:cubicBezTo>
                    <a:pt x="6102" y="20454"/>
                    <a:pt x="10902" y="21122"/>
                    <a:pt x="14202" y="21344"/>
                  </a:cubicBezTo>
                  <a:cubicBezTo>
                    <a:pt x="17502" y="21567"/>
                    <a:pt x="19302" y="21344"/>
                    <a:pt x="21102" y="21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9" name="Line"/>
            <p:cNvSpPr/>
            <p:nvPr/>
          </p:nvSpPr>
          <p:spPr>
            <a:xfrm>
              <a:off x="8173360" y="2324629"/>
              <a:ext cx="251070" cy="441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52" fill="norm" stroke="1" extrusionOk="0">
                  <a:moveTo>
                    <a:pt x="21530" y="571"/>
                  </a:moveTo>
                  <a:cubicBezTo>
                    <a:pt x="20804" y="263"/>
                    <a:pt x="20078" y="-46"/>
                    <a:pt x="18626" y="5"/>
                  </a:cubicBezTo>
                  <a:cubicBezTo>
                    <a:pt x="17174" y="57"/>
                    <a:pt x="14996" y="468"/>
                    <a:pt x="12727" y="880"/>
                  </a:cubicBezTo>
                  <a:cubicBezTo>
                    <a:pt x="10458" y="1291"/>
                    <a:pt x="8098" y="1703"/>
                    <a:pt x="6374" y="2525"/>
                  </a:cubicBezTo>
                  <a:cubicBezTo>
                    <a:pt x="4649" y="3348"/>
                    <a:pt x="3560" y="4583"/>
                    <a:pt x="2743" y="6537"/>
                  </a:cubicBezTo>
                  <a:cubicBezTo>
                    <a:pt x="1927" y="8491"/>
                    <a:pt x="1382" y="11165"/>
                    <a:pt x="928" y="13480"/>
                  </a:cubicBezTo>
                  <a:cubicBezTo>
                    <a:pt x="475" y="15794"/>
                    <a:pt x="112" y="17748"/>
                    <a:pt x="21" y="19034"/>
                  </a:cubicBezTo>
                  <a:cubicBezTo>
                    <a:pt x="-70" y="20320"/>
                    <a:pt x="112" y="20937"/>
                    <a:pt x="1019" y="21245"/>
                  </a:cubicBezTo>
                  <a:cubicBezTo>
                    <a:pt x="1927" y="21554"/>
                    <a:pt x="3560" y="21554"/>
                    <a:pt x="6011" y="20988"/>
                  </a:cubicBezTo>
                  <a:cubicBezTo>
                    <a:pt x="8461" y="20423"/>
                    <a:pt x="11728" y="19291"/>
                    <a:pt x="14996" y="18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0" name="Line"/>
            <p:cNvSpPr/>
            <p:nvPr/>
          </p:nvSpPr>
          <p:spPr>
            <a:xfrm>
              <a:off x="8214879" y="2552287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1" name="Line"/>
            <p:cNvSpPr/>
            <p:nvPr/>
          </p:nvSpPr>
          <p:spPr>
            <a:xfrm>
              <a:off x="8466427" y="2295857"/>
              <a:ext cx="275503" cy="50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49" fill="norm" stroke="1" extrusionOk="0">
                  <a:moveTo>
                    <a:pt x="21299" y="1188"/>
                  </a:moveTo>
                  <a:cubicBezTo>
                    <a:pt x="19663" y="646"/>
                    <a:pt x="18026" y="104"/>
                    <a:pt x="16390" y="13"/>
                  </a:cubicBezTo>
                  <a:cubicBezTo>
                    <a:pt x="14754" y="-77"/>
                    <a:pt x="13117" y="285"/>
                    <a:pt x="11890" y="1279"/>
                  </a:cubicBezTo>
                  <a:cubicBezTo>
                    <a:pt x="10663" y="2273"/>
                    <a:pt x="9844" y="3900"/>
                    <a:pt x="8944" y="5978"/>
                  </a:cubicBezTo>
                  <a:cubicBezTo>
                    <a:pt x="8044" y="8057"/>
                    <a:pt x="7063" y="10587"/>
                    <a:pt x="5672" y="12847"/>
                  </a:cubicBezTo>
                  <a:cubicBezTo>
                    <a:pt x="4281" y="15106"/>
                    <a:pt x="2481" y="17095"/>
                    <a:pt x="1335" y="18495"/>
                  </a:cubicBezTo>
                  <a:cubicBezTo>
                    <a:pt x="190" y="19896"/>
                    <a:pt x="-301" y="20710"/>
                    <a:pt x="190" y="21116"/>
                  </a:cubicBezTo>
                  <a:cubicBezTo>
                    <a:pt x="681" y="21523"/>
                    <a:pt x="2154" y="21523"/>
                    <a:pt x="4526" y="21297"/>
                  </a:cubicBezTo>
                  <a:cubicBezTo>
                    <a:pt x="6899" y="21071"/>
                    <a:pt x="10172" y="20619"/>
                    <a:pt x="13444" y="201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2" name="Line"/>
            <p:cNvSpPr/>
            <p:nvPr/>
          </p:nvSpPr>
          <p:spPr>
            <a:xfrm>
              <a:off x="8786379" y="2406237"/>
              <a:ext cx="2159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24" y="3600"/>
                    <a:pt x="8047" y="7200"/>
                    <a:pt x="11647" y="10467"/>
                  </a:cubicBezTo>
                  <a:cubicBezTo>
                    <a:pt x="15247" y="13733"/>
                    <a:pt x="18424" y="16667"/>
                    <a:pt x="20012" y="18467"/>
                  </a:cubicBezTo>
                  <a:cubicBezTo>
                    <a:pt x="21600" y="20267"/>
                    <a:pt x="21600" y="209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3" name="Line"/>
            <p:cNvSpPr/>
            <p:nvPr/>
          </p:nvSpPr>
          <p:spPr>
            <a:xfrm>
              <a:off x="8862579" y="2387187"/>
              <a:ext cx="1333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476"/>
                    <a:pt x="15429" y="6952"/>
                    <a:pt x="11829" y="10241"/>
                  </a:cubicBezTo>
                  <a:cubicBezTo>
                    <a:pt x="8229" y="13531"/>
                    <a:pt x="4114" y="16634"/>
                    <a:pt x="2057" y="18497"/>
                  </a:cubicBezTo>
                  <a:cubicBezTo>
                    <a:pt x="0" y="20359"/>
                    <a:pt x="0" y="2097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4" name="Line"/>
            <p:cNvSpPr/>
            <p:nvPr/>
          </p:nvSpPr>
          <p:spPr>
            <a:xfrm>
              <a:off x="9119494" y="2717387"/>
              <a:ext cx="35186" cy="80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155" fill="norm" stroke="1" extrusionOk="0">
                  <a:moveTo>
                    <a:pt x="5874" y="0"/>
                  </a:moveTo>
                  <a:cubicBezTo>
                    <a:pt x="3333" y="4985"/>
                    <a:pt x="792" y="9969"/>
                    <a:pt x="156" y="13846"/>
                  </a:cubicBezTo>
                  <a:cubicBezTo>
                    <a:pt x="-479" y="17723"/>
                    <a:pt x="792" y="20492"/>
                    <a:pt x="4603" y="21046"/>
                  </a:cubicBezTo>
                  <a:cubicBezTo>
                    <a:pt x="8415" y="21600"/>
                    <a:pt x="14768" y="19938"/>
                    <a:pt x="21121" y="1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5" name="Line"/>
            <p:cNvSpPr/>
            <p:nvPr/>
          </p:nvSpPr>
          <p:spPr>
            <a:xfrm>
              <a:off x="9129279" y="2571337"/>
              <a:ext cx="46897" cy="41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106" fill="norm" stroke="1" extrusionOk="0">
                  <a:moveTo>
                    <a:pt x="0" y="12960"/>
                  </a:moveTo>
                  <a:cubicBezTo>
                    <a:pt x="2817" y="17280"/>
                    <a:pt x="5635" y="21600"/>
                    <a:pt x="9861" y="21060"/>
                  </a:cubicBezTo>
                  <a:cubicBezTo>
                    <a:pt x="14087" y="20520"/>
                    <a:pt x="19722" y="15120"/>
                    <a:pt x="20661" y="10800"/>
                  </a:cubicBezTo>
                  <a:cubicBezTo>
                    <a:pt x="21600" y="6480"/>
                    <a:pt x="17843" y="3240"/>
                    <a:pt x="140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6" name="Line"/>
            <p:cNvSpPr/>
            <p:nvPr/>
          </p:nvSpPr>
          <p:spPr>
            <a:xfrm>
              <a:off x="9222412" y="2286313"/>
              <a:ext cx="211668" cy="449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15" fill="norm" stroke="1" extrusionOk="0">
                  <a:moveTo>
                    <a:pt x="214" y="2993"/>
                  </a:moveTo>
                  <a:cubicBezTo>
                    <a:pt x="0" y="2488"/>
                    <a:pt x="-214" y="1984"/>
                    <a:pt x="428" y="1580"/>
                  </a:cubicBezTo>
                  <a:cubicBezTo>
                    <a:pt x="1069" y="1176"/>
                    <a:pt x="2566" y="873"/>
                    <a:pt x="5346" y="621"/>
                  </a:cubicBezTo>
                  <a:cubicBezTo>
                    <a:pt x="8127" y="369"/>
                    <a:pt x="12190" y="167"/>
                    <a:pt x="14756" y="66"/>
                  </a:cubicBezTo>
                  <a:cubicBezTo>
                    <a:pt x="17323" y="-35"/>
                    <a:pt x="18392" y="-35"/>
                    <a:pt x="19247" y="167"/>
                  </a:cubicBezTo>
                  <a:cubicBezTo>
                    <a:pt x="20103" y="369"/>
                    <a:pt x="20744" y="772"/>
                    <a:pt x="21065" y="2589"/>
                  </a:cubicBezTo>
                  <a:cubicBezTo>
                    <a:pt x="21386" y="4406"/>
                    <a:pt x="21386" y="7636"/>
                    <a:pt x="21386" y="10664"/>
                  </a:cubicBezTo>
                  <a:cubicBezTo>
                    <a:pt x="21386" y="13692"/>
                    <a:pt x="21386" y="16518"/>
                    <a:pt x="21279" y="18335"/>
                  </a:cubicBezTo>
                  <a:cubicBezTo>
                    <a:pt x="21172" y="20152"/>
                    <a:pt x="20958" y="20959"/>
                    <a:pt x="20317" y="21262"/>
                  </a:cubicBezTo>
                  <a:cubicBezTo>
                    <a:pt x="19675" y="21565"/>
                    <a:pt x="18606" y="21363"/>
                    <a:pt x="17536" y="21111"/>
                  </a:cubicBezTo>
                  <a:cubicBezTo>
                    <a:pt x="16467" y="20858"/>
                    <a:pt x="15398" y="20556"/>
                    <a:pt x="14863" y="20354"/>
                  </a:cubicBezTo>
                  <a:cubicBezTo>
                    <a:pt x="14329" y="20152"/>
                    <a:pt x="14329" y="20051"/>
                    <a:pt x="14329" y="19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7" name="Line"/>
            <p:cNvSpPr/>
            <p:nvPr/>
          </p:nvSpPr>
          <p:spPr>
            <a:xfrm>
              <a:off x="9611879" y="2793587"/>
              <a:ext cx="76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8" name="Line"/>
            <p:cNvSpPr/>
            <p:nvPr/>
          </p:nvSpPr>
          <p:spPr>
            <a:xfrm>
              <a:off x="10119879" y="2176505"/>
              <a:ext cx="171451" cy="382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1844"/>
                  </a:moveTo>
                  <a:cubicBezTo>
                    <a:pt x="0" y="1250"/>
                    <a:pt x="0" y="657"/>
                    <a:pt x="267" y="835"/>
                  </a:cubicBezTo>
                  <a:cubicBezTo>
                    <a:pt x="533" y="1013"/>
                    <a:pt x="1067" y="1963"/>
                    <a:pt x="2667" y="4574"/>
                  </a:cubicBezTo>
                  <a:cubicBezTo>
                    <a:pt x="4267" y="7185"/>
                    <a:pt x="6933" y="11457"/>
                    <a:pt x="8667" y="14246"/>
                  </a:cubicBezTo>
                  <a:cubicBezTo>
                    <a:pt x="10400" y="17035"/>
                    <a:pt x="11200" y="18341"/>
                    <a:pt x="12267" y="19409"/>
                  </a:cubicBezTo>
                  <a:cubicBezTo>
                    <a:pt x="13333" y="20477"/>
                    <a:pt x="14667" y="21308"/>
                    <a:pt x="15600" y="21426"/>
                  </a:cubicBezTo>
                  <a:cubicBezTo>
                    <a:pt x="16533" y="21545"/>
                    <a:pt x="17067" y="20952"/>
                    <a:pt x="17467" y="19409"/>
                  </a:cubicBezTo>
                  <a:cubicBezTo>
                    <a:pt x="17867" y="17866"/>
                    <a:pt x="18133" y="15374"/>
                    <a:pt x="18133" y="12229"/>
                  </a:cubicBezTo>
                  <a:cubicBezTo>
                    <a:pt x="18133" y="9083"/>
                    <a:pt x="17867" y="5286"/>
                    <a:pt x="17600" y="3031"/>
                  </a:cubicBezTo>
                  <a:cubicBezTo>
                    <a:pt x="17333" y="776"/>
                    <a:pt x="17067" y="64"/>
                    <a:pt x="17467" y="4"/>
                  </a:cubicBezTo>
                  <a:cubicBezTo>
                    <a:pt x="17867" y="-55"/>
                    <a:pt x="18933" y="538"/>
                    <a:pt x="19733" y="1072"/>
                  </a:cubicBezTo>
                  <a:cubicBezTo>
                    <a:pt x="20533" y="1607"/>
                    <a:pt x="21067" y="2081"/>
                    <a:pt x="21600" y="2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9" name="Line"/>
            <p:cNvSpPr/>
            <p:nvPr/>
          </p:nvSpPr>
          <p:spPr>
            <a:xfrm>
              <a:off x="10305209" y="2351204"/>
              <a:ext cx="144871" cy="14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11" fill="norm" stroke="1" extrusionOk="0">
                  <a:moveTo>
                    <a:pt x="12035" y="7306"/>
                  </a:moveTo>
                  <a:cubicBezTo>
                    <a:pt x="11409" y="5718"/>
                    <a:pt x="10783" y="4129"/>
                    <a:pt x="10000" y="2700"/>
                  </a:cubicBezTo>
                  <a:cubicBezTo>
                    <a:pt x="9217" y="1271"/>
                    <a:pt x="8278" y="0"/>
                    <a:pt x="7183" y="0"/>
                  </a:cubicBezTo>
                  <a:cubicBezTo>
                    <a:pt x="6087" y="0"/>
                    <a:pt x="4835" y="1271"/>
                    <a:pt x="3583" y="4129"/>
                  </a:cubicBezTo>
                  <a:cubicBezTo>
                    <a:pt x="2330" y="6988"/>
                    <a:pt x="1078" y="11435"/>
                    <a:pt x="452" y="14612"/>
                  </a:cubicBezTo>
                  <a:cubicBezTo>
                    <a:pt x="-174" y="17788"/>
                    <a:pt x="-174" y="19694"/>
                    <a:pt x="609" y="20647"/>
                  </a:cubicBezTo>
                  <a:cubicBezTo>
                    <a:pt x="1391" y="21600"/>
                    <a:pt x="2956" y="21600"/>
                    <a:pt x="4835" y="20171"/>
                  </a:cubicBezTo>
                  <a:cubicBezTo>
                    <a:pt x="6713" y="18741"/>
                    <a:pt x="8904" y="15882"/>
                    <a:pt x="10469" y="13659"/>
                  </a:cubicBezTo>
                  <a:cubicBezTo>
                    <a:pt x="12035" y="11435"/>
                    <a:pt x="12974" y="9847"/>
                    <a:pt x="13443" y="9847"/>
                  </a:cubicBezTo>
                  <a:cubicBezTo>
                    <a:pt x="13913" y="9847"/>
                    <a:pt x="13913" y="11435"/>
                    <a:pt x="14069" y="13024"/>
                  </a:cubicBezTo>
                  <a:cubicBezTo>
                    <a:pt x="14226" y="14612"/>
                    <a:pt x="14539" y="16200"/>
                    <a:pt x="15478" y="17153"/>
                  </a:cubicBezTo>
                  <a:cubicBezTo>
                    <a:pt x="16417" y="18106"/>
                    <a:pt x="17983" y="18424"/>
                    <a:pt x="19078" y="18424"/>
                  </a:cubicBezTo>
                  <a:cubicBezTo>
                    <a:pt x="20174" y="18424"/>
                    <a:pt x="20800" y="18106"/>
                    <a:pt x="21426" y="17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0" name="Line"/>
            <p:cNvSpPr/>
            <p:nvPr/>
          </p:nvSpPr>
          <p:spPr>
            <a:xfrm>
              <a:off x="10469129" y="2291937"/>
              <a:ext cx="127001" cy="20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9720"/>
                  </a:moveTo>
                  <a:cubicBezTo>
                    <a:pt x="0" y="8640"/>
                    <a:pt x="0" y="7560"/>
                    <a:pt x="1080" y="7020"/>
                  </a:cubicBezTo>
                  <a:cubicBezTo>
                    <a:pt x="2160" y="6480"/>
                    <a:pt x="4320" y="6480"/>
                    <a:pt x="6660" y="7560"/>
                  </a:cubicBezTo>
                  <a:cubicBezTo>
                    <a:pt x="9000" y="8640"/>
                    <a:pt x="11520" y="10800"/>
                    <a:pt x="12600" y="13176"/>
                  </a:cubicBezTo>
                  <a:cubicBezTo>
                    <a:pt x="13680" y="15552"/>
                    <a:pt x="13320" y="18144"/>
                    <a:pt x="12240" y="19656"/>
                  </a:cubicBezTo>
                  <a:cubicBezTo>
                    <a:pt x="11160" y="21168"/>
                    <a:pt x="9360" y="21600"/>
                    <a:pt x="8100" y="21276"/>
                  </a:cubicBezTo>
                  <a:cubicBezTo>
                    <a:pt x="6840" y="20952"/>
                    <a:pt x="6120" y="19872"/>
                    <a:pt x="6840" y="16740"/>
                  </a:cubicBezTo>
                  <a:cubicBezTo>
                    <a:pt x="7560" y="13608"/>
                    <a:pt x="9720" y="8424"/>
                    <a:pt x="12420" y="5292"/>
                  </a:cubicBezTo>
                  <a:cubicBezTo>
                    <a:pt x="15120" y="2160"/>
                    <a:pt x="18360" y="10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1" name="Line"/>
            <p:cNvSpPr/>
            <p:nvPr/>
          </p:nvSpPr>
          <p:spPr>
            <a:xfrm>
              <a:off x="10789556" y="2117717"/>
              <a:ext cx="149474" cy="390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19" fill="norm" stroke="1" extrusionOk="0">
                  <a:moveTo>
                    <a:pt x="21185" y="3305"/>
                  </a:moveTo>
                  <a:cubicBezTo>
                    <a:pt x="19985" y="2488"/>
                    <a:pt x="18785" y="1670"/>
                    <a:pt x="17585" y="1087"/>
                  </a:cubicBezTo>
                  <a:cubicBezTo>
                    <a:pt x="16385" y="503"/>
                    <a:pt x="15185" y="153"/>
                    <a:pt x="13835" y="36"/>
                  </a:cubicBezTo>
                  <a:cubicBezTo>
                    <a:pt x="12485" y="-81"/>
                    <a:pt x="10985" y="36"/>
                    <a:pt x="8885" y="1145"/>
                  </a:cubicBezTo>
                  <a:cubicBezTo>
                    <a:pt x="6785" y="2254"/>
                    <a:pt x="4085" y="4356"/>
                    <a:pt x="2285" y="7275"/>
                  </a:cubicBezTo>
                  <a:cubicBezTo>
                    <a:pt x="485" y="10194"/>
                    <a:pt x="-415" y="13930"/>
                    <a:pt x="185" y="16440"/>
                  </a:cubicBezTo>
                  <a:cubicBezTo>
                    <a:pt x="785" y="18950"/>
                    <a:pt x="2885" y="20235"/>
                    <a:pt x="5885" y="20877"/>
                  </a:cubicBezTo>
                  <a:cubicBezTo>
                    <a:pt x="8885" y="21519"/>
                    <a:pt x="12785" y="21519"/>
                    <a:pt x="16685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2" name="Line"/>
            <p:cNvSpPr/>
            <p:nvPr/>
          </p:nvSpPr>
          <p:spPr>
            <a:xfrm>
              <a:off x="10958079" y="2190337"/>
              <a:ext cx="1651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142"/>
                    <a:pt x="7200" y="6284"/>
                    <a:pt x="10800" y="9295"/>
                  </a:cubicBezTo>
                  <a:cubicBezTo>
                    <a:pt x="14400" y="12305"/>
                    <a:pt x="18000" y="15185"/>
                    <a:pt x="19800" y="17215"/>
                  </a:cubicBezTo>
                  <a:cubicBezTo>
                    <a:pt x="21600" y="19244"/>
                    <a:pt x="21600" y="2042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3" name="Line"/>
            <p:cNvSpPr/>
            <p:nvPr/>
          </p:nvSpPr>
          <p:spPr>
            <a:xfrm>
              <a:off x="11034279" y="2190337"/>
              <a:ext cx="1016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3417"/>
                    <a:pt x="11700" y="6834"/>
                    <a:pt x="8100" y="10434"/>
                  </a:cubicBezTo>
                  <a:cubicBezTo>
                    <a:pt x="4500" y="14034"/>
                    <a:pt x="2250" y="178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4" name="Line"/>
            <p:cNvSpPr/>
            <p:nvPr/>
          </p:nvSpPr>
          <p:spPr>
            <a:xfrm>
              <a:off x="11199379" y="2476087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5" name="Line"/>
            <p:cNvSpPr/>
            <p:nvPr/>
          </p:nvSpPr>
          <p:spPr>
            <a:xfrm>
              <a:off x="11262879" y="2355437"/>
              <a:ext cx="2172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21600"/>
                  </a:moveTo>
                  <a:cubicBezTo>
                    <a:pt x="7855" y="19440"/>
                    <a:pt x="15709" y="17280"/>
                    <a:pt x="18655" y="13680"/>
                  </a:cubicBezTo>
                  <a:cubicBezTo>
                    <a:pt x="21600" y="10080"/>
                    <a:pt x="19636" y="5040"/>
                    <a:pt x="176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6" name="Line"/>
            <p:cNvSpPr/>
            <p:nvPr/>
          </p:nvSpPr>
          <p:spPr>
            <a:xfrm>
              <a:off x="11167629" y="2217625"/>
              <a:ext cx="255877" cy="531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524" fill="norm" stroke="1" extrusionOk="0">
                  <a:moveTo>
                    <a:pt x="13065" y="1210"/>
                  </a:moveTo>
                  <a:cubicBezTo>
                    <a:pt x="13413" y="781"/>
                    <a:pt x="13761" y="353"/>
                    <a:pt x="14371" y="138"/>
                  </a:cubicBezTo>
                  <a:cubicBezTo>
                    <a:pt x="14981" y="-76"/>
                    <a:pt x="15852" y="-76"/>
                    <a:pt x="16810" y="395"/>
                  </a:cubicBezTo>
                  <a:cubicBezTo>
                    <a:pt x="17768" y="867"/>
                    <a:pt x="18813" y="1810"/>
                    <a:pt x="19771" y="3824"/>
                  </a:cubicBezTo>
                  <a:cubicBezTo>
                    <a:pt x="20729" y="5838"/>
                    <a:pt x="21600" y="8924"/>
                    <a:pt x="20642" y="11538"/>
                  </a:cubicBezTo>
                  <a:cubicBezTo>
                    <a:pt x="19684" y="14153"/>
                    <a:pt x="16897" y="16295"/>
                    <a:pt x="13152" y="17881"/>
                  </a:cubicBezTo>
                  <a:cubicBezTo>
                    <a:pt x="9406" y="19467"/>
                    <a:pt x="4703" y="20495"/>
                    <a:pt x="0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7" name="Line"/>
            <p:cNvSpPr/>
            <p:nvPr/>
          </p:nvSpPr>
          <p:spPr>
            <a:xfrm>
              <a:off x="10577079" y="2817365"/>
              <a:ext cx="571501" cy="5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1" fill="norm" stroke="1" extrusionOk="0">
                  <a:moveTo>
                    <a:pt x="0" y="5040"/>
                  </a:moveTo>
                  <a:cubicBezTo>
                    <a:pt x="2560" y="3550"/>
                    <a:pt x="5120" y="2060"/>
                    <a:pt x="7680" y="943"/>
                  </a:cubicBezTo>
                  <a:cubicBezTo>
                    <a:pt x="10240" y="-174"/>
                    <a:pt x="12800" y="-919"/>
                    <a:pt x="15120" y="2433"/>
                  </a:cubicBezTo>
                  <a:cubicBezTo>
                    <a:pt x="17440" y="5784"/>
                    <a:pt x="19520" y="13233"/>
                    <a:pt x="21600" y="20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8" name="Line"/>
            <p:cNvSpPr/>
            <p:nvPr/>
          </p:nvSpPr>
          <p:spPr>
            <a:xfrm>
              <a:off x="10936585" y="2970571"/>
              <a:ext cx="205645" cy="151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19793" fill="norm" stroke="1" extrusionOk="0">
                  <a:moveTo>
                    <a:pt x="255" y="107"/>
                  </a:moveTo>
                  <a:cubicBezTo>
                    <a:pt x="34" y="8968"/>
                    <a:pt x="-186" y="17830"/>
                    <a:pt x="255" y="19491"/>
                  </a:cubicBezTo>
                  <a:cubicBezTo>
                    <a:pt x="696" y="21153"/>
                    <a:pt x="1798" y="15615"/>
                    <a:pt x="3781" y="11045"/>
                  </a:cubicBezTo>
                  <a:cubicBezTo>
                    <a:pt x="5765" y="6476"/>
                    <a:pt x="8630" y="2876"/>
                    <a:pt x="10614" y="1215"/>
                  </a:cubicBezTo>
                  <a:cubicBezTo>
                    <a:pt x="12598" y="-447"/>
                    <a:pt x="13700" y="-170"/>
                    <a:pt x="14471" y="661"/>
                  </a:cubicBezTo>
                  <a:cubicBezTo>
                    <a:pt x="15243" y="1491"/>
                    <a:pt x="15683" y="2876"/>
                    <a:pt x="16014" y="5507"/>
                  </a:cubicBezTo>
                  <a:cubicBezTo>
                    <a:pt x="16345" y="8138"/>
                    <a:pt x="16565" y="12015"/>
                    <a:pt x="16785" y="14645"/>
                  </a:cubicBezTo>
                  <a:cubicBezTo>
                    <a:pt x="17006" y="17276"/>
                    <a:pt x="17226" y="18661"/>
                    <a:pt x="17998" y="19215"/>
                  </a:cubicBezTo>
                  <a:cubicBezTo>
                    <a:pt x="18769" y="19768"/>
                    <a:pt x="20092" y="19491"/>
                    <a:pt x="21414" y="19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9" name="Line"/>
            <p:cNvSpPr/>
            <p:nvPr/>
          </p:nvSpPr>
          <p:spPr>
            <a:xfrm>
              <a:off x="11332729" y="2285587"/>
              <a:ext cx="336911" cy="84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82" fill="norm" stroke="1" extrusionOk="0">
                  <a:moveTo>
                    <a:pt x="12477" y="0"/>
                  </a:moveTo>
                  <a:cubicBezTo>
                    <a:pt x="14355" y="1397"/>
                    <a:pt x="16234" y="2794"/>
                    <a:pt x="17776" y="4406"/>
                  </a:cubicBezTo>
                  <a:cubicBezTo>
                    <a:pt x="19319" y="6018"/>
                    <a:pt x="20527" y="7845"/>
                    <a:pt x="21063" y="9699"/>
                  </a:cubicBezTo>
                  <a:cubicBezTo>
                    <a:pt x="21600" y="11552"/>
                    <a:pt x="21466" y="13433"/>
                    <a:pt x="20057" y="15125"/>
                  </a:cubicBezTo>
                  <a:cubicBezTo>
                    <a:pt x="18648" y="16818"/>
                    <a:pt x="15965" y="18322"/>
                    <a:pt x="12812" y="19397"/>
                  </a:cubicBezTo>
                  <a:cubicBezTo>
                    <a:pt x="9660" y="20472"/>
                    <a:pt x="6037" y="21116"/>
                    <a:pt x="3824" y="21358"/>
                  </a:cubicBezTo>
                  <a:cubicBezTo>
                    <a:pt x="1610" y="21600"/>
                    <a:pt x="805" y="21439"/>
                    <a:pt x="0" y="2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0" name="Line"/>
            <p:cNvSpPr/>
            <p:nvPr/>
          </p:nvSpPr>
          <p:spPr>
            <a:xfrm>
              <a:off x="6339824" y="3820704"/>
              <a:ext cx="224056" cy="9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0586" fill="norm" stroke="1" extrusionOk="0">
                  <a:moveTo>
                    <a:pt x="172" y="20586"/>
                  </a:moveTo>
                  <a:cubicBezTo>
                    <a:pt x="-30" y="18336"/>
                    <a:pt x="-232" y="16086"/>
                    <a:pt x="676" y="12261"/>
                  </a:cubicBezTo>
                  <a:cubicBezTo>
                    <a:pt x="1585" y="8436"/>
                    <a:pt x="3604" y="3036"/>
                    <a:pt x="5622" y="1011"/>
                  </a:cubicBezTo>
                  <a:cubicBezTo>
                    <a:pt x="7641" y="-1014"/>
                    <a:pt x="9660" y="336"/>
                    <a:pt x="10972" y="2136"/>
                  </a:cubicBezTo>
                  <a:cubicBezTo>
                    <a:pt x="12284" y="3936"/>
                    <a:pt x="12889" y="6186"/>
                    <a:pt x="14504" y="6861"/>
                  </a:cubicBezTo>
                  <a:cubicBezTo>
                    <a:pt x="16119" y="7536"/>
                    <a:pt x="18744" y="6636"/>
                    <a:pt x="21368" y="5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1" name="Line"/>
            <p:cNvSpPr/>
            <p:nvPr/>
          </p:nvSpPr>
          <p:spPr>
            <a:xfrm>
              <a:off x="6418334" y="3959500"/>
              <a:ext cx="228096" cy="78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131" fill="norm" stroke="1" extrusionOk="0">
                  <a:moveTo>
                    <a:pt x="2952" y="21131"/>
                  </a:moveTo>
                  <a:cubicBezTo>
                    <a:pt x="1952" y="20563"/>
                    <a:pt x="952" y="19994"/>
                    <a:pt x="452" y="18289"/>
                  </a:cubicBezTo>
                  <a:cubicBezTo>
                    <a:pt x="-48" y="16584"/>
                    <a:pt x="-48" y="13742"/>
                    <a:pt x="52" y="10615"/>
                  </a:cubicBezTo>
                  <a:cubicBezTo>
                    <a:pt x="152" y="7489"/>
                    <a:pt x="352" y="4078"/>
                    <a:pt x="952" y="2089"/>
                  </a:cubicBezTo>
                  <a:cubicBezTo>
                    <a:pt x="1552" y="99"/>
                    <a:pt x="2552" y="-469"/>
                    <a:pt x="3452" y="384"/>
                  </a:cubicBezTo>
                  <a:cubicBezTo>
                    <a:pt x="4352" y="1236"/>
                    <a:pt x="5152" y="3510"/>
                    <a:pt x="8152" y="4647"/>
                  </a:cubicBezTo>
                  <a:cubicBezTo>
                    <a:pt x="11152" y="5784"/>
                    <a:pt x="16352" y="5784"/>
                    <a:pt x="21552" y="5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2" name="Line"/>
            <p:cNvSpPr/>
            <p:nvPr/>
          </p:nvSpPr>
          <p:spPr>
            <a:xfrm>
              <a:off x="6957579" y="3668756"/>
              <a:ext cx="266701" cy="44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3705"/>
                  </a:moveTo>
                  <a:cubicBezTo>
                    <a:pt x="343" y="7964"/>
                    <a:pt x="686" y="12223"/>
                    <a:pt x="857" y="14860"/>
                  </a:cubicBezTo>
                  <a:cubicBezTo>
                    <a:pt x="1029" y="17497"/>
                    <a:pt x="1029" y="18511"/>
                    <a:pt x="1029" y="19271"/>
                  </a:cubicBezTo>
                  <a:cubicBezTo>
                    <a:pt x="1029" y="20032"/>
                    <a:pt x="1029" y="20539"/>
                    <a:pt x="943" y="20387"/>
                  </a:cubicBezTo>
                  <a:cubicBezTo>
                    <a:pt x="857" y="20235"/>
                    <a:pt x="686" y="19423"/>
                    <a:pt x="514" y="16990"/>
                  </a:cubicBezTo>
                  <a:cubicBezTo>
                    <a:pt x="343" y="14556"/>
                    <a:pt x="171" y="10499"/>
                    <a:pt x="171" y="7863"/>
                  </a:cubicBezTo>
                  <a:cubicBezTo>
                    <a:pt x="171" y="5226"/>
                    <a:pt x="343" y="4009"/>
                    <a:pt x="686" y="3198"/>
                  </a:cubicBezTo>
                  <a:cubicBezTo>
                    <a:pt x="1029" y="2387"/>
                    <a:pt x="1543" y="1981"/>
                    <a:pt x="2143" y="1981"/>
                  </a:cubicBezTo>
                  <a:cubicBezTo>
                    <a:pt x="2743" y="1981"/>
                    <a:pt x="3429" y="2387"/>
                    <a:pt x="4371" y="4060"/>
                  </a:cubicBezTo>
                  <a:cubicBezTo>
                    <a:pt x="5314" y="5733"/>
                    <a:pt x="6514" y="8674"/>
                    <a:pt x="7800" y="11412"/>
                  </a:cubicBezTo>
                  <a:cubicBezTo>
                    <a:pt x="9086" y="14150"/>
                    <a:pt x="10457" y="16685"/>
                    <a:pt x="11486" y="18308"/>
                  </a:cubicBezTo>
                  <a:cubicBezTo>
                    <a:pt x="12514" y="19930"/>
                    <a:pt x="13200" y="20640"/>
                    <a:pt x="13971" y="21046"/>
                  </a:cubicBezTo>
                  <a:cubicBezTo>
                    <a:pt x="14743" y="21452"/>
                    <a:pt x="15600" y="21553"/>
                    <a:pt x="16200" y="21299"/>
                  </a:cubicBezTo>
                  <a:cubicBezTo>
                    <a:pt x="16800" y="21046"/>
                    <a:pt x="17143" y="20438"/>
                    <a:pt x="17657" y="18409"/>
                  </a:cubicBezTo>
                  <a:cubicBezTo>
                    <a:pt x="18171" y="16381"/>
                    <a:pt x="18857" y="12933"/>
                    <a:pt x="19114" y="9840"/>
                  </a:cubicBezTo>
                  <a:cubicBezTo>
                    <a:pt x="19371" y="6747"/>
                    <a:pt x="19200" y="4009"/>
                    <a:pt x="19029" y="2336"/>
                  </a:cubicBezTo>
                  <a:cubicBezTo>
                    <a:pt x="18857" y="663"/>
                    <a:pt x="18686" y="54"/>
                    <a:pt x="18771" y="4"/>
                  </a:cubicBezTo>
                  <a:cubicBezTo>
                    <a:pt x="18857" y="-47"/>
                    <a:pt x="19200" y="460"/>
                    <a:pt x="19714" y="1170"/>
                  </a:cubicBezTo>
                  <a:cubicBezTo>
                    <a:pt x="20229" y="1880"/>
                    <a:pt x="20914" y="2792"/>
                    <a:pt x="21600" y="3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3" name="Line"/>
            <p:cNvSpPr/>
            <p:nvPr/>
          </p:nvSpPr>
          <p:spPr>
            <a:xfrm>
              <a:off x="7278010" y="3860387"/>
              <a:ext cx="295520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3027" y="11615"/>
                  </a:moveTo>
                  <a:cubicBezTo>
                    <a:pt x="3181" y="10596"/>
                    <a:pt x="3335" y="9577"/>
                    <a:pt x="3335" y="8457"/>
                  </a:cubicBezTo>
                  <a:cubicBezTo>
                    <a:pt x="3335" y="7336"/>
                    <a:pt x="3181" y="6113"/>
                    <a:pt x="2718" y="5706"/>
                  </a:cubicBezTo>
                  <a:cubicBezTo>
                    <a:pt x="2255" y="5298"/>
                    <a:pt x="1484" y="5706"/>
                    <a:pt x="944" y="7030"/>
                  </a:cubicBezTo>
                  <a:cubicBezTo>
                    <a:pt x="404" y="8355"/>
                    <a:pt x="95" y="10596"/>
                    <a:pt x="18" y="12328"/>
                  </a:cubicBezTo>
                  <a:cubicBezTo>
                    <a:pt x="-59" y="14060"/>
                    <a:pt x="95" y="15283"/>
                    <a:pt x="867" y="16302"/>
                  </a:cubicBezTo>
                  <a:cubicBezTo>
                    <a:pt x="1638" y="17321"/>
                    <a:pt x="3027" y="18136"/>
                    <a:pt x="4261" y="17525"/>
                  </a:cubicBezTo>
                  <a:cubicBezTo>
                    <a:pt x="5495" y="16913"/>
                    <a:pt x="6575" y="14875"/>
                    <a:pt x="6884" y="12940"/>
                  </a:cubicBezTo>
                  <a:cubicBezTo>
                    <a:pt x="7192" y="11004"/>
                    <a:pt x="6730" y="9170"/>
                    <a:pt x="6112" y="8049"/>
                  </a:cubicBezTo>
                  <a:cubicBezTo>
                    <a:pt x="5495" y="6928"/>
                    <a:pt x="4724" y="6521"/>
                    <a:pt x="4724" y="6419"/>
                  </a:cubicBezTo>
                  <a:cubicBezTo>
                    <a:pt x="4724" y="6317"/>
                    <a:pt x="5495" y="6521"/>
                    <a:pt x="6498" y="6113"/>
                  </a:cubicBezTo>
                  <a:cubicBezTo>
                    <a:pt x="7501" y="5706"/>
                    <a:pt x="8735" y="4687"/>
                    <a:pt x="9970" y="4789"/>
                  </a:cubicBezTo>
                  <a:cubicBezTo>
                    <a:pt x="11204" y="4891"/>
                    <a:pt x="12438" y="6113"/>
                    <a:pt x="13287" y="8762"/>
                  </a:cubicBezTo>
                  <a:cubicBezTo>
                    <a:pt x="14135" y="11411"/>
                    <a:pt x="14598" y="15487"/>
                    <a:pt x="14598" y="18034"/>
                  </a:cubicBezTo>
                  <a:cubicBezTo>
                    <a:pt x="14598" y="20581"/>
                    <a:pt x="14135" y="21600"/>
                    <a:pt x="13750" y="21600"/>
                  </a:cubicBezTo>
                  <a:cubicBezTo>
                    <a:pt x="13364" y="21600"/>
                    <a:pt x="13055" y="20581"/>
                    <a:pt x="13287" y="17932"/>
                  </a:cubicBezTo>
                  <a:cubicBezTo>
                    <a:pt x="13518" y="15283"/>
                    <a:pt x="14290" y="11004"/>
                    <a:pt x="15755" y="7743"/>
                  </a:cubicBezTo>
                  <a:cubicBezTo>
                    <a:pt x="17221" y="4483"/>
                    <a:pt x="19381" y="2242"/>
                    <a:pt x="215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4" name="Line"/>
            <p:cNvSpPr/>
            <p:nvPr/>
          </p:nvSpPr>
          <p:spPr>
            <a:xfrm>
              <a:off x="7964284" y="3618381"/>
              <a:ext cx="155346" cy="560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347" fill="norm" stroke="1" extrusionOk="0">
                  <a:moveTo>
                    <a:pt x="21137" y="1720"/>
                  </a:moveTo>
                  <a:cubicBezTo>
                    <a:pt x="21137" y="1075"/>
                    <a:pt x="21137" y="430"/>
                    <a:pt x="20417" y="148"/>
                  </a:cubicBezTo>
                  <a:cubicBezTo>
                    <a:pt x="19697" y="-134"/>
                    <a:pt x="18257" y="-53"/>
                    <a:pt x="16097" y="753"/>
                  </a:cubicBezTo>
                  <a:cubicBezTo>
                    <a:pt x="13937" y="1559"/>
                    <a:pt x="11057" y="3090"/>
                    <a:pt x="8465" y="5185"/>
                  </a:cubicBezTo>
                  <a:cubicBezTo>
                    <a:pt x="5873" y="7281"/>
                    <a:pt x="3569" y="9941"/>
                    <a:pt x="1985" y="12479"/>
                  </a:cubicBezTo>
                  <a:cubicBezTo>
                    <a:pt x="401" y="15018"/>
                    <a:pt x="-463" y="17436"/>
                    <a:pt x="257" y="18967"/>
                  </a:cubicBezTo>
                  <a:cubicBezTo>
                    <a:pt x="977" y="20499"/>
                    <a:pt x="3281" y="21144"/>
                    <a:pt x="6449" y="21305"/>
                  </a:cubicBezTo>
                  <a:cubicBezTo>
                    <a:pt x="9617" y="21466"/>
                    <a:pt x="13649" y="21144"/>
                    <a:pt x="17681" y="20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5" name="Line"/>
            <p:cNvSpPr/>
            <p:nvPr/>
          </p:nvSpPr>
          <p:spPr>
            <a:xfrm>
              <a:off x="8170429" y="3859255"/>
              <a:ext cx="393701" cy="394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21546"/>
                  </a:moveTo>
                  <a:cubicBezTo>
                    <a:pt x="1045" y="19929"/>
                    <a:pt x="2090" y="18312"/>
                    <a:pt x="3019" y="15886"/>
                  </a:cubicBezTo>
                  <a:cubicBezTo>
                    <a:pt x="3948" y="13460"/>
                    <a:pt x="4761" y="10226"/>
                    <a:pt x="5400" y="7743"/>
                  </a:cubicBezTo>
                  <a:cubicBezTo>
                    <a:pt x="6039" y="5259"/>
                    <a:pt x="6503" y="3527"/>
                    <a:pt x="6794" y="2256"/>
                  </a:cubicBezTo>
                  <a:cubicBezTo>
                    <a:pt x="7084" y="986"/>
                    <a:pt x="7200" y="177"/>
                    <a:pt x="7142" y="119"/>
                  </a:cubicBezTo>
                  <a:cubicBezTo>
                    <a:pt x="7084" y="62"/>
                    <a:pt x="6852" y="755"/>
                    <a:pt x="6619" y="2718"/>
                  </a:cubicBezTo>
                  <a:cubicBezTo>
                    <a:pt x="6387" y="4682"/>
                    <a:pt x="6155" y="7916"/>
                    <a:pt x="6039" y="9822"/>
                  </a:cubicBezTo>
                  <a:cubicBezTo>
                    <a:pt x="5923" y="11728"/>
                    <a:pt x="5923" y="12305"/>
                    <a:pt x="5981" y="12883"/>
                  </a:cubicBezTo>
                  <a:cubicBezTo>
                    <a:pt x="6039" y="13460"/>
                    <a:pt x="6155" y="14038"/>
                    <a:pt x="6503" y="14442"/>
                  </a:cubicBezTo>
                  <a:cubicBezTo>
                    <a:pt x="6852" y="14847"/>
                    <a:pt x="7432" y="15078"/>
                    <a:pt x="8303" y="14731"/>
                  </a:cubicBezTo>
                  <a:cubicBezTo>
                    <a:pt x="9174" y="14385"/>
                    <a:pt x="10335" y="13460"/>
                    <a:pt x="11961" y="11670"/>
                  </a:cubicBezTo>
                  <a:cubicBezTo>
                    <a:pt x="13587" y="9880"/>
                    <a:pt x="15677" y="7223"/>
                    <a:pt x="16723" y="5606"/>
                  </a:cubicBezTo>
                  <a:cubicBezTo>
                    <a:pt x="17768" y="3989"/>
                    <a:pt x="17768" y="3411"/>
                    <a:pt x="17768" y="2834"/>
                  </a:cubicBezTo>
                  <a:cubicBezTo>
                    <a:pt x="17768" y="2256"/>
                    <a:pt x="17768" y="1679"/>
                    <a:pt x="17768" y="1101"/>
                  </a:cubicBezTo>
                  <a:cubicBezTo>
                    <a:pt x="17768" y="524"/>
                    <a:pt x="17768" y="-54"/>
                    <a:pt x="17594" y="4"/>
                  </a:cubicBezTo>
                  <a:cubicBezTo>
                    <a:pt x="17419" y="62"/>
                    <a:pt x="17071" y="755"/>
                    <a:pt x="17013" y="2314"/>
                  </a:cubicBezTo>
                  <a:cubicBezTo>
                    <a:pt x="16955" y="3873"/>
                    <a:pt x="17187" y="6299"/>
                    <a:pt x="18000" y="7858"/>
                  </a:cubicBezTo>
                  <a:cubicBezTo>
                    <a:pt x="18813" y="9418"/>
                    <a:pt x="20206" y="10111"/>
                    <a:pt x="21600" y="108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6" name="Line"/>
            <p:cNvSpPr/>
            <p:nvPr/>
          </p:nvSpPr>
          <p:spPr>
            <a:xfrm>
              <a:off x="8653029" y="4139787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7" name="Line"/>
            <p:cNvSpPr/>
            <p:nvPr/>
          </p:nvSpPr>
          <p:spPr>
            <a:xfrm>
              <a:off x="9162604" y="3796887"/>
              <a:ext cx="227026" cy="17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01" fill="norm" stroke="1" extrusionOk="0">
                  <a:moveTo>
                    <a:pt x="5251" y="5532"/>
                  </a:moveTo>
                  <a:cubicBezTo>
                    <a:pt x="6251" y="5532"/>
                    <a:pt x="7251" y="5532"/>
                    <a:pt x="7751" y="6717"/>
                  </a:cubicBezTo>
                  <a:cubicBezTo>
                    <a:pt x="8251" y="7902"/>
                    <a:pt x="8251" y="10273"/>
                    <a:pt x="7651" y="12776"/>
                  </a:cubicBezTo>
                  <a:cubicBezTo>
                    <a:pt x="7051" y="15278"/>
                    <a:pt x="5851" y="17912"/>
                    <a:pt x="4751" y="19493"/>
                  </a:cubicBezTo>
                  <a:cubicBezTo>
                    <a:pt x="3651" y="21073"/>
                    <a:pt x="2651" y="21600"/>
                    <a:pt x="1851" y="21337"/>
                  </a:cubicBezTo>
                  <a:cubicBezTo>
                    <a:pt x="1051" y="21073"/>
                    <a:pt x="451" y="20020"/>
                    <a:pt x="151" y="18176"/>
                  </a:cubicBezTo>
                  <a:cubicBezTo>
                    <a:pt x="-149" y="16332"/>
                    <a:pt x="-149" y="13698"/>
                    <a:pt x="1551" y="10668"/>
                  </a:cubicBezTo>
                  <a:cubicBezTo>
                    <a:pt x="3251" y="7639"/>
                    <a:pt x="6651" y="4215"/>
                    <a:pt x="10251" y="2371"/>
                  </a:cubicBezTo>
                  <a:cubicBezTo>
                    <a:pt x="13851" y="527"/>
                    <a:pt x="17651" y="263"/>
                    <a:pt x="2145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8" name="Line"/>
            <p:cNvSpPr/>
            <p:nvPr/>
          </p:nvSpPr>
          <p:spPr>
            <a:xfrm>
              <a:off x="9440429" y="3626616"/>
              <a:ext cx="139701" cy="125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5199"/>
                  </a:moveTo>
                  <a:cubicBezTo>
                    <a:pt x="655" y="3399"/>
                    <a:pt x="1309" y="1599"/>
                    <a:pt x="2782" y="699"/>
                  </a:cubicBezTo>
                  <a:cubicBezTo>
                    <a:pt x="4255" y="-201"/>
                    <a:pt x="6545" y="-201"/>
                    <a:pt x="8182" y="519"/>
                  </a:cubicBezTo>
                  <a:cubicBezTo>
                    <a:pt x="9818" y="1239"/>
                    <a:pt x="10800" y="2679"/>
                    <a:pt x="10473" y="5199"/>
                  </a:cubicBezTo>
                  <a:cubicBezTo>
                    <a:pt x="10145" y="7719"/>
                    <a:pt x="8509" y="11319"/>
                    <a:pt x="7200" y="13839"/>
                  </a:cubicBezTo>
                  <a:cubicBezTo>
                    <a:pt x="5891" y="16359"/>
                    <a:pt x="4909" y="17799"/>
                    <a:pt x="5236" y="18879"/>
                  </a:cubicBezTo>
                  <a:cubicBezTo>
                    <a:pt x="5564" y="19959"/>
                    <a:pt x="7200" y="20679"/>
                    <a:pt x="10145" y="21039"/>
                  </a:cubicBezTo>
                  <a:cubicBezTo>
                    <a:pt x="13091" y="21399"/>
                    <a:pt x="17345" y="21399"/>
                    <a:pt x="21600" y="21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9" name="Line"/>
            <p:cNvSpPr/>
            <p:nvPr/>
          </p:nvSpPr>
          <p:spPr>
            <a:xfrm>
              <a:off x="9141979" y="4054243"/>
              <a:ext cx="2921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817" y="11918"/>
                    <a:pt x="5635" y="3818"/>
                    <a:pt x="9235" y="1118"/>
                  </a:cubicBezTo>
                  <a:cubicBezTo>
                    <a:pt x="12835" y="-1582"/>
                    <a:pt x="17217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0" name="Line"/>
            <p:cNvSpPr/>
            <p:nvPr/>
          </p:nvSpPr>
          <p:spPr>
            <a:xfrm>
              <a:off x="9301324" y="4122470"/>
              <a:ext cx="177206" cy="14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04" fill="norm" stroke="1" extrusionOk="0">
                  <a:moveTo>
                    <a:pt x="2242" y="2524"/>
                  </a:moveTo>
                  <a:cubicBezTo>
                    <a:pt x="1728" y="7461"/>
                    <a:pt x="1214" y="12398"/>
                    <a:pt x="828" y="15793"/>
                  </a:cubicBezTo>
                  <a:cubicBezTo>
                    <a:pt x="442" y="19187"/>
                    <a:pt x="185" y="21038"/>
                    <a:pt x="57" y="21193"/>
                  </a:cubicBezTo>
                  <a:cubicBezTo>
                    <a:pt x="-72" y="21347"/>
                    <a:pt x="-72" y="19804"/>
                    <a:pt x="1085" y="16256"/>
                  </a:cubicBezTo>
                  <a:cubicBezTo>
                    <a:pt x="2242" y="12707"/>
                    <a:pt x="4557" y="7153"/>
                    <a:pt x="6228" y="3913"/>
                  </a:cubicBezTo>
                  <a:cubicBezTo>
                    <a:pt x="7899" y="673"/>
                    <a:pt x="8928" y="-253"/>
                    <a:pt x="10599" y="56"/>
                  </a:cubicBezTo>
                  <a:cubicBezTo>
                    <a:pt x="12271" y="364"/>
                    <a:pt x="14585" y="1907"/>
                    <a:pt x="16128" y="4376"/>
                  </a:cubicBezTo>
                  <a:cubicBezTo>
                    <a:pt x="17671" y="6844"/>
                    <a:pt x="18442" y="10238"/>
                    <a:pt x="19214" y="12244"/>
                  </a:cubicBezTo>
                  <a:cubicBezTo>
                    <a:pt x="19985" y="14250"/>
                    <a:pt x="20757" y="14867"/>
                    <a:pt x="21528" y="15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1" name="Line"/>
            <p:cNvSpPr/>
            <p:nvPr/>
          </p:nvSpPr>
          <p:spPr>
            <a:xfrm>
              <a:off x="9592829" y="3638137"/>
              <a:ext cx="203544" cy="653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500" fill="norm" stroke="1" extrusionOk="0">
                  <a:moveTo>
                    <a:pt x="14547" y="0"/>
                  </a:moveTo>
                  <a:cubicBezTo>
                    <a:pt x="16971" y="2230"/>
                    <a:pt x="19396" y="4459"/>
                    <a:pt x="20498" y="6828"/>
                  </a:cubicBezTo>
                  <a:cubicBezTo>
                    <a:pt x="21600" y="9197"/>
                    <a:pt x="21380" y="11706"/>
                    <a:pt x="19947" y="13831"/>
                  </a:cubicBezTo>
                  <a:cubicBezTo>
                    <a:pt x="18514" y="15956"/>
                    <a:pt x="15869" y="17698"/>
                    <a:pt x="13335" y="18883"/>
                  </a:cubicBezTo>
                  <a:cubicBezTo>
                    <a:pt x="10800" y="20067"/>
                    <a:pt x="8376" y="20694"/>
                    <a:pt x="6282" y="21077"/>
                  </a:cubicBezTo>
                  <a:cubicBezTo>
                    <a:pt x="4188" y="21461"/>
                    <a:pt x="2424" y="21600"/>
                    <a:pt x="1433" y="21426"/>
                  </a:cubicBezTo>
                  <a:cubicBezTo>
                    <a:pt x="441" y="21252"/>
                    <a:pt x="220" y="20764"/>
                    <a:pt x="0" y="20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2" name="Line"/>
            <p:cNvSpPr/>
            <p:nvPr/>
          </p:nvSpPr>
          <p:spPr>
            <a:xfrm>
              <a:off x="5579629" y="3728929"/>
              <a:ext cx="355601" cy="37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21251"/>
                  </a:moveTo>
                  <a:cubicBezTo>
                    <a:pt x="1543" y="17872"/>
                    <a:pt x="3086" y="14493"/>
                    <a:pt x="4307" y="11476"/>
                  </a:cubicBezTo>
                  <a:cubicBezTo>
                    <a:pt x="5529" y="8460"/>
                    <a:pt x="6429" y="5805"/>
                    <a:pt x="7007" y="3934"/>
                  </a:cubicBezTo>
                  <a:cubicBezTo>
                    <a:pt x="7586" y="2064"/>
                    <a:pt x="7843" y="978"/>
                    <a:pt x="7779" y="737"/>
                  </a:cubicBezTo>
                  <a:cubicBezTo>
                    <a:pt x="7714" y="495"/>
                    <a:pt x="7329" y="1099"/>
                    <a:pt x="6493" y="3090"/>
                  </a:cubicBezTo>
                  <a:cubicBezTo>
                    <a:pt x="5657" y="5081"/>
                    <a:pt x="4371" y="8460"/>
                    <a:pt x="3729" y="11175"/>
                  </a:cubicBezTo>
                  <a:cubicBezTo>
                    <a:pt x="3086" y="13890"/>
                    <a:pt x="3086" y="15941"/>
                    <a:pt x="3471" y="17510"/>
                  </a:cubicBezTo>
                  <a:cubicBezTo>
                    <a:pt x="3857" y="19079"/>
                    <a:pt x="4629" y="20165"/>
                    <a:pt x="5336" y="20768"/>
                  </a:cubicBezTo>
                  <a:cubicBezTo>
                    <a:pt x="6043" y="21371"/>
                    <a:pt x="6686" y="21492"/>
                    <a:pt x="7779" y="21190"/>
                  </a:cubicBezTo>
                  <a:cubicBezTo>
                    <a:pt x="8871" y="20889"/>
                    <a:pt x="10414" y="20165"/>
                    <a:pt x="12343" y="17751"/>
                  </a:cubicBezTo>
                  <a:cubicBezTo>
                    <a:pt x="14271" y="15338"/>
                    <a:pt x="16586" y="11235"/>
                    <a:pt x="18064" y="8339"/>
                  </a:cubicBezTo>
                  <a:cubicBezTo>
                    <a:pt x="19543" y="5443"/>
                    <a:pt x="20186" y="3753"/>
                    <a:pt x="20636" y="2426"/>
                  </a:cubicBezTo>
                  <a:cubicBezTo>
                    <a:pt x="21086" y="1099"/>
                    <a:pt x="21343" y="133"/>
                    <a:pt x="21407" y="13"/>
                  </a:cubicBezTo>
                  <a:cubicBezTo>
                    <a:pt x="21471" y="-108"/>
                    <a:pt x="21343" y="616"/>
                    <a:pt x="21086" y="2547"/>
                  </a:cubicBezTo>
                  <a:cubicBezTo>
                    <a:pt x="20829" y="4477"/>
                    <a:pt x="20443" y="7615"/>
                    <a:pt x="20507" y="9908"/>
                  </a:cubicBezTo>
                  <a:cubicBezTo>
                    <a:pt x="20571" y="12200"/>
                    <a:pt x="21086" y="13648"/>
                    <a:pt x="21600" y="15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3" name="Line"/>
            <p:cNvSpPr/>
            <p:nvPr/>
          </p:nvSpPr>
          <p:spPr>
            <a:xfrm>
              <a:off x="5699064" y="3467779"/>
              <a:ext cx="125301" cy="20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262" fill="norm" stroke="1" extrusionOk="0">
                  <a:moveTo>
                    <a:pt x="11007" y="6565"/>
                  </a:moveTo>
                  <a:cubicBezTo>
                    <a:pt x="8487" y="8124"/>
                    <a:pt x="5967" y="9683"/>
                    <a:pt x="4527" y="11019"/>
                  </a:cubicBezTo>
                  <a:cubicBezTo>
                    <a:pt x="3087" y="12355"/>
                    <a:pt x="2727" y="13468"/>
                    <a:pt x="2007" y="14804"/>
                  </a:cubicBezTo>
                  <a:cubicBezTo>
                    <a:pt x="1287" y="16140"/>
                    <a:pt x="207" y="17699"/>
                    <a:pt x="27" y="17810"/>
                  </a:cubicBezTo>
                  <a:cubicBezTo>
                    <a:pt x="-153" y="17922"/>
                    <a:pt x="567" y="16586"/>
                    <a:pt x="2547" y="13914"/>
                  </a:cubicBezTo>
                  <a:cubicBezTo>
                    <a:pt x="4527" y="11241"/>
                    <a:pt x="7767" y="7233"/>
                    <a:pt x="10107" y="4784"/>
                  </a:cubicBezTo>
                  <a:cubicBezTo>
                    <a:pt x="12447" y="2334"/>
                    <a:pt x="13887" y="1443"/>
                    <a:pt x="15507" y="775"/>
                  </a:cubicBezTo>
                  <a:cubicBezTo>
                    <a:pt x="17127" y="107"/>
                    <a:pt x="18927" y="-338"/>
                    <a:pt x="20007" y="330"/>
                  </a:cubicBezTo>
                  <a:cubicBezTo>
                    <a:pt x="21087" y="998"/>
                    <a:pt x="21447" y="2780"/>
                    <a:pt x="21267" y="6454"/>
                  </a:cubicBezTo>
                  <a:cubicBezTo>
                    <a:pt x="21087" y="10128"/>
                    <a:pt x="20367" y="15695"/>
                    <a:pt x="19647" y="21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4" name="Line"/>
            <p:cNvSpPr/>
            <p:nvPr/>
          </p:nvSpPr>
          <p:spPr>
            <a:xfrm>
              <a:off x="6900429" y="4285837"/>
              <a:ext cx="482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95" y="800"/>
                    <a:pt x="7389" y="1600"/>
                    <a:pt x="10468" y="2800"/>
                  </a:cubicBezTo>
                  <a:cubicBezTo>
                    <a:pt x="13547" y="4000"/>
                    <a:pt x="16011" y="5600"/>
                    <a:pt x="17763" y="8800"/>
                  </a:cubicBezTo>
                  <a:cubicBezTo>
                    <a:pt x="19516" y="12000"/>
                    <a:pt x="20558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5" name="Line"/>
            <p:cNvSpPr/>
            <p:nvPr/>
          </p:nvSpPr>
          <p:spPr>
            <a:xfrm>
              <a:off x="6959463" y="4381087"/>
              <a:ext cx="468017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1081" y="0"/>
                  </a:moveTo>
                  <a:cubicBezTo>
                    <a:pt x="497" y="2160"/>
                    <a:pt x="-87" y="4320"/>
                    <a:pt x="10" y="6480"/>
                  </a:cubicBezTo>
                  <a:cubicBezTo>
                    <a:pt x="108" y="8640"/>
                    <a:pt x="886" y="10800"/>
                    <a:pt x="2929" y="14040"/>
                  </a:cubicBezTo>
                  <a:cubicBezTo>
                    <a:pt x="4972" y="17280"/>
                    <a:pt x="8281" y="21600"/>
                    <a:pt x="11443" y="21600"/>
                  </a:cubicBezTo>
                  <a:cubicBezTo>
                    <a:pt x="14605" y="21600"/>
                    <a:pt x="17621" y="17280"/>
                    <a:pt x="19275" y="15120"/>
                  </a:cubicBezTo>
                  <a:cubicBezTo>
                    <a:pt x="20929" y="12960"/>
                    <a:pt x="21221" y="12960"/>
                    <a:pt x="21513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6" name="Line"/>
            <p:cNvSpPr/>
            <p:nvPr/>
          </p:nvSpPr>
          <p:spPr>
            <a:xfrm>
              <a:off x="8132329" y="4409909"/>
              <a:ext cx="368301" cy="2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20648"/>
                  </a:moveTo>
                  <a:cubicBezTo>
                    <a:pt x="3848" y="14477"/>
                    <a:pt x="7697" y="8305"/>
                    <a:pt x="11048" y="4448"/>
                  </a:cubicBezTo>
                  <a:cubicBezTo>
                    <a:pt x="14400" y="591"/>
                    <a:pt x="17255" y="-952"/>
                    <a:pt x="18931" y="591"/>
                  </a:cubicBezTo>
                  <a:cubicBezTo>
                    <a:pt x="20607" y="2134"/>
                    <a:pt x="21103" y="6762"/>
                    <a:pt x="21600" y="1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7" name="Line"/>
            <p:cNvSpPr/>
            <p:nvPr/>
          </p:nvSpPr>
          <p:spPr>
            <a:xfrm>
              <a:off x="8030729" y="4533487"/>
              <a:ext cx="387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15" y="16200"/>
                    <a:pt x="5430" y="10800"/>
                    <a:pt x="9030" y="7200"/>
                  </a:cubicBezTo>
                  <a:cubicBezTo>
                    <a:pt x="12630" y="3600"/>
                    <a:pt x="1711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92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090409" y="4616037"/>
              <a:ext cx="648221" cy="347508"/>
            </a:xfrm>
            <a:prstGeom prst="rect">
              <a:avLst/>
            </a:prstGeom>
            <a:effectLst/>
          </p:spPr>
        </p:pic>
        <p:pic>
          <p:nvPicPr>
            <p:cNvPr id="3930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240279" y="4636460"/>
              <a:ext cx="780688" cy="377228"/>
            </a:xfrm>
            <a:prstGeom prst="rect">
              <a:avLst/>
            </a:prstGeom>
            <a:effectLst/>
          </p:spPr>
        </p:pic>
        <p:sp>
          <p:nvSpPr>
            <p:cNvPr id="3932" name="Line"/>
            <p:cNvSpPr/>
            <p:nvPr/>
          </p:nvSpPr>
          <p:spPr>
            <a:xfrm>
              <a:off x="1909329" y="5210820"/>
              <a:ext cx="444501" cy="33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37" y="18765"/>
                    <a:pt x="2674" y="15930"/>
                    <a:pt x="3857" y="13028"/>
                  </a:cubicBezTo>
                  <a:cubicBezTo>
                    <a:pt x="5040" y="10125"/>
                    <a:pt x="6069" y="7155"/>
                    <a:pt x="6686" y="5333"/>
                  </a:cubicBezTo>
                  <a:cubicBezTo>
                    <a:pt x="7303" y="3510"/>
                    <a:pt x="7509" y="2835"/>
                    <a:pt x="7611" y="1958"/>
                  </a:cubicBezTo>
                  <a:cubicBezTo>
                    <a:pt x="7714" y="1080"/>
                    <a:pt x="7714" y="0"/>
                    <a:pt x="7611" y="0"/>
                  </a:cubicBezTo>
                  <a:cubicBezTo>
                    <a:pt x="7509" y="0"/>
                    <a:pt x="7303" y="1080"/>
                    <a:pt x="7046" y="3375"/>
                  </a:cubicBezTo>
                  <a:cubicBezTo>
                    <a:pt x="6789" y="5670"/>
                    <a:pt x="6480" y="9180"/>
                    <a:pt x="6377" y="11678"/>
                  </a:cubicBezTo>
                  <a:cubicBezTo>
                    <a:pt x="6274" y="14175"/>
                    <a:pt x="6377" y="15660"/>
                    <a:pt x="6634" y="16740"/>
                  </a:cubicBezTo>
                  <a:cubicBezTo>
                    <a:pt x="6891" y="17820"/>
                    <a:pt x="7303" y="18495"/>
                    <a:pt x="7766" y="18833"/>
                  </a:cubicBezTo>
                  <a:cubicBezTo>
                    <a:pt x="8229" y="19170"/>
                    <a:pt x="8743" y="19170"/>
                    <a:pt x="9669" y="18360"/>
                  </a:cubicBezTo>
                  <a:cubicBezTo>
                    <a:pt x="10594" y="17550"/>
                    <a:pt x="11931" y="15930"/>
                    <a:pt x="13063" y="14243"/>
                  </a:cubicBezTo>
                  <a:cubicBezTo>
                    <a:pt x="14194" y="12555"/>
                    <a:pt x="15120" y="10800"/>
                    <a:pt x="15737" y="9180"/>
                  </a:cubicBezTo>
                  <a:cubicBezTo>
                    <a:pt x="16354" y="7560"/>
                    <a:pt x="16663" y="6075"/>
                    <a:pt x="16869" y="4860"/>
                  </a:cubicBezTo>
                  <a:cubicBezTo>
                    <a:pt x="17074" y="3645"/>
                    <a:pt x="17177" y="2700"/>
                    <a:pt x="17229" y="1890"/>
                  </a:cubicBezTo>
                  <a:cubicBezTo>
                    <a:pt x="17280" y="1080"/>
                    <a:pt x="17280" y="405"/>
                    <a:pt x="17126" y="405"/>
                  </a:cubicBezTo>
                  <a:cubicBezTo>
                    <a:pt x="16971" y="405"/>
                    <a:pt x="16663" y="1080"/>
                    <a:pt x="16509" y="2565"/>
                  </a:cubicBezTo>
                  <a:cubicBezTo>
                    <a:pt x="16354" y="4050"/>
                    <a:pt x="16354" y="6345"/>
                    <a:pt x="16457" y="8235"/>
                  </a:cubicBezTo>
                  <a:cubicBezTo>
                    <a:pt x="16560" y="10125"/>
                    <a:pt x="16766" y="11610"/>
                    <a:pt x="17074" y="12555"/>
                  </a:cubicBezTo>
                  <a:cubicBezTo>
                    <a:pt x="17383" y="13500"/>
                    <a:pt x="17794" y="13905"/>
                    <a:pt x="18566" y="13838"/>
                  </a:cubicBezTo>
                  <a:cubicBezTo>
                    <a:pt x="19337" y="13770"/>
                    <a:pt x="20469" y="13230"/>
                    <a:pt x="21600" y="12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3" name="Line"/>
            <p:cNvSpPr/>
            <p:nvPr/>
          </p:nvSpPr>
          <p:spPr>
            <a:xfrm>
              <a:off x="2056105" y="4886260"/>
              <a:ext cx="177075" cy="200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126" fill="norm" stroke="1" extrusionOk="0">
                  <a:moveTo>
                    <a:pt x="2998" y="8314"/>
                  </a:moveTo>
                  <a:cubicBezTo>
                    <a:pt x="1969" y="11876"/>
                    <a:pt x="941" y="15439"/>
                    <a:pt x="426" y="17777"/>
                  </a:cubicBezTo>
                  <a:cubicBezTo>
                    <a:pt x="-88" y="20116"/>
                    <a:pt x="-88" y="21229"/>
                    <a:pt x="169" y="21118"/>
                  </a:cubicBezTo>
                  <a:cubicBezTo>
                    <a:pt x="426" y="21006"/>
                    <a:pt x="941" y="19670"/>
                    <a:pt x="2355" y="16664"/>
                  </a:cubicBezTo>
                  <a:cubicBezTo>
                    <a:pt x="3769" y="13658"/>
                    <a:pt x="6083" y="8982"/>
                    <a:pt x="7626" y="5753"/>
                  </a:cubicBezTo>
                  <a:cubicBezTo>
                    <a:pt x="9169" y="2524"/>
                    <a:pt x="9941" y="742"/>
                    <a:pt x="10841" y="186"/>
                  </a:cubicBezTo>
                  <a:cubicBezTo>
                    <a:pt x="11741" y="-371"/>
                    <a:pt x="12769" y="297"/>
                    <a:pt x="13669" y="2524"/>
                  </a:cubicBezTo>
                  <a:cubicBezTo>
                    <a:pt x="14569" y="4751"/>
                    <a:pt x="15341" y="8536"/>
                    <a:pt x="15983" y="10986"/>
                  </a:cubicBezTo>
                  <a:cubicBezTo>
                    <a:pt x="16626" y="13435"/>
                    <a:pt x="17141" y="14549"/>
                    <a:pt x="18041" y="15217"/>
                  </a:cubicBezTo>
                  <a:cubicBezTo>
                    <a:pt x="18941" y="15885"/>
                    <a:pt x="20226" y="16107"/>
                    <a:pt x="21512" y="16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4" name="Line"/>
            <p:cNvSpPr/>
            <p:nvPr/>
          </p:nvSpPr>
          <p:spPr>
            <a:xfrm>
              <a:off x="2741179" y="5270087"/>
              <a:ext cx="234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6" y="16200"/>
                    <a:pt x="8951" y="10800"/>
                    <a:pt x="12551" y="7200"/>
                  </a:cubicBezTo>
                  <a:cubicBezTo>
                    <a:pt x="16151" y="3600"/>
                    <a:pt x="18876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5" name="Line"/>
            <p:cNvSpPr/>
            <p:nvPr/>
          </p:nvSpPr>
          <p:spPr>
            <a:xfrm>
              <a:off x="2880879" y="5200237"/>
              <a:ext cx="423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000"/>
                    <a:pt x="21600" y="10000"/>
                    <a:pt x="21600" y="13600"/>
                  </a:cubicBezTo>
                  <a:cubicBezTo>
                    <a:pt x="21600" y="17200"/>
                    <a:pt x="10800" y="19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6" name="Line"/>
            <p:cNvSpPr/>
            <p:nvPr/>
          </p:nvSpPr>
          <p:spPr>
            <a:xfrm>
              <a:off x="2722129" y="5568537"/>
              <a:ext cx="3429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00" y="10800"/>
                    <a:pt x="5600" y="21600"/>
                    <a:pt x="9200" y="21600"/>
                  </a:cubicBezTo>
                  <a:cubicBezTo>
                    <a:pt x="12800" y="21600"/>
                    <a:pt x="17200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7" name="Line"/>
            <p:cNvSpPr/>
            <p:nvPr/>
          </p:nvSpPr>
          <p:spPr>
            <a:xfrm>
              <a:off x="3496829" y="5193887"/>
              <a:ext cx="31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055"/>
                    <a:pt x="5760" y="10111"/>
                    <a:pt x="9360" y="13711"/>
                  </a:cubicBezTo>
                  <a:cubicBezTo>
                    <a:pt x="12960" y="17311"/>
                    <a:pt x="17280" y="194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8" name="Line"/>
            <p:cNvSpPr/>
            <p:nvPr/>
          </p:nvSpPr>
          <p:spPr>
            <a:xfrm>
              <a:off x="3642879" y="5384387"/>
              <a:ext cx="1" cy="25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9" name="Line"/>
            <p:cNvSpPr/>
            <p:nvPr/>
          </p:nvSpPr>
          <p:spPr>
            <a:xfrm>
              <a:off x="3805862" y="5188378"/>
              <a:ext cx="135468" cy="319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38" fill="norm" stroke="1" extrusionOk="0">
                  <a:moveTo>
                    <a:pt x="16283" y="7144"/>
                  </a:moveTo>
                  <a:cubicBezTo>
                    <a:pt x="16616" y="5732"/>
                    <a:pt x="16948" y="4321"/>
                    <a:pt x="17114" y="3191"/>
                  </a:cubicBezTo>
                  <a:cubicBezTo>
                    <a:pt x="17280" y="2062"/>
                    <a:pt x="17280" y="1215"/>
                    <a:pt x="15619" y="650"/>
                  </a:cubicBezTo>
                  <a:cubicBezTo>
                    <a:pt x="13957" y="85"/>
                    <a:pt x="10634" y="-197"/>
                    <a:pt x="7810" y="156"/>
                  </a:cubicBezTo>
                  <a:cubicBezTo>
                    <a:pt x="4985" y="509"/>
                    <a:pt x="2659" y="1497"/>
                    <a:pt x="1330" y="2344"/>
                  </a:cubicBezTo>
                  <a:cubicBezTo>
                    <a:pt x="0" y="3191"/>
                    <a:pt x="-332" y="3897"/>
                    <a:pt x="333" y="4462"/>
                  </a:cubicBezTo>
                  <a:cubicBezTo>
                    <a:pt x="997" y="5027"/>
                    <a:pt x="2659" y="5450"/>
                    <a:pt x="5816" y="5379"/>
                  </a:cubicBezTo>
                  <a:cubicBezTo>
                    <a:pt x="8973" y="5309"/>
                    <a:pt x="13625" y="4744"/>
                    <a:pt x="16450" y="4179"/>
                  </a:cubicBezTo>
                  <a:cubicBezTo>
                    <a:pt x="19274" y="3615"/>
                    <a:pt x="20271" y="3050"/>
                    <a:pt x="20770" y="3121"/>
                  </a:cubicBezTo>
                  <a:cubicBezTo>
                    <a:pt x="21268" y="3191"/>
                    <a:pt x="21268" y="3897"/>
                    <a:pt x="21102" y="6368"/>
                  </a:cubicBezTo>
                  <a:cubicBezTo>
                    <a:pt x="20936" y="8838"/>
                    <a:pt x="20603" y="13074"/>
                    <a:pt x="20437" y="15615"/>
                  </a:cubicBezTo>
                  <a:cubicBezTo>
                    <a:pt x="20271" y="18156"/>
                    <a:pt x="20271" y="19003"/>
                    <a:pt x="20105" y="19779"/>
                  </a:cubicBezTo>
                  <a:cubicBezTo>
                    <a:pt x="19939" y="20556"/>
                    <a:pt x="19606" y="21262"/>
                    <a:pt x="19773" y="21332"/>
                  </a:cubicBezTo>
                  <a:cubicBezTo>
                    <a:pt x="19939" y="21403"/>
                    <a:pt x="20603" y="20838"/>
                    <a:pt x="21268" y="20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0" name="Line"/>
            <p:cNvSpPr/>
            <p:nvPr/>
          </p:nvSpPr>
          <p:spPr>
            <a:xfrm>
              <a:off x="4129369" y="5191443"/>
              <a:ext cx="142161" cy="316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90" fill="norm" stroke="1" extrusionOk="0">
                  <a:moveTo>
                    <a:pt x="21334" y="165"/>
                  </a:moveTo>
                  <a:cubicBezTo>
                    <a:pt x="19746" y="22"/>
                    <a:pt x="18158" y="-121"/>
                    <a:pt x="16728" y="165"/>
                  </a:cubicBezTo>
                  <a:cubicBezTo>
                    <a:pt x="15299" y="451"/>
                    <a:pt x="14028" y="1166"/>
                    <a:pt x="11805" y="3026"/>
                  </a:cubicBezTo>
                  <a:cubicBezTo>
                    <a:pt x="9581" y="4886"/>
                    <a:pt x="6405" y="7890"/>
                    <a:pt x="4181" y="10751"/>
                  </a:cubicBezTo>
                  <a:cubicBezTo>
                    <a:pt x="1958" y="13611"/>
                    <a:pt x="687" y="16329"/>
                    <a:pt x="210" y="18046"/>
                  </a:cubicBezTo>
                  <a:cubicBezTo>
                    <a:pt x="-266" y="19762"/>
                    <a:pt x="52" y="20478"/>
                    <a:pt x="1322" y="20907"/>
                  </a:cubicBezTo>
                  <a:cubicBezTo>
                    <a:pt x="2593" y="21336"/>
                    <a:pt x="4816" y="21479"/>
                    <a:pt x="6563" y="21336"/>
                  </a:cubicBezTo>
                  <a:cubicBezTo>
                    <a:pt x="8310" y="21193"/>
                    <a:pt x="9581" y="20764"/>
                    <a:pt x="11010" y="20263"/>
                  </a:cubicBezTo>
                  <a:cubicBezTo>
                    <a:pt x="12440" y="19762"/>
                    <a:pt x="14028" y="19190"/>
                    <a:pt x="14981" y="18547"/>
                  </a:cubicBezTo>
                  <a:cubicBezTo>
                    <a:pt x="15934" y="17903"/>
                    <a:pt x="16252" y="17188"/>
                    <a:pt x="15775" y="16186"/>
                  </a:cubicBezTo>
                  <a:cubicBezTo>
                    <a:pt x="15299" y="15185"/>
                    <a:pt x="14028" y="13898"/>
                    <a:pt x="12599" y="13111"/>
                  </a:cubicBezTo>
                  <a:cubicBezTo>
                    <a:pt x="11169" y="12324"/>
                    <a:pt x="9581" y="12038"/>
                    <a:pt x="7993" y="11966"/>
                  </a:cubicBezTo>
                  <a:cubicBezTo>
                    <a:pt x="6405" y="11895"/>
                    <a:pt x="4816" y="12038"/>
                    <a:pt x="4022" y="12968"/>
                  </a:cubicBezTo>
                  <a:cubicBezTo>
                    <a:pt x="3228" y="13898"/>
                    <a:pt x="3228" y="15614"/>
                    <a:pt x="3228" y="17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1" name="Line"/>
            <p:cNvSpPr/>
            <p:nvPr/>
          </p:nvSpPr>
          <p:spPr>
            <a:xfrm>
              <a:off x="4354079" y="555583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2" name="Line"/>
            <p:cNvSpPr/>
            <p:nvPr/>
          </p:nvSpPr>
          <p:spPr>
            <a:xfrm>
              <a:off x="8883872" y="3424596"/>
              <a:ext cx="779740" cy="1034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93" fill="norm" stroke="1" extrusionOk="0">
                  <a:moveTo>
                    <a:pt x="19326" y="1931"/>
                  </a:moveTo>
                  <a:cubicBezTo>
                    <a:pt x="19209" y="1711"/>
                    <a:pt x="19093" y="1491"/>
                    <a:pt x="18889" y="1161"/>
                  </a:cubicBezTo>
                  <a:cubicBezTo>
                    <a:pt x="18685" y="831"/>
                    <a:pt x="18394" y="391"/>
                    <a:pt x="17666" y="171"/>
                  </a:cubicBezTo>
                  <a:cubicBezTo>
                    <a:pt x="16939" y="-49"/>
                    <a:pt x="15774" y="-49"/>
                    <a:pt x="14522" y="127"/>
                  </a:cubicBezTo>
                  <a:cubicBezTo>
                    <a:pt x="13271" y="303"/>
                    <a:pt x="11932" y="655"/>
                    <a:pt x="10505" y="1161"/>
                  </a:cubicBezTo>
                  <a:cubicBezTo>
                    <a:pt x="9079" y="1667"/>
                    <a:pt x="7565" y="2327"/>
                    <a:pt x="6430" y="3030"/>
                  </a:cubicBezTo>
                  <a:cubicBezTo>
                    <a:pt x="5294" y="3734"/>
                    <a:pt x="4537" y="4482"/>
                    <a:pt x="3751" y="5428"/>
                  </a:cubicBezTo>
                  <a:cubicBezTo>
                    <a:pt x="2965" y="6374"/>
                    <a:pt x="2150" y="7518"/>
                    <a:pt x="1510" y="8705"/>
                  </a:cubicBezTo>
                  <a:cubicBezTo>
                    <a:pt x="870" y="9893"/>
                    <a:pt x="404" y="11125"/>
                    <a:pt x="171" y="12335"/>
                  </a:cubicBezTo>
                  <a:cubicBezTo>
                    <a:pt x="-62" y="13544"/>
                    <a:pt x="-62" y="14732"/>
                    <a:pt x="200" y="15744"/>
                  </a:cubicBezTo>
                  <a:cubicBezTo>
                    <a:pt x="462" y="16756"/>
                    <a:pt x="986" y="17592"/>
                    <a:pt x="1656" y="18362"/>
                  </a:cubicBezTo>
                  <a:cubicBezTo>
                    <a:pt x="2325" y="19131"/>
                    <a:pt x="3140" y="19835"/>
                    <a:pt x="4072" y="20363"/>
                  </a:cubicBezTo>
                  <a:cubicBezTo>
                    <a:pt x="5003" y="20891"/>
                    <a:pt x="6051" y="21243"/>
                    <a:pt x="7361" y="21397"/>
                  </a:cubicBezTo>
                  <a:cubicBezTo>
                    <a:pt x="8671" y="21551"/>
                    <a:pt x="10243" y="21507"/>
                    <a:pt x="11553" y="21353"/>
                  </a:cubicBezTo>
                  <a:cubicBezTo>
                    <a:pt x="12863" y="21199"/>
                    <a:pt x="13911" y="20935"/>
                    <a:pt x="14901" y="20385"/>
                  </a:cubicBezTo>
                  <a:cubicBezTo>
                    <a:pt x="15891" y="19835"/>
                    <a:pt x="16822" y="18999"/>
                    <a:pt x="17521" y="18032"/>
                  </a:cubicBezTo>
                  <a:cubicBezTo>
                    <a:pt x="18219" y="17064"/>
                    <a:pt x="18685" y="15964"/>
                    <a:pt x="19151" y="14930"/>
                  </a:cubicBezTo>
                  <a:cubicBezTo>
                    <a:pt x="19617" y="13896"/>
                    <a:pt x="20082" y="12929"/>
                    <a:pt x="20461" y="11873"/>
                  </a:cubicBezTo>
                  <a:cubicBezTo>
                    <a:pt x="20839" y="10817"/>
                    <a:pt x="21130" y="9673"/>
                    <a:pt x="21305" y="8419"/>
                  </a:cubicBezTo>
                  <a:cubicBezTo>
                    <a:pt x="21480" y="7166"/>
                    <a:pt x="21538" y="5802"/>
                    <a:pt x="21218" y="4614"/>
                  </a:cubicBezTo>
                  <a:cubicBezTo>
                    <a:pt x="20898" y="3426"/>
                    <a:pt x="20199" y="2415"/>
                    <a:pt x="19500" y="1667"/>
                  </a:cubicBezTo>
                  <a:cubicBezTo>
                    <a:pt x="18802" y="919"/>
                    <a:pt x="18103" y="435"/>
                    <a:pt x="17608" y="215"/>
                  </a:cubicBezTo>
                  <a:cubicBezTo>
                    <a:pt x="17113" y="-5"/>
                    <a:pt x="16822" y="39"/>
                    <a:pt x="16531" y="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3" name="Line"/>
            <p:cNvSpPr/>
            <p:nvPr/>
          </p:nvSpPr>
          <p:spPr>
            <a:xfrm>
              <a:off x="4569979" y="4820295"/>
              <a:ext cx="846814" cy="1081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60" fill="norm" stroke="1" extrusionOk="0">
                  <a:moveTo>
                    <a:pt x="0" y="16812"/>
                  </a:moveTo>
                  <a:cubicBezTo>
                    <a:pt x="215" y="17487"/>
                    <a:pt x="431" y="18162"/>
                    <a:pt x="700" y="18879"/>
                  </a:cubicBezTo>
                  <a:cubicBezTo>
                    <a:pt x="970" y="19596"/>
                    <a:pt x="1293" y="20356"/>
                    <a:pt x="1508" y="20841"/>
                  </a:cubicBezTo>
                  <a:cubicBezTo>
                    <a:pt x="1724" y="21326"/>
                    <a:pt x="1831" y="21537"/>
                    <a:pt x="1993" y="21558"/>
                  </a:cubicBezTo>
                  <a:cubicBezTo>
                    <a:pt x="2155" y="21579"/>
                    <a:pt x="2370" y="21410"/>
                    <a:pt x="2505" y="20651"/>
                  </a:cubicBezTo>
                  <a:cubicBezTo>
                    <a:pt x="2639" y="19892"/>
                    <a:pt x="2693" y="18542"/>
                    <a:pt x="2747" y="17044"/>
                  </a:cubicBezTo>
                  <a:cubicBezTo>
                    <a:pt x="2801" y="15546"/>
                    <a:pt x="2855" y="13901"/>
                    <a:pt x="2936" y="12277"/>
                  </a:cubicBezTo>
                  <a:cubicBezTo>
                    <a:pt x="3016" y="10652"/>
                    <a:pt x="3124" y="9049"/>
                    <a:pt x="3178" y="7531"/>
                  </a:cubicBezTo>
                  <a:cubicBezTo>
                    <a:pt x="3232" y="6012"/>
                    <a:pt x="3232" y="4577"/>
                    <a:pt x="3259" y="3691"/>
                  </a:cubicBezTo>
                  <a:cubicBezTo>
                    <a:pt x="3286" y="2806"/>
                    <a:pt x="3340" y="2468"/>
                    <a:pt x="3501" y="2299"/>
                  </a:cubicBezTo>
                  <a:cubicBezTo>
                    <a:pt x="3663" y="2131"/>
                    <a:pt x="3932" y="2131"/>
                    <a:pt x="4983" y="2025"/>
                  </a:cubicBezTo>
                  <a:cubicBezTo>
                    <a:pt x="6033" y="1920"/>
                    <a:pt x="7864" y="1709"/>
                    <a:pt x="9803" y="1434"/>
                  </a:cubicBezTo>
                  <a:cubicBezTo>
                    <a:pt x="11743" y="1160"/>
                    <a:pt x="13790" y="823"/>
                    <a:pt x="15621" y="570"/>
                  </a:cubicBezTo>
                  <a:cubicBezTo>
                    <a:pt x="17452" y="317"/>
                    <a:pt x="19068" y="148"/>
                    <a:pt x="20038" y="63"/>
                  </a:cubicBezTo>
                  <a:cubicBezTo>
                    <a:pt x="21007" y="-21"/>
                    <a:pt x="21331" y="-21"/>
                    <a:pt x="21465" y="63"/>
                  </a:cubicBezTo>
                  <a:cubicBezTo>
                    <a:pt x="21600" y="148"/>
                    <a:pt x="21546" y="317"/>
                    <a:pt x="21492" y="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4" name="Line"/>
            <p:cNvSpPr/>
            <p:nvPr/>
          </p:nvSpPr>
          <p:spPr>
            <a:xfrm>
              <a:off x="4940754" y="5145980"/>
              <a:ext cx="359476" cy="212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71" fill="norm" stroke="1" extrusionOk="0">
                  <a:moveTo>
                    <a:pt x="5128" y="6005"/>
                  </a:moveTo>
                  <a:cubicBezTo>
                    <a:pt x="5379" y="9779"/>
                    <a:pt x="5630" y="13554"/>
                    <a:pt x="5568" y="15861"/>
                  </a:cubicBezTo>
                  <a:cubicBezTo>
                    <a:pt x="5505" y="18168"/>
                    <a:pt x="5128" y="19006"/>
                    <a:pt x="4688" y="19845"/>
                  </a:cubicBezTo>
                  <a:cubicBezTo>
                    <a:pt x="4249" y="20684"/>
                    <a:pt x="3747" y="21523"/>
                    <a:pt x="2805" y="20789"/>
                  </a:cubicBezTo>
                  <a:cubicBezTo>
                    <a:pt x="1863" y="20055"/>
                    <a:pt x="481" y="17748"/>
                    <a:pt x="105" y="15127"/>
                  </a:cubicBezTo>
                  <a:cubicBezTo>
                    <a:pt x="-272" y="12506"/>
                    <a:pt x="356" y="9570"/>
                    <a:pt x="2240" y="7158"/>
                  </a:cubicBezTo>
                  <a:cubicBezTo>
                    <a:pt x="4123" y="4746"/>
                    <a:pt x="7263" y="2859"/>
                    <a:pt x="10340" y="1706"/>
                  </a:cubicBezTo>
                  <a:cubicBezTo>
                    <a:pt x="13416" y="552"/>
                    <a:pt x="16430" y="133"/>
                    <a:pt x="18251" y="28"/>
                  </a:cubicBezTo>
                  <a:cubicBezTo>
                    <a:pt x="20072" y="-77"/>
                    <a:pt x="20700" y="133"/>
                    <a:pt x="21328" y="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5" name="Line"/>
            <p:cNvSpPr/>
            <p:nvPr/>
          </p:nvSpPr>
          <p:spPr>
            <a:xfrm>
              <a:off x="5274829" y="4956820"/>
              <a:ext cx="184151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863"/>
                  </a:moveTo>
                  <a:cubicBezTo>
                    <a:pt x="248" y="4320"/>
                    <a:pt x="497" y="2777"/>
                    <a:pt x="1241" y="1697"/>
                  </a:cubicBezTo>
                  <a:cubicBezTo>
                    <a:pt x="1986" y="617"/>
                    <a:pt x="3228" y="0"/>
                    <a:pt x="4469" y="0"/>
                  </a:cubicBezTo>
                  <a:cubicBezTo>
                    <a:pt x="5710" y="0"/>
                    <a:pt x="6952" y="617"/>
                    <a:pt x="7572" y="1851"/>
                  </a:cubicBezTo>
                  <a:cubicBezTo>
                    <a:pt x="8193" y="3086"/>
                    <a:pt x="8193" y="4937"/>
                    <a:pt x="8193" y="6789"/>
                  </a:cubicBezTo>
                  <a:cubicBezTo>
                    <a:pt x="8193" y="8640"/>
                    <a:pt x="8193" y="10491"/>
                    <a:pt x="7448" y="12497"/>
                  </a:cubicBezTo>
                  <a:cubicBezTo>
                    <a:pt x="6703" y="14503"/>
                    <a:pt x="5214" y="16663"/>
                    <a:pt x="5090" y="17897"/>
                  </a:cubicBezTo>
                  <a:cubicBezTo>
                    <a:pt x="4966" y="19131"/>
                    <a:pt x="6207" y="19440"/>
                    <a:pt x="8690" y="19440"/>
                  </a:cubicBezTo>
                  <a:cubicBezTo>
                    <a:pt x="11172" y="19440"/>
                    <a:pt x="14897" y="19131"/>
                    <a:pt x="17255" y="19440"/>
                  </a:cubicBezTo>
                  <a:cubicBezTo>
                    <a:pt x="19614" y="19749"/>
                    <a:pt x="20607" y="2067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6" name="Line"/>
            <p:cNvSpPr/>
            <p:nvPr/>
          </p:nvSpPr>
          <p:spPr>
            <a:xfrm>
              <a:off x="4963679" y="5428837"/>
              <a:ext cx="412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55" y="16000"/>
                    <a:pt x="7311" y="10400"/>
                    <a:pt x="10911" y="6800"/>
                  </a:cubicBezTo>
                  <a:cubicBezTo>
                    <a:pt x="14511" y="3200"/>
                    <a:pt x="18055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7" name="Line"/>
            <p:cNvSpPr/>
            <p:nvPr/>
          </p:nvSpPr>
          <p:spPr>
            <a:xfrm>
              <a:off x="5160529" y="5520740"/>
              <a:ext cx="223472" cy="206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290" fill="norm" stroke="1" extrusionOk="0">
                  <a:moveTo>
                    <a:pt x="0" y="5581"/>
                  </a:moveTo>
                  <a:cubicBezTo>
                    <a:pt x="0" y="9726"/>
                    <a:pt x="0" y="13872"/>
                    <a:pt x="1121" y="13545"/>
                  </a:cubicBezTo>
                  <a:cubicBezTo>
                    <a:pt x="2242" y="13217"/>
                    <a:pt x="4483" y="8417"/>
                    <a:pt x="7540" y="5254"/>
                  </a:cubicBezTo>
                  <a:cubicBezTo>
                    <a:pt x="10596" y="2090"/>
                    <a:pt x="14468" y="563"/>
                    <a:pt x="16811" y="126"/>
                  </a:cubicBezTo>
                  <a:cubicBezTo>
                    <a:pt x="19155" y="-310"/>
                    <a:pt x="19970" y="345"/>
                    <a:pt x="20581" y="2635"/>
                  </a:cubicBezTo>
                  <a:cubicBezTo>
                    <a:pt x="21192" y="4926"/>
                    <a:pt x="21600" y="8854"/>
                    <a:pt x="21498" y="12235"/>
                  </a:cubicBezTo>
                  <a:cubicBezTo>
                    <a:pt x="21396" y="15617"/>
                    <a:pt x="20785" y="18454"/>
                    <a:pt x="20174" y="21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8" name="Line"/>
            <p:cNvSpPr/>
            <p:nvPr/>
          </p:nvSpPr>
          <p:spPr>
            <a:xfrm>
              <a:off x="3623829" y="6463887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0" y="16200"/>
                    <a:pt x="4181" y="10800"/>
                    <a:pt x="7781" y="7200"/>
                  </a:cubicBezTo>
                  <a:cubicBezTo>
                    <a:pt x="11381" y="3600"/>
                    <a:pt x="1649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9" name="Line"/>
            <p:cNvSpPr/>
            <p:nvPr/>
          </p:nvSpPr>
          <p:spPr>
            <a:xfrm>
              <a:off x="3716962" y="6540087"/>
              <a:ext cx="91018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23" y="0"/>
                  </a:moveTo>
                  <a:cubicBezTo>
                    <a:pt x="2512" y="4800"/>
                    <a:pt x="0" y="9600"/>
                    <a:pt x="0" y="13200"/>
                  </a:cubicBezTo>
                  <a:cubicBezTo>
                    <a:pt x="0" y="16800"/>
                    <a:pt x="2512" y="19200"/>
                    <a:pt x="6530" y="20400"/>
                  </a:cubicBezTo>
                  <a:cubicBezTo>
                    <a:pt x="10549" y="21600"/>
                    <a:pt x="16074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0" name="Line"/>
            <p:cNvSpPr/>
            <p:nvPr/>
          </p:nvSpPr>
          <p:spPr>
            <a:xfrm>
              <a:off x="3712629" y="6635337"/>
              <a:ext cx="133451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0825" fill="norm" stroke="1" extrusionOk="0">
                  <a:moveTo>
                    <a:pt x="2009" y="5400"/>
                  </a:moveTo>
                  <a:cubicBezTo>
                    <a:pt x="680" y="10800"/>
                    <a:pt x="-649" y="16200"/>
                    <a:pt x="348" y="18900"/>
                  </a:cubicBezTo>
                  <a:cubicBezTo>
                    <a:pt x="1345" y="21600"/>
                    <a:pt x="4668" y="21600"/>
                    <a:pt x="8489" y="18000"/>
                  </a:cubicBezTo>
                  <a:cubicBezTo>
                    <a:pt x="12311" y="14400"/>
                    <a:pt x="16631" y="7200"/>
                    <a:pt x="2095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1" name="Line"/>
            <p:cNvSpPr/>
            <p:nvPr/>
          </p:nvSpPr>
          <p:spPr>
            <a:xfrm>
              <a:off x="4710621" y="6334770"/>
              <a:ext cx="468959" cy="40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50" fill="norm" stroke="1" extrusionOk="0">
                  <a:moveTo>
                    <a:pt x="541" y="20593"/>
                  </a:moveTo>
                  <a:cubicBezTo>
                    <a:pt x="249" y="21040"/>
                    <a:pt x="-43" y="21488"/>
                    <a:pt x="6" y="21544"/>
                  </a:cubicBezTo>
                  <a:cubicBezTo>
                    <a:pt x="54" y="21600"/>
                    <a:pt x="443" y="21264"/>
                    <a:pt x="1271" y="19641"/>
                  </a:cubicBezTo>
                  <a:cubicBezTo>
                    <a:pt x="2098" y="18019"/>
                    <a:pt x="3362" y="15109"/>
                    <a:pt x="4579" y="12087"/>
                  </a:cubicBezTo>
                  <a:cubicBezTo>
                    <a:pt x="5795" y="9065"/>
                    <a:pt x="6962" y="5932"/>
                    <a:pt x="7546" y="4085"/>
                  </a:cubicBezTo>
                  <a:cubicBezTo>
                    <a:pt x="8130" y="2238"/>
                    <a:pt x="8130" y="1679"/>
                    <a:pt x="8130" y="1119"/>
                  </a:cubicBezTo>
                  <a:cubicBezTo>
                    <a:pt x="8130" y="560"/>
                    <a:pt x="8130" y="0"/>
                    <a:pt x="8033" y="0"/>
                  </a:cubicBezTo>
                  <a:cubicBezTo>
                    <a:pt x="7935" y="0"/>
                    <a:pt x="7741" y="560"/>
                    <a:pt x="7303" y="2910"/>
                  </a:cubicBezTo>
                  <a:cubicBezTo>
                    <a:pt x="6865" y="5260"/>
                    <a:pt x="6184" y="9401"/>
                    <a:pt x="5892" y="12311"/>
                  </a:cubicBezTo>
                  <a:cubicBezTo>
                    <a:pt x="5600" y="15221"/>
                    <a:pt x="5698" y="16899"/>
                    <a:pt x="5941" y="17963"/>
                  </a:cubicBezTo>
                  <a:cubicBezTo>
                    <a:pt x="6184" y="19026"/>
                    <a:pt x="6573" y="19474"/>
                    <a:pt x="7060" y="19641"/>
                  </a:cubicBezTo>
                  <a:cubicBezTo>
                    <a:pt x="7546" y="19809"/>
                    <a:pt x="8130" y="19697"/>
                    <a:pt x="9249" y="18578"/>
                  </a:cubicBezTo>
                  <a:cubicBezTo>
                    <a:pt x="10368" y="17459"/>
                    <a:pt x="12022" y="15333"/>
                    <a:pt x="13481" y="12535"/>
                  </a:cubicBezTo>
                  <a:cubicBezTo>
                    <a:pt x="14941" y="9737"/>
                    <a:pt x="16206" y="6267"/>
                    <a:pt x="16887" y="4253"/>
                  </a:cubicBezTo>
                  <a:cubicBezTo>
                    <a:pt x="17568" y="2238"/>
                    <a:pt x="17665" y="1679"/>
                    <a:pt x="17616" y="1679"/>
                  </a:cubicBezTo>
                  <a:cubicBezTo>
                    <a:pt x="17568" y="1679"/>
                    <a:pt x="17373" y="2238"/>
                    <a:pt x="17227" y="3358"/>
                  </a:cubicBezTo>
                  <a:cubicBezTo>
                    <a:pt x="17081" y="4477"/>
                    <a:pt x="16984" y="6155"/>
                    <a:pt x="16984" y="7331"/>
                  </a:cubicBezTo>
                  <a:cubicBezTo>
                    <a:pt x="16984" y="8506"/>
                    <a:pt x="17081" y="9177"/>
                    <a:pt x="17860" y="9681"/>
                  </a:cubicBezTo>
                  <a:cubicBezTo>
                    <a:pt x="18638" y="10184"/>
                    <a:pt x="20098" y="10520"/>
                    <a:pt x="21557" y="10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2" name="Line"/>
            <p:cNvSpPr/>
            <p:nvPr/>
          </p:nvSpPr>
          <p:spPr>
            <a:xfrm>
              <a:off x="4977437" y="6097320"/>
              <a:ext cx="170393" cy="157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64" fill="norm" stroke="1" extrusionOk="0">
                  <a:moveTo>
                    <a:pt x="3067" y="7540"/>
                  </a:moveTo>
                  <a:cubicBezTo>
                    <a:pt x="2000" y="10132"/>
                    <a:pt x="934" y="12724"/>
                    <a:pt x="400" y="15028"/>
                  </a:cubicBezTo>
                  <a:cubicBezTo>
                    <a:pt x="-133" y="17332"/>
                    <a:pt x="-133" y="19348"/>
                    <a:pt x="400" y="19636"/>
                  </a:cubicBezTo>
                  <a:cubicBezTo>
                    <a:pt x="934" y="19924"/>
                    <a:pt x="2000" y="18484"/>
                    <a:pt x="3734" y="15172"/>
                  </a:cubicBezTo>
                  <a:cubicBezTo>
                    <a:pt x="5467" y="11860"/>
                    <a:pt x="7867" y="6676"/>
                    <a:pt x="9734" y="3652"/>
                  </a:cubicBezTo>
                  <a:cubicBezTo>
                    <a:pt x="11600" y="628"/>
                    <a:pt x="12934" y="-236"/>
                    <a:pt x="13734" y="52"/>
                  </a:cubicBezTo>
                  <a:cubicBezTo>
                    <a:pt x="14534" y="340"/>
                    <a:pt x="14800" y="1780"/>
                    <a:pt x="16000" y="5524"/>
                  </a:cubicBezTo>
                  <a:cubicBezTo>
                    <a:pt x="17200" y="9268"/>
                    <a:pt x="19334" y="15316"/>
                    <a:pt x="21467" y="21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3" name="Line"/>
            <p:cNvSpPr/>
            <p:nvPr/>
          </p:nvSpPr>
          <p:spPr>
            <a:xfrm>
              <a:off x="5516129" y="6413087"/>
              <a:ext cx="234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0" y="16560"/>
                    <a:pt x="9341" y="11520"/>
                    <a:pt x="12941" y="7920"/>
                  </a:cubicBezTo>
                  <a:cubicBezTo>
                    <a:pt x="16541" y="4320"/>
                    <a:pt x="19070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4" name="Line"/>
            <p:cNvSpPr/>
            <p:nvPr/>
          </p:nvSpPr>
          <p:spPr>
            <a:xfrm>
              <a:off x="5655829" y="6286087"/>
              <a:ext cx="12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141"/>
                    <a:pt x="14400" y="12282"/>
                    <a:pt x="10800" y="15882"/>
                  </a:cubicBezTo>
                  <a:cubicBezTo>
                    <a:pt x="7200" y="19482"/>
                    <a:pt x="3600" y="205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5" name="Line"/>
            <p:cNvSpPr/>
            <p:nvPr/>
          </p:nvSpPr>
          <p:spPr>
            <a:xfrm>
              <a:off x="5452629" y="6565487"/>
              <a:ext cx="355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71" y="17600"/>
                    <a:pt x="6943" y="13600"/>
                    <a:pt x="10543" y="10000"/>
                  </a:cubicBezTo>
                  <a:cubicBezTo>
                    <a:pt x="14143" y="6400"/>
                    <a:pt x="17871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6" name="Line"/>
            <p:cNvSpPr/>
            <p:nvPr/>
          </p:nvSpPr>
          <p:spPr>
            <a:xfrm>
              <a:off x="6271779" y="6260687"/>
              <a:ext cx="127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909"/>
                    <a:pt x="14400" y="9818"/>
                    <a:pt x="10800" y="13418"/>
                  </a:cubicBezTo>
                  <a:cubicBezTo>
                    <a:pt x="7200" y="17018"/>
                    <a:pt x="3600" y="193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7" name="Line"/>
            <p:cNvSpPr/>
            <p:nvPr/>
          </p:nvSpPr>
          <p:spPr>
            <a:xfrm>
              <a:off x="6367029" y="6438487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8" name="Line"/>
            <p:cNvSpPr/>
            <p:nvPr/>
          </p:nvSpPr>
          <p:spPr>
            <a:xfrm>
              <a:off x="6500379" y="6305137"/>
              <a:ext cx="1206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086"/>
                  </a:moveTo>
                  <a:cubicBezTo>
                    <a:pt x="20842" y="3114"/>
                    <a:pt x="20084" y="2141"/>
                    <a:pt x="17621" y="1362"/>
                  </a:cubicBezTo>
                  <a:cubicBezTo>
                    <a:pt x="15158" y="584"/>
                    <a:pt x="10989" y="0"/>
                    <a:pt x="8147" y="0"/>
                  </a:cubicBezTo>
                  <a:cubicBezTo>
                    <a:pt x="5305" y="0"/>
                    <a:pt x="3789" y="584"/>
                    <a:pt x="2463" y="1265"/>
                  </a:cubicBezTo>
                  <a:cubicBezTo>
                    <a:pt x="1137" y="1946"/>
                    <a:pt x="0" y="2724"/>
                    <a:pt x="0" y="3503"/>
                  </a:cubicBezTo>
                  <a:cubicBezTo>
                    <a:pt x="0" y="4281"/>
                    <a:pt x="1137" y="5059"/>
                    <a:pt x="3789" y="5157"/>
                  </a:cubicBezTo>
                  <a:cubicBezTo>
                    <a:pt x="6442" y="5254"/>
                    <a:pt x="10611" y="4670"/>
                    <a:pt x="13642" y="4184"/>
                  </a:cubicBezTo>
                  <a:cubicBezTo>
                    <a:pt x="16674" y="3697"/>
                    <a:pt x="18568" y="3308"/>
                    <a:pt x="19516" y="3989"/>
                  </a:cubicBezTo>
                  <a:cubicBezTo>
                    <a:pt x="20463" y="4670"/>
                    <a:pt x="20463" y="6422"/>
                    <a:pt x="20084" y="8659"/>
                  </a:cubicBezTo>
                  <a:cubicBezTo>
                    <a:pt x="19705" y="10897"/>
                    <a:pt x="18947" y="13622"/>
                    <a:pt x="18947" y="15859"/>
                  </a:cubicBezTo>
                  <a:cubicBezTo>
                    <a:pt x="18947" y="18097"/>
                    <a:pt x="19705" y="19849"/>
                    <a:pt x="204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9" name="Line"/>
            <p:cNvSpPr/>
            <p:nvPr/>
          </p:nvSpPr>
          <p:spPr>
            <a:xfrm>
              <a:off x="6774840" y="6286087"/>
              <a:ext cx="138290" cy="259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40" fill="norm" stroke="1" extrusionOk="0">
                  <a:moveTo>
                    <a:pt x="21382" y="0"/>
                  </a:moveTo>
                  <a:cubicBezTo>
                    <a:pt x="18109" y="878"/>
                    <a:pt x="14837" y="1756"/>
                    <a:pt x="11237" y="4566"/>
                  </a:cubicBezTo>
                  <a:cubicBezTo>
                    <a:pt x="7637" y="7376"/>
                    <a:pt x="3709" y="12117"/>
                    <a:pt x="1746" y="14927"/>
                  </a:cubicBezTo>
                  <a:cubicBezTo>
                    <a:pt x="-218" y="17737"/>
                    <a:pt x="-218" y="18615"/>
                    <a:pt x="273" y="19405"/>
                  </a:cubicBezTo>
                  <a:cubicBezTo>
                    <a:pt x="764" y="20195"/>
                    <a:pt x="1746" y="20898"/>
                    <a:pt x="3055" y="21249"/>
                  </a:cubicBezTo>
                  <a:cubicBezTo>
                    <a:pt x="4364" y="21600"/>
                    <a:pt x="6000" y="21600"/>
                    <a:pt x="7637" y="21424"/>
                  </a:cubicBezTo>
                  <a:cubicBezTo>
                    <a:pt x="9273" y="21249"/>
                    <a:pt x="10909" y="20898"/>
                    <a:pt x="11891" y="20020"/>
                  </a:cubicBezTo>
                  <a:cubicBezTo>
                    <a:pt x="12873" y="19141"/>
                    <a:pt x="13200" y="17737"/>
                    <a:pt x="12546" y="16946"/>
                  </a:cubicBezTo>
                  <a:cubicBezTo>
                    <a:pt x="11891" y="16156"/>
                    <a:pt x="10255" y="15980"/>
                    <a:pt x="8618" y="15893"/>
                  </a:cubicBezTo>
                  <a:cubicBezTo>
                    <a:pt x="6982" y="15805"/>
                    <a:pt x="5346" y="15805"/>
                    <a:pt x="4364" y="15893"/>
                  </a:cubicBezTo>
                  <a:cubicBezTo>
                    <a:pt x="3382" y="15980"/>
                    <a:pt x="3055" y="16156"/>
                    <a:pt x="2727" y="16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0" name="Line"/>
            <p:cNvSpPr/>
            <p:nvPr/>
          </p:nvSpPr>
          <p:spPr>
            <a:xfrm>
              <a:off x="7153905" y="6207020"/>
              <a:ext cx="375175" cy="13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0979" fill="norm" stroke="1" extrusionOk="0">
                  <a:moveTo>
                    <a:pt x="7311" y="3338"/>
                  </a:moveTo>
                  <a:cubicBezTo>
                    <a:pt x="7069" y="6885"/>
                    <a:pt x="6826" y="10431"/>
                    <a:pt x="6219" y="13493"/>
                  </a:cubicBezTo>
                  <a:cubicBezTo>
                    <a:pt x="5612" y="16556"/>
                    <a:pt x="4642" y="19135"/>
                    <a:pt x="3610" y="20264"/>
                  </a:cubicBezTo>
                  <a:cubicBezTo>
                    <a:pt x="2579" y="21392"/>
                    <a:pt x="1487" y="21070"/>
                    <a:pt x="819" y="20102"/>
                  </a:cubicBezTo>
                  <a:cubicBezTo>
                    <a:pt x="152" y="19135"/>
                    <a:pt x="-91" y="17523"/>
                    <a:pt x="30" y="15428"/>
                  </a:cubicBezTo>
                  <a:cubicBezTo>
                    <a:pt x="152" y="13332"/>
                    <a:pt x="637" y="10753"/>
                    <a:pt x="2518" y="8174"/>
                  </a:cubicBezTo>
                  <a:cubicBezTo>
                    <a:pt x="4399" y="5595"/>
                    <a:pt x="7675" y="3016"/>
                    <a:pt x="10830" y="1565"/>
                  </a:cubicBezTo>
                  <a:cubicBezTo>
                    <a:pt x="13985" y="114"/>
                    <a:pt x="17019" y="-208"/>
                    <a:pt x="18779" y="114"/>
                  </a:cubicBezTo>
                  <a:cubicBezTo>
                    <a:pt x="20538" y="437"/>
                    <a:pt x="21024" y="1404"/>
                    <a:pt x="21509" y="2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1" name="Line"/>
            <p:cNvSpPr/>
            <p:nvPr/>
          </p:nvSpPr>
          <p:spPr>
            <a:xfrm>
              <a:off x="7090929" y="6463324"/>
              <a:ext cx="3111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261" y="11375"/>
                    <a:pt x="8522" y="2735"/>
                    <a:pt x="12122" y="575"/>
                  </a:cubicBezTo>
                  <a:cubicBezTo>
                    <a:pt x="15722" y="-1585"/>
                    <a:pt x="18661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2" name="Line"/>
            <p:cNvSpPr/>
            <p:nvPr/>
          </p:nvSpPr>
          <p:spPr>
            <a:xfrm>
              <a:off x="7154429" y="6559087"/>
              <a:ext cx="330201" cy="248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9262"/>
                  </a:moveTo>
                  <a:cubicBezTo>
                    <a:pt x="554" y="12710"/>
                    <a:pt x="1108" y="16159"/>
                    <a:pt x="1454" y="18337"/>
                  </a:cubicBezTo>
                  <a:cubicBezTo>
                    <a:pt x="1800" y="20515"/>
                    <a:pt x="1938" y="21423"/>
                    <a:pt x="2077" y="21332"/>
                  </a:cubicBezTo>
                  <a:cubicBezTo>
                    <a:pt x="2215" y="21241"/>
                    <a:pt x="2354" y="20152"/>
                    <a:pt x="2423" y="17702"/>
                  </a:cubicBezTo>
                  <a:cubicBezTo>
                    <a:pt x="2492" y="15252"/>
                    <a:pt x="2492" y="11440"/>
                    <a:pt x="3323" y="8626"/>
                  </a:cubicBezTo>
                  <a:cubicBezTo>
                    <a:pt x="4154" y="5813"/>
                    <a:pt x="5815" y="3998"/>
                    <a:pt x="8654" y="2636"/>
                  </a:cubicBezTo>
                  <a:cubicBezTo>
                    <a:pt x="11492" y="1275"/>
                    <a:pt x="15508" y="368"/>
                    <a:pt x="17862" y="95"/>
                  </a:cubicBezTo>
                  <a:cubicBezTo>
                    <a:pt x="20215" y="-177"/>
                    <a:pt x="20908" y="186"/>
                    <a:pt x="21600" y="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3" name="Line"/>
            <p:cNvSpPr/>
            <p:nvPr/>
          </p:nvSpPr>
          <p:spPr>
            <a:xfrm>
              <a:off x="7275079" y="6669921"/>
              <a:ext cx="186268" cy="136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0846" fill="norm" stroke="1" extrusionOk="0">
                  <a:moveTo>
                    <a:pt x="0" y="3437"/>
                  </a:moveTo>
                  <a:cubicBezTo>
                    <a:pt x="728" y="4727"/>
                    <a:pt x="1456" y="6016"/>
                    <a:pt x="1820" y="7467"/>
                  </a:cubicBezTo>
                  <a:cubicBezTo>
                    <a:pt x="2184" y="8918"/>
                    <a:pt x="2184" y="10530"/>
                    <a:pt x="1942" y="12464"/>
                  </a:cubicBezTo>
                  <a:cubicBezTo>
                    <a:pt x="1699" y="14398"/>
                    <a:pt x="1213" y="16655"/>
                    <a:pt x="1092" y="16655"/>
                  </a:cubicBezTo>
                  <a:cubicBezTo>
                    <a:pt x="971" y="16655"/>
                    <a:pt x="1213" y="14398"/>
                    <a:pt x="2670" y="11336"/>
                  </a:cubicBezTo>
                  <a:cubicBezTo>
                    <a:pt x="4126" y="8273"/>
                    <a:pt x="6796" y="4404"/>
                    <a:pt x="9344" y="2147"/>
                  </a:cubicBezTo>
                  <a:cubicBezTo>
                    <a:pt x="11892" y="-109"/>
                    <a:pt x="14319" y="-754"/>
                    <a:pt x="16382" y="1019"/>
                  </a:cubicBezTo>
                  <a:cubicBezTo>
                    <a:pt x="18445" y="2792"/>
                    <a:pt x="20144" y="6983"/>
                    <a:pt x="20872" y="10691"/>
                  </a:cubicBezTo>
                  <a:cubicBezTo>
                    <a:pt x="21600" y="14398"/>
                    <a:pt x="21357" y="17622"/>
                    <a:pt x="21115" y="208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4" name="Line"/>
            <p:cNvSpPr/>
            <p:nvPr/>
          </p:nvSpPr>
          <p:spPr>
            <a:xfrm>
              <a:off x="7725929" y="6114637"/>
              <a:ext cx="207706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4447" y="0"/>
                  </a:moveTo>
                  <a:cubicBezTo>
                    <a:pt x="8894" y="2255"/>
                    <a:pt x="13341" y="4509"/>
                    <a:pt x="16518" y="6582"/>
                  </a:cubicBezTo>
                  <a:cubicBezTo>
                    <a:pt x="19694" y="8655"/>
                    <a:pt x="21600" y="10545"/>
                    <a:pt x="20435" y="12655"/>
                  </a:cubicBezTo>
                  <a:cubicBezTo>
                    <a:pt x="19271" y="14764"/>
                    <a:pt x="15035" y="17091"/>
                    <a:pt x="11118" y="18618"/>
                  </a:cubicBezTo>
                  <a:cubicBezTo>
                    <a:pt x="7200" y="20145"/>
                    <a:pt x="3600" y="208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5" name="Line"/>
            <p:cNvSpPr/>
            <p:nvPr/>
          </p:nvSpPr>
          <p:spPr>
            <a:xfrm>
              <a:off x="4405786" y="6197187"/>
              <a:ext cx="411844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7117" y="0"/>
                  </a:moveTo>
                  <a:cubicBezTo>
                    <a:pt x="6574" y="0"/>
                    <a:pt x="6032" y="0"/>
                    <a:pt x="4946" y="1200"/>
                  </a:cubicBezTo>
                  <a:cubicBezTo>
                    <a:pt x="3861" y="2400"/>
                    <a:pt x="2233" y="4800"/>
                    <a:pt x="1147" y="7316"/>
                  </a:cubicBezTo>
                  <a:cubicBezTo>
                    <a:pt x="62" y="9832"/>
                    <a:pt x="-481" y="12465"/>
                    <a:pt x="550" y="14632"/>
                  </a:cubicBezTo>
                  <a:cubicBezTo>
                    <a:pt x="1581" y="16800"/>
                    <a:pt x="4186" y="18503"/>
                    <a:pt x="7877" y="19587"/>
                  </a:cubicBezTo>
                  <a:cubicBezTo>
                    <a:pt x="11567" y="20671"/>
                    <a:pt x="16343" y="21135"/>
                    <a:pt x="211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96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014729" y="5022966"/>
              <a:ext cx="679451" cy="182532"/>
            </a:xfrm>
            <a:prstGeom prst="rect">
              <a:avLst/>
            </a:prstGeom>
            <a:effectLst/>
          </p:spPr>
        </p:pic>
        <p:pic>
          <p:nvPicPr>
            <p:cNvPr id="396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216996" y="5111842"/>
              <a:ext cx="569384" cy="94276"/>
            </a:xfrm>
            <a:prstGeom prst="rect">
              <a:avLst/>
            </a:prstGeom>
            <a:effectLst/>
          </p:spPr>
        </p:pic>
        <p:pic>
          <p:nvPicPr>
            <p:cNvPr id="397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643379" y="5089025"/>
              <a:ext cx="186829" cy="352513"/>
            </a:xfrm>
            <a:prstGeom prst="rect">
              <a:avLst/>
            </a:prstGeom>
            <a:effectLst/>
          </p:spPr>
        </p:pic>
        <p:pic>
          <p:nvPicPr>
            <p:cNvPr id="397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678217" y="5251037"/>
              <a:ext cx="174713" cy="101601"/>
            </a:xfrm>
            <a:prstGeom prst="rect">
              <a:avLst/>
            </a:prstGeom>
            <a:effectLst/>
          </p:spPr>
        </p:pic>
        <p:pic>
          <p:nvPicPr>
            <p:cNvPr id="397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840494" y="5155787"/>
              <a:ext cx="171186" cy="226246"/>
            </a:xfrm>
            <a:prstGeom prst="rect">
              <a:avLst/>
            </a:prstGeom>
            <a:effectLst/>
          </p:spPr>
        </p:pic>
        <p:pic>
          <p:nvPicPr>
            <p:cNvPr id="397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954529" y="5102732"/>
              <a:ext cx="192187" cy="351506"/>
            </a:xfrm>
            <a:prstGeom prst="rect">
              <a:avLst/>
            </a:prstGeom>
            <a:effectLst/>
          </p:spPr>
        </p:pic>
        <p:pic>
          <p:nvPicPr>
            <p:cNvPr id="3978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496829" y="5664212"/>
              <a:ext cx="654051" cy="63076"/>
            </a:xfrm>
            <a:prstGeom prst="rect">
              <a:avLst/>
            </a:prstGeom>
            <a:effectLst/>
          </p:spPr>
        </p:pic>
        <p:pic>
          <p:nvPicPr>
            <p:cNvPr id="3980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452379" y="5723054"/>
              <a:ext cx="742951" cy="67734"/>
            </a:xfrm>
            <a:prstGeom prst="rect">
              <a:avLst/>
            </a:prstGeom>
            <a:effectLst/>
          </p:spPr>
        </p:pic>
        <p:pic>
          <p:nvPicPr>
            <p:cNvPr id="3982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637279" y="3263992"/>
              <a:ext cx="679451" cy="202696"/>
            </a:xfrm>
            <a:prstGeom prst="rect">
              <a:avLst/>
            </a:prstGeom>
            <a:effectLst/>
          </p:spPr>
        </p:pic>
        <p:pic>
          <p:nvPicPr>
            <p:cNvPr id="3984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9651683" y="3270834"/>
              <a:ext cx="245947" cy="233954"/>
            </a:xfrm>
            <a:prstGeom prst="rect">
              <a:avLst/>
            </a:prstGeom>
            <a:effectLst/>
          </p:spPr>
        </p:pic>
        <p:pic>
          <p:nvPicPr>
            <p:cNvPr id="3986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129560" y="5861107"/>
              <a:ext cx="4163461" cy="1148881"/>
            </a:xfrm>
            <a:prstGeom prst="rect">
              <a:avLst/>
            </a:prstGeom>
            <a:effectLst/>
          </p:spPr>
        </p:pic>
        <p:pic>
          <p:nvPicPr>
            <p:cNvPr id="3988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9514079" y="5422487"/>
              <a:ext cx="110501" cy="1752601"/>
            </a:xfrm>
            <a:prstGeom prst="rect">
              <a:avLst/>
            </a:prstGeom>
            <a:effectLst/>
          </p:spPr>
        </p:pic>
        <p:pic>
          <p:nvPicPr>
            <p:cNvPr id="3990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9425612" y="5301837"/>
              <a:ext cx="2313518" cy="215901"/>
            </a:xfrm>
            <a:prstGeom prst="rect">
              <a:avLst/>
            </a:prstGeom>
            <a:effectLst/>
          </p:spPr>
        </p:pic>
        <p:pic>
          <p:nvPicPr>
            <p:cNvPr id="3992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0036622" y="5549866"/>
              <a:ext cx="198387" cy="317122"/>
            </a:xfrm>
            <a:prstGeom prst="rect">
              <a:avLst/>
            </a:prstGeom>
            <a:effectLst/>
          </p:spPr>
        </p:pic>
        <p:pic>
          <p:nvPicPr>
            <p:cNvPr id="3994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405629" y="5575300"/>
              <a:ext cx="164105" cy="255705"/>
            </a:xfrm>
            <a:prstGeom prst="rect">
              <a:avLst/>
            </a:prstGeom>
            <a:effectLst/>
          </p:spPr>
        </p:pic>
        <p:pic>
          <p:nvPicPr>
            <p:cNvPr id="3996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0629996" y="5525363"/>
              <a:ext cx="188384" cy="323794"/>
            </a:xfrm>
            <a:prstGeom prst="rect">
              <a:avLst/>
            </a:prstGeom>
            <a:effectLst/>
          </p:spPr>
        </p:pic>
        <p:pic>
          <p:nvPicPr>
            <p:cNvPr id="3998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0785333" y="5490483"/>
              <a:ext cx="217197" cy="341669"/>
            </a:xfrm>
            <a:prstGeom prst="rect">
              <a:avLst/>
            </a:prstGeom>
            <a:effectLst/>
          </p:spPr>
        </p:pic>
        <p:pic>
          <p:nvPicPr>
            <p:cNvPr id="4000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0989829" y="5498687"/>
              <a:ext cx="171100" cy="419101"/>
            </a:xfrm>
            <a:prstGeom prst="rect">
              <a:avLst/>
            </a:prstGeom>
            <a:effectLst/>
          </p:spPr>
        </p:pic>
        <p:pic>
          <p:nvPicPr>
            <p:cNvPr id="4002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9970434" y="6082919"/>
              <a:ext cx="252569" cy="412719"/>
            </a:xfrm>
            <a:prstGeom prst="rect">
              <a:avLst/>
            </a:prstGeom>
            <a:effectLst/>
          </p:spPr>
        </p:pic>
        <p:pic>
          <p:nvPicPr>
            <p:cNvPr id="4004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0401016" y="6116653"/>
              <a:ext cx="188764" cy="371577"/>
            </a:xfrm>
            <a:prstGeom prst="rect">
              <a:avLst/>
            </a:prstGeom>
            <a:effectLst/>
          </p:spPr>
        </p:pic>
        <p:pic>
          <p:nvPicPr>
            <p:cNvPr id="4006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0601688" y="6117641"/>
              <a:ext cx="216692" cy="352109"/>
            </a:xfrm>
            <a:prstGeom prst="rect">
              <a:avLst/>
            </a:prstGeom>
            <a:effectLst/>
          </p:spPr>
        </p:pic>
        <p:pic>
          <p:nvPicPr>
            <p:cNvPr id="4008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0812029" y="6171787"/>
              <a:ext cx="174379" cy="306918"/>
            </a:xfrm>
            <a:prstGeom prst="rect">
              <a:avLst/>
            </a:prstGeom>
            <a:effectLst/>
          </p:spPr>
        </p:pic>
        <p:pic>
          <p:nvPicPr>
            <p:cNvPr id="4010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0919979" y="6093591"/>
              <a:ext cx="220054" cy="490947"/>
            </a:xfrm>
            <a:prstGeom prst="rect">
              <a:avLst/>
            </a:prstGeom>
            <a:effectLst/>
          </p:spPr>
        </p:pic>
        <p:pic>
          <p:nvPicPr>
            <p:cNvPr id="4012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1346802" y="5568537"/>
              <a:ext cx="551078" cy="295715"/>
            </a:xfrm>
            <a:prstGeom prst="rect">
              <a:avLst/>
            </a:prstGeom>
            <a:effectLst/>
          </p:spPr>
        </p:pic>
        <p:pic>
          <p:nvPicPr>
            <p:cNvPr id="4014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1440679" y="6063837"/>
              <a:ext cx="527051" cy="281282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5" name="Drawing"/>
          <p:cNvGrpSpPr/>
          <p:nvPr/>
        </p:nvGrpSpPr>
        <p:grpSpPr>
          <a:xfrm>
            <a:off x="857298" y="2175933"/>
            <a:ext cx="11283902" cy="6411092"/>
            <a:chOff x="0" y="0"/>
            <a:chExt cx="11283902" cy="6411091"/>
          </a:xfrm>
        </p:grpSpPr>
        <p:sp>
          <p:nvSpPr>
            <p:cNvPr id="389" name="Line"/>
            <p:cNvSpPr/>
            <p:nvPr/>
          </p:nvSpPr>
          <p:spPr>
            <a:xfrm>
              <a:off x="906871" y="74318"/>
              <a:ext cx="145336" cy="538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301" fill="norm" stroke="1" extrusionOk="0">
                  <a:moveTo>
                    <a:pt x="3813" y="7693"/>
                  </a:moveTo>
                  <a:cubicBezTo>
                    <a:pt x="3813" y="11210"/>
                    <a:pt x="3813" y="14726"/>
                    <a:pt x="3813" y="16861"/>
                  </a:cubicBezTo>
                  <a:cubicBezTo>
                    <a:pt x="3813" y="18996"/>
                    <a:pt x="3813" y="19749"/>
                    <a:pt x="3813" y="20335"/>
                  </a:cubicBezTo>
                  <a:cubicBezTo>
                    <a:pt x="3813" y="20921"/>
                    <a:pt x="3813" y="21340"/>
                    <a:pt x="3661" y="21298"/>
                  </a:cubicBezTo>
                  <a:cubicBezTo>
                    <a:pt x="3509" y="21256"/>
                    <a:pt x="3204" y="20754"/>
                    <a:pt x="2900" y="19080"/>
                  </a:cubicBezTo>
                  <a:cubicBezTo>
                    <a:pt x="2596" y="17405"/>
                    <a:pt x="2292" y="14559"/>
                    <a:pt x="1988" y="11754"/>
                  </a:cubicBezTo>
                  <a:cubicBezTo>
                    <a:pt x="1683" y="8949"/>
                    <a:pt x="1379" y="6187"/>
                    <a:pt x="1683" y="4303"/>
                  </a:cubicBezTo>
                  <a:cubicBezTo>
                    <a:pt x="1988" y="2419"/>
                    <a:pt x="2900" y="1414"/>
                    <a:pt x="4878" y="745"/>
                  </a:cubicBezTo>
                  <a:cubicBezTo>
                    <a:pt x="6855" y="75"/>
                    <a:pt x="9897" y="-260"/>
                    <a:pt x="12940" y="242"/>
                  </a:cubicBezTo>
                  <a:cubicBezTo>
                    <a:pt x="15982" y="745"/>
                    <a:pt x="19024" y="2084"/>
                    <a:pt x="20241" y="3633"/>
                  </a:cubicBezTo>
                  <a:cubicBezTo>
                    <a:pt x="21458" y="5182"/>
                    <a:pt x="20850" y="6940"/>
                    <a:pt x="19328" y="8154"/>
                  </a:cubicBezTo>
                  <a:cubicBezTo>
                    <a:pt x="17807" y="9368"/>
                    <a:pt x="15373" y="10038"/>
                    <a:pt x="12483" y="10456"/>
                  </a:cubicBezTo>
                  <a:cubicBezTo>
                    <a:pt x="9593" y="10875"/>
                    <a:pt x="6247" y="11042"/>
                    <a:pt x="3813" y="11084"/>
                  </a:cubicBezTo>
                  <a:cubicBezTo>
                    <a:pt x="1379" y="11126"/>
                    <a:pt x="-142" y="11042"/>
                    <a:pt x="10" y="10749"/>
                  </a:cubicBezTo>
                  <a:cubicBezTo>
                    <a:pt x="162" y="10456"/>
                    <a:pt x="1988" y="9954"/>
                    <a:pt x="3813" y="9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1187402" y="120322"/>
              <a:ext cx="50801" cy="403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18900" y="130"/>
                  </a:moveTo>
                  <a:cubicBezTo>
                    <a:pt x="13500" y="17"/>
                    <a:pt x="8100" y="-95"/>
                    <a:pt x="4950" y="130"/>
                  </a:cubicBezTo>
                  <a:cubicBezTo>
                    <a:pt x="1800" y="355"/>
                    <a:pt x="900" y="917"/>
                    <a:pt x="450" y="3392"/>
                  </a:cubicBezTo>
                  <a:cubicBezTo>
                    <a:pt x="0" y="5868"/>
                    <a:pt x="0" y="10255"/>
                    <a:pt x="0" y="13405"/>
                  </a:cubicBezTo>
                  <a:cubicBezTo>
                    <a:pt x="0" y="16555"/>
                    <a:pt x="0" y="18468"/>
                    <a:pt x="0" y="19705"/>
                  </a:cubicBezTo>
                  <a:cubicBezTo>
                    <a:pt x="0" y="20942"/>
                    <a:pt x="0" y="21505"/>
                    <a:pt x="900" y="21449"/>
                  </a:cubicBezTo>
                  <a:cubicBezTo>
                    <a:pt x="1800" y="21392"/>
                    <a:pt x="3600" y="20717"/>
                    <a:pt x="7200" y="19649"/>
                  </a:cubicBezTo>
                  <a:cubicBezTo>
                    <a:pt x="10800" y="18580"/>
                    <a:pt x="16200" y="17118"/>
                    <a:pt x="21600" y="15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1250902" y="330629"/>
              <a:ext cx="338921" cy="39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53" fill="norm" stroke="1" extrusionOk="0">
                  <a:moveTo>
                    <a:pt x="0" y="3144"/>
                  </a:moveTo>
                  <a:cubicBezTo>
                    <a:pt x="134" y="2578"/>
                    <a:pt x="268" y="2013"/>
                    <a:pt x="402" y="1447"/>
                  </a:cubicBezTo>
                  <a:cubicBezTo>
                    <a:pt x="537" y="882"/>
                    <a:pt x="671" y="316"/>
                    <a:pt x="738" y="316"/>
                  </a:cubicBezTo>
                  <a:cubicBezTo>
                    <a:pt x="805" y="316"/>
                    <a:pt x="805" y="882"/>
                    <a:pt x="805" y="2182"/>
                  </a:cubicBezTo>
                  <a:cubicBezTo>
                    <a:pt x="805" y="3483"/>
                    <a:pt x="805" y="5518"/>
                    <a:pt x="872" y="6819"/>
                  </a:cubicBezTo>
                  <a:cubicBezTo>
                    <a:pt x="939" y="8119"/>
                    <a:pt x="1073" y="8685"/>
                    <a:pt x="1476" y="9024"/>
                  </a:cubicBezTo>
                  <a:cubicBezTo>
                    <a:pt x="1878" y="9363"/>
                    <a:pt x="2549" y="9477"/>
                    <a:pt x="3555" y="8572"/>
                  </a:cubicBezTo>
                  <a:cubicBezTo>
                    <a:pt x="4561" y="7667"/>
                    <a:pt x="5903" y="5745"/>
                    <a:pt x="6641" y="4388"/>
                  </a:cubicBezTo>
                  <a:cubicBezTo>
                    <a:pt x="7379" y="3030"/>
                    <a:pt x="7513" y="2239"/>
                    <a:pt x="7513" y="2126"/>
                  </a:cubicBezTo>
                  <a:cubicBezTo>
                    <a:pt x="7513" y="2013"/>
                    <a:pt x="7379" y="2578"/>
                    <a:pt x="7446" y="3144"/>
                  </a:cubicBezTo>
                  <a:cubicBezTo>
                    <a:pt x="7513" y="3709"/>
                    <a:pt x="7781" y="4274"/>
                    <a:pt x="8653" y="4727"/>
                  </a:cubicBezTo>
                  <a:cubicBezTo>
                    <a:pt x="9525" y="5179"/>
                    <a:pt x="11001" y="5518"/>
                    <a:pt x="12477" y="5349"/>
                  </a:cubicBezTo>
                  <a:cubicBezTo>
                    <a:pt x="13953" y="5179"/>
                    <a:pt x="15429" y="4501"/>
                    <a:pt x="16435" y="3822"/>
                  </a:cubicBezTo>
                  <a:cubicBezTo>
                    <a:pt x="17441" y="3144"/>
                    <a:pt x="17978" y="2465"/>
                    <a:pt x="18380" y="1787"/>
                  </a:cubicBezTo>
                  <a:cubicBezTo>
                    <a:pt x="18783" y="1108"/>
                    <a:pt x="19051" y="429"/>
                    <a:pt x="18850" y="147"/>
                  </a:cubicBezTo>
                  <a:cubicBezTo>
                    <a:pt x="18648" y="-136"/>
                    <a:pt x="17978" y="-23"/>
                    <a:pt x="17106" y="599"/>
                  </a:cubicBezTo>
                  <a:cubicBezTo>
                    <a:pt x="16234" y="1221"/>
                    <a:pt x="15160" y="2352"/>
                    <a:pt x="14624" y="3200"/>
                  </a:cubicBezTo>
                  <a:cubicBezTo>
                    <a:pt x="14087" y="4048"/>
                    <a:pt x="14087" y="4614"/>
                    <a:pt x="14489" y="4953"/>
                  </a:cubicBezTo>
                  <a:cubicBezTo>
                    <a:pt x="14892" y="5292"/>
                    <a:pt x="15697" y="5405"/>
                    <a:pt x="16368" y="5292"/>
                  </a:cubicBezTo>
                  <a:cubicBezTo>
                    <a:pt x="17039" y="5179"/>
                    <a:pt x="17575" y="4840"/>
                    <a:pt x="18112" y="4444"/>
                  </a:cubicBezTo>
                  <a:cubicBezTo>
                    <a:pt x="18648" y="4048"/>
                    <a:pt x="19185" y="3596"/>
                    <a:pt x="19588" y="3087"/>
                  </a:cubicBezTo>
                  <a:cubicBezTo>
                    <a:pt x="19990" y="2578"/>
                    <a:pt x="20258" y="2013"/>
                    <a:pt x="20393" y="2182"/>
                  </a:cubicBezTo>
                  <a:cubicBezTo>
                    <a:pt x="20527" y="2352"/>
                    <a:pt x="20527" y="3257"/>
                    <a:pt x="20661" y="5405"/>
                  </a:cubicBezTo>
                  <a:cubicBezTo>
                    <a:pt x="20795" y="7554"/>
                    <a:pt x="21063" y="10947"/>
                    <a:pt x="21265" y="13604"/>
                  </a:cubicBezTo>
                  <a:cubicBezTo>
                    <a:pt x="21466" y="16262"/>
                    <a:pt x="21600" y="18184"/>
                    <a:pt x="21332" y="19372"/>
                  </a:cubicBezTo>
                  <a:cubicBezTo>
                    <a:pt x="21063" y="20559"/>
                    <a:pt x="20393" y="21012"/>
                    <a:pt x="19655" y="21238"/>
                  </a:cubicBezTo>
                  <a:cubicBezTo>
                    <a:pt x="18917" y="21464"/>
                    <a:pt x="18112" y="21464"/>
                    <a:pt x="16971" y="20220"/>
                  </a:cubicBezTo>
                  <a:cubicBezTo>
                    <a:pt x="15831" y="18976"/>
                    <a:pt x="14355" y="16488"/>
                    <a:pt x="13819" y="15018"/>
                  </a:cubicBezTo>
                  <a:cubicBezTo>
                    <a:pt x="13282" y="13548"/>
                    <a:pt x="13684" y="13095"/>
                    <a:pt x="14087" y="126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1695402" y="395816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1873202" y="338666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1879552" y="249766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1943581" y="292444"/>
              <a:ext cx="128916" cy="16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159" fill="norm" stroke="1" extrusionOk="0">
                  <a:moveTo>
                    <a:pt x="2003" y="3466"/>
                  </a:moveTo>
                  <a:cubicBezTo>
                    <a:pt x="2003" y="8056"/>
                    <a:pt x="2003" y="12646"/>
                    <a:pt x="1655" y="15886"/>
                  </a:cubicBezTo>
                  <a:cubicBezTo>
                    <a:pt x="1307" y="19126"/>
                    <a:pt x="610" y="21016"/>
                    <a:pt x="261" y="21151"/>
                  </a:cubicBezTo>
                  <a:cubicBezTo>
                    <a:pt x="-87" y="21286"/>
                    <a:pt x="-87" y="19666"/>
                    <a:pt x="261" y="16426"/>
                  </a:cubicBezTo>
                  <a:cubicBezTo>
                    <a:pt x="610" y="13186"/>
                    <a:pt x="1307" y="8326"/>
                    <a:pt x="2352" y="5221"/>
                  </a:cubicBezTo>
                  <a:cubicBezTo>
                    <a:pt x="3397" y="2116"/>
                    <a:pt x="4790" y="766"/>
                    <a:pt x="7229" y="226"/>
                  </a:cubicBezTo>
                  <a:cubicBezTo>
                    <a:pt x="9668" y="-314"/>
                    <a:pt x="13152" y="-44"/>
                    <a:pt x="15765" y="2791"/>
                  </a:cubicBezTo>
                  <a:cubicBezTo>
                    <a:pt x="18378" y="5626"/>
                    <a:pt x="20119" y="11026"/>
                    <a:pt x="20816" y="14401"/>
                  </a:cubicBezTo>
                  <a:cubicBezTo>
                    <a:pt x="21513" y="17776"/>
                    <a:pt x="21165" y="19126"/>
                    <a:pt x="20816" y="20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2513791" y="280906"/>
              <a:ext cx="165862" cy="16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149" fill="norm" stroke="1" extrusionOk="0">
                  <a:moveTo>
                    <a:pt x="3296" y="8769"/>
                  </a:moveTo>
                  <a:cubicBezTo>
                    <a:pt x="6496" y="8242"/>
                    <a:pt x="9696" y="7715"/>
                    <a:pt x="11696" y="6925"/>
                  </a:cubicBezTo>
                  <a:cubicBezTo>
                    <a:pt x="13696" y="6134"/>
                    <a:pt x="14496" y="5081"/>
                    <a:pt x="14896" y="3895"/>
                  </a:cubicBezTo>
                  <a:cubicBezTo>
                    <a:pt x="15296" y="2710"/>
                    <a:pt x="15296" y="1393"/>
                    <a:pt x="14229" y="603"/>
                  </a:cubicBezTo>
                  <a:cubicBezTo>
                    <a:pt x="13163" y="-188"/>
                    <a:pt x="11029" y="-451"/>
                    <a:pt x="8229" y="1393"/>
                  </a:cubicBezTo>
                  <a:cubicBezTo>
                    <a:pt x="5429" y="3237"/>
                    <a:pt x="1963" y="7188"/>
                    <a:pt x="629" y="10481"/>
                  </a:cubicBezTo>
                  <a:cubicBezTo>
                    <a:pt x="-704" y="13773"/>
                    <a:pt x="96" y="16408"/>
                    <a:pt x="2896" y="18251"/>
                  </a:cubicBezTo>
                  <a:cubicBezTo>
                    <a:pt x="5696" y="20095"/>
                    <a:pt x="10496" y="21149"/>
                    <a:pt x="13829" y="21149"/>
                  </a:cubicBezTo>
                  <a:cubicBezTo>
                    <a:pt x="17163" y="21149"/>
                    <a:pt x="19029" y="20095"/>
                    <a:pt x="20896" y="190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2719077" y="245533"/>
              <a:ext cx="100276" cy="181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01" fill="norm" stroke="1" extrusionOk="0">
                  <a:moveTo>
                    <a:pt x="21318" y="1986"/>
                  </a:moveTo>
                  <a:cubicBezTo>
                    <a:pt x="19518" y="993"/>
                    <a:pt x="17718" y="0"/>
                    <a:pt x="14793" y="0"/>
                  </a:cubicBezTo>
                  <a:cubicBezTo>
                    <a:pt x="11868" y="0"/>
                    <a:pt x="7818" y="993"/>
                    <a:pt x="5118" y="2110"/>
                  </a:cubicBezTo>
                  <a:cubicBezTo>
                    <a:pt x="2418" y="3228"/>
                    <a:pt x="1068" y="4469"/>
                    <a:pt x="393" y="5710"/>
                  </a:cubicBezTo>
                  <a:cubicBezTo>
                    <a:pt x="-282" y="6952"/>
                    <a:pt x="-282" y="8193"/>
                    <a:pt x="1968" y="9559"/>
                  </a:cubicBezTo>
                  <a:cubicBezTo>
                    <a:pt x="4218" y="10924"/>
                    <a:pt x="8718" y="12414"/>
                    <a:pt x="11643" y="13655"/>
                  </a:cubicBezTo>
                  <a:cubicBezTo>
                    <a:pt x="14568" y="14897"/>
                    <a:pt x="15918" y="15890"/>
                    <a:pt x="16593" y="17007"/>
                  </a:cubicBezTo>
                  <a:cubicBezTo>
                    <a:pt x="17268" y="18124"/>
                    <a:pt x="17268" y="19366"/>
                    <a:pt x="15918" y="20234"/>
                  </a:cubicBezTo>
                  <a:cubicBezTo>
                    <a:pt x="14568" y="21103"/>
                    <a:pt x="11868" y="21600"/>
                    <a:pt x="10518" y="21103"/>
                  </a:cubicBezTo>
                  <a:cubicBezTo>
                    <a:pt x="9168" y="20607"/>
                    <a:pt x="9168" y="19117"/>
                    <a:pt x="9168" y="176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2942917" y="103716"/>
              <a:ext cx="35186" cy="30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531" fill="norm" stroke="1" extrusionOk="0">
                  <a:moveTo>
                    <a:pt x="21121" y="0"/>
                  </a:moveTo>
                  <a:cubicBezTo>
                    <a:pt x="14768" y="3927"/>
                    <a:pt x="8415" y="7855"/>
                    <a:pt x="4603" y="11178"/>
                  </a:cubicBezTo>
                  <a:cubicBezTo>
                    <a:pt x="792" y="14501"/>
                    <a:pt x="-479" y="17220"/>
                    <a:pt x="156" y="18957"/>
                  </a:cubicBezTo>
                  <a:cubicBezTo>
                    <a:pt x="792" y="20694"/>
                    <a:pt x="3333" y="21449"/>
                    <a:pt x="6509" y="21524"/>
                  </a:cubicBezTo>
                  <a:cubicBezTo>
                    <a:pt x="9686" y="21600"/>
                    <a:pt x="13497" y="20996"/>
                    <a:pt x="14768" y="20241"/>
                  </a:cubicBezTo>
                  <a:cubicBezTo>
                    <a:pt x="16039" y="19485"/>
                    <a:pt x="14768" y="18579"/>
                    <a:pt x="13497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2887085" y="192616"/>
              <a:ext cx="154518" cy="182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2959" y="12518"/>
                  </a:moveTo>
                  <a:cubicBezTo>
                    <a:pt x="1479" y="11536"/>
                    <a:pt x="0" y="10555"/>
                    <a:pt x="0" y="9818"/>
                  </a:cubicBezTo>
                  <a:cubicBezTo>
                    <a:pt x="0" y="9082"/>
                    <a:pt x="1479" y="8591"/>
                    <a:pt x="4438" y="8223"/>
                  </a:cubicBezTo>
                  <a:cubicBezTo>
                    <a:pt x="7397" y="7855"/>
                    <a:pt x="11836" y="7609"/>
                    <a:pt x="14795" y="7732"/>
                  </a:cubicBezTo>
                  <a:cubicBezTo>
                    <a:pt x="17753" y="7855"/>
                    <a:pt x="19233" y="8345"/>
                    <a:pt x="19973" y="9818"/>
                  </a:cubicBezTo>
                  <a:cubicBezTo>
                    <a:pt x="20712" y="11291"/>
                    <a:pt x="20712" y="13745"/>
                    <a:pt x="20712" y="16077"/>
                  </a:cubicBezTo>
                  <a:cubicBezTo>
                    <a:pt x="20712" y="18409"/>
                    <a:pt x="20712" y="20618"/>
                    <a:pt x="20860" y="21109"/>
                  </a:cubicBezTo>
                  <a:cubicBezTo>
                    <a:pt x="21008" y="21600"/>
                    <a:pt x="21304" y="20373"/>
                    <a:pt x="21452" y="16568"/>
                  </a:cubicBezTo>
                  <a:cubicBezTo>
                    <a:pt x="21600" y="12764"/>
                    <a:pt x="21600" y="63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3080172" y="0"/>
              <a:ext cx="539281" cy="406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00" fill="norm" stroke="1" extrusionOk="0">
                  <a:moveTo>
                    <a:pt x="489" y="13206"/>
                  </a:moveTo>
                  <a:cubicBezTo>
                    <a:pt x="405" y="15556"/>
                    <a:pt x="320" y="17907"/>
                    <a:pt x="235" y="19418"/>
                  </a:cubicBezTo>
                  <a:cubicBezTo>
                    <a:pt x="150" y="20928"/>
                    <a:pt x="66" y="21600"/>
                    <a:pt x="23" y="21488"/>
                  </a:cubicBezTo>
                  <a:cubicBezTo>
                    <a:pt x="-19" y="21376"/>
                    <a:pt x="-19" y="20481"/>
                    <a:pt x="150" y="19138"/>
                  </a:cubicBezTo>
                  <a:cubicBezTo>
                    <a:pt x="320" y="17795"/>
                    <a:pt x="659" y="16004"/>
                    <a:pt x="997" y="14941"/>
                  </a:cubicBezTo>
                  <a:cubicBezTo>
                    <a:pt x="1336" y="13878"/>
                    <a:pt x="1675" y="13542"/>
                    <a:pt x="1972" y="13598"/>
                  </a:cubicBezTo>
                  <a:cubicBezTo>
                    <a:pt x="2268" y="13654"/>
                    <a:pt x="2522" y="14102"/>
                    <a:pt x="2692" y="14997"/>
                  </a:cubicBezTo>
                  <a:cubicBezTo>
                    <a:pt x="2861" y="15892"/>
                    <a:pt x="2946" y="17235"/>
                    <a:pt x="2903" y="18187"/>
                  </a:cubicBezTo>
                  <a:cubicBezTo>
                    <a:pt x="2861" y="19138"/>
                    <a:pt x="2692" y="19697"/>
                    <a:pt x="2649" y="19697"/>
                  </a:cubicBezTo>
                  <a:cubicBezTo>
                    <a:pt x="2607" y="19697"/>
                    <a:pt x="2692" y="19138"/>
                    <a:pt x="2988" y="18298"/>
                  </a:cubicBezTo>
                  <a:cubicBezTo>
                    <a:pt x="3285" y="17459"/>
                    <a:pt x="3793" y="16340"/>
                    <a:pt x="4216" y="15501"/>
                  </a:cubicBezTo>
                  <a:cubicBezTo>
                    <a:pt x="4640" y="14661"/>
                    <a:pt x="4979" y="14102"/>
                    <a:pt x="5360" y="13710"/>
                  </a:cubicBezTo>
                  <a:cubicBezTo>
                    <a:pt x="5741" y="13318"/>
                    <a:pt x="6165" y="13094"/>
                    <a:pt x="6376" y="13542"/>
                  </a:cubicBezTo>
                  <a:cubicBezTo>
                    <a:pt x="6588" y="13990"/>
                    <a:pt x="6588" y="15109"/>
                    <a:pt x="6546" y="15948"/>
                  </a:cubicBezTo>
                  <a:cubicBezTo>
                    <a:pt x="6503" y="16788"/>
                    <a:pt x="6419" y="17347"/>
                    <a:pt x="6588" y="18131"/>
                  </a:cubicBezTo>
                  <a:cubicBezTo>
                    <a:pt x="6757" y="18914"/>
                    <a:pt x="7181" y="19921"/>
                    <a:pt x="7689" y="20313"/>
                  </a:cubicBezTo>
                  <a:cubicBezTo>
                    <a:pt x="8197" y="20705"/>
                    <a:pt x="8790" y="20481"/>
                    <a:pt x="9383" y="19809"/>
                  </a:cubicBezTo>
                  <a:cubicBezTo>
                    <a:pt x="9976" y="19138"/>
                    <a:pt x="10569" y="18019"/>
                    <a:pt x="10908" y="17067"/>
                  </a:cubicBezTo>
                  <a:cubicBezTo>
                    <a:pt x="11247" y="16116"/>
                    <a:pt x="11332" y="15333"/>
                    <a:pt x="11162" y="14941"/>
                  </a:cubicBezTo>
                  <a:cubicBezTo>
                    <a:pt x="10993" y="14549"/>
                    <a:pt x="10569" y="14549"/>
                    <a:pt x="10188" y="14717"/>
                  </a:cubicBezTo>
                  <a:cubicBezTo>
                    <a:pt x="9807" y="14885"/>
                    <a:pt x="9468" y="15221"/>
                    <a:pt x="9214" y="15668"/>
                  </a:cubicBezTo>
                  <a:cubicBezTo>
                    <a:pt x="8960" y="16116"/>
                    <a:pt x="8790" y="16676"/>
                    <a:pt x="8706" y="17235"/>
                  </a:cubicBezTo>
                  <a:cubicBezTo>
                    <a:pt x="8621" y="17795"/>
                    <a:pt x="8621" y="18354"/>
                    <a:pt x="8960" y="18690"/>
                  </a:cubicBezTo>
                  <a:cubicBezTo>
                    <a:pt x="9299" y="19026"/>
                    <a:pt x="9976" y="19138"/>
                    <a:pt x="10442" y="19418"/>
                  </a:cubicBezTo>
                  <a:cubicBezTo>
                    <a:pt x="10908" y="19697"/>
                    <a:pt x="11162" y="20145"/>
                    <a:pt x="11501" y="20425"/>
                  </a:cubicBezTo>
                  <a:cubicBezTo>
                    <a:pt x="11840" y="20705"/>
                    <a:pt x="12263" y="20817"/>
                    <a:pt x="12645" y="20705"/>
                  </a:cubicBezTo>
                  <a:cubicBezTo>
                    <a:pt x="13026" y="20593"/>
                    <a:pt x="13365" y="20257"/>
                    <a:pt x="14085" y="18746"/>
                  </a:cubicBezTo>
                  <a:cubicBezTo>
                    <a:pt x="14805" y="17235"/>
                    <a:pt x="15906" y="14549"/>
                    <a:pt x="16922" y="11416"/>
                  </a:cubicBezTo>
                  <a:cubicBezTo>
                    <a:pt x="17939" y="8282"/>
                    <a:pt x="18870" y="4701"/>
                    <a:pt x="19379" y="2630"/>
                  </a:cubicBezTo>
                  <a:cubicBezTo>
                    <a:pt x="19887" y="560"/>
                    <a:pt x="19972" y="0"/>
                    <a:pt x="19845" y="0"/>
                  </a:cubicBezTo>
                  <a:cubicBezTo>
                    <a:pt x="19717" y="0"/>
                    <a:pt x="19379" y="560"/>
                    <a:pt x="18743" y="2406"/>
                  </a:cubicBezTo>
                  <a:cubicBezTo>
                    <a:pt x="18108" y="4253"/>
                    <a:pt x="17176" y="7387"/>
                    <a:pt x="16626" y="10128"/>
                  </a:cubicBezTo>
                  <a:cubicBezTo>
                    <a:pt x="16075" y="12870"/>
                    <a:pt x="15906" y="15221"/>
                    <a:pt x="15906" y="16676"/>
                  </a:cubicBezTo>
                  <a:cubicBezTo>
                    <a:pt x="15906" y="18131"/>
                    <a:pt x="16075" y="18690"/>
                    <a:pt x="16372" y="18858"/>
                  </a:cubicBezTo>
                  <a:cubicBezTo>
                    <a:pt x="16668" y="19026"/>
                    <a:pt x="17092" y="18802"/>
                    <a:pt x="17346" y="18410"/>
                  </a:cubicBezTo>
                  <a:cubicBezTo>
                    <a:pt x="17600" y="18019"/>
                    <a:pt x="17685" y="17459"/>
                    <a:pt x="17473" y="16396"/>
                  </a:cubicBezTo>
                  <a:cubicBezTo>
                    <a:pt x="17261" y="15333"/>
                    <a:pt x="16753" y="13766"/>
                    <a:pt x="16372" y="12759"/>
                  </a:cubicBezTo>
                  <a:cubicBezTo>
                    <a:pt x="15990" y="11751"/>
                    <a:pt x="15736" y="11304"/>
                    <a:pt x="15313" y="11024"/>
                  </a:cubicBezTo>
                  <a:cubicBezTo>
                    <a:pt x="14889" y="10744"/>
                    <a:pt x="14296" y="10632"/>
                    <a:pt x="14339" y="10688"/>
                  </a:cubicBezTo>
                  <a:cubicBezTo>
                    <a:pt x="14381" y="10744"/>
                    <a:pt x="15059" y="10968"/>
                    <a:pt x="15821" y="11360"/>
                  </a:cubicBezTo>
                  <a:cubicBezTo>
                    <a:pt x="16583" y="11751"/>
                    <a:pt x="17430" y="12311"/>
                    <a:pt x="18066" y="13374"/>
                  </a:cubicBezTo>
                  <a:cubicBezTo>
                    <a:pt x="18701" y="14437"/>
                    <a:pt x="19125" y="16004"/>
                    <a:pt x="19421" y="16396"/>
                  </a:cubicBezTo>
                  <a:cubicBezTo>
                    <a:pt x="19717" y="16788"/>
                    <a:pt x="19887" y="16004"/>
                    <a:pt x="20014" y="14773"/>
                  </a:cubicBezTo>
                  <a:cubicBezTo>
                    <a:pt x="20141" y="13542"/>
                    <a:pt x="20226" y="11863"/>
                    <a:pt x="20480" y="10800"/>
                  </a:cubicBezTo>
                  <a:cubicBezTo>
                    <a:pt x="20734" y="9737"/>
                    <a:pt x="21157" y="9289"/>
                    <a:pt x="21581" y="88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3608163" y="178610"/>
              <a:ext cx="119240" cy="173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020" fill="norm" stroke="1" extrusionOk="0">
                  <a:moveTo>
                    <a:pt x="21347" y="158"/>
                  </a:moveTo>
                  <a:cubicBezTo>
                    <a:pt x="18694" y="-99"/>
                    <a:pt x="16042" y="-356"/>
                    <a:pt x="12442" y="2087"/>
                  </a:cubicBezTo>
                  <a:cubicBezTo>
                    <a:pt x="8842" y="4530"/>
                    <a:pt x="4294" y="9673"/>
                    <a:pt x="2021" y="12887"/>
                  </a:cubicBezTo>
                  <a:cubicBezTo>
                    <a:pt x="-253" y="16101"/>
                    <a:pt x="-253" y="17387"/>
                    <a:pt x="315" y="18673"/>
                  </a:cubicBezTo>
                  <a:cubicBezTo>
                    <a:pt x="884" y="19958"/>
                    <a:pt x="2021" y="21244"/>
                    <a:pt x="5052" y="20987"/>
                  </a:cubicBezTo>
                  <a:cubicBezTo>
                    <a:pt x="8084" y="20730"/>
                    <a:pt x="13010" y="18930"/>
                    <a:pt x="15852" y="15973"/>
                  </a:cubicBezTo>
                  <a:cubicBezTo>
                    <a:pt x="18694" y="13015"/>
                    <a:pt x="19452" y="8901"/>
                    <a:pt x="20210" y="4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3727402" y="213783"/>
              <a:ext cx="153723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0" y="584"/>
                  </a:moveTo>
                  <a:cubicBezTo>
                    <a:pt x="1459" y="292"/>
                    <a:pt x="2919" y="0"/>
                    <a:pt x="4086" y="438"/>
                  </a:cubicBezTo>
                  <a:cubicBezTo>
                    <a:pt x="5254" y="876"/>
                    <a:pt x="6130" y="2043"/>
                    <a:pt x="6422" y="4378"/>
                  </a:cubicBezTo>
                  <a:cubicBezTo>
                    <a:pt x="6714" y="6714"/>
                    <a:pt x="6422" y="10216"/>
                    <a:pt x="5838" y="12697"/>
                  </a:cubicBezTo>
                  <a:cubicBezTo>
                    <a:pt x="5254" y="15178"/>
                    <a:pt x="4378" y="16638"/>
                    <a:pt x="4086" y="16638"/>
                  </a:cubicBezTo>
                  <a:cubicBezTo>
                    <a:pt x="3795" y="16638"/>
                    <a:pt x="4086" y="15178"/>
                    <a:pt x="4962" y="12843"/>
                  </a:cubicBezTo>
                  <a:cubicBezTo>
                    <a:pt x="5838" y="10508"/>
                    <a:pt x="7297" y="7297"/>
                    <a:pt x="8757" y="4670"/>
                  </a:cubicBezTo>
                  <a:cubicBezTo>
                    <a:pt x="10216" y="2043"/>
                    <a:pt x="11676" y="0"/>
                    <a:pt x="13865" y="0"/>
                  </a:cubicBezTo>
                  <a:cubicBezTo>
                    <a:pt x="16054" y="0"/>
                    <a:pt x="18973" y="2043"/>
                    <a:pt x="20286" y="5400"/>
                  </a:cubicBezTo>
                  <a:cubicBezTo>
                    <a:pt x="21600" y="8757"/>
                    <a:pt x="21308" y="13427"/>
                    <a:pt x="20578" y="16346"/>
                  </a:cubicBezTo>
                  <a:cubicBezTo>
                    <a:pt x="19849" y="19265"/>
                    <a:pt x="18681" y="20432"/>
                    <a:pt x="175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939752" y="446616"/>
              <a:ext cx="31178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" y="21067"/>
                    <a:pt x="821" y="20533"/>
                    <a:pt x="1334" y="20267"/>
                  </a:cubicBezTo>
                  <a:cubicBezTo>
                    <a:pt x="1848" y="20000"/>
                    <a:pt x="2464" y="20000"/>
                    <a:pt x="3035" y="19867"/>
                  </a:cubicBezTo>
                  <a:cubicBezTo>
                    <a:pt x="3607" y="19733"/>
                    <a:pt x="4135" y="19467"/>
                    <a:pt x="4700" y="19067"/>
                  </a:cubicBezTo>
                  <a:cubicBezTo>
                    <a:pt x="5264" y="18667"/>
                    <a:pt x="5866" y="18133"/>
                    <a:pt x="6423" y="17600"/>
                  </a:cubicBezTo>
                  <a:cubicBezTo>
                    <a:pt x="6980" y="17067"/>
                    <a:pt x="7493" y="16533"/>
                    <a:pt x="8021" y="15933"/>
                  </a:cubicBezTo>
                  <a:cubicBezTo>
                    <a:pt x="8549" y="15333"/>
                    <a:pt x="9092" y="14667"/>
                    <a:pt x="9656" y="13933"/>
                  </a:cubicBezTo>
                  <a:cubicBezTo>
                    <a:pt x="10221" y="13200"/>
                    <a:pt x="10807" y="12400"/>
                    <a:pt x="11372" y="11667"/>
                  </a:cubicBezTo>
                  <a:cubicBezTo>
                    <a:pt x="11936" y="10933"/>
                    <a:pt x="12479" y="10267"/>
                    <a:pt x="13036" y="9667"/>
                  </a:cubicBezTo>
                  <a:cubicBezTo>
                    <a:pt x="13593" y="9067"/>
                    <a:pt x="14165" y="8533"/>
                    <a:pt x="14701" y="8000"/>
                  </a:cubicBezTo>
                  <a:cubicBezTo>
                    <a:pt x="15236" y="7467"/>
                    <a:pt x="15734" y="6933"/>
                    <a:pt x="16262" y="6400"/>
                  </a:cubicBezTo>
                  <a:cubicBezTo>
                    <a:pt x="16790" y="5867"/>
                    <a:pt x="17347" y="5333"/>
                    <a:pt x="17890" y="4867"/>
                  </a:cubicBezTo>
                  <a:cubicBezTo>
                    <a:pt x="18433" y="4400"/>
                    <a:pt x="18960" y="4000"/>
                    <a:pt x="19481" y="3600"/>
                  </a:cubicBezTo>
                  <a:cubicBezTo>
                    <a:pt x="20002" y="3200"/>
                    <a:pt x="20515" y="2800"/>
                    <a:pt x="20867" y="2200"/>
                  </a:cubicBezTo>
                  <a:cubicBezTo>
                    <a:pt x="21219" y="1600"/>
                    <a:pt x="21409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4190952" y="218016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4222702" y="345016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4861935" y="24183"/>
              <a:ext cx="408518" cy="651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9513" y="4291"/>
                  </a:moveTo>
                  <a:cubicBezTo>
                    <a:pt x="8506" y="4709"/>
                    <a:pt x="7498" y="5127"/>
                    <a:pt x="6659" y="5371"/>
                  </a:cubicBezTo>
                  <a:cubicBezTo>
                    <a:pt x="5820" y="5615"/>
                    <a:pt x="5148" y="5684"/>
                    <a:pt x="4477" y="5684"/>
                  </a:cubicBezTo>
                  <a:cubicBezTo>
                    <a:pt x="3805" y="5684"/>
                    <a:pt x="3134" y="5615"/>
                    <a:pt x="2798" y="5406"/>
                  </a:cubicBezTo>
                  <a:cubicBezTo>
                    <a:pt x="2462" y="5196"/>
                    <a:pt x="2462" y="4848"/>
                    <a:pt x="3525" y="3977"/>
                  </a:cubicBezTo>
                  <a:cubicBezTo>
                    <a:pt x="4589" y="3106"/>
                    <a:pt x="6715" y="1713"/>
                    <a:pt x="8002" y="911"/>
                  </a:cubicBezTo>
                  <a:cubicBezTo>
                    <a:pt x="9289" y="110"/>
                    <a:pt x="9737" y="-99"/>
                    <a:pt x="9905" y="40"/>
                  </a:cubicBezTo>
                  <a:cubicBezTo>
                    <a:pt x="10073" y="180"/>
                    <a:pt x="9961" y="667"/>
                    <a:pt x="9737" y="1887"/>
                  </a:cubicBezTo>
                  <a:cubicBezTo>
                    <a:pt x="9513" y="3106"/>
                    <a:pt x="9177" y="5057"/>
                    <a:pt x="8562" y="7147"/>
                  </a:cubicBezTo>
                  <a:cubicBezTo>
                    <a:pt x="7946" y="9238"/>
                    <a:pt x="7051" y="11467"/>
                    <a:pt x="6155" y="13209"/>
                  </a:cubicBezTo>
                  <a:cubicBezTo>
                    <a:pt x="5260" y="14951"/>
                    <a:pt x="4365" y="16206"/>
                    <a:pt x="3693" y="16937"/>
                  </a:cubicBezTo>
                  <a:cubicBezTo>
                    <a:pt x="3022" y="17669"/>
                    <a:pt x="2574" y="17878"/>
                    <a:pt x="2070" y="18017"/>
                  </a:cubicBezTo>
                  <a:cubicBezTo>
                    <a:pt x="1567" y="18156"/>
                    <a:pt x="1007" y="18226"/>
                    <a:pt x="616" y="18052"/>
                  </a:cubicBezTo>
                  <a:cubicBezTo>
                    <a:pt x="224" y="17878"/>
                    <a:pt x="0" y="17460"/>
                    <a:pt x="0" y="16867"/>
                  </a:cubicBezTo>
                  <a:cubicBezTo>
                    <a:pt x="0" y="16275"/>
                    <a:pt x="224" y="15509"/>
                    <a:pt x="1343" y="14359"/>
                  </a:cubicBezTo>
                  <a:cubicBezTo>
                    <a:pt x="2462" y="13209"/>
                    <a:pt x="4477" y="11676"/>
                    <a:pt x="6771" y="10039"/>
                  </a:cubicBezTo>
                  <a:cubicBezTo>
                    <a:pt x="9065" y="8402"/>
                    <a:pt x="11639" y="6660"/>
                    <a:pt x="13150" y="5615"/>
                  </a:cubicBezTo>
                  <a:cubicBezTo>
                    <a:pt x="14661" y="4569"/>
                    <a:pt x="15109" y="4221"/>
                    <a:pt x="15389" y="3873"/>
                  </a:cubicBezTo>
                  <a:cubicBezTo>
                    <a:pt x="15668" y="3524"/>
                    <a:pt x="15780" y="3176"/>
                    <a:pt x="15724" y="3176"/>
                  </a:cubicBezTo>
                  <a:cubicBezTo>
                    <a:pt x="15668" y="3176"/>
                    <a:pt x="15445" y="3524"/>
                    <a:pt x="14829" y="4778"/>
                  </a:cubicBezTo>
                  <a:cubicBezTo>
                    <a:pt x="14213" y="6033"/>
                    <a:pt x="13206" y="8193"/>
                    <a:pt x="12199" y="10353"/>
                  </a:cubicBezTo>
                  <a:cubicBezTo>
                    <a:pt x="11192" y="12513"/>
                    <a:pt x="10184" y="14673"/>
                    <a:pt x="9513" y="16310"/>
                  </a:cubicBezTo>
                  <a:cubicBezTo>
                    <a:pt x="8841" y="17947"/>
                    <a:pt x="8506" y="19062"/>
                    <a:pt x="8338" y="19794"/>
                  </a:cubicBezTo>
                  <a:cubicBezTo>
                    <a:pt x="8170" y="20526"/>
                    <a:pt x="8170" y="20874"/>
                    <a:pt x="8450" y="21118"/>
                  </a:cubicBezTo>
                  <a:cubicBezTo>
                    <a:pt x="8730" y="21362"/>
                    <a:pt x="9289" y="21501"/>
                    <a:pt x="10128" y="21431"/>
                  </a:cubicBezTo>
                  <a:cubicBezTo>
                    <a:pt x="10968" y="21362"/>
                    <a:pt x="12087" y="21083"/>
                    <a:pt x="13150" y="20421"/>
                  </a:cubicBezTo>
                  <a:cubicBezTo>
                    <a:pt x="14213" y="19759"/>
                    <a:pt x="15221" y="18714"/>
                    <a:pt x="15668" y="17843"/>
                  </a:cubicBezTo>
                  <a:cubicBezTo>
                    <a:pt x="16116" y="16972"/>
                    <a:pt x="16004" y="16275"/>
                    <a:pt x="15612" y="15787"/>
                  </a:cubicBezTo>
                  <a:cubicBezTo>
                    <a:pt x="15221" y="15300"/>
                    <a:pt x="14549" y="15021"/>
                    <a:pt x="14493" y="14951"/>
                  </a:cubicBezTo>
                  <a:cubicBezTo>
                    <a:pt x="14437" y="14882"/>
                    <a:pt x="14997" y="15021"/>
                    <a:pt x="16284" y="14882"/>
                  </a:cubicBezTo>
                  <a:cubicBezTo>
                    <a:pt x="17571" y="14742"/>
                    <a:pt x="19585" y="14324"/>
                    <a:pt x="21600" y="13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5955037" y="148678"/>
              <a:ext cx="223466" cy="376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50" fill="norm" stroke="1" extrusionOk="0">
                  <a:moveTo>
                    <a:pt x="12955" y="1057"/>
                  </a:moveTo>
                  <a:cubicBezTo>
                    <a:pt x="12139" y="574"/>
                    <a:pt x="11324" y="91"/>
                    <a:pt x="10305" y="91"/>
                  </a:cubicBezTo>
                  <a:cubicBezTo>
                    <a:pt x="9287" y="91"/>
                    <a:pt x="8064" y="574"/>
                    <a:pt x="6434" y="1781"/>
                  </a:cubicBezTo>
                  <a:cubicBezTo>
                    <a:pt x="4804" y="2987"/>
                    <a:pt x="2766" y="4918"/>
                    <a:pt x="1543" y="7633"/>
                  </a:cubicBezTo>
                  <a:cubicBezTo>
                    <a:pt x="321" y="10348"/>
                    <a:pt x="-87" y="13848"/>
                    <a:pt x="15" y="16201"/>
                  </a:cubicBezTo>
                  <a:cubicBezTo>
                    <a:pt x="117" y="18554"/>
                    <a:pt x="728" y="19761"/>
                    <a:pt x="1543" y="20485"/>
                  </a:cubicBezTo>
                  <a:cubicBezTo>
                    <a:pt x="2358" y="21209"/>
                    <a:pt x="3377" y="21450"/>
                    <a:pt x="4396" y="21450"/>
                  </a:cubicBezTo>
                  <a:cubicBezTo>
                    <a:pt x="5415" y="21450"/>
                    <a:pt x="6434" y="21209"/>
                    <a:pt x="8675" y="19942"/>
                  </a:cubicBezTo>
                  <a:cubicBezTo>
                    <a:pt x="10917" y="18675"/>
                    <a:pt x="14381" y="16382"/>
                    <a:pt x="16419" y="13908"/>
                  </a:cubicBezTo>
                  <a:cubicBezTo>
                    <a:pt x="18456" y="11434"/>
                    <a:pt x="19068" y="8780"/>
                    <a:pt x="19170" y="6728"/>
                  </a:cubicBezTo>
                  <a:cubicBezTo>
                    <a:pt x="19271" y="4677"/>
                    <a:pt x="18864" y="3229"/>
                    <a:pt x="17743" y="2143"/>
                  </a:cubicBezTo>
                  <a:cubicBezTo>
                    <a:pt x="16622" y="1057"/>
                    <a:pt x="14788" y="333"/>
                    <a:pt x="12751" y="91"/>
                  </a:cubicBezTo>
                  <a:cubicBezTo>
                    <a:pt x="10713" y="-150"/>
                    <a:pt x="8471" y="91"/>
                    <a:pt x="6638" y="755"/>
                  </a:cubicBezTo>
                  <a:cubicBezTo>
                    <a:pt x="4804" y="1419"/>
                    <a:pt x="3377" y="2505"/>
                    <a:pt x="2358" y="3349"/>
                  </a:cubicBezTo>
                  <a:cubicBezTo>
                    <a:pt x="1339" y="4194"/>
                    <a:pt x="728" y="4797"/>
                    <a:pt x="422" y="5522"/>
                  </a:cubicBezTo>
                  <a:cubicBezTo>
                    <a:pt x="117" y="6246"/>
                    <a:pt x="117" y="7090"/>
                    <a:pt x="626" y="7633"/>
                  </a:cubicBezTo>
                  <a:cubicBezTo>
                    <a:pt x="1136" y="8176"/>
                    <a:pt x="2155" y="8418"/>
                    <a:pt x="5109" y="8237"/>
                  </a:cubicBezTo>
                  <a:cubicBezTo>
                    <a:pt x="8064" y="8056"/>
                    <a:pt x="12955" y="7452"/>
                    <a:pt x="16011" y="7030"/>
                  </a:cubicBezTo>
                  <a:cubicBezTo>
                    <a:pt x="19068" y="6608"/>
                    <a:pt x="20290" y="6366"/>
                    <a:pt x="21513" y="61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6250308" y="153177"/>
              <a:ext cx="207595" cy="375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35" fill="norm" stroke="1" extrusionOk="0">
                  <a:moveTo>
                    <a:pt x="21398" y="76"/>
                  </a:moveTo>
                  <a:cubicBezTo>
                    <a:pt x="19216" y="-44"/>
                    <a:pt x="17034" y="-165"/>
                    <a:pt x="14089" y="921"/>
                  </a:cubicBezTo>
                  <a:cubicBezTo>
                    <a:pt x="11143" y="2007"/>
                    <a:pt x="7434" y="4300"/>
                    <a:pt x="4598" y="6894"/>
                  </a:cubicBezTo>
                  <a:cubicBezTo>
                    <a:pt x="1762" y="9489"/>
                    <a:pt x="-202" y="12385"/>
                    <a:pt x="16" y="14798"/>
                  </a:cubicBezTo>
                  <a:cubicBezTo>
                    <a:pt x="234" y="17212"/>
                    <a:pt x="2634" y="19142"/>
                    <a:pt x="6016" y="20168"/>
                  </a:cubicBezTo>
                  <a:cubicBezTo>
                    <a:pt x="9398" y="21194"/>
                    <a:pt x="13762" y="21314"/>
                    <a:pt x="18125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6546802" y="209334"/>
              <a:ext cx="147109" cy="617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44" fill="norm" stroke="1" extrusionOk="0">
                  <a:moveTo>
                    <a:pt x="7301" y="7134"/>
                  </a:moveTo>
                  <a:cubicBezTo>
                    <a:pt x="6085" y="9118"/>
                    <a:pt x="4868" y="11101"/>
                    <a:pt x="3651" y="13158"/>
                  </a:cubicBezTo>
                  <a:cubicBezTo>
                    <a:pt x="2434" y="15216"/>
                    <a:pt x="1217" y="17346"/>
                    <a:pt x="608" y="18632"/>
                  </a:cubicBezTo>
                  <a:cubicBezTo>
                    <a:pt x="0" y="19918"/>
                    <a:pt x="0" y="20358"/>
                    <a:pt x="0" y="20763"/>
                  </a:cubicBezTo>
                  <a:cubicBezTo>
                    <a:pt x="0" y="21167"/>
                    <a:pt x="0" y="21534"/>
                    <a:pt x="0" y="21424"/>
                  </a:cubicBezTo>
                  <a:cubicBezTo>
                    <a:pt x="0" y="21314"/>
                    <a:pt x="0" y="20726"/>
                    <a:pt x="304" y="19220"/>
                  </a:cubicBezTo>
                  <a:cubicBezTo>
                    <a:pt x="608" y="17714"/>
                    <a:pt x="1217" y="15289"/>
                    <a:pt x="1977" y="12938"/>
                  </a:cubicBezTo>
                  <a:cubicBezTo>
                    <a:pt x="2738" y="10587"/>
                    <a:pt x="3651" y="8310"/>
                    <a:pt x="4868" y="6289"/>
                  </a:cubicBezTo>
                  <a:cubicBezTo>
                    <a:pt x="6085" y="4269"/>
                    <a:pt x="7606" y="2505"/>
                    <a:pt x="8823" y="1477"/>
                  </a:cubicBezTo>
                  <a:cubicBezTo>
                    <a:pt x="10039" y="448"/>
                    <a:pt x="10952" y="154"/>
                    <a:pt x="12169" y="44"/>
                  </a:cubicBezTo>
                  <a:cubicBezTo>
                    <a:pt x="13386" y="-66"/>
                    <a:pt x="14907" y="7"/>
                    <a:pt x="16428" y="522"/>
                  </a:cubicBezTo>
                  <a:cubicBezTo>
                    <a:pt x="17949" y="1036"/>
                    <a:pt x="19470" y="1991"/>
                    <a:pt x="20383" y="3056"/>
                  </a:cubicBezTo>
                  <a:cubicBezTo>
                    <a:pt x="21296" y="4122"/>
                    <a:pt x="21600" y="5297"/>
                    <a:pt x="20079" y="6326"/>
                  </a:cubicBezTo>
                  <a:cubicBezTo>
                    <a:pt x="18558" y="7354"/>
                    <a:pt x="15211" y="8236"/>
                    <a:pt x="12169" y="8824"/>
                  </a:cubicBezTo>
                  <a:cubicBezTo>
                    <a:pt x="9127" y="9412"/>
                    <a:pt x="6389" y="9705"/>
                    <a:pt x="5932" y="9742"/>
                  </a:cubicBezTo>
                  <a:cubicBezTo>
                    <a:pt x="5476" y="9779"/>
                    <a:pt x="7301" y="9558"/>
                    <a:pt x="9127" y="9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6730952" y="421216"/>
              <a:ext cx="762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200"/>
                    <a:pt x="12000" y="8400"/>
                    <a:pt x="15600" y="12000"/>
                  </a:cubicBezTo>
                  <a:cubicBezTo>
                    <a:pt x="19200" y="15600"/>
                    <a:pt x="20400" y="18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6756352" y="427566"/>
              <a:ext cx="635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69"/>
                    <a:pt x="7200" y="8938"/>
                    <a:pt x="3600" y="12538"/>
                  </a:cubicBezTo>
                  <a:cubicBezTo>
                    <a:pt x="0" y="16138"/>
                    <a:pt x="0" y="188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6887369" y="249766"/>
              <a:ext cx="11028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600" fill="norm" stroke="1" extrusionOk="0">
                  <a:moveTo>
                    <a:pt x="21234" y="0"/>
                  </a:moveTo>
                  <a:cubicBezTo>
                    <a:pt x="19196" y="0"/>
                    <a:pt x="17159" y="0"/>
                    <a:pt x="14306" y="1029"/>
                  </a:cubicBezTo>
                  <a:cubicBezTo>
                    <a:pt x="11453" y="2057"/>
                    <a:pt x="7785" y="4114"/>
                    <a:pt x="5136" y="7200"/>
                  </a:cubicBezTo>
                  <a:cubicBezTo>
                    <a:pt x="2487" y="10286"/>
                    <a:pt x="857" y="14400"/>
                    <a:pt x="245" y="16971"/>
                  </a:cubicBezTo>
                  <a:cubicBezTo>
                    <a:pt x="-366" y="19543"/>
                    <a:pt x="42" y="20571"/>
                    <a:pt x="2894" y="21086"/>
                  </a:cubicBezTo>
                  <a:cubicBezTo>
                    <a:pt x="5747" y="21600"/>
                    <a:pt x="11045" y="21600"/>
                    <a:pt x="163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6980310" y="306916"/>
              <a:ext cx="150693" cy="171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31" fill="norm" stroke="1" extrusionOk="0">
                  <a:moveTo>
                    <a:pt x="20458" y="0"/>
                  </a:moveTo>
                  <a:cubicBezTo>
                    <a:pt x="18658" y="4215"/>
                    <a:pt x="16858" y="8429"/>
                    <a:pt x="14608" y="11854"/>
                  </a:cubicBezTo>
                  <a:cubicBezTo>
                    <a:pt x="12358" y="15278"/>
                    <a:pt x="9658" y="17912"/>
                    <a:pt x="7408" y="19493"/>
                  </a:cubicBezTo>
                  <a:cubicBezTo>
                    <a:pt x="5158" y="21073"/>
                    <a:pt x="3358" y="21600"/>
                    <a:pt x="2008" y="21205"/>
                  </a:cubicBezTo>
                  <a:cubicBezTo>
                    <a:pt x="658" y="20810"/>
                    <a:pt x="-242" y="19493"/>
                    <a:pt x="58" y="17517"/>
                  </a:cubicBezTo>
                  <a:cubicBezTo>
                    <a:pt x="358" y="15541"/>
                    <a:pt x="1858" y="12907"/>
                    <a:pt x="4258" y="11722"/>
                  </a:cubicBezTo>
                  <a:cubicBezTo>
                    <a:pt x="6658" y="10537"/>
                    <a:pt x="9958" y="10800"/>
                    <a:pt x="12958" y="11985"/>
                  </a:cubicBezTo>
                  <a:cubicBezTo>
                    <a:pt x="15958" y="13171"/>
                    <a:pt x="18658" y="15278"/>
                    <a:pt x="21358" y="17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7213552" y="243416"/>
              <a:ext cx="6639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600" fill="norm" stroke="1" extrusionOk="0">
                  <a:moveTo>
                    <a:pt x="0" y="0"/>
                  </a:moveTo>
                  <a:cubicBezTo>
                    <a:pt x="5400" y="1646"/>
                    <a:pt x="10800" y="3291"/>
                    <a:pt x="14512" y="6171"/>
                  </a:cubicBezTo>
                  <a:cubicBezTo>
                    <a:pt x="18225" y="9051"/>
                    <a:pt x="20250" y="13166"/>
                    <a:pt x="20925" y="15737"/>
                  </a:cubicBezTo>
                  <a:cubicBezTo>
                    <a:pt x="21600" y="18309"/>
                    <a:pt x="20925" y="19337"/>
                    <a:pt x="18563" y="20057"/>
                  </a:cubicBezTo>
                  <a:cubicBezTo>
                    <a:pt x="16200" y="20777"/>
                    <a:pt x="12150" y="21189"/>
                    <a:pt x="81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7340552" y="160866"/>
              <a:ext cx="6751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600" fill="norm" stroke="1" extrusionOk="0">
                  <a:moveTo>
                    <a:pt x="0" y="0"/>
                  </a:moveTo>
                  <a:cubicBezTo>
                    <a:pt x="3273" y="122"/>
                    <a:pt x="6545" y="244"/>
                    <a:pt x="9491" y="1220"/>
                  </a:cubicBezTo>
                  <a:cubicBezTo>
                    <a:pt x="12436" y="2197"/>
                    <a:pt x="15055" y="4027"/>
                    <a:pt x="17345" y="6407"/>
                  </a:cubicBezTo>
                  <a:cubicBezTo>
                    <a:pt x="19636" y="8786"/>
                    <a:pt x="21600" y="11715"/>
                    <a:pt x="20618" y="14217"/>
                  </a:cubicBezTo>
                  <a:cubicBezTo>
                    <a:pt x="19636" y="16719"/>
                    <a:pt x="15709" y="18793"/>
                    <a:pt x="12109" y="19953"/>
                  </a:cubicBezTo>
                  <a:cubicBezTo>
                    <a:pt x="8509" y="21112"/>
                    <a:pt x="5236" y="21356"/>
                    <a:pt x="19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8159702" y="262466"/>
              <a:ext cx="1" cy="152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8159702" y="155458"/>
              <a:ext cx="508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700" y="10932"/>
                    <a:pt x="5400" y="1332"/>
                    <a:pt x="9000" y="132"/>
                  </a:cubicBezTo>
                  <a:cubicBezTo>
                    <a:pt x="12600" y="-1068"/>
                    <a:pt x="17100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8235025" y="181618"/>
              <a:ext cx="128389" cy="201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369" fill="norm" stroke="1" extrusionOk="0">
                  <a:moveTo>
                    <a:pt x="19685" y="1169"/>
                  </a:moveTo>
                  <a:cubicBezTo>
                    <a:pt x="18313" y="494"/>
                    <a:pt x="16942" y="-181"/>
                    <a:pt x="13685" y="44"/>
                  </a:cubicBezTo>
                  <a:cubicBezTo>
                    <a:pt x="10427" y="269"/>
                    <a:pt x="5285" y="1394"/>
                    <a:pt x="2542" y="2519"/>
                  </a:cubicBezTo>
                  <a:cubicBezTo>
                    <a:pt x="-201" y="3644"/>
                    <a:pt x="-544" y="4769"/>
                    <a:pt x="656" y="6007"/>
                  </a:cubicBezTo>
                  <a:cubicBezTo>
                    <a:pt x="1856" y="7244"/>
                    <a:pt x="4599" y="8594"/>
                    <a:pt x="8027" y="10169"/>
                  </a:cubicBezTo>
                  <a:cubicBezTo>
                    <a:pt x="11456" y="11744"/>
                    <a:pt x="15570" y="13544"/>
                    <a:pt x="17970" y="15006"/>
                  </a:cubicBezTo>
                  <a:cubicBezTo>
                    <a:pt x="20370" y="16469"/>
                    <a:pt x="21056" y="17594"/>
                    <a:pt x="20713" y="18494"/>
                  </a:cubicBezTo>
                  <a:cubicBezTo>
                    <a:pt x="20370" y="19394"/>
                    <a:pt x="18999" y="20069"/>
                    <a:pt x="17285" y="20519"/>
                  </a:cubicBezTo>
                  <a:cubicBezTo>
                    <a:pt x="15570" y="20969"/>
                    <a:pt x="13513" y="21194"/>
                    <a:pt x="11627" y="21307"/>
                  </a:cubicBezTo>
                  <a:cubicBezTo>
                    <a:pt x="9742" y="21419"/>
                    <a:pt x="8027" y="21419"/>
                    <a:pt x="6999" y="20969"/>
                  </a:cubicBezTo>
                  <a:cubicBezTo>
                    <a:pt x="5970" y="20519"/>
                    <a:pt x="5627" y="19619"/>
                    <a:pt x="5285" y="187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8870395" y="251102"/>
              <a:ext cx="273558" cy="15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832" fill="norm" stroke="1" extrusionOk="0">
                  <a:moveTo>
                    <a:pt x="14496" y="12951"/>
                  </a:moveTo>
                  <a:cubicBezTo>
                    <a:pt x="13997" y="9156"/>
                    <a:pt x="13499" y="5362"/>
                    <a:pt x="12252" y="2881"/>
                  </a:cubicBezTo>
                  <a:cubicBezTo>
                    <a:pt x="11006" y="400"/>
                    <a:pt x="9012" y="-768"/>
                    <a:pt x="6936" y="546"/>
                  </a:cubicBezTo>
                  <a:cubicBezTo>
                    <a:pt x="4859" y="1859"/>
                    <a:pt x="2699" y="5654"/>
                    <a:pt x="1452" y="9156"/>
                  </a:cubicBezTo>
                  <a:cubicBezTo>
                    <a:pt x="206" y="12659"/>
                    <a:pt x="-126" y="15870"/>
                    <a:pt x="40" y="17913"/>
                  </a:cubicBezTo>
                  <a:cubicBezTo>
                    <a:pt x="206" y="19956"/>
                    <a:pt x="871" y="20832"/>
                    <a:pt x="2616" y="20686"/>
                  </a:cubicBezTo>
                  <a:cubicBezTo>
                    <a:pt x="4360" y="20540"/>
                    <a:pt x="7185" y="19373"/>
                    <a:pt x="8929" y="18205"/>
                  </a:cubicBezTo>
                  <a:cubicBezTo>
                    <a:pt x="10674" y="17037"/>
                    <a:pt x="11339" y="15870"/>
                    <a:pt x="11837" y="14410"/>
                  </a:cubicBezTo>
                  <a:cubicBezTo>
                    <a:pt x="12336" y="12951"/>
                    <a:pt x="12668" y="11200"/>
                    <a:pt x="13000" y="11054"/>
                  </a:cubicBezTo>
                  <a:cubicBezTo>
                    <a:pt x="13332" y="10908"/>
                    <a:pt x="13665" y="12367"/>
                    <a:pt x="15077" y="14264"/>
                  </a:cubicBezTo>
                  <a:cubicBezTo>
                    <a:pt x="16489" y="16162"/>
                    <a:pt x="18982" y="18497"/>
                    <a:pt x="21474" y="208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9706667" y="217746"/>
              <a:ext cx="110386" cy="215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33" fill="norm" stroke="1" extrusionOk="0">
                  <a:moveTo>
                    <a:pt x="21254" y="6318"/>
                  </a:moveTo>
                  <a:cubicBezTo>
                    <a:pt x="21254" y="5269"/>
                    <a:pt x="21254" y="4221"/>
                    <a:pt x="21050" y="2963"/>
                  </a:cubicBezTo>
                  <a:cubicBezTo>
                    <a:pt x="20846" y="1704"/>
                    <a:pt x="20439" y="236"/>
                    <a:pt x="17382" y="27"/>
                  </a:cubicBezTo>
                  <a:cubicBezTo>
                    <a:pt x="14326" y="-183"/>
                    <a:pt x="8620" y="866"/>
                    <a:pt x="4952" y="2334"/>
                  </a:cubicBezTo>
                  <a:cubicBezTo>
                    <a:pt x="1284" y="3801"/>
                    <a:pt x="-346" y="5689"/>
                    <a:pt x="62" y="7681"/>
                  </a:cubicBezTo>
                  <a:cubicBezTo>
                    <a:pt x="469" y="9673"/>
                    <a:pt x="2914" y="11770"/>
                    <a:pt x="5563" y="13448"/>
                  </a:cubicBezTo>
                  <a:cubicBezTo>
                    <a:pt x="8212" y="15126"/>
                    <a:pt x="11065" y="16384"/>
                    <a:pt x="12696" y="17642"/>
                  </a:cubicBezTo>
                  <a:cubicBezTo>
                    <a:pt x="14326" y="18900"/>
                    <a:pt x="14733" y="20159"/>
                    <a:pt x="13918" y="20788"/>
                  </a:cubicBezTo>
                  <a:cubicBezTo>
                    <a:pt x="13103" y="21417"/>
                    <a:pt x="11065" y="21417"/>
                    <a:pt x="9028" y="21207"/>
                  </a:cubicBezTo>
                  <a:cubicBezTo>
                    <a:pt x="6990" y="20998"/>
                    <a:pt x="4952" y="20578"/>
                    <a:pt x="3729" y="19844"/>
                  </a:cubicBezTo>
                  <a:cubicBezTo>
                    <a:pt x="2507" y="19110"/>
                    <a:pt x="2099" y="18062"/>
                    <a:pt x="2507" y="17118"/>
                  </a:cubicBezTo>
                  <a:cubicBezTo>
                    <a:pt x="2914" y="16174"/>
                    <a:pt x="4137" y="15335"/>
                    <a:pt x="5360" y="14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9912807" y="71966"/>
              <a:ext cx="113796" cy="330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98" fill="norm" stroke="1" extrusionOk="0">
                  <a:moveTo>
                    <a:pt x="21505" y="0"/>
                  </a:moveTo>
                  <a:cubicBezTo>
                    <a:pt x="17505" y="1238"/>
                    <a:pt x="13505" y="2476"/>
                    <a:pt x="10105" y="4815"/>
                  </a:cubicBezTo>
                  <a:cubicBezTo>
                    <a:pt x="6705" y="7154"/>
                    <a:pt x="3905" y="10594"/>
                    <a:pt x="2305" y="13139"/>
                  </a:cubicBezTo>
                  <a:cubicBezTo>
                    <a:pt x="705" y="15684"/>
                    <a:pt x="305" y="17335"/>
                    <a:pt x="105" y="18504"/>
                  </a:cubicBezTo>
                  <a:cubicBezTo>
                    <a:pt x="-95" y="19674"/>
                    <a:pt x="-95" y="20362"/>
                    <a:pt x="905" y="20843"/>
                  </a:cubicBezTo>
                  <a:cubicBezTo>
                    <a:pt x="1905" y="21325"/>
                    <a:pt x="3905" y="21600"/>
                    <a:pt x="5505" y="21462"/>
                  </a:cubicBezTo>
                  <a:cubicBezTo>
                    <a:pt x="7105" y="21325"/>
                    <a:pt x="8305" y="20775"/>
                    <a:pt x="8905" y="20087"/>
                  </a:cubicBezTo>
                  <a:cubicBezTo>
                    <a:pt x="9505" y="19399"/>
                    <a:pt x="9505" y="18573"/>
                    <a:pt x="9505" y="177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9908633" y="83537"/>
              <a:ext cx="416931" cy="308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87" fill="norm" stroke="1" extrusionOk="0">
                  <a:moveTo>
                    <a:pt x="1165" y="15066"/>
                  </a:moveTo>
                  <a:cubicBezTo>
                    <a:pt x="513" y="14184"/>
                    <a:pt x="-138" y="13302"/>
                    <a:pt x="25" y="12862"/>
                  </a:cubicBezTo>
                  <a:cubicBezTo>
                    <a:pt x="188" y="12421"/>
                    <a:pt x="1165" y="12421"/>
                    <a:pt x="2630" y="12641"/>
                  </a:cubicBezTo>
                  <a:cubicBezTo>
                    <a:pt x="4095" y="12862"/>
                    <a:pt x="6049" y="13302"/>
                    <a:pt x="7351" y="13523"/>
                  </a:cubicBezTo>
                  <a:cubicBezTo>
                    <a:pt x="8654" y="13743"/>
                    <a:pt x="9305" y="13743"/>
                    <a:pt x="9359" y="13670"/>
                  </a:cubicBezTo>
                  <a:cubicBezTo>
                    <a:pt x="9414" y="13596"/>
                    <a:pt x="8871" y="13449"/>
                    <a:pt x="8166" y="13890"/>
                  </a:cubicBezTo>
                  <a:cubicBezTo>
                    <a:pt x="7460" y="14331"/>
                    <a:pt x="6592" y="15360"/>
                    <a:pt x="5995" y="16168"/>
                  </a:cubicBezTo>
                  <a:cubicBezTo>
                    <a:pt x="5398" y="16976"/>
                    <a:pt x="5072" y="17564"/>
                    <a:pt x="4909" y="18372"/>
                  </a:cubicBezTo>
                  <a:cubicBezTo>
                    <a:pt x="4746" y="19180"/>
                    <a:pt x="4746" y="20209"/>
                    <a:pt x="5018" y="20723"/>
                  </a:cubicBezTo>
                  <a:cubicBezTo>
                    <a:pt x="5289" y="21237"/>
                    <a:pt x="5832" y="21237"/>
                    <a:pt x="6375" y="21017"/>
                  </a:cubicBezTo>
                  <a:cubicBezTo>
                    <a:pt x="6917" y="20796"/>
                    <a:pt x="7460" y="20355"/>
                    <a:pt x="7948" y="19841"/>
                  </a:cubicBezTo>
                  <a:cubicBezTo>
                    <a:pt x="8437" y="19327"/>
                    <a:pt x="8871" y="18739"/>
                    <a:pt x="9142" y="18813"/>
                  </a:cubicBezTo>
                  <a:cubicBezTo>
                    <a:pt x="9414" y="18886"/>
                    <a:pt x="9522" y="19621"/>
                    <a:pt x="9848" y="20062"/>
                  </a:cubicBezTo>
                  <a:cubicBezTo>
                    <a:pt x="10174" y="20502"/>
                    <a:pt x="10716" y="20649"/>
                    <a:pt x="11965" y="19547"/>
                  </a:cubicBezTo>
                  <a:cubicBezTo>
                    <a:pt x="13213" y="18445"/>
                    <a:pt x="15167" y="16094"/>
                    <a:pt x="16795" y="12935"/>
                  </a:cubicBezTo>
                  <a:cubicBezTo>
                    <a:pt x="18423" y="9776"/>
                    <a:pt x="19725" y="5809"/>
                    <a:pt x="20485" y="3384"/>
                  </a:cubicBezTo>
                  <a:cubicBezTo>
                    <a:pt x="21245" y="960"/>
                    <a:pt x="21462" y="78"/>
                    <a:pt x="21353" y="4"/>
                  </a:cubicBezTo>
                  <a:cubicBezTo>
                    <a:pt x="21245" y="-69"/>
                    <a:pt x="20811" y="666"/>
                    <a:pt x="19997" y="2943"/>
                  </a:cubicBezTo>
                  <a:cubicBezTo>
                    <a:pt x="19183" y="5221"/>
                    <a:pt x="17989" y="9041"/>
                    <a:pt x="17283" y="11907"/>
                  </a:cubicBezTo>
                  <a:cubicBezTo>
                    <a:pt x="16578" y="14772"/>
                    <a:pt x="16360" y="16682"/>
                    <a:pt x="16252" y="18078"/>
                  </a:cubicBezTo>
                  <a:cubicBezTo>
                    <a:pt x="16143" y="19474"/>
                    <a:pt x="16143" y="20355"/>
                    <a:pt x="16415" y="20870"/>
                  </a:cubicBezTo>
                  <a:cubicBezTo>
                    <a:pt x="16686" y="21384"/>
                    <a:pt x="17229" y="21531"/>
                    <a:pt x="17717" y="21237"/>
                  </a:cubicBezTo>
                  <a:cubicBezTo>
                    <a:pt x="18206" y="20943"/>
                    <a:pt x="18640" y="20209"/>
                    <a:pt x="18694" y="18960"/>
                  </a:cubicBezTo>
                  <a:cubicBezTo>
                    <a:pt x="18748" y="17711"/>
                    <a:pt x="18423" y="15947"/>
                    <a:pt x="18097" y="14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10176885" y="192616"/>
              <a:ext cx="198968" cy="175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6434" y="8386"/>
                  </a:moveTo>
                  <a:cubicBezTo>
                    <a:pt x="5055" y="7878"/>
                    <a:pt x="3677" y="7369"/>
                    <a:pt x="2413" y="6988"/>
                  </a:cubicBezTo>
                  <a:cubicBezTo>
                    <a:pt x="1149" y="6607"/>
                    <a:pt x="0" y="6353"/>
                    <a:pt x="0" y="6353"/>
                  </a:cubicBezTo>
                  <a:cubicBezTo>
                    <a:pt x="0" y="6353"/>
                    <a:pt x="1149" y="6607"/>
                    <a:pt x="3791" y="6734"/>
                  </a:cubicBezTo>
                  <a:cubicBezTo>
                    <a:pt x="6434" y="6861"/>
                    <a:pt x="10570" y="6861"/>
                    <a:pt x="13213" y="6861"/>
                  </a:cubicBezTo>
                  <a:cubicBezTo>
                    <a:pt x="15855" y="6861"/>
                    <a:pt x="17004" y="6861"/>
                    <a:pt x="17694" y="8259"/>
                  </a:cubicBezTo>
                  <a:cubicBezTo>
                    <a:pt x="18383" y="9656"/>
                    <a:pt x="18613" y="12452"/>
                    <a:pt x="18268" y="15120"/>
                  </a:cubicBezTo>
                  <a:cubicBezTo>
                    <a:pt x="17923" y="17788"/>
                    <a:pt x="17004" y="20329"/>
                    <a:pt x="16545" y="20965"/>
                  </a:cubicBezTo>
                  <a:cubicBezTo>
                    <a:pt x="16085" y="21600"/>
                    <a:pt x="16085" y="20329"/>
                    <a:pt x="16545" y="17026"/>
                  </a:cubicBezTo>
                  <a:cubicBezTo>
                    <a:pt x="17004" y="13722"/>
                    <a:pt x="17923" y="8386"/>
                    <a:pt x="18843" y="5209"/>
                  </a:cubicBezTo>
                  <a:cubicBezTo>
                    <a:pt x="19762" y="2033"/>
                    <a:pt x="20681" y="101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10416333" y="218960"/>
              <a:ext cx="92870" cy="16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77" fill="norm" stroke="1" extrusionOk="0">
                  <a:moveTo>
                    <a:pt x="21060" y="2310"/>
                  </a:moveTo>
                  <a:cubicBezTo>
                    <a:pt x="19620" y="1230"/>
                    <a:pt x="18180" y="150"/>
                    <a:pt x="14580" y="15"/>
                  </a:cubicBezTo>
                  <a:cubicBezTo>
                    <a:pt x="10980" y="-120"/>
                    <a:pt x="5220" y="690"/>
                    <a:pt x="2340" y="2040"/>
                  </a:cubicBezTo>
                  <a:cubicBezTo>
                    <a:pt x="-540" y="3390"/>
                    <a:pt x="-540" y="5280"/>
                    <a:pt x="1140" y="7305"/>
                  </a:cubicBezTo>
                  <a:cubicBezTo>
                    <a:pt x="2820" y="9330"/>
                    <a:pt x="6180" y="11490"/>
                    <a:pt x="8580" y="13650"/>
                  </a:cubicBezTo>
                  <a:cubicBezTo>
                    <a:pt x="10980" y="15810"/>
                    <a:pt x="12420" y="17970"/>
                    <a:pt x="11940" y="19320"/>
                  </a:cubicBezTo>
                  <a:cubicBezTo>
                    <a:pt x="11460" y="20670"/>
                    <a:pt x="9060" y="21210"/>
                    <a:pt x="6660" y="21345"/>
                  </a:cubicBezTo>
                  <a:cubicBezTo>
                    <a:pt x="4260" y="21480"/>
                    <a:pt x="1860" y="21210"/>
                    <a:pt x="1140" y="20130"/>
                  </a:cubicBezTo>
                  <a:cubicBezTo>
                    <a:pt x="420" y="19050"/>
                    <a:pt x="1380" y="17160"/>
                    <a:pt x="2340" y="15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10544037" y="71966"/>
              <a:ext cx="200116" cy="30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08" fill="norm" stroke="1" extrusionOk="0">
                  <a:moveTo>
                    <a:pt x="13993" y="0"/>
                  </a:moveTo>
                  <a:cubicBezTo>
                    <a:pt x="11264" y="2811"/>
                    <a:pt x="8536" y="5622"/>
                    <a:pt x="6717" y="8359"/>
                  </a:cubicBezTo>
                  <a:cubicBezTo>
                    <a:pt x="4898" y="11096"/>
                    <a:pt x="3989" y="13759"/>
                    <a:pt x="3420" y="15756"/>
                  </a:cubicBezTo>
                  <a:cubicBezTo>
                    <a:pt x="2852" y="17753"/>
                    <a:pt x="2624" y="19085"/>
                    <a:pt x="2965" y="19973"/>
                  </a:cubicBezTo>
                  <a:cubicBezTo>
                    <a:pt x="3307" y="20860"/>
                    <a:pt x="4216" y="21304"/>
                    <a:pt x="5239" y="21452"/>
                  </a:cubicBezTo>
                  <a:cubicBezTo>
                    <a:pt x="6262" y="21600"/>
                    <a:pt x="7399" y="21452"/>
                    <a:pt x="7968" y="21008"/>
                  </a:cubicBezTo>
                  <a:cubicBezTo>
                    <a:pt x="8536" y="20564"/>
                    <a:pt x="8536" y="19825"/>
                    <a:pt x="7854" y="18863"/>
                  </a:cubicBezTo>
                  <a:cubicBezTo>
                    <a:pt x="7172" y="17901"/>
                    <a:pt x="5808" y="16718"/>
                    <a:pt x="4671" y="15904"/>
                  </a:cubicBezTo>
                  <a:cubicBezTo>
                    <a:pt x="3534" y="15090"/>
                    <a:pt x="2624" y="14647"/>
                    <a:pt x="1715" y="14055"/>
                  </a:cubicBezTo>
                  <a:cubicBezTo>
                    <a:pt x="805" y="13463"/>
                    <a:pt x="-104" y="12723"/>
                    <a:pt x="10" y="12205"/>
                  </a:cubicBezTo>
                  <a:cubicBezTo>
                    <a:pt x="123" y="11688"/>
                    <a:pt x="1260" y="11392"/>
                    <a:pt x="2965" y="11244"/>
                  </a:cubicBezTo>
                  <a:cubicBezTo>
                    <a:pt x="4671" y="11096"/>
                    <a:pt x="6944" y="11096"/>
                    <a:pt x="8650" y="11170"/>
                  </a:cubicBezTo>
                  <a:cubicBezTo>
                    <a:pt x="10355" y="11244"/>
                    <a:pt x="11492" y="11392"/>
                    <a:pt x="12629" y="12205"/>
                  </a:cubicBezTo>
                  <a:cubicBezTo>
                    <a:pt x="13765" y="13019"/>
                    <a:pt x="14902" y="14499"/>
                    <a:pt x="15584" y="15608"/>
                  </a:cubicBezTo>
                  <a:cubicBezTo>
                    <a:pt x="16267" y="16718"/>
                    <a:pt x="16494" y="17458"/>
                    <a:pt x="16608" y="18271"/>
                  </a:cubicBezTo>
                  <a:cubicBezTo>
                    <a:pt x="16721" y="19085"/>
                    <a:pt x="16721" y="19973"/>
                    <a:pt x="16721" y="19973"/>
                  </a:cubicBezTo>
                  <a:cubicBezTo>
                    <a:pt x="16721" y="19973"/>
                    <a:pt x="16721" y="19085"/>
                    <a:pt x="17062" y="17384"/>
                  </a:cubicBezTo>
                  <a:cubicBezTo>
                    <a:pt x="17403" y="15682"/>
                    <a:pt x="18085" y="13167"/>
                    <a:pt x="18654" y="11392"/>
                  </a:cubicBezTo>
                  <a:cubicBezTo>
                    <a:pt x="19222" y="9616"/>
                    <a:pt x="19677" y="8581"/>
                    <a:pt x="20132" y="8285"/>
                  </a:cubicBezTo>
                  <a:cubicBezTo>
                    <a:pt x="20587" y="7989"/>
                    <a:pt x="21041" y="8433"/>
                    <a:pt x="21496" y="8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10780916" y="29693"/>
              <a:ext cx="492657" cy="35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09" fill="norm" stroke="1" extrusionOk="0">
                  <a:moveTo>
                    <a:pt x="4176" y="13891"/>
                  </a:moveTo>
                  <a:cubicBezTo>
                    <a:pt x="4359" y="13259"/>
                    <a:pt x="4542" y="12628"/>
                    <a:pt x="4405" y="12312"/>
                  </a:cubicBezTo>
                  <a:cubicBezTo>
                    <a:pt x="4268" y="11996"/>
                    <a:pt x="3810" y="11996"/>
                    <a:pt x="3078" y="12565"/>
                  </a:cubicBezTo>
                  <a:cubicBezTo>
                    <a:pt x="2346" y="13133"/>
                    <a:pt x="1339" y="14270"/>
                    <a:pt x="698" y="15723"/>
                  </a:cubicBezTo>
                  <a:cubicBezTo>
                    <a:pt x="58" y="17175"/>
                    <a:pt x="-217" y="18944"/>
                    <a:pt x="195" y="20017"/>
                  </a:cubicBezTo>
                  <a:cubicBezTo>
                    <a:pt x="607" y="21091"/>
                    <a:pt x="1705" y="21470"/>
                    <a:pt x="3215" y="21028"/>
                  </a:cubicBezTo>
                  <a:cubicBezTo>
                    <a:pt x="4725" y="20586"/>
                    <a:pt x="6647" y="19323"/>
                    <a:pt x="7746" y="18312"/>
                  </a:cubicBezTo>
                  <a:cubicBezTo>
                    <a:pt x="8844" y="17302"/>
                    <a:pt x="9119" y="16544"/>
                    <a:pt x="9256" y="15786"/>
                  </a:cubicBezTo>
                  <a:cubicBezTo>
                    <a:pt x="9393" y="15028"/>
                    <a:pt x="9393" y="14270"/>
                    <a:pt x="9164" y="13891"/>
                  </a:cubicBezTo>
                  <a:cubicBezTo>
                    <a:pt x="8936" y="13512"/>
                    <a:pt x="8478" y="13512"/>
                    <a:pt x="7883" y="14081"/>
                  </a:cubicBezTo>
                  <a:cubicBezTo>
                    <a:pt x="7288" y="14649"/>
                    <a:pt x="6556" y="15786"/>
                    <a:pt x="6144" y="16670"/>
                  </a:cubicBezTo>
                  <a:cubicBezTo>
                    <a:pt x="5732" y="17554"/>
                    <a:pt x="5641" y="18186"/>
                    <a:pt x="5732" y="18754"/>
                  </a:cubicBezTo>
                  <a:cubicBezTo>
                    <a:pt x="5824" y="19323"/>
                    <a:pt x="6098" y="19828"/>
                    <a:pt x="6602" y="19828"/>
                  </a:cubicBezTo>
                  <a:cubicBezTo>
                    <a:pt x="7105" y="19828"/>
                    <a:pt x="7837" y="19323"/>
                    <a:pt x="8341" y="19323"/>
                  </a:cubicBezTo>
                  <a:cubicBezTo>
                    <a:pt x="8844" y="19323"/>
                    <a:pt x="9119" y="19828"/>
                    <a:pt x="9485" y="20017"/>
                  </a:cubicBezTo>
                  <a:cubicBezTo>
                    <a:pt x="9851" y="20207"/>
                    <a:pt x="10308" y="20081"/>
                    <a:pt x="11498" y="18881"/>
                  </a:cubicBezTo>
                  <a:cubicBezTo>
                    <a:pt x="12688" y="17681"/>
                    <a:pt x="14610" y="15407"/>
                    <a:pt x="16258" y="12754"/>
                  </a:cubicBezTo>
                  <a:cubicBezTo>
                    <a:pt x="17905" y="10102"/>
                    <a:pt x="19278" y="7070"/>
                    <a:pt x="20056" y="5175"/>
                  </a:cubicBezTo>
                  <a:cubicBezTo>
                    <a:pt x="20834" y="3281"/>
                    <a:pt x="21017" y="2523"/>
                    <a:pt x="21154" y="1828"/>
                  </a:cubicBezTo>
                  <a:cubicBezTo>
                    <a:pt x="21291" y="1133"/>
                    <a:pt x="21383" y="502"/>
                    <a:pt x="21200" y="186"/>
                  </a:cubicBezTo>
                  <a:cubicBezTo>
                    <a:pt x="21017" y="-130"/>
                    <a:pt x="20559" y="-130"/>
                    <a:pt x="19690" y="881"/>
                  </a:cubicBezTo>
                  <a:cubicBezTo>
                    <a:pt x="18820" y="1891"/>
                    <a:pt x="17539" y="3912"/>
                    <a:pt x="16669" y="6502"/>
                  </a:cubicBezTo>
                  <a:cubicBezTo>
                    <a:pt x="15800" y="9091"/>
                    <a:pt x="15342" y="12249"/>
                    <a:pt x="15525" y="14775"/>
                  </a:cubicBezTo>
                  <a:cubicBezTo>
                    <a:pt x="15708" y="17302"/>
                    <a:pt x="16532" y="19196"/>
                    <a:pt x="17356" y="21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2651701" y="900554"/>
              <a:ext cx="453402" cy="512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46" fill="norm" stroke="1" extrusionOk="0">
                  <a:moveTo>
                    <a:pt x="11273" y="5182"/>
                  </a:moveTo>
                  <a:cubicBezTo>
                    <a:pt x="11273" y="3677"/>
                    <a:pt x="11273" y="2172"/>
                    <a:pt x="11122" y="1243"/>
                  </a:cubicBezTo>
                  <a:cubicBezTo>
                    <a:pt x="10971" y="313"/>
                    <a:pt x="10670" y="-41"/>
                    <a:pt x="10017" y="3"/>
                  </a:cubicBezTo>
                  <a:cubicBezTo>
                    <a:pt x="9364" y="48"/>
                    <a:pt x="8359" y="490"/>
                    <a:pt x="7505" y="1729"/>
                  </a:cubicBezTo>
                  <a:cubicBezTo>
                    <a:pt x="6651" y="2969"/>
                    <a:pt x="5948" y="5005"/>
                    <a:pt x="5596" y="7705"/>
                  </a:cubicBezTo>
                  <a:cubicBezTo>
                    <a:pt x="5245" y="10405"/>
                    <a:pt x="5245" y="13769"/>
                    <a:pt x="5295" y="15938"/>
                  </a:cubicBezTo>
                  <a:cubicBezTo>
                    <a:pt x="5345" y="18107"/>
                    <a:pt x="5446" y="19080"/>
                    <a:pt x="5496" y="19789"/>
                  </a:cubicBezTo>
                  <a:cubicBezTo>
                    <a:pt x="5546" y="20497"/>
                    <a:pt x="5546" y="20939"/>
                    <a:pt x="5295" y="21205"/>
                  </a:cubicBezTo>
                  <a:cubicBezTo>
                    <a:pt x="5044" y="21470"/>
                    <a:pt x="4541" y="21559"/>
                    <a:pt x="3838" y="21249"/>
                  </a:cubicBezTo>
                  <a:cubicBezTo>
                    <a:pt x="3135" y="20939"/>
                    <a:pt x="2231" y="20231"/>
                    <a:pt x="1578" y="19656"/>
                  </a:cubicBezTo>
                  <a:cubicBezTo>
                    <a:pt x="925" y="19080"/>
                    <a:pt x="523" y="18638"/>
                    <a:pt x="272" y="18195"/>
                  </a:cubicBezTo>
                  <a:cubicBezTo>
                    <a:pt x="20" y="17752"/>
                    <a:pt x="-80" y="17310"/>
                    <a:pt x="71" y="16911"/>
                  </a:cubicBezTo>
                  <a:cubicBezTo>
                    <a:pt x="221" y="16513"/>
                    <a:pt x="623" y="16159"/>
                    <a:pt x="1477" y="15761"/>
                  </a:cubicBezTo>
                  <a:cubicBezTo>
                    <a:pt x="2331" y="15362"/>
                    <a:pt x="3637" y="14920"/>
                    <a:pt x="4592" y="14654"/>
                  </a:cubicBezTo>
                  <a:cubicBezTo>
                    <a:pt x="5546" y="14389"/>
                    <a:pt x="6149" y="14300"/>
                    <a:pt x="6701" y="14300"/>
                  </a:cubicBezTo>
                  <a:cubicBezTo>
                    <a:pt x="7254" y="14300"/>
                    <a:pt x="7756" y="14389"/>
                    <a:pt x="7957" y="14654"/>
                  </a:cubicBezTo>
                  <a:cubicBezTo>
                    <a:pt x="8158" y="14920"/>
                    <a:pt x="8058" y="15362"/>
                    <a:pt x="7957" y="15849"/>
                  </a:cubicBezTo>
                  <a:cubicBezTo>
                    <a:pt x="7857" y="16336"/>
                    <a:pt x="7756" y="16867"/>
                    <a:pt x="7656" y="17354"/>
                  </a:cubicBezTo>
                  <a:cubicBezTo>
                    <a:pt x="7555" y="17841"/>
                    <a:pt x="7455" y="18284"/>
                    <a:pt x="7606" y="18682"/>
                  </a:cubicBezTo>
                  <a:cubicBezTo>
                    <a:pt x="7756" y="19080"/>
                    <a:pt x="8158" y="19434"/>
                    <a:pt x="8610" y="19611"/>
                  </a:cubicBezTo>
                  <a:cubicBezTo>
                    <a:pt x="9062" y="19789"/>
                    <a:pt x="9565" y="19789"/>
                    <a:pt x="10218" y="19257"/>
                  </a:cubicBezTo>
                  <a:cubicBezTo>
                    <a:pt x="10871" y="18726"/>
                    <a:pt x="11674" y="17664"/>
                    <a:pt x="12127" y="16867"/>
                  </a:cubicBezTo>
                  <a:cubicBezTo>
                    <a:pt x="12579" y="16070"/>
                    <a:pt x="12679" y="15539"/>
                    <a:pt x="12729" y="15539"/>
                  </a:cubicBezTo>
                  <a:cubicBezTo>
                    <a:pt x="12780" y="15539"/>
                    <a:pt x="12780" y="16070"/>
                    <a:pt x="12729" y="16557"/>
                  </a:cubicBezTo>
                  <a:cubicBezTo>
                    <a:pt x="12679" y="17044"/>
                    <a:pt x="12579" y="17487"/>
                    <a:pt x="12579" y="17929"/>
                  </a:cubicBezTo>
                  <a:cubicBezTo>
                    <a:pt x="12579" y="18372"/>
                    <a:pt x="12679" y="18815"/>
                    <a:pt x="12980" y="19080"/>
                  </a:cubicBezTo>
                  <a:cubicBezTo>
                    <a:pt x="13282" y="19346"/>
                    <a:pt x="13784" y="19434"/>
                    <a:pt x="14186" y="19302"/>
                  </a:cubicBezTo>
                  <a:cubicBezTo>
                    <a:pt x="14588" y="19169"/>
                    <a:pt x="14889" y="18815"/>
                    <a:pt x="15140" y="18416"/>
                  </a:cubicBezTo>
                  <a:cubicBezTo>
                    <a:pt x="15392" y="18018"/>
                    <a:pt x="15593" y="17575"/>
                    <a:pt x="15793" y="17133"/>
                  </a:cubicBezTo>
                  <a:cubicBezTo>
                    <a:pt x="15994" y="16690"/>
                    <a:pt x="16195" y="16248"/>
                    <a:pt x="16246" y="16248"/>
                  </a:cubicBezTo>
                  <a:cubicBezTo>
                    <a:pt x="16296" y="16248"/>
                    <a:pt x="16195" y="16690"/>
                    <a:pt x="16095" y="17354"/>
                  </a:cubicBezTo>
                  <a:cubicBezTo>
                    <a:pt x="15994" y="18018"/>
                    <a:pt x="15894" y="18903"/>
                    <a:pt x="15894" y="19080"/>
                  </a:cubicBezTo>
                  <a:cubicBezTo>
                    <a:pt x="15894" y="19257"/>
                    <a:pt x="15994" y="18726"/>
                    <a:pt x="16396" y="17885"/>
                  </a:cubicBezTo>
                  <a:cubicBezTo>
                    <a:pt x="16798" y="17044"/>
                    <a:pt x="17501" y="15893"/>
                    <a:pt x="18054" y="15141"/>
                  </a:cubicBezTo>
                  <a:cubicBezTo>
                    <a:pt x="18607" y="14389"/>
                    <a:pt x="19008" y="14034"/>
                    <a:pt x="19310" y="14079"/>
                  </a:cubicBezTo>
                  <a:cubicBezTo>
                    <a:pt x="19611" y="14123"/>
                    <a:pt x="19812" y="14566"/>
                    <a:pt x="19862" y="15407"/>
                  </a:cubicBezTo>
                  <a:cubicBezTo>
                    <a:pt x="19913" y="16248"/>
                    <a:pt x="19812" y="17487"/>
                    <a:pt x="19812" y="18372"/>
                  </a:cubicBezTo>
                  <a:cubicBezTo>
                    <a:pt x="19812" y="19257"/>
                    <a:pt x="19913" y="19789"/>
                    <a:pt x="20214" y="20054"/>
                  </a:cubicBezTo>
                  <a:cubicBezTo>
                    <a:pt x="20515" y="20320"/>
                    <a:pt x="21018" y="20320"/>
                    <a:pt x="21520" y="20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3144484" y="1229554"/>
              <a:ext cx="144769" cy="125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368" fill="norm" stroke="1" extrusionOk="0">
                  <a:moveTo>
                    <a:pt x="8262" y="4837"/>
                  </a:moveTo>
                  <a:cubicBezTo>
                    <a:pt x="8888" y="3123"/>
                    <a:pt x="9514" y="1408"/>
                    <a:pt x="9045" y="551"/>
                  </a:cubicBezTo>
                  <a:cubicBezTo>
                    <a:pt x="8575" y="-306"/>
                    <a:pt x="7010" y="-306"/>
                    <a:pt x="5288" y="1580"/>
                  </a:cubicBezTo>
                  <a:cubicBezTo>
                    <a:pt x="3567" y="3465"/>
                    <a:pt x="1688" y="7237"/>
                    <a:pt x="749" y="10494"/>
                  </a:cubicBezTo>
                  <a:cubicBezTo>
                    <a:pt x="-190" y="13751"/>
                    <a:pt x="-190" y="16494"/>
                    <a:pt x="436" y="18380"/>
                  </a:cubicBezTo>
                  <a:cubicBezTo>
                    <a:pt x="1062" y="20265"/>
                    <a:pt x="2314" y="21294"/>
                    <a:pt x="5914" y="19237"/>
                  </a:cubicBezTo>
                  <a:cubicBezTo>
                    <a:pt x="9514" y="17180"/>
                    <a:pt x="15462" y="12037"/>
                    <a:pt x="21410" y="6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3304794" y="1029108"/>
              <a:ext cx="143209" cy="330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217" fill="norm" stroke="1" extrusionOk="0">
                  <a:moveTo>
                    <a:pt x="10694" y="3370"/>
                  </a:moveTo>
                  <a:cubicBezTo>
                    <a:pt x="11311" y="2011"/>
                    <a:pt x="11928" y="653"/>
                    <a:pt x="11620" y="177"/>
                  </a:cubicBezTo>
                  <a:cubicBezTo>
                    <a:pt x="11311" y="-298"/>
                    <a:pt x="10077" y="110"/>
                    <a:pt x="8226" y="2283"/>
                  </a:cubicBezTo>
                  <a:cubicBezTo>
                    <a:pt x="6374" y="4457"/>
                    <a:pt x="3906" y="8396"/>
                    <a:pt x="2517" y="11521"/>
                  </a:cubicBezTo>
                  <a:cubicBezTo>
                    <a:pt x="1128" y="14645"/>
                    <a:pt x="820" y="16955"/>
                    <a:pt x="974" y="18449"/>
                  </a:cubicBezTo>
                  <a:cubicBezTo>
                    <a:pt x="1128" y="19944"/>
                    <a:pt x="1746" y="20623"/>
                    <a:pt x="2826" y="20962"/>
                  </a:cubicBezTo>
                  <a:cubicBezTo>
                    <a:pt x="3906" y="21302"/>
                    <a:pt x="5448" y="21302"/>
                    <a:pt x="6683" y="20962"/>
                  </a:cubicBezTo>
                  <a:cubicBezTo>
                    <a:pt x="7917" y="20623"/>
                    <a:pt x="8843" y="19944"/>
                    <a:pt x="9151" y="18925"/>
                  </a:cubicBezTo>
                  <a:cubicBezTo>
                    <a:pt x="9460" y="17906"/>
                    <a:pt x="9151" y="16547"/>
                    <a:pt x="7917" y="15393"/>
                  </a:cubicBezTo>
                  <a:cubicBezTo>
                    <a:pt x="6683" y="14238"/>
                    <a:pt x="4523" y="13287"/>
                    <a:pt x="2671" y="12811"/>
                  </a:cubicBezTo>
                  <a:cubicBezTo>
                    <a:pt x="820" y="12336"/>
                    <a:pt x="-723" y="12336"/>
                    <a:pt x="357" y="12472"/>
                  </a:cubicBezTo>
                  <a:cubicBezTo>
                    <a:pt x="1437" y="12608"/>
                    <a:pt x="5140" y="12879"/>
                    <a:pt x="8226" y="13559"/>
                  </a:cubicBezTo>
                  <a:cubicBezTo>
                    <a:pt x="11311" y="14238"/>
                    <a:pt x="13780" y="15325"/>
                    <a:pt x="15323" y="16208"/>
                  </a:cubicBezTo>
                  <a:cubicBezTo>
                    <a:pt x="16866" y="17091"/>
                    <a:pt x="17483" y="17770"/>
                    <a:pt x="17946" y="18517"/>
                  </a:cubicBezTo>
                  <a:cubicBezTo>
                    <a:pt x="18408" y="19264"/>
                    <a:pt x="18717" y="20079"/>
                    <a:pt x="18871" y="19876"/>
                  </a:cubicBezTo>
                  <a:cubicBezTo>
                    <a:pt x="19026" y="19672"/>
                    <a:pt x="19026" y="18449"/>
                    <a:pt x="18871" y="16751"/>
                  </a:cubicBezTo>
                  <a:cubicBezTo>
                    <a:pt x="18717" y="15053"/>
                    <a:pt x="18408" y="12879"/>
                    <a:pt x="18717" y="11589"/>
                  </a:cubicBezTo>
                  <a:cubicBezTo>
                    <a:pt x="19026" y="10298"/>
                    <a:pt x="19951" y="9891"/>
                    <a:pt x="20877" y="9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3490294" y="1214966"/>
              <a:ext cx="72009" cy="119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065" fill="norm" stroke="1" extrusionOk="0">
                  <a:moveTo>
                    <a:pt x="20995" y="0"/>
                  </a:moveTo>
                  <a:cubicBezTo>
                    <a:pt x="17909" y="0"/>
                    <a:pt x="14824" y="0"/>
                    <a:pt x="11429" y="1676"/>
                  </a:cubicBezTo>
                  <a:cubicBezTo>
                    <a:pt x="8035" y="3352"/>
                    <a:pt x="4332" y="6703"/>
                    <a:pt x="2172" y="10055"/>
                  </a:cubicBezTo>
                  <a:cubicBezTo>
                    <a:pt x="12" y="13407"/>
                    <a:pt x="-605" y="16759"/>
                    <a:pt x="629" y="18807"/>
                  </a:cubicBezTo>
                  <a:cubicBezTo>
                    <a:pt x="1864" y="20855"/>
                    <a:pt x="4949" y="21600"/>
                    <a:pt x="8652" y="20669"/>
                  </a:cubicBezTo>
                  <a:cubicBezTo>
                    <a:pt x="12355" y="19738"/>
                    <a:pt x="16675" y="17131"/>
                    <a:pt x="18526" y="13407"/>
                  </a:cubicBezTo>
                  <a:cubicBezTo>
                    <a:pt x="20378" y="9683"/>
                    <a:pt x="19761" y="4841"/>
                    <a:pt x="191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3613102" y="1202266"/>
              <a:ext cx="762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" y="3771"/>
                    <a:pt x="1200" y="7543"/>
                    <a:pt x="1200" y="10971"/>
                  </a:cubicBezTo>
                  <a:cubicBezTo>
                    <a:pt x="1200" y="14400"/>
                    <a:pt x="600" y="17486"/>
                    <a:pt x="300" y="18000"/>
                  </a:cubicBezTo>
                  <a:cubicBezTo>
                    <a:pt x="0" y="18514"/>
                    <a:pt x="0" y="16457"/>
                    <a:pt x="1200" y="13543"/>
                  </a:cubicBezTo>
                  <a:cubicBezTo>
                    <a:pt x="2400" y="10629"/>
                    <a:pt x="4800" y="6857"/>
                    <a:pt x="7200" y="4286"/>
                  </a:cubicBezTo>
                  <a:cubicBezTo>
                    <a:pt x="9600" y="1714"/>
                    <a:pt x="12000" y="343"/>
                    <a:pt x="14400" y="343"/>
                  </a:cubicBezTo>
                  <a:cubicBezTo>
                    <a:pt x="16800" y="343"/>
                    <a:pt x="19200" y="1714"/>
                    <a:pt x="20400" y="3257"/>
                  </a:cubicBezTo>
                  <a:cubicBezTo>
                    <a:pt x="21600" y="4800"/>
                    <a:pt x="21600" y="6514"/>
                    <a:pt x="21600" y="9600"/>
                  </a:cubicBezTo>
                  <a:cubicBezTo>
                    <a:pt x="21600" y="12686"/>
                    <a:pt x="21600" y="171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3735204" y="975398"/>
              <a:ext cx="304598" cy="382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43" fill="norm" stroke="1" extrusionOk="0">
                  <a:moveTo>
                    <a:pt x="6556" y="13713"/>
                  </a:moveTo>
                  <a:cubicBezTo>
                    <a:pt x="5520" y="13713"/>
                    <a:pt x="4484" y="13713"/>
                    <a:pt x="3375" y="14598"/>
                  </a:cubicBezTo>
                  <a:cubicBezTo>
                    <a:pt x="2265" y="15483"/>
                    <a:pt x="1082" y="17254"/>
                    <a:pt x="490" y="18434"/>
                  </a:cubicBezTo>
                  <a:cubicBezTo>
                    <a:pt x="-102" y="19614"/>
                    <a:pt x="-102" y="20205"/>
                    <a:pt x="194" y="20677"/>
                  </a:cubicBezTo>
                  <a:cubicBezTo>
                    <a:pt x="490" y="21149"/>
                    <a:pt x="1082" y="21503"/>
                    <a:pt x="2043" y="21267"/>
                  </a:cubicBezTo>
                  <a:cubicBezTo>
                    <a:pt x="3005" y="21031"/>
                    <a:pt x="4336" y="20205"/>
                    <a:pt x="5372" y="19201"/>
                  </a:cubicBezTo>
                  <a:cubicBezTo>
                    <a:pt x="6408" y="18198"/>
                    <a:pt x="7147" y="17018"/>
                    <a:pt x="7517" y="16133"/>
                  </a:cubicBezTo>
                  <a:cubicBezTo>
                    <a:pt x="7887" y="15247"/>
                    <a:pt x="7887" y="14657"/>
                    <a:pt x="8109" y="14598"/>
                  </a:cubicBezTo>
                  <a:cubicBezTo>
                    <a:pt x="8331" y="14539"/>
                    <a:pt x="8775" y="15011"/>
                    <a:pt x="9366" y="15129"/>
                  </a:cubicBezTo>
                  <a:cubicBezTo>
                    <a:pt x="9958" y="15247"/>
                    <a:pt x="10698" y="15011"/>
                    <a:pt x="12103" y="13890"/>
                  </a:cubicBezTo>
                  <a:cubicBezTo>
                    <a:pt x="13509" y="12769"/>
                    <a:pt x="15580" y="10762"/>
                    <a:pt x="17282" y="8519"/>
                  </a:cubicBezTo>
                  <a:cubicBezTo>
                    <a:pt x="18983" y="6277"/>
                    <a:pt x="20314" y="3798"/>
                    <a:pt x="20906" y="2264"/>
                  </a:cubicBezTo>
                  <a:cubicBezTo>
                    <a:pt x="21498" y="729"/>
                    <a:pt x="21350" y="139"/>
                    <a:pt x="20832" y="21"/>
                  </a:cubicBezTo>
                  <a:cubicBezTo>
                    <a:pt x="20314" y="-97"/>
                    <a:pt x="19427" y="257"/>
                    <a:pt x="18465" y="1437"/>
                  </a:cubicBezTo>
                  <a:cubicBezTo>
                    <a:pt x="17503" y="2618"/>
                    <a:pt x="16468" y="4624"/>
                    <a:pt x="15876" y="7339"/>
                  </a:cubicBezTo>
                  <a:cubicBezTo>
                    <a:pt x="15284" y="10054"/>
                    <a:pt x="15136" y="13477"/>
                    <a:pt x="15950" y="15837"/>
                  </a:cubicBezTo>
                  <a:cubicBezTo>
                    <a:pt x="16764" y="18198"/>
                    <a:pt x="18539" y="19496"/>
                    <a:pt x="20314" y="207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4025852" y="1335616"/>
              <a:ext cx="254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4954" y="0"/>
                  </a:moveTo>
                  <a:cubicBezTo>
                    <a:pt x="18277" y="5400"/>
                    <a:pt x="21600" y="10800"/>
                    <a:pt x="19108" y="14400"/>
                  </a:cubicBezTo>
                  <a:cubicBezTo>
                    <a:pt x="16615" y="18000"/>
                    <a:pt x="8308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4858226" y="986366"/>
              <a:ext cx="621413" cy="314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72" fill="norm" stroke="1" extrusionOk="0">
                  <a:moveTo>
                    <a:pt x="5017" y="0"/>
                  </a:moveTo>
                  <a:cubicBezTo>
                    <a:pt x="4433" y="4752"/>
                    <a:pt x="3850" y="9504"/>
                    <a:pt x="3521" y="12600"/>
                  </a:cubicBezTo>
                  <a:cubicBezTo>
                    <a:pt x="3193" y="15696"/>
                    <a:pt x="3120" y="17136"/>
                    <a:pt x="3120" y="18216"/>
                  </a:cubicBezTo>
                  <a:cubicBezTo>
                    <a:pt x="3120" y="19296"/>
                    <a:pt x="3193" y="20016"/>
                    <a:pt x="3375" y="20592"/>
                  </a:cubicBezTo>
                  <a:cubicBezTo>
                    <a:pt x="3558" y="21168"/>
                    <a:pt x="3850" y="21600"/>
                    <a:pt x="3995" y="21240"/>
                  </a:cubicBezTo>
                  <a:cubicBezTo>
                    <a:pt x="4141" y="20880"/>
                    <a:pt x="4141" y="19728"/>
                    <a:pt x="3850" y="18504"/>
                  </a:cubicBezTo>
                  <a:cubicBezTo>
                    <a:pt x="3558" y="17280"/>
                    <a:pt x="2974" y="15984"/>
                    <a:pt x="2500" y="15120"/>
                  </a:cubicBezTo>
                  <a:cubicBezTo>
                    <a:pt x="2025" y="14256"/>
                    <a:pt x="1660" y="13824"/>
                    <a:pt x="1186" y="13608"/>
                  </a:cubicBezTo>
                  <a:cubicBezTo>
                    <a:pt x="712" y="13392"/>
                    <a:pt x="128" y="13392"/>
                    <a:pt x="18" y="13392"/>
                  </a:cubicBezTo>
                  <a:cubicBezTo>
                    <a:pt x="-91" y="13392"/>
                    <a:pt x="274" y="13392"/>
                    <a:pt x="1478" y="11880"/>
                  </a:cubicBezTo>
                  <a:cubicBezTo>
                    <a:pt x="2682" y="10368"/>
                    <a:pt x="4725" y="7344"/>
                    <a:pt x="5929" y="5616"/>
                  </a:cubicBezTo>
                  <a:cubicBezTo>
                    <a:pt x="7133" y="3888"/>
                    <a:pt x="7498" y="3456"/>
                    <a:pt x="7973" y="2880"/>
                  </a:cubicBezTo>
                  <a:cubicBezTo>
                    <a:pt x="8447" y="2304"/>
                    <a:pt x="9031" y="1584"/>
                    <a:pt x="9323" y="1728"/>
                  </a:cubicBezTo>
                  <a:cubicBezTo>
                    <a:pt x="9614" y="1872"/>
                    <a:pt x="9614" y="2880"/>
                    <a:pt x="9359" y="5112"/>
                  </a:cubicBezTo>
                  <a:cubicBezTo>
                    <a:pt x="9104" y="7344"/>
                    <a:pt x="8593" y="10800"/>
                    <a:pt x="8228" y="12888"/>
                  </a:cubicBezTo>
                  <a:cubicBezTo>
                    <a:pt x="7863" y="14976"/>
                    <a:pt x="7644" y="15696"/>
                    <a:pt x="7644" y="15768"/>
                  </a:cubicBezTo>
                  <a:cubicBezTo>
                    <a:pt x="7644" y="15840"/>
                    <a:pt x="7863" y="15264"/>
                    <a:pt x="8082" y="14688"/>
                  </a:cubicBezTo>
                  <a:cubicBezTo>
                    <a:pt x="8301" y="14112"/>
                    <a:pt x="8520" y="13536"/>
                    <a:pt x="8885" y="12960"/>
                  </a:cubicBezTo>
                  <a:cubicBezTo>
                    <a:pt x="9250" y="12384"/>
                    <a:pt x="9760" y="11808"/>
                    <a:pt x="10052" y="11952"/>
                  </a:cubicBezTo>
                  <a:cubicBezTo>
                    <a:pt x="10344" y="12096"/>
                    <a:pt x="10417" y="12960"/>
                    <a:pt x="10490" y="14184"/>
                  </a:cubicBezTo>
                  <a:cubicBezTo>
                    <a:pt x="10563" y="15408"/>
                    <a:pt x="10636" y="16992"/>
                    <a:pt x="10818" y="18000"/>
                  </a:cubicBezTo>
                  <a:cubicBezTo>
                    <a:pt x="11001" y="19008"/>
                    <a:pt x="11293" y="19440"/>
                    <a:pt x="11621" y="19512"/>
                  </a:cubicBezTo>
                  <a:cubicBezTo>
                    <a:pt x="11950" y="19584"/>
                    <a:pt x="12314" y="19296"/>
                    <a:pt x="12898" y="18072"/>
                  </a:cubicBezTo>
                  <a:cubicBezTo>
                    <a:pt x="13482" y="16848"/>
                    <a:pt x="14285" y="14688"/>
                    <a:pt x="14759" y="13176"/>
                  </a:cubicBezTo>
                  <a:cubicBezTo>
                    <a:pt x="15233" y="11664"/>
                    <a:pt x="15379" y="10800"/>
                    <a:pt x="15270" y="10584"/>
                  </a:cubicBezTo>
                  <a:cubicBezTo>
                    <a:pt x="15160" y="10368"/>
                    <a:pt x="14795" y="10800"/>
                    <a:pt x="14394" y="11736"/>
                  </a:cubicBezTo>
                  <a:cubicBezTo>
                    <a:pt x="13993" y="12672"/>
                    <a:pt x="13555" y="14112"/>
                    <a:pt x="13336" y="15192"/>
                  </a:cubicBezTo>
                  <a:cubicBezTo>
                    <a:pt x="13117" y="16272"/>
                    <a:pt x="13117" y="16992"/>
                    <a:pt x="13300" y="17496"/>
                  </a:cubicBezTo>
                  <a:cubicBezTo>
                    <a:pt x="13482" y="18000"/>
                    <a:pt x="13847" y="18288"/>
                    <a:pt x="14212" y="18144"/>
                  </a:cubicBezTo>
                  <a:cubicBezTo>
                    <a:pt x="14577" y="18000"/>
                    <a:pt x="14941" y="17424"/>
                    <a:pt x="15343" y="16920"/>
                  </a:cubicBezTo>
                  <a:cubicBezTo>
                    <a:pt x="15744" y="16416"/>
                    <a:pt x="16182" y="15984"/>
                    <a:pt x="16401" y="16128"/>
                  </a:cubicBezTo>
                  <a:cubicBezTo>
                    <a:pt x="16620" y="16272"/>
                    <a:pt x="16620" y="16992"/>
                    <a:pt x="16656" y="17712"/>
                  </a:cubicBezTo>
                  <a:cubicBezTo>
                    <a:pt x="16693" y="18432"/>
                    <a:pt x="16766" y="19152"/>
                    <a:pt x="16875" y="19152"/>
                  </a:cubicBezTo>
                  <a:cubicBezTo>
                    <a:pt x="16985" y="19152"/>
                    <a:pt x="17131" y="18432"/>
                    <a:pt x="17350" y="17280"/>
                  </a:cubicBezTo>
                  <a:cubicBezTo>
                    <a:pt x="17568" y="16128"/>
                    <a:pt x="17860" y="14544"/>
                    <a:pt x="18152" y="13392"/>
                  </a:cubicBezTo>
                  <a:cubicBezTo>
                    <a:pt x="18444" y="12240"/>
                    <a:pt x="18736" y="11520"/>
                    <a:pt x="19101" y="11160"/>
                  </a:cubicBezTo>
                  <a:cubicBezTo>
                    <a:pt x="19466" y="10800"/>
                    <a:pt x="19904" y="10800"/>
                    <a:pt x="20341" y="11448"/>
                  </a:cubicBezTo>
                  <a:cubicBezTo>
                    <a:pt x="20779" y="12096"/>
                    <a:pt x="21217" y="13392"/>
                    <a:pt x="21363" y="14976"/>
                  </a:cubicBezTo>
                  <a:cubicBezTo>
                    <a:pt x="21509" y="16560"/>
                    <a:pt x="21363" y="18432"/>
                    <a:pt x="21217" y="20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6014145" y="1132416"/>
              <a:ext cx="323108" cy="168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67" fill="norm" stroke="1" extrusionOk="0">
                  <a:moveTo>
                    <a:pt x="10049" y="12000"/>
                  </a:moveTo>
                  <a:cubicBezTo>
                    <a:pt x="9768" y="9333"/>
                    <a:pt x="9488" y="6667"/>
                    <a:pt x="9137" y="4800"/>
                  </a:cubicBezTo>
                  <a:cubicBezTo>
                    <a:pt x="8787" y="2933"/>
                    <a:pt x="8366" y="1867"/>
                    <a:pt x="7104" y="2933"/>
                  </a:cubicBezTo>
                  <a:cubicBezTo>
                    <a:pt x="5841" y="4000"/>
                    <a:pt x="3737" y="7200"/>
                    <a:pt x="2475" y="9333"/>
                  </a:cubicBezTo>
                  <a:cubicBezTo>
                    <a:pt x="1213" y="11467"/>
                    <a:pt x="792" y="12533"/>
                    <a:pt x="441" y="14400"/>
                  </a:cubicBezTo>
                  <a:cubicBezTo>
                    <a:pt x="91" y="16267"/>
                    <a:pt x="-190" y="18933"/>
                    <a:pt x="161" y="20267"/>
                  </a:cubicBezTo>
                  <a:cubicBezTo>
                    <a:pt x="511" y="21600"/>
                    <a:pt x="1493" y="21600"/>
                    <a:pt x="2826" y="20267"/>
                  </a:cubicBezTo>
                  <a:cubicBezTo>
                    <a:pt x="4158" y="18933"/>
                    <a:pt x="5841" y="16267"/>
                    <a:pt x="6893" y="14400"/>
                  </a:cubicBezTo>
                  <a:cubicBezTo>
                    <a:pt x="7945" y="12533"/>
                    <a:pt x="8366" y="11467"/>
                    <a:pt x="8506" y="11600"/>
                  </a:cubicBezTo>
                  <a:cubicBezTo>
                    <a:pt x="8646" y="11733"/>
                    <a:pt x="8506" y="13067"/>
                    <a:pt x="8436" y="14400"/>
                  </a:cubicBezTo>
                  <a:cubicBezTo>
                    <a:pt x="8366" y="15733"/>
                    <a:pt x="8366" y="17067"/>
                    <a:pt x="8646" y="18133"/>
                  </a:cubicBezTo>
                  <a:cubicBezTo>
                    <a:pt x="8927" y="19200"/>
                    <a:pt x="9488" y="20000"/>
                    <a:pt x="10400" y="19467"/>
                  </a:cubicBezTo>
                  <a:cubicBezTo>
                    <a:pt x="11311" y="18933"/>
                    <a:pt x="12574" y="17067"/>
                    <a:pt x="13485" y="15200"/>
                  </a:cubicBezTo>
                  <a:cubicBezTo>
                    <a:pt x="14397" y="13333"/>
                    <a:pt x="14958" y="11467"/>
                    <a:pt x="15028" y="11200"/>
                  </a:cubicBezTo>
                  <a:cubicBezTo>
                    <a:pt x="15098" y="10933"/>
                    <a:pt x="14678" y="12267"/>
                    <a:pt x="14327" y="13600"/>
                  </a:cubicBezTo>
                  <a:cubicBezTo>
                    <a:pt x="13976" y="14933"/>
                    <a:pt x="13696" y="16267"/>
                    <a:pt x="13626" y="16133"/>
                  </a:cubicBezTo>
                  <a:cubicBezTo>
                    <a:pt x="13555" y="16000"/>
                    <a:pt x="13696" y="14400"/>
                    <a:pt x="14327" y="11733"/>
                  </a:cubicBezTo>
                  <a:cubicBezTo>
                    <a:pt x="14958" y="9067"/>
                    <a:pt x="16080" y="5333"/>
                    <a:pt x="16922" y="3067"/>
                  </a:cubicBezTo>
                  <a:cubicBezTo>
                    <a:pt x="17763" y="800"/>
                    <a:pt x="18324" y="0"/>
                    <a:pt x="18885" y="0"/>
                  </a:cubicBezTo>
                  <a:cubicBezTo>
                    <a:pt x="19446" y="0"/>
                    <a:pt x="20007" y="800"/>
                    <a:pt x="20428" y="3600"/>
                  </a:cubicBezTo>
                  <a:cubicBezTo>
                    <a:pt x="20849" y="6400"/>
                    <a:pt x="21129" y="11200"/>
                    <a:pt x="21410" y="16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6877562" y="1159833"/>
              <a:ext cx="164541" cy="14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0832" fill="norm" stroke="1" extrusionOk="0">
                  <a:moveTo>
                    <a:pt x="1568" y="10514"/>
                  </a:moveTo>
                  <a:cubicBezTo>
                    <a:pt x="4849" y="9914"/>
                    <a:pt x="8130" y="9314"/>
                    <a:pt x="10181" y="8414"/>
                  </a:cubicBezTo>
                  <a:cubicBezTo>
                    <a:pt x="12231" y="7514"/>
                    <a:pt x="13051" y="6314"/>
                    <a:pt x="13598" y="4814"/>
                  </a:cubicBezTo>
                  <a:cubicBezTo>
                    <a:pt x="14145" y="3314"/>
                    <a:pt x="14419" y="1514"/>
                    <a:pt x="13872" y="614"/>
                  </a:cubicBezTo>
                  <a:cubicBezTo>
                    <a:pt x="13325" y="-286"/>
                    <a:pt x="11958" y="-286"/>
                    <a:pt x="9634" y="1214"/>
                  </a:cubicBezTo>
                  <a:cubicBezTo>
                    <a:pt x="7310" y="2714"/>
                    <a:pt x="4029" y="5714"/>
                    <a:pt x="2115" y="8114"/>
                  </a:cubicBezTo>
                  <a:cubicBezTo>
                    <a:pt x="201" y="10514"/>
                    <a:pt x="-346" y="12314"/>
                    <a:pt x="201" y="14714"/>
                  </a:cubicBezTo>
                  <a:cubicBezTo>
                    <a:pt x="748" y="17114"/>
                    <a:pt x="2388" y="20114"/>
                    <a:pt x="6079" y="20714"/>
                  </a:cubicBezTo>
                  <a:cubicBezTo>
                    <a:pt x="9770" y="21314"/>
                    <a:pt x="15512" y="19514"/>
                    <a:pt x="21254" y="17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7087687" y="1153173"/>
              <a:ext cx="75066" cy="171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108" fill="norm" stroke="1" extrusionOk="0">
                  <a:moveTo>
                    <a:pt x="20703" y="5255"/>
                  </a:moveTo>
                  <a:cubicBezTo>
                    <a:pt x="20119" y="3954"/>
                    <a:pt x="19535" y="2653"/>
                    <a:pt x="18076" y="1612"/>
                  </a:cubicBezTo>
                  <a:cubicBezTo>
                    <a:pt x="16617" y="571"/>
                    <a:pt x="14281" y="-210"/>
                    <a:pt x="10779" y="50"/>
                  </a:cubicBezTo>
                  <a:cubicBezTo>
                    <a:pt x="7276" y="310"/>
                    <a:pt x="2606" y="1612"/>
                    <a:pt x="854" y="3694"/>
                  </a:cubicBezTo>
                  <a:cubicBezTo>
                    <a:pt x="-897" y="5776"/>
                    <a:pt x="271" y="8638"/>
                    <a:pt x="2314" y="10980"/>
                  </a:cubicBezTo>
                  <a:cubicBezTo>
                    <a:pt x="4357" y="13323"/>
                    <a:pt x="7276" y="15144"/>
                    <a:pt x="8735" y="16706"/>
                  </a:cubicBezTo>
                  <a:cubicBezTo>
                    <a:pt x="10195" y="18267"/>
                    <a:pt x="10195" y="19568"/>
                    <a:pt x="8735" y="20349"/>
                  </a:cubicBezTo>
                  <a:cubicBezTo>
                    <a:pt x="7276" y="21130"/>
                    <a:pt x="4357" y="21390"/>
                    <a:pt x="2606" y="20739"/>
                  </a:cubicBezTo>
                  <a:cubicBezTo>
                    <a:pt x="854" y="20089"/>
                    <a:pt x="271" y="18527"/>
                    <a:pt x="562" y="17096"/>
                  </a:cubicBezTo>
                  <a:cubicBezTo>
                    <a:pt x="854" y="15665"/>
                    <a:pt x="2022" y="14363"/>
                    <a:pt x="3189" y="13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7246856" y="999066"/>
              <a:ext cx="93697" cy="35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44" fill="norm" stroke="1" extrusionOk="0">
                  <a:moveTo>
                    <a:pt x="21248" y="0"/>
                  </a:moveTo>
                  <a:cubicBezTo>
                    <a:pt x="17408" y="2069"/>
                    <a:pt x="13568" y="4139"/>
                    <a:pt x="9968" y="7049"/>
                  </a:cubicBezTo>
                  <a:cubicBezTo>
                    <a:pt x="6368" y="9959"/>
                    <a:pt x="3008" y="13710"/>
                    <a:pt x="1328" y="16232"/>
                  </a:cubicBezTo>
                  <a:cubicBezTo>
                    <a:pt x="-352" y="18754"/>
                    <a:pt x="-352" y="20048"/>
                    <a:pt x="848" y="20759"/>
                  </a:cubicBezTo>
                  <a:cubicBezTo>
                    <a:pt x="2048" y="21471"/>
                    <a:pt x="4448" y="21600"/>
                    <a:pt x="6608" y="21277"/>
                  </a:cubicBezTo>
                  <a:cubicBezTo>
                    <a:pt x="8768" y="20953"/>
                    <a:pt x="10688" y="20177"/>
                    <a:pt x="11408" y="19401"/>
                  </a:cubicBezTo>
                  <a:cubicBezTo>
                    <a:pt x="12128" y="18625"/>
                    <a:pt x="11648" y="17849"/>
                    <a:pt x="11168" y="17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7203222" y="1138766"/>
              <a:ext cx="175431" cy="18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196" fill="norm" stroke="1" extrusionOk="0">
                  <a:moveTo>
                    <a:pt x="6576" y="11172"/>
                  </a:moveTo>
                  <a:cubicBezTo>
                    <a:pt x="3781" y="10676"/>
                    <a:pt x="986" y="10179"/>
                    <a:pt x="223" y="9559"/>
                  </a:cubicBezTo>
                  <a:cubicBezTo>
                    <a:pt x="-539" y="8938"/>
                    <a:pt x="732" y="8193"/>
                    <a:pt x="2765" y="7572"/>
                  </a:cubicBezTo>
                  <a:cubicBezTo>
                    <a:pt x="4797" y="6952"/>
                    <a:pt x="7593" y="6455"/>
                    <a:pt x="10769" y="7200"/>
                  </a:cubicBezTo>
                  <a:cubicBezTo>
                    <a:pt x="13946" y="7945"/>
                    <a:pt x="17503" y="9931"/>
                    <a:pt x="19282" y="11545"/>
                  </a:cubicBezTo>
                  <a:cubicBezTo>
                    <a:pt x="21061" y="13159"/>
                    <a:pt x="21061" y="14400"/>
                    <a:pt x="21061" y="16262"/>
                  </a:cubicBezTo>
                  <a:cubicBezTo>
                    <a:pt x="21061" y="18124"/>
                    <a:pt x="21061" y="20607"/>
                    <a:pt x="20934" y="21103"/>
                  </a:cubicBezTo>
                  <a:cubicBezTo>
                    <a:pt x="20807" y="21600"/>
                    <a:pt x="20553" y="20110"/>
                    <a:pt x="20426" y="16262"/>
                  </a:cubicBezTo>
                  <a:cubicBezTo>
                    <a:pt x="20299" y="12414"/>
                    <a:pt x="20299" y="6207"/>
                    <a:pt x="202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7414234" y="1170516"/>
              <a:ext cx="212069" cy="167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71" fill="norm" stroke="1" extrusionOk="0">
                  <a:moveTo>
                    <a:pt x="4746" y="0"/>
                  </a:moveTo>
                  <a:cubicBezTo>
                    <a:pt x="4318" y="4590"/>
                    <a:pt x="3890" y="9180"/>
                    <a:pt x="3463" y="12420"/>
                  </a:cubicBezTo>
                  <a:cubicBezTo>
                    <a:pt x="3035" y="15660"/>
                    <a:pt x="2607" y="17550"/>
                    <a:pt x="1966" y="19035"/>
                  </a:cubicBezTo>
                  <a:cubicBezTo>
                    <a:pt x="1324" y="20520"/>
                    <a:pt x="469" y="21600"/>
                    <a:pt x="148" y="21330"/>
                  </a:cubicBezTo>
                  <a:cubicBezTo>
                    <a:pt x="-173" y="21060"/>
                    <a:pt x="41" y="19440"/>
                    <a:pt x="682" y="17145"/>
                  </a:cubicBezTo>
                  <a:cubicBezTo>
                    <a:pt x="1324" y="14850"/>
                    <a:pt x="2393" y="11880"/>
                    <a:pt x="3356" y="9585"/>
                  </a:cubicBezTo>
                  <a:cubicBezTo>
                    <a:pt x="4318" y="7290"/>
                    <a:pt x="5174" y="5670"/>
                    <a:pt x="6564" y="5400"/>
                  </a:cubicBezTo>
                  <a:cubicBezTo>
                    <a:pt x="7954" y="5130"/>
                    <a:pt x="9878" y="6210"/>
                    <a:pt x="10734" y="8100"/>
                  </a:cubicBezTo>
                  <a:cubicBezTo>
                    <a:pt x="11589" y="9990"/>
                    <a:pt x="11376" y="12690"/>
                    <a:pt x="10948" y="14715"/>
                  </a:cubicBezTo>
                  <a:cubicBezTo>
                    <a:pt x="10520" y="16740"/>
                    <a:pt x="9878" y="18090"/>
                    <a:pt x="9665" y="18090"/>
                  </a:cubicBezTo>
                  <a:cubicBezTo>
                    <a:pt x="9451" y="18090"/>
                    <a:pt x="9665" y="16740"/>
                    <a:pt x="10520" y="14310"/>
                  </a:cubicBezTo>
                  <a:cubicBezTo>
                    <a:pt x="11376" y="11880"/>
                    <a:pt x="12873" y="8370"/>
                    <a:pt x="14049" y="5940"/>
                  </a:cubicBezTo>
                  <a:cubicBezTo>
                    <a:pt x="15225" y="3510"/>
                    <a:pt x="16080" y="2160"/>
                    <a:pt x="17150" y="1350"/>
                  </a:cubicBezTo>
                  <a:cubicBezTo>
                    <a:pt x="18219" y="540"/>
                    <a:pt x="19502" y="270"/>
                    <a:pt x="20251" y="810"/>
                  </a:cubicBezTo>
                  <a:cubicBezTo>
                    <a:pt x="20999" y="1350"/>
                    <a:pt x="21213" y="2700"/>
                    <a:pt x="21320" y="5535"/>
                  </a:cubicBezTo>
                  <a:cubicBezTo>
                    <a:pt x="21427" y="8370"/>
                    <a:pt x="21427" y="12690"/>
                    <a:pt x="21427" y="170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7653517" y="972535"/>
              <a:ext cx="423636" cy="34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25" fill="norm" stroke="1" extrusionOk="0">
                  <a:moveTo>
                    <a:pt x="7645" y="13587"/>
                  </a:moveTo>
                  <a:cubicBezTo>
                    <a:pt x="7215" y="13057"/>
                    <a:pt x="6786" y="12527"/>
                    <a:pt x="6033" y="12527"/>
                  </a:cubicBezTo>
                  <a:cubicBezTo>
                    <a:pt x="5281" y="12527"/>
                    <a:pt x="4207" y="13057"/>
                    <a:pt x="3132" y="14316"/>
                  </a:cubicBezTo>
                  <a:cubicBezTo>
                    <a:pt x="2057" y="15575"/>
                    <a:pt x="983" y="17563"/>
                    <a:pt x="445" y="18888"/>
                  </a:cubicBezTo>
                  <a:cubicBezTo>
                    <a:pt x="-92" y="20213"/>
                    <a:pt x="-92" y="20875"/>
                    <a:pt x="177" y="21207"/>
                  </a:cubicBezTo>
                  <a:cubicBezTo>
                    <a:pt x="445" y="21538"/>
                    <a:pt x="983" y="21538"/>
                    <a:pt x="2004" y="20875"/>
                  </a:cubicBezTo>
                  <a:cubicBezTo>
                    <a:pt x="3024" y="20213"/>
                    <a:pt x="4529" y="18888"/>
                    <a:pt x="5442" y="17828"/>
                  </a:cubicBezTo>
                  <a:cubicBezTo>
                    <a:pt x="6356" y="16767"/>
                    <a:pt x="6678" y="15972"/>
                    <a:pt x="6571" y="15774"/>
                  </a:cubicBezTo>
                  <a:cubicBezTo>
                    <a:pt x="6463" y="15575"/>
                    <a:pt x="5926" y="15972"/>
                    <a:pt x="5604" y="16502"/>
                  </a:cubicBezTo>
                  <a:cubicBezTo>
                    <a:pt x="5281" y="17032"/>
                    <a:pt x="5174" y="17695"/>
                    <a:pt x="5120" y="18424"/>
                  </a:cubicBezTo>
                  <a:cubicBezTo>
                    <a:pt x="5066" y="19153"/>
                    <a:pt x="5066" y="19948"/>
                    <a:pt x="5389" y="20345"/>
                  </a:cubicBezTo>
                  <a:cubicBezTo>
                    <a:pt x="5711" y="20743"/>
                    <a:pt x="6356" y="20743"/>
                    <a:pt x="7484" y="19815"/>
                  </a:cubicBezTo>
                  <a:cubicBezTo>
                    <a:pt x="8612" y="18888"/>
                    <a:pt x="10224" y="17032"/>
                    <a:pt x="11729" y="14515"/>
                  </a:cubicBezTo>
                  <a:cubicBezTo>
                    <a:pt x="13233" y="11997"/>
                    <a:pt x="14630" y="8817"/>
                    <a:pt x="15436" y="6498"/>
                  </a:cubicBezTo>
                  <a:cubicBezTo>
                    <a:pt x="16242" y="4178"/>
                    <a:pt x="16457" y="2721"/>
                    <a:pt x="16565" y="1661"/>
                  </a:cubicBezTo>
                  <a:cubicBezTo>
                    <a:pt x="16672" y="601"/>
                    <a:pt x="16672" y="-62"/>
                    <a:pt x="16511" y="4"/>
                  </a:cubicBezTo>
                  <a:cubicBezTo>
                    <a:pt x="16350" y="71"/>
                    <a:pt x="16027" y="866"/>
                    <a:pt x="15275" y="2920"/>
                  </a:cubicBezTo>
                  <a:cubicBezTo>
                    <a:pt x="14523" y="4974"/>
                    <a:pt x="13341" y="8286"/>
                    <a:pt x="12642" y="10871"/>
                  </a:cubicBezTo>
                  <a:cubicBezTo>
                    <a:pt x="11944" y="13455"/>
                    <a:pt x="11729" y="15310"/>
                    <a:pt x="11836" y="16502"/>
                  </a:cubicBezTo>
                  <a:cubicBezTo>
                    <a:pt x="11944" y="17695"/>
                    <a:pt x="12374" y="18225"/>
                    <a:pt x="12911" y="18490"/>
                  </a:cubicBezTo>
                  <a:cubicBezTo>
                    <a:pt x="13448" y="18755"/>
                    <a:pt x="14093" y="18755"/>
                    <a:pt x="14899" y="18358"/>
                  </a:cubicBezTo>
                  <a:cubicBezTo>
                    <a:pt x="15705" y="17960"/>
                    <a:pt x="16672" y="17165"/>
                    <a:pt x="17263" y="16304"/>
                  </a:cubicBezTo>
                  <a:cubicBezTo>
                    <a:pt x="17854" y="15442"/>
                    <a:pt x="18069" y="14515"/>
                    <a:pt x="17801" y="14382"/>
                  </a:cubicBezTo>
                  <a:cubicBezTo>
                    <a:pt x="17532" y="14250"/>
                    <a:pt x="16780" y="14912"/>
                    <a:pt x="16242" y="15641"/>
                  </a:cubicBezTo>
                  <a:cubicBezTo>
                    <a:pt x="15705" y="16370"/>
                    <a:pt x="15383" y="17165"/>
                    <a:pt x="15168" y="17894"/>
                  </a:cubicBezTo>
                  <a:cubicBezTo>
                    <a:pt x="14953" y="18623"/>
                    <a:pt x="14845" y="19285"/>
                    <a:pt x="15007" y="19882"/>
                  </a:cubicBezTo>
                  <a:cubicBezTo>
                    <a:pt x="15168" y="20478"/>
                    <a:pt x="15598" y="21008"/>
                    <a:pt x="16565" y="21074"/>
                  </a:cubicBezTo>
                  <a:cubicBezTo>
                    <a:pt x="17532" y="21140"/>
                    <a:pt x="19036" y="20743"/>
                    <a:pt x="19950" y="20279"/>
                  </a:cubicBezTo>
                  <a:cubicBezTo>
                    <a:pt x="20863" y="19815"/>
                    <a:pt x="21186" y="19285"/>
                    <a:pt x="21508" y="18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7861252" y="1081616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6200"/>
                    <a:pt x="4320" y="10800"/>
                    <a:pt x="7920" y="7200"/>
                  </a:cubicBezTo>
                  <a:cubicBezTo>
                    <a:pt x="11520" y="3600"/>
                    <a:pt x="1656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8751625" y="886042"/>
              <a:ext cx="373278" cy="60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62" fill="norm" stroke="1" extrusionOk="0">
                  <a:moveTo>
                    <a:pt x="12002" y="10567"/>
                  </a:moveTo>
                  <a:cubicBezTo>
                    <a:pt x="10904" y="10191"/>
                    <a:pt x="9806" y="9814"/>
                    <a:pt x="8219" y="9777"/>
                  </a:cubicBezTo>
                  <a:cubicBezTo>
                    <a:pt x="6633" y="9739"/>
                    <a:pt x="4558" y="10040"/>
                    <a:pt x="3094" y="10642"/>
                  </a:cubicBezTo>
                  <a:cubicBezTo>
                    <a:pt x="1629" y="11244"/>
                    <a:pt x="775" y="12147"/>
                    <a:pt x="348" y="12787"/>
                  </a:cubicBezTo>
                  <a:cubicBezTo>
                    <a:pt x="-79" y="13427"/>
                    <a:pt x="-79" y="13803"/>
                    <a:pt x="165" y="14142"/>
                  </a:cubicBezTo>
                  <a:cubicBezTo>
                    <a:pt x="409" y="14480"/>
                    <a:pt x="897" y="14781"/>
                    <a:pt x="1507" y="14894"/>
                  </a:cubicBezTo>
                  <a:cubicBezTo>
                    <a:pt x="2118" y="15007"/>
                    <a:pt x="2850" y="14932"/>
                    <a:pt x="3643" y="14480"/>
                  </a:cubicBezTo>
                  <a:cubicBezTo>
                    <a:pt x="4436" y="14029"/>
                    <a:pt x="5290" y="13201"/>
                    <a:pt x="6084" y="11771"/>
                  </a:cubicBezTo>
                  <a:cubicBezTo>
                    <a:pt x="6877" y="10341"/>
                    <a:pt x="7609" y="8309"/>
                    <a:pt x="8402" y="6578"/>
                  </a:cubicBezTo>
                  <a:cubicBezTo>
                    <a:pt x="9196" y="4847"/>
                    <a:pt x="10050" y="3417"/>
                    <a:pt x="11209" y="2363"/>
                  </a:cubicBezTo>
                  <a:cubicBezTo>
                    <a:pt x="12368" y="1310"/>
                    <a:pt x="13833" y="632"/>
                    <a:pt x="14870" y="294"/>
                  </a:cubicBezTo>
                  <a:cubicBezTo>
                    <a:pt x="15907" y="-45"/>
                    <a:pt x="16518" y="-45"/>
                    <a:pt x="17189" y="68"/>
                  </a:cubicBezTo>
                  <a:cubicBezTo>
                    <a:pt x="17860" y="181"/>
                    <a:pt x="18592" y="407"/>
                    <a:pt x="18958" y="821"/>
                  </a:cubicBezTo>
                  <a:cubicBezTo>
                    <a:pt x="19324" y="1234"/>
                    <a:pt x="19324" y="1837"/>
                    <a:pt x="18348" y="3191"/>
                  </a:cubicBezTo>
                  <a:cubicBezTo>
                    <a:pt x="17372" y="4546"/>
                    <a:pt x="15419" y="6653"/>
                    <a:pt x="13589" y="8836"/>
                  </a:cubicBezTo>
                  <a:cubicBezTo>
                    <a:pt x="11758" y="11018"/>
                    <a:pt x="10050" y="13276"/>
                    <a:pt x="9074" y="15233"/>
                  </a:cubicBezTo>
                  <a:cubicBezTo>
                    <a:pt x="8097" y="17190"/>
                    <a:pt x="7853" y="18846"/>
                    <a:pt x="7914" y="19824"/>
                  </a:cubicBezTo>
                  <a:cubicBezTo>
                    <a:pt x="7975" y="20802"/>
                    <a:pt x="8341" y="21103"/>
                    <a:pt x="8890" y="21292"/>
                  </a:cubicBezTo>
                  <a:cubicBezTo>
                    <a:pt x="9440" y="21480"/>
                    <a:pt x="10172" y="21555"/>
                    <a:pt x="10843" y="21292"/>
                  </a:cubicBezTo>
                  <a:cubicBezTo>
                    <a:pt x="11514" y="21028"/>
                    <a:pt x="12124" y="20426"/>
                    <a:pt x="12368" y="19824"/>
                  </a:cubicBezTo>
                  <a:cubicBezTo>
                    <a:pt x="12613" y="19222"/>
                    <a:pt x="12490" y="18620"/>
                    <a:pt x="12368" y="18055"/>
                  </a:cubicBezTo>
                  <a:cubicBezTo>
                    <a:pt x="12246" y="17491"/>
                    <a:pt x="12124" y="16964"/>
                    <a:pt x="12796" y="16475"/>
                  </a:cubicBezTo>
                  <a:cubicBezTo>
                    <a:pt x="13467" y="15986"/>
                    <a:pt x="14931" y="15534"/>
                    <a:pt x="16518" y="15120"/>
                  </a:cubicBezTo>
                  <a:cubicBezTo>
                    <a:pt x="18104" y="14706"/>
                    <a:pt x="19813" y="14330"/>
                    <a:pt x="21521" y="13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9586652" y="988545"/>
              <a:ext cx="325651" cy="292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32" fill="norm" stroke="1" extrusionOk="0">
                  <a:moveTo>
                    <a:pt x="13915" y="3081"/>
                  </a:moveTo>
                  <a:cubicBezTo>
                    <a:pt x="13497" y="2464"/>
                    <a:pt x="13079" y="1847"/>
                    <a:pt x="12382" y="1538"/>
                  </a:cubicBezTo>
                  <a:cubicBezTo>
                    <a:pt x="11685" y="1230"/>
                    <a:pt x="10710" y="1230"/>
                    <a:pt x="9037" y="2618"/>
                  </a:cubicBezTo>
                  <a:cubicBezTo>
                    <a:pt x="7365" y="4007"/>
                    <a:pt x="4996" y="6784"/>
                    <a:pt x="3324" y="9561"/>
                  </a:cubicBezTo>
                  <a:cubicBezTo>
                    <a:pt x="1652" y="12338"/>
                    <a:pt x="676" y="15115"/>
                    <a:pt x="258" y="16890"/>
                  </a:cubicBezTo>
                  <a:cubicBezTo>
                    <a:pt x="-160" y="18664"/>
                    <a:pt x="-21" y="19435"/>
                    <a:pt x="328" y="20052"/>
                  </a:cubicBezTo>
                  <a:cubicBezTo>
                    <a:pt x="676" y="20670"/>
                    <a:pt x="1234" y="21132"/>
                    <a:pt x="2279" y="21287"/>
                  </a:cubicBezTo>
                  <a:cubicBezTo>
                    <a:pt x="3324" y="21441"/>
                    <a:pt x="4857" y="21287"/>
                    <a:pt x="6877" y="19435"/>
                  </a:cubicBezTo>
                  <a:cubicBezTo>
                    <a:pt x="8898" y="17584"/>
                    <a:pt x="11406" y="14035"/>
                    <a:pt x="12521" y="10950"/>
                  </a:cubicBezTo>
                  <a:cubicBezTo>
                    <a:pt x="13636" y="7864"/>
                    <a:pt x="13357" y="5241"/>
                    <a:pt x="12521" y="3467"/>
                  </a:cubicBezTo>
                  <a:cubicBezTo>
                    <a:pt x="11685" y="1692"/>
                    <a:pt x="10292" y="767"/>
                    <a:pt x="9107" y="304"/>
                  </a:cubicBezTo>
                  <a:cubicBezTo>
                    <a:pt x="7923" y="-159"/>
                    <a:pt x="6947" y="-159"/>
                    <a:pt x="5832" y="767"/>
                  </a:cubicBezTo>
                  <a:cubicBezTo>
                    <a:pt x="4717" y="1692"/>
                    <a:pt x="3463" y="3544"/>
                    <a:pt x="2836" y="4855"/>
                  </a:cubicBezTo>
                  <a:cubicBezTo>
                    <a:pt x="2209" y="6167"/>
                    <a:pt x="2209" y="6938"/>
                    <a:pt x="2557" y="7478"/>
                  </a:cubicBezTo>
                  <a:cubicBezTo>
                    <a:pt x="2906" y="8018"/>
                    <a:pt x="3603" y="8327"/>
                    <a:pt x="6111" y="8327"/>
                  </a:cubicBezTo>
                  <a:cubicBezTo>
                    <a:pt x="8619" y="8327"/>
                    <a:pt x="12939" y="8018"/>
                    <a:pt x="15796" y="7787"/>
                  </a:cubicBezTo>
                  <a:cubicBezTo>
                    <a:pt x="18653" y="7555"/>
                    <a:pt x="20046" y="7401"/>
                    <a:pt x="21440" y="7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10325052" y="1221316"/>
              <a:ext cx="1" cy="1016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10356802" y="1119716"/>
              <a:ext cx="57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10412601" y="1139617"/>
              <a:ext cx="121057" cy="15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336" fill="norm" stroke="1" extrusionOk="0">
                  <a:moveTo>
                    <a:pt x="17806" y="1612"/>
                  </a:moveTo>
                  <a:cubicBezTo>
                    <a:pt x="13779" y="1036"/>
                    <a:pt x="9752" y="460"/>
                    <a:pt x="6823" y="172"/>
                  </a:cubicBezTo>
                  <a:cubicBezTo>
                    <a:pt x="3894" y="-116"/>
                    <a:pt x="2064" y="-116"/>
                    <a:pt x="965" y="748"/>
                  </a:cubicBezTo>
                  <a:cubicBezTo>
                    <a:pt x="-133" y="1612"/>
                    <a:pt x="-499" y="3340"/>
                    <a:pt x="965" y="5068"/>
                  </a:cubicBezTo>
                  <a:cubicBezTo>
                    <a:pt x="2430" y="6796"/>
                    <a:pt x="5725" y="8524"/>
                    <a:pt x="9020" y="10252"/>
                  </a:cubicBezTo>
                  <a:cubicBezTo>
                    <a:pt x="12315" y="11980"/>
                    <a:pt x="15609" y="13708"/>
                    <a:pt x="17806" y="15148"/>
                  </a:cubicBezTo>
                  <a:cubicBezTo>
                    <a:pt x="20003" y="16588"/>
                    <a:pt x="21101" y="17740"/>
                    <a:pt x="20918" y="18748"/>
                  </a:cubicBezTo>
                  <a:cubicBezTo>
                    <a:pt x="20735" y="19756"/>
                    <a:pt x="19270" y="20620"/>
                    <a:pt x="16525" y="21052"/>
                  </a:cubicBezTo>
                  <a:cubicBezTo>
                    <a:pt x="13779" y="21484"/>
                    <a:pt x="9752" y="21484"/>
                    <a:pt x="6823" y="20620"/>
                  </a:cubicBezTo>
                  <a:cubicBezTo>
                    <a:pt x="3894" y="19756"/>
                    <a:pt x="2064" y="18028"/>
                    <a:pt x="233" y="16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10598102" y="1195916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10598102" y="1272116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2936277" y="2125558"/>
              <a:ext cx="340276" cy="451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17" fill="norm" stroke="1" extrusionOk="0">
                  <a:moveTo>
                    <a:pt x="13035" y="1980"/>
                  </a:moveTo>
                  <a:cubicBezTo>
                    <a:pt x="12368" y="1280"/>
                    <a:pt x="11702" y="580"/>
                    <a:pt x="10968" y="230"/>
                  </a:cubicBezTo>
                  <a:cubicBezTo>
                    <a:pt x="10235" y="-120"/>
                    <a:pt x="9435" y="-120"/>
                    <a:pt x="8302" y="580"/>
                  </a:cubicBezTo>
                  <a:cubicBezTo>
                    <a:pt x="7168" y="1280"/>
                    <a:pt x="5702" y="2680"/>
                    <a:pt x="4235" y="4930"/>
                  </a:cubicBezTo>
                  <a:cubicBezTo>
                    <a:pt x="2768" y="7180"/>
                    <a:pt x="1302" y="10280"/>
                    <a:pt x="568" y="12780"/>
                  </a:cubicBezTo>
                  <a:cubicBezTo>
                    <a:pt x="-165" y="15280"/>
                    <a:pt x="-165" y="17180"/>
                    <a:pt x="435" y="18630"/>
                  </a:cubicBezTo>
                  <a:cubicBezTo>
                    <a:pt x="1035" y="20080"/>
                    <a:pt x="2235" y="21080"/>
                    <a:pt x="4435" y="21280"/>
                  </a:cubicBezTo>
                  <a:cubicBezTo>
                    <a:pt x="6635" y="21480"/>
                    <a:pt x="9835" y="20880"/>
                    <a:pt x="12435" y="19530"/>
                  </a:cubicBezTo>
                  <a:cubicBezTo>
                    <a:pt x="15035" y="18180"/>
                    <a:pt x="17035" y="16080"/>
                    <a:pt x="18102" y="13580"/>
                  </a:cubicBezTo>
                  <a:cubicBezTo>
                    <a:pt x="19168" y="11080"/>
                    <a:pt x="19302" y="8180"/>
                    <a:pt x="18702" y="6080"/>
                  </a:cubicBezTo>
                  <a:cubicBezTo>
                    <a:pt x="18102" y="3980"/>
                    <a:pt x="16768" y="2680"/>
                    <a:pt x="15168" y="1880"/>
                  </a:cubicBezTo>
                  <a:cubicBezTo>
                    <a:pt x="13568" y="1080"/>
                    <a:pt x="11702" y="780"/>
                    <a:pt x="10435" y="630"/>
                  </a:cubicBezTo>
                  <a:cubicBezTo>
                    <a:pt x="9168" y="480"/>
                    <a:pt x="8502" y="480"/>
                    <a:pt x="7968" y="680"/>
                  </a:cubicBezTo>
                  <a:cubicBezTo>
                    <a:pt x="7435" y="880"/>
                    <a:pt x="7035" y="1280"/>
                    <a:pt x="6835" y="1780"/>
                  </a:cubicBezTo>
                  <a:cubicBezTo>
                    <a:pt x="6635" y="2280"/>
                    <a:pt x="6635" y="2880"/>
                    <a:pt x="6635" y="3530"/>
                  </a:cubicBezTo>
                  <a:cubicBezTo>
                    <a:pt x="6635" y="4180"/>
                    <a:pt x="6635" y="4880"/>
                    <a:pt x="6902" y="5380"/>
                  </a:cubicBezTo>
                  <a:cubicBezTo>
                    <a:pt x="7168" y="5880"/>
                    <a:pt x="7702" y="6180"/>
                    <a:pt x="9102" y="6330"/>
                  </a:cubicBezTo>
                  <a:cubicBezTo>
                    <a:pt x="10502" y="6480"/>
                    <a:pt x="12768" y="6480"/>
                    <a:pt x="14968" y="5980"/>
                  </a:cubicBezTo>
                  <a:cubicBezTo>
                    <a:pt x="17168" y="5480"/>
                    <a:pt x="19302" y="4480"/>
                    <a:pt x="21435" y="3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3132618" y="1888572"/>
              <a:ext cx="150285" cy="169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4259" y="8630"/>
                  </a:moveTo>
                  <a:cubicBezTo>
                    <a:pt x="3955" y="7313"/>
                    <a:pt x="3651" y="5996"/>
                    <a:pt x="3346" y="6128"/>
                  </a:cubicBezTo>
                  <a:cubicBezTo>
                    <a:pt x="3042" y="6259"/>
                    <a:pt x="2738" y="7840"/>
                    <a:pt x="2282" y="9815"/>
                  </a:cubicBezTo>
                  <a:cubicBezTo>
                    <a:pt x="1825" y="11791"/>
                    <a:pt x="1217" y="14162"/>
                    <a:pt x="761" y="16401"/>
                  </a:cubicBezTo>
                  <a:cubicBezTo>
                    <a:pt x="304" y="18640"/>
                    <a:pt x="0" y="20747"/>
                    <a:pt x="0" y="21011"/>
                  </a:cubicBezTo>
                  <a:cubicBezTo>
                    <a:pt x="0" y="21274"/>
                    <a:pt x="304" y="19694"/>
                    <a:pt x="1521" y="16664"/>
                  </a:cubicBezTo>
                  <a:cubicBezTo>
                    <a:pt x="2738" y="13635"/>
                    <a:pt x="4868" y="9157"/>
                    <a:pt x="6845" y="5864"/>
                  </a:cubicBezTo>
                  <a:cubicBezTo>
                    <a:pt x="8823" y="2572"/>
                    <a:pt x="10648" y="464"/>
                    <a:pt x="11713" y="69"/>
                  </a:cubicBezTo>
                  <a:cubicBezTo>
                    <a:pt x="12777" y="-326"/>
                    <a:pt x="13082" y="991"/>
                    <a:pt x="14603" y="3757"/>
                  </a:cubicBezTo>
                  <a:cubicBezTo>
                    <a:pt x="16124" y="6523"/>
                    <a:pt x="18862" y="10737"/>
                    <a:pt x="21600" y="14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3790902" y="2319866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3822652" y="2434166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4680396" y="2185906"/>
              <a:ext cx="291607" cy="3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90" fill="norm" stroke="1" extrusionOk="0">
                  <a:moveTo>
                    <a:pt x="10686" y="1876"/>
                  </a:moveTo>
                  <a:cubicBezTo>
                    <a:pt x="10686" y="1263"/>
                    <a:pt x="10686" y="649"/>
                    <a:pt x="10297" y="281"/>
                  </a:cubicBezTo>
                  <a:cubicBezTo>
                    <a:pt x="9909" y="-87"/>
                    <a:pt x="9132" y="-210"/>
                    <a:pt x="7733" y="649"/>
                  </a:cubicBezTo>
                  <a:cubicBezTo>
                    <a:pt x="6335" y="1508"/>
                    <a:pt x="4314" y="3349"/>
                    <a:pt x="2838" y="6049"/>
                  </a:cubicBezTo>
                  <a:cubicBezTo>
                    <a:pt x="1362" y="8749"/>
                    <a:pt x="430" y="12308"/>
                    <a:pt x="119" y="14763"/>
                  </a:cubicBezTo>
                  <a:cubicBezTo>
                    <a:pt x="-192" y="17217"/>
                    <a:pt x="119" y="18567"/>
                    <a:pt x="896" y="19610"/>
                  </a:cubicBezTo>
                  <a:cubicBezTo>
                    <a:pt x="1673" y="20654"/>
                    <a:pt x="2916" y="21390"/>
                    <a:pt x="4625" y="21390"/>
                  </a:cubicBezTo>
                  <a:cubicBezTo>
                    <a:pt x="6335" y="21390"/>
                    <a:pt x="8510" y="20654"/>
                    <a:pt x="10453" y="19120"/>
                  </a:cubicBezTo>
                  <a:cubicBezTo>
                    <a:pt x="12395" y="17585"/>
                    <a:pt x="14104" y="15254"/>
                    <a:pt x="15114" y="12799"/>
                  </a:cubicBezTo>
                  <a:cubicBezTo>
                    <a:pt x="16125" y="10345"/>
                    <a:pt x="16435" y="7767"/>
                    <a:pt x="16591" y="6110"/>
                  </a:cubicBezTo>
                  <a:cubicBezTo>
                    <a:pt x="16746" y="4454"/>
                    <a:pt x="16746" y="3717"/>
                    <a:pt x="16513" y="3104"/>
                  </a:cubicBezTo>
                  <a:cubicBezTo>
                    <a:pt x="16280" y="2490"/>
                    <a:pt x="15814" y="1999"/>
                    <a:pt x="14726" y="1631"/>
                  </a:cubicBezTo>
                  <a:cubicBezTo>
                    <a:pt x="13638" y="1263"/>
                    <a:pt x="11929" y="1017"/>
                    <a:pt x="9831" y="1140"/>
                  </a:cubicBezTo>
                  <a:cubicBezTo>
                    <a:pt x="7733" y="1263"/>
                    <a:pt x="5247" y="1754"/>
                    <a:pt x="3693" y="2183"/>
                  </a:cubicBezTo>
                  <a:cubicBezTo>
                    <a:pt x="2139" y="2613"/>
                    <a:pt x="1517" y="2981"/>
                    <a:pt x="1207" y="3472"/>
                  </a:cubicBezTo>
                  <a:cubicBezTo>
                    <a:pt x="896" y="3963"/>
                    <a:pt x="896" y="4576"/>
                    <a:pt x="1207" y="5067"/>
                  </a:cubicBezTo>
                  <a:cubicBezTo>
                    <a:pt x="1517" y="5558"/>
                    <a:pt x="2139" y="5926"/>
                    <a:pt x="3227" y="6295"/>
                  </a:cubicBezTo>
                  <a:cubicBezTo>
                    <a:pt x="4314" y="6663"/>
                    <a:pt x="5868" y="7031"/>
                    <a:pt x="8976" y="6724"/>
                  </a:cubicBezTo>
                  <a:cubicBezTo>
                    <a:pt x="12084" y="6417"/>
                    <a:pt x="16746" y="5435"/>
                    <a:pt x="21408" y="4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5148712" y="2149827"/>
              <a:ext cx="191591" cy="359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56" fill="norm" stroke="1" extrusionOk="0">
                  <a:moveTo>
                    <a:pt x="21251" y="1053"/>
                  </a:moveTo>
                  <a:cubicBezTo>
                    <a:pt x="20312" y="674"/>
                    <a:pt x="19373" y="295"/>
                    <a:pt x="18316" y="105"/>
                  </a:cubicBezTo>
                  <a:cubicBezTo>
                    <a:pt x="17260" y="-84"/>
                    <a:pt x="16086" y="-84"/>
                    <a:pt x="13738" y="674"/>
                  </a:cubicBezTo>
                  <a:cubicBezTo>
                    <a:pt x="11390" y="1432"/>
                    <a:pt x="7868" y="2948"/>
                    <a:pt x="5168" y="5284"/>
                  </a:cubicBezTo>
                  <a:cubicBezTo>
                    <a:pt x="2468" y="7621"/>
                    <a:pt x="590" y="10779"/>
                    <a:pt x="121" y="13305"/>
                  </a:cubicBezTo>
                  <a:cubicBezTo>
                    <a:pt x="-349" y="15832"/>
                    <a:pt x="590" y="17727"/>
                    <a:pt x="2234" y="19116"/>
                  </a:cubicBezTo>
                  <a:cubicBezTo>
                    <a:pt x="3877" y="20505"/>
                    <a:pt x="6225" y="21390"/>
                    <a:pt x="9512" y="21453"/>
                  </a:cubicBezTo>
                  <a:cubicBezTo>
                    <a:pt x="12799" y="21516"/>
                    <a:pt x="17025" y="20758"/>
                    <a:pt x="21251" y="20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5410416" y="2212642"/>
              <a:ext cx="193164" cy="537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95" fill="norm" stroke="1" extrusionOk="0">
                  <a:moveTo>
                    <a:pt x="4901" y="6578"/>
                  </a:moveTo>
                  <a:cubicBezTo>
                    <a:pt x="3962" y="8103"/>
                    <a:pt x="3023" y="9627"/>
                    <a:pt x="2319" y="11576"/>
                  </a:cubicBezTo>
                  <a:cubicBezTo>
                    <a:pt x="1614" y="13524"/>
                    <a:pt x="1145" y="15896"/>
                    <a:pt x="793" y="17463"/>
                  </a:cubicBezTo>
                  <a:cubicBezTo>
                    <a:pt x="441" y="19030"/>
                    <a:pt x="206" y="19792"/>
                    <a:pt x="88" y="20427"/>
                  </a:cubicBezTo>
                  <a:cubicBezTo>
                    <a:pt x="-29" y="21063"/>
                    <a:pt x="-29" y="21571"/>
                    <a:pt x="88" y="21486"/>
                  </a:cubicBezTo>
                  <a:cubicBezTo>
                    <a:pt x="206" y="21402"/>
                    <a:pt x="441" y="20724"/>
                    <a:pt x="1028" y="18945"/>
                  </a:cubicBezTo>
                  <a:cubicBezTo>
                    <a:pt x="1614" y="17166"/>
                    <a:pt x="2554" y="14286"/>
                    <a:pt x="3610" y="11449"/>
                  </a:cubicBezTo>
                  <a:cubicBezTo>
                    <a:pt x="4667" y="8611"/>
                    <a:pt x="5841" y="5816"/>
                    <a:pt x="7014" y="3995"/>
                  </a:cubicBezTo>
                  <a:cubicBezTo>
                    <a:pt x="8188" y="2173"/>
                    <a:pt x="9362" y="1326"/>
                    <a:pt x="10536" y="818"/>
                  </a:cubicBezTo>
                  <a:cubicBezTo>
                    <a:pt x="11710" y="310"/>
                    <a:pt x="12884" y="140"/>
                    <a:pt x="14175" y="56"/>
                  </a:cubicBezTo>
                  <a:cubicBezTo>
                    <a:pt x="15467" y="-29"/>
                    <a:pt x="16875" y="-29"/>
                    <a:pt x="18049" y="140"/>
                  </a:cubicBezTo>
                  <a:cubicBezTo>
                    <a:pt x="19223" y="310"/>
                    <a:pt x="20162" y="649"/>
                    <a:pt x="20749" y="1242"/>
                  </a:cubicBezTo>
                  <a:cubicBezTo>
                    <a:pt x="21336" y="1835"/>
                    <a:pt x="21571" y="2682"/>
                    <a:pt x="21336" y="3529"/>
                  </a:cubicBezTo>
                  <a:cubicBezTo>
                    <a:pt x="21101" y="4376"/>
                    <a:pt x="20397" y="5223"/>
                    <a:pt x="18401" y="6027"/>
                  </a:cubicBezTo>
                  <a:cubicBezTo>
                    <a:pt x="16406" y="6832"/>
                    <a:pt x="13119" y="7595"/>
                    <a:pt x="10888" y="7976"/>
                  </a:cubicBezTo>
                  <a:cubicBezTo>
                    <a:pt x="8658" y="8357"/>
                    <a:pt x="7484" y="8357"/>
                    <a:pt x="6428" y="8230"/>
                  </a:cubicBezTo>
                  <a:cubicBezTo>
                    <a:pt x="5371" y="8103"/>
                    <a:pt x="4432" y="7849"/>
                    <a:pt x="4667" y="7722"/>
                  </a:cubicBezTo>
                  <a:cubicBezTo>
                    <a:pt x="4901" y="7595"/>
                    <a:pt x="6310" y="7595"/>
                    <a:pt x="7719" y="7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5600652" y="2453216"/>
              <a:ext cx="1079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5613352" y="2465916"/>
              <a:ext cx="1016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5634115" y="2022364"/>
              <a:ext cx="106238" cy="15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71" fill="norm" stroke="1" extrusionOk="0">
                  <a:moveTo>
                    <a:pt x="7281" y="9375"/>
                  </a:moveTo>
                  <a:cubicBezTo>
                    <a:pt x="6433" y="10815"/>
                    <a:pt x="5586" y="12255"/>
                    <a:pt x="4104" y="14127"/>
                  </a:cubicBezTo>
                  <a:cubicBezTo>
                    <a:pt x="2622" y="15999"/>
                    <a:pt x="504" y="18303"/>
                    <a:pt x="81" y="18879"/>
                  </a:cubicBezTo>
                  <a:cubicBezTo>
                    <a:pt x="-343" y="19455"/>
                    <a:pt x="928" y="18303"/>
                    <a:pt x="3257" y="15135"/>
                  </a:cubicBezTo>
                  <a:cubicBezTo>
                    <a:pt x="5586" y="11967"/>
                    <a:pt x="8975" y="6783"/>
                    <a:pt x="11516" y="3759"/>
                  </a:cubicBezTo>
                  <a:cubicBezTo>
                    <a:pt x="14057" y="735"/>
                    <a:pt x="15751" y="-129"/>
                    <a:pt x="17233" y="15"/>
                  </a:cubicBezTo>
                  <a:cubicBezTo>
                    <a:pt x="18716" y="159"/>
                    <a:pt x="19986" y="1311"/>
                    <a:pt x="20622" y="4335"/>
                  </a:cubicBezTo>
                  <a:cubicBezTo>
                    <a:pt x="21257" y="7359"/>
                    <a:pt x="21257" y="12255"/>
                    <a:pt x="21257" y="15423"/>
                  </a:cubicBezTo>
                  <a:cubicBezTo>
                    <a:pt x="21257" y="18591"/>
                    <a:pt x="21257" y="20031"/>
                    <a:pt x="21257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5905950" y="2254625"/>
              <a:ext cx="139203" cy="274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06" fill="norm" stroke="1" extrusionOk="0">
                  <a:moveTo>
                    <a:pt x="21202" y="1125"/>
                  </a:moveTo>
                  <a:cubicBezTo>
                    <a:pt x="20235" y="466"/>
                    <a:pt x="19268" y="-194"/>
                    <a:pt x="16689" y="53"/>
                  </a:cubicBezTo>
                  <a:cubicBezTo>
                    <a:pt x="14109" y="301"/>
                    <a:pt x="9918" y="1455"/>
                    <a:pt x="6533" y="3681"/>
                  </a:cubicBezTo>
                  <a:cubicBezTo>
                    <a:pt x="3148" y="5907"/>
                    <a:pt x="569" y="9204"/>
                    <a:pt x="86" y="12090"/>
                  </a:cubicBezTo>
                  <a:cubicBezTo>
                    <a:pt x="-398" y="14975"/>
                    <a:pt x="1214" y="17449"/>
                    <a:pt x="3954" y="18933"/>
                  </a:cubicBezTo>
                  <a:cubicBezTo>
                    <a:pt x="6695" y="20417"/>
                    <a:pt x="10563" y="20911"/>
                    <a:pt x="14432" y="2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6068034" y="2293883"/>
              <a:ext cx="148569" cy="20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20" fill="norm" stroke="1" extrusionOk="0">
                  <a:moveTo>
                    <a:pt x="15877" y="1383"/>
                  </a:moveTo>
                  <a:cubicBezTo>
                    <a:pt x="16790" y="502"/>
                    <a:pt x="17702" y="-380"/>
                    <a:pt x="18159" y="171"/>
                  </a:cubicBezTo>
                  <a:cubicBezTo>
                    <a:pt x="18615" y="722"/>
                    <a:pt x="18615" y="2706"/>
                    <a:pt x="16942" y="5791"/>
                  </a:cubicBezTo>
                  <a:cubicBezTo>
                    <a:pt x="15268" y="8877"/>
                    <a:pt x="11922" y="13065"/>
                    <a:pt x="9640" y="15489"/>
                  </a:cubicBezTo>
                  <a:cubicBezTo>
                    <a:pt x="7359" y="17914"/>
                    <a:pt x="6142" y="18575"/>
                    <a:pt x="4773" y="18906"/>
                  </a:cubicBezTo>
                  <a:cubicBezTo>
                    <a:pt x="3404" y="19236"/>
                    <a:pt x="1883" y="19236"/>
                    <a:pt x="970" y="17804"/>
                  </a:cubicBezTo>
                  <a:cubicBezTo>
                    <a:pt x="57" y="16371"/>
                    <a:pt x="-247" y="13506"/>
                    <a:pt x="209" y="11742"/>
                  </a:cubicBezTo>
                  <a:cubicBezTo>
                    <a:pt x="666" y="9979"/>
                    <a:pt x="1883" y="9318"/>
                    <a:pt x="3404" y="8987"/>
                  </a:cubicBezTo>
                  <a:cubicBezTo>
                    <a:pt x="4925" y="8657"/>
                    <a:pt x="6750" y="8657"/>
                    <a:pt x="9792" y="10751"/>
                  </a:cubicBezTo>
                  <a:cubicBezTo>
                    <a:pt x="12835" y="12844"/>
                    <a:pt x="17094" y="17032"/>
                    <a:pt x="21353" y="21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6254702" y="2281766"/>
              <a:ext cx="6813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0" y="0"/>
                  </a:moveTo>
                  <a:cubicBezTo>
                    <a:pt x="3273" y="0"/>
                    <a:pt x="6545" y="0"/>
                    <a:pt x="10145" y="1125"/>
                  </a:cubicBezTo>
                  <a:cubicBezTo>
                    <a:pt x="13745" y="2250"/>
                    <a:pt x="17673" y="4500"/>
                    <a:pt x="19636" y="7538"/>
                  </a:cubicBezTo>
                  <a:cubicBezTo>
                    <a:pt x="21600" y="10575"/>
                    <a:pt x="21600" y="14400"/>
                    <a:pt x="19309" y="16875"/>
                  </a:cubicBezTo>
                  <a:cubicBezTo>
                    <a:pt x="17018" y="19350"/>
                    <a:pt x="12436" y="20475"/>
                    <a:pt x="78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6375352" y="2192866"/>
              <a:ext cx="8160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8308" y="0"/>
                  </a:moveTo>
                  <a:cubicBezTo>
                    <a:pt x="11077" y="122"/>
                    <a:pt x="13846" y="244"/>
                    <a:pt x="16338" y="1403"/>
                  </a:cubicBezTo>
                  <a:cubicBezTo>
                    <a:pt x="18831" y="2563"/>
                    <a:pt x="21046" y="4759"/>
                    <a:pt x="21323" y="7505"/>
                  </a:cubicBezTo>
                  <a:cubicBezTo>
                    <a:pt x="21600" y="10251"/>
                    <a:pt x="19938" y="13546"/>
                    <a:pt x="16062" y="15986"/>
                  </a:cubicBezTo>
                  <a:cubicBezTo>
                    <a:pt x="12185" y="18427"/>
                    <a:pt x="6092" y="200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5575252" y="2815316"/>
              <a:ext cx="165101" cy="33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1610"/>
                  </a:moveTo>
                  <a:cubicBezTo>
                    <a:pt x="831" y="935"/>
                    <a:pt x="1662" y="260"/>
                    <a:pt x="2769" y="58"/>
                  </a:cubicBezTo>
                  <a:cubicBezTo>
                    <a:pt x="3877" y="-145"/>
                    <a:pt x="5262" y="125"/>
                    <a:pt x="7338" y="1813"/>
                  </a:cubicBezTo>
                  <a:cubicBezTo>
                    <a:pt x="9415" y="3500"/>
                    <a:pt x="12185" y="6605"/>
                    <a:pt x="14677" y="10115"/>
                  </a:cubicBezTo>
                  <a:cubicBezTo>
                    <a:pt x="17169" y="13625"/>
                    <a:pt x="19385" y="17540"/>
                    <a:pt x="21600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5562001" y="2832204"/>
              <a:ext cx="248202" cy="166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189" fill="norm" stroke="1" extrusionOk="0">
                  <a:moveTo>
                    <a:pt x="7736" y="9167"/>
                  </a:moveTo>
                  <a:cubicBezTo>
                    <a:pt x="6821" y="8627"/>
                    <a:pt x="5906" y="8087"/>
                    <a:pt x="5082" y="8492"/>
                  </a:cubicBezTo>
                  <a:cubicBezTo>
                    <a:pt x="4258" y="8897"/>
                    <a:pt x="3526" y="10247"/>
                    <a:pt x="2794" y="11867"/>
                  </a:cubicBezTo>
                  <a:cubicBezTo>
                    <a:pt x="2062" y="13487"/>
                    <a:pt x="1329" y="15377"/>
                    <a:pt x="780" y="17267"/>
                  </a:cubicBezTo>
                  <a:cubicBezTo>
                    <a:pt x="231" y="19157"/>
                    <a:pt x="-135" y="21047"/>
                    <a:pt x="48" y="21182"/>
                  </a:cubicBezTo>
                  <a:cubicBezTo>
                    <a:pt x="231" y="21317"/>
                    <a:pt x="963" y="19697"/>
                    <a:pt x="1787" y="16457"/>
                  </a:cubicBezTo>
                  <a:cubicBezTo>
                    <a:pt x="2611" y="13217"/>
                    <a:pt x="3526" y="8357"/>
                    <a:pt x="4716" y="5252"/>
                  </a:cubicBezTo>
                  <a:cubicBezTo>
                    <a:pt x="5906" y="2147"/>
                    <a:pt x="7370" y="797"/>
                    <a:pt x="8560" y="257"/>
                  </a:cubicBezTo>
                  <a:cubicBezTo>
                    <a:pt x="9750" y="-283"/>
                    <a:pt x="10665" y="-13"/>
                    <a:pt x="11580" y="1472"/>
                  </a:cubicBezTo>
                  <a:cubicBezTo>
                    <a:pt x="12496" y="2957"/>
                    <a:pt x="13411" y="5657"/>
                    <a:pt x="15058" y="7952"/>
                  </a:cubicBezTo>
                  <a:cubicBezTo>
                    <a:pt x="16706" y="10247"/>
                    <a:pt x="19085" y="12137"/>
                    <a:pt x="21465" y="14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5784802" y="3359753"/>
              <a:ext cx="209551" cy="146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8" fill="norm" stroke="1" extrusionOk="0">
                  <a:moveTo>
                    <a:pt x="0" y="17314"/>
                  </a:moveTo>
                  <a:cubicBezTo>
                    <a:pt x="2182" y="15814"/>
                    <a:pt x="4364" y="14314"/>
                    <a:pt x="6218" y="12364"/>
                  </a:cubicBezTo>
                  <a:cubicBezTo>
                    <a:pt x="8073" y="10414"/>
                    <a:pt x="9600" y="8014"/>
                    <a:pt x="10364" y="5764"/>
                  </a:cubicBezTo>
                  <a:cubicBezTo>
                    <a:pt x="11127" y="3514"/>
                    <a:pt x="11127" y="1414"/>
                    <a:pt x="10582" y="514"/>
                  </a:cubicBezTo>
                  <a:cubicBezTo>
                    <a:pt x="10036" y="-386"/>
                    <a:pt x="8945" y="-86"/>
                    <a:pt x="7636" y="1264"/>
                  </a:cubicBezTo>
                  <a:cubicBezTo>
                    <a:pt x="6327" y="2614"/>
                    <a:pt x="4800" y="5014"/>
                    <a:pt x="3927" y="8314"/>
                  </a:cubicBezTo>
                  <a:cubicBezTo>
                    <a:pt x="3055" y="11614"/>
                    <a:pt x="2836" y="15814"/>
                    <a:pt x="3273" y="18214"/>
                  </a:cubicBezTo>
                  <a:cubicBezTo>
                    <a:pt x="3709" y="20614"/>
                    <a:pt x="4800" y="21214"/>
                    <a:pt x="7964" y="20464"/>
                  </a:cubicBezTo>
                  <a:cubicBezTo>
                    <a:pt x="11127" y="19714"/>
                    <a:pt x="16364" y="17614"/>
                    <a:pt x="21600" y="15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6102302" y="3175235"/>
              <a:ext cx="116465" cy="348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158" fill="norm" stroke="1" extrusionOk="0">
                  <a:moveTo>
                    <a:pt x="4629" y="8986"/>
                  </a:moveTo>
                  <a:cubicBezTo>
                    <a:pt x="3086" y="12071"/>
                    <a:pt x="1543" y="15157"/>
                    <a:pt x="771" y="17021"/>
                  </a:cubicBezTo>
                  <a:cubicBezTo>
                    <a:pt x="0" y="18886"/>
                    <a:pt x="0" y="19528"/>
                    <a:pt x="0" y="20171"/>
                  </a:cubicBezTo>
                  <a:cubicBezTo>
                    <a:pt x="0" y="20814"/>
                    <a:pt x="0" y="21457"/>
                    <a:pt x="193" y="21007"/>
                  </a:cubicBezTo>
                  <a:cubicBezTo>
                    <a:pt x="386" y="20557"/>
                    <a:pt x="771" y="19014"/>
                    <a:pt x="2314" y="15736"/>
                  </a:cubicBezTo>
                  <a:cubicBezTo>
                    <a:pt x="3857" y="12457"/>
                    <a:pt x="6557" y="7443"/>
                    <a:pt x="8486" y="4550"/>
                  </a:cubicBezTo>
                  <a:cubicBezTo>
                    <a:pt x="10414" y="1657"/>
                    <a:pt x="11571" y="886"/>
                    <a:pt x="13114" y="436"/>
                  </a:cubicBezTo>
                  <a:cubicBezTo>
                    <a:pt x="14657" y="-14"/>
                    <a:pt x="16586" y="-143"/>
                    <a:pt x="17936" y="178"/>
                  </a:cubicBezTo>
                  <a:cubicBezTo>
                    <a:pt x="19286" y="500"/>
                    <a:pt x="20057" y="1271"/>
                    <a:pt x="20636" y="2493"/>
                  </a:cubicBezTo>
                  <a:cubicBezTo>
                    <a:pt x="21214" y="3714"/>
                    <a:pt x="21600" y="5386"/>
                    <a:pt x="20636" y="6800"/>
                  </a:cubicBezTo>
                  <a:cubicBezTo>
                    <a:pt x="19671" y="8214"/>
                    <a:pt x="17357" y="9371"/>
                    <a:pt x="14657" y="9950"/>
                  </a:cubicBezTo>
                  <a:cubicBezTo>
                    <a:pt x="11957" y="10528"/>
                    <a:pt x="8871" y="10528"/>
                    <a:pt x="5786" y="10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6289379" y="3183466"/>
              <a:ext cx="256365" cy="30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2411" y="7989"/>
                  </a:moveTo>
                  <a:cubicBezTo>
                    <a:pt x="1880" y="11836"/>
                    <a:pt x="1348" y="15682"/>
                    <a:pt x="906" y="18123"/>
                  </a:cubicBezTo>
                  <a:cubicBezTo>
                    <a:pt x="463" y="20564"/>
                    <a:pt x="109" y="21600"/>
                    <a:pt x="21" y="21600"/>
                  </a:cubicBezTo>
                  <a:cubicBezTo>
                    <a:pt x="-68" y="21600"/>
                    <a:pt x="109" y="20564"/>
                    <a:pt x="906" y="17605"/>
                  </a:cubicBezTo>
                  <a:cubicBezTo>
                    <a:pt x="1702" y="14647"/>
                    <a:pt x="3119" y="9764"/>
                    <a:pt x="4004" y="6805"/>
                  </a:cubicBezTo>
                  <a:cubicBezTo>
                    <a:pt x="4889" y="3847"/>
                    <a:pt x="5243" y="2811"/>
                    <a:pt x="5686" y="1849"/>
                  </a:cubicBezTo>
                  <a:cubicBezTo>
                    <a:pt x="6129" y="888"/>
                    <a:pt x="6660" y="0"/>
                    <a:pt x="6925" y="0"/>
                  </a:cubicBezTo>
                  <a:cubicBezTo>
                    <a:pt x="7191" y="0"/>
                    <a:pt x="7191" y="888"/>
                    <a:pt x="7368" y="2515"/>
                  </a:cubicBezTo>
                  <a:cubicBezTo>
                    <a:pt x="7545" y="4142"/>
                    <a:pt x="7899" y="6510"/>
                    <a:pt x="8430" y="7915"/>
                  </a:cubicBezTo>
                  <a:cubicBezTo>
                    <a:pt x="8962" y="9321"/>
                    <a:pt x="9670" y="9764"/>
                    <a:pt x="10555" y="9912"/>
                  </a:cubicBezTo>
                  <a:cubicBezTo>
                    <a:pt x="11440" y="10060"/>
                    <a:pt x="12502" y="9912"/>
                    <a:pt x="14007" y="8951"/>
                  </a:cubicBezTo>
                  <a:cubicBezTo>
                    <a:pt x="15512" y="7989"/>
                    <a:pt x="17460" y="6214"/>
                    <a:pt x="18788" y="5030"/>
                  </a:cubicBezTo>
                  <a:cubicBezTo>
                    <a:pt x="20116" y="3847"/>
                    <a:pt x="20824" y="3255"/>
                    <a:pt x="21178" y="3403"/>
                  </a:cubicBezTo>
                  <a:cubicBezTo>
                    <a:pt x="21532" y="3551"/>
                    <a:pt x="21532" y="4438"/>
                    <a:pt x="21178" y="6879"/>
                  </a:cubicBezTo>
                  <a:cubicBezTo>
                    <a:pt x="20824" y="9321"/>
                    <a:pt x="20116" y="13315"/>
                    <a:pt x="19939" y="15682"/>
                  </a:cubicBezTo>
                  <a:cubicBezTo>
                    <a:pt x="19762" y="18049"/>
                    <a:pt x="20116" y="18789"/>
                    <a:pt x="20470" y="19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6616652" y="3266016"/>
              <a:ext cx="508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3812"/>
                    <a:pt x="9000" y="7624"/>
                    <a:pt x="5400" y="11224"/>
                  </a:cubicBezTo>
                  <a:cubicBezTo>
                    <a:pt x="1800" y="14824"/>
                    <a:pt x="900" y="182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6627089" y="3223683"/>
              <a:ext cx="173714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278" y="21600"/>
                  </a:moveTo>
                  <a:cubicBezTo>
                    <a:pt x="18" y="15120"/>
                    <a:pt x="-242" y="8640"/>
                    <a:pt x="409" y="4860"/>
                  </a:cubicBezTo>
                  <a:cubicBezTo>
                    <a:pt x="1059" y="1080"/>
                    <a:pt x="2621" y="0"/>
                    <a:pt x="6264" y="0"/>
                  </a:cubicBezTo>
                  <a:cubicBezTo>
                    <a:pt x="9907" y="0"/>
                    <a:pt x="15633" y="1080"/>
                    <a:pt x="21358" y="2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6667452" y="3323166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4400"/>
                    <a:pt x="9000" y="7200"/>
                    <a:pt x="12600" y="3600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2786379" y="2710301"/>
              <a:ext cx="199284" cy="322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68" fill="norm" stroke="1" extrusionOk="0">
                  <a:moveTo>
                    <a:pt x="17866" y="2741"/>
                  </a:moveTo>
                  <a:cubicBezTo>
                    <a:pt x="18548" y="2180"/>
                    <a:pt x="19230" y="1619"/>
                    <a:pt x="19912" y="1058"/>
                  </a:cubicBezTo>
                  <a:cubicBezTo>
                    <a:pt x="20595" y="497"/>
                    <a:pt x="21277" y="-64"/>
                    <a:pt x="21390" y="6"/>
                  </a:cubicBezTo>
                  <a:cubicBezTo>
                    <a:pt x="21504" y="76"/>
                    <a:pt x="21049" y="778"/>
                    <a:pt x="19230" y="2881"/>
                  </a:cubicBezTo>
                  <a:cubicBezTo>
                    <a:pt x="17411" y="4985"/>
                    <a:pt x="14228" y="8492"/>
                    <a:pt x="11045" y="11648"/>
                  </a:cubicBezTo>
                  <a:cubicBezTo>
                    <a:pt x="7862" y="14804"/>
                    <a:pt x="4679" y="17609"/>
                    <a:pt x="2746" y="19292"/>
                  </a:cubicBezTo>
                  <a:cubicBezTo>
                    <a:pt x="813" y="20975"/>
                    <a:pt x="131" y="21536"/>
                    <a:pt x="18" y="21326"/>
                  </a:cubicBezTo>
                  <a:cubicBezTo>
                    <a:pt x="-96" y="21115"/>
                    <a:pt x="359" y="20133"/>
                    <a:pt x="813" y="19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2849377" y="2694180"/>
              <a:ext cx="179526" cy="95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0322" fill="norm" stroke="1" extrusionOk="0">
                  <a:moveTo>
                    <a:pt x="10000" y="12222"/>
                  </a:moveTo>
                  <a:cubicBezTo>
                    <a:pt x="10251" y="9972"/>
                    <a:pt x="10502" y="7722"/>
                    <a:pt x="10000" y="6372"/>
                  </a:cubicBezTo>
                  <a:cubicBezTo>
                    <a:pt x="9497" y="5022"/>
                    <a:pt x="8242" y="4572"/>
                    <a:pt x="7111" y="5247"/>
                  </a:cubicBezTo>
                  <a:cubicBezTo>
                    <a:pt x="5981" y="5922"/>
                    <a:pt x="4976" y="7722"/>
                    <a:pt x="3595" y="9522"/>
                  </a:cubicBezTo>
                  <a:cubicBezTo>
                    <a:pt x="2214" y="11322"/>
                    <a:pt x="455" y="13122"/>
                    <a:pt x="79" y="13122"/>
                  </a:cubicBezTo>
                  <a:cubicBezTo>
                    <a:pt x="-298" y="13122"/>
                    <a:pt x="707" y="11322"/>
                    <a:pt x="2339" y="9072"/>
                  </a:cubicBezTo>
                  <a:cubicBezTo>
                    <a:pt x="3972" y="6822"/>
                    <a:pt x="6232" y="4122"/>
                    <a:pt x="8367" y="2097"/>
                  </a:cubicBezTo>
                  <a:cubicBezTo>
                    <a:pt x="10502" y="72"/>
                    <a:pt x="12511" y="-1278"/>
                    <a:pt x="14646" y="1872"/>
                  </a:cubicBezTo>
                  <a:cubicBezTo>
                    <a:pt x="16781" y="5022"/>
                    <a:pt x="19042" y="12672"/>
                    <a:pt x="21302" y="20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2251524" y="3308960"/>
              <a:ext cx="126256" cy="274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0598" fill="norm" stroke="1" extrusionOk="0">
                  <a:moveTo>
                    <a:pt x="3635" y="8213"/>
                  </a:moveTo>
                  <a:cubicBezTo>
                    <a:pt x="2219" y="8689"/>
                    <a:pt x="802" y="9166"/>
                    <a:pt x="271" y="11151"/>
                  </a:cubicBezTo>
                  <a:cubicBezTo>
                    <a:pt x="-260" y="13136"/>
                    <a:pt x="94" y="16630"/>
                    <a:pt x="448" y="18695"/>
                  </a:cubicBezTo>
                  <a:cubicBezTo>
                    <a:pt x="802" y="20760"/>
                    <a:pt x="1156" y="21395"/>
                    <a:pt x="2573" y="19330"/>
                  </a:cubicBezTo>
                  <a:cubicBezTo>
                    <a:pt x="3989" y="17266"/>
                    <a:pt x="6468" y="12501"/>
                    <a:pt x="8061" y="9245"/>
                  </a:cubicBezTo>
                  <a:cubicBezTo>
                    <a:pt x="9655" y="5989"/>
                    <a:pt x="10363" y="4242"/>
                    <a:pt x="11071" y="2892"/>
                  </a:cubicBezTo>
                  <a:cubicBezTo>
                    <a:pt x="11779" y="1542"/>
                    <a:pt x="12488" y="589"/>
                    <a:pt x="13727" y="192"/>
                  </a:cubicBezTo>
                  <a:cubicBezTo>
                    <a:pt x="14966" y="-205"/>
                    <a:pt x="16737" y="-46"/>
                    <a:pt x="18153" y="1224"/>
                  </a:cubicBezTo>
                  <a:cubicBezTo>
                    <a:pt x="19570" y="2495"/>
                    <a:pt x="20632" y="4877"/>
                    <a:pt x="20986" y="6466"/>
                  </a:cubicBezTo>
                  <a:cubicBezTo>
                    <a:pt x="21340" y="8054"/>
                    <a:pt x="20986" y="8848"/>
                    <a:pt x="20101" y="9483"/>
                  </a:cubicBezTo>
                  <a:cubicBezTo>
                    <a:pt x="19215" y="10119"/>
                    <a:pt x="17799" y="10595"/>
                    <a:pt x="16383" y="11071"/>
                  </a:cubicBezTo>
                  <a:cubicBezTo>
                    <a:pt x="14966" y="11548"/>
                    <a:pt x="13550" y="12024"/>
                    <a:pt x="11956" y="12183"/>
                  </a:cubicBezTo>
                  <a:cubicBezTo>
                    <a:pt x="10363" y="12342"/>
                    <a:pt x="8592" y="12183"/>
                    <a:pt x="8238" y="11389"/>
                  </a:cubicBezTo>
                  <a:cubicBezTo>
                    <a:pt x="7884" y="10595"/>
                    <a:pt x="8947" y="9166"/>
                    <a:pt x="10009" y="7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2432002" y="3139016"/>
              <a:ext cx="317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909"/>
                    <a:pt x="12960" y="9818"/>
                    <a:pt x="9360" y="13418"/>
                  </a:cubicBezTo>
                  <a:cubicBezTo>
                    <a:pt x="5760" y="17018"/>
                    <a:pt x="2880" y="193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2498858" y="3310445"/>
              <a:ext cx="254084" cy="263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21" fill="norm" stroke="1" extrusionOk="0">
                  <a:moveTo>
                    <a:pt x="252" y="2059"/>
                  </a:moveTo>
                  <a:cubicBezTo>
                    <a:pt x="74" y="4116"/>
                    <a:pt x="-105" y="6173"/>
                    <a:pt x="74" y="7544"/>
                  </a:cubicBezTo>
                  <a:cubicBezTo>
                    <a:pt x="252" y="8916"/>
                    <a:pt x="788" y="9601"/>
                    <a:pt x="1502" y="9859"/>
                  </a:cubicBezTo>
                  <a:cubicBezTo>
                    <a:pt x="2216" y="10116"/>
                    <a:pt x="3108" y="9944"/>
                    <a:pt x="4090" y="9001"/>
                  </a:cubicBezTo>
                  <a:cubicBezTo>
                    <a:pt x="5072" y="8059"/>
                    <a:pt x="6143" y="6344"/>
                    <a:pt x="6678" y="5059"/>
                  </a:cubicBezTo>
                  <a:cubicBezTo>
                    <a:pt x="7214" y="3773"/>
                    <a:pt x="7214" y="2916"/>
                    <a:pt x="7214" y="2916"/>
                  </a:cubicBezTo>
                  <a:cubicBezTo>
                    <a:pt x="7214" y="2916"/>
                    <a:pt x="7214" y="3773"/>
                    <a:pt x="7571" y="4887"/>
                  </a:cubicBezTo>
                  <a:cubicBezTo>
                    <a:pt x="7928" y="6001"/>
                    <a:pt x="8642" y="7373"/>
                    <a:pt x="10249" y="7716"/>
                  </a:cubicBezTo>
                  <a:cubicBezTo>
                    <a:pt x="11855" y="8059"/>
                    <a:pt x="14355" y="7373"/>
                    <a:pt x="16140" y="6259"/>
                  </a:cubicBezTo>
                  <a:cubicBezTo>
                    <a:pt x="17925" y="5144"/>
                    <a:pt x="18996" y="3601"/>
                    <a:pt x="19531" y="2401"/>
                  </a:cubicBezTo>
                  <a:cubicBezTo>
                    <a:pt x="20067" y="1201"/>
                    <a:pt x="20067" y="344"/>
                    <a:pt x="19621" y="87"/>
                  </a:cubicBezTo>
                  <a:cubicBezTo>
                    <a:pt x="19174" y="-170"/>
                    <a:pt x="18282" y="173"/>
                    <a:pt x="17568" y="687"/>
                  </a:cubicBezTo>
                  <a:cubicBezTo>
                    <a:pt x="16854" y="1201"/>
                    <a:pt x="16318" y="1887"/>
                    <a:pt x="15961" y="2916"/>
                  </a:cubicBezTo>
                  <a:cubicBezTo>
                    <a:pt x="15604" y="3944"/>
                    <a:pt x="15426" y="5316"/>
                    <a:pt x="15961" y="6001"/>
                  </a:cubicBezTo>
                  <a:cubicBezTo>
                    <a:pt x="16497" y="6687"/>
                    <a:pt x="17746" y="6687"/>
                    <a:pt x="18639" y="7116"/>
                  </a:cubicBezTo>
                  <a:cubicBezTo>
                    <a:pt x="19531" y="7544"/>
                    <a:pt x="20067" y="8401"/>
                    <a:pt x="20513" y="10116"/>
                  </a:cubicBezTo>
                  <a:cubicBezTo>
                    <a:pt x="20959" y="11830"/>
                    <a:pt x="21316" y="14401"/>
                    <a:pt x="21406" y="16201"/>
                  </a:cubicBezTo>
                  <a:cubicBezTo>
                    <a:pt x="21495" y="18001"/>
                    <a:pt x="21316" y="19030"/>
                    <a:pt x="20870" y="19801"/>
                  </a:cubicBezTo>
                  <a:cubicBezTo>
                    <a:pt x="20424" y="20573"/>
                    <a:pt x="19710" y="21087"/>
                    <a:pt x="18817" y="21259"/>
                  </a:cubicBezTo>
                  <a:cubicBezTo>
                    <a:pt x="17925" y="21430"/>
                    <a:pt x="16854" y="21259"/>
                    <a:pt x="16229" y="20573"/>
                  </a:cubicBezTo>
                  <a:cubicBezTo>
                    <a:pt x="15604" y="19887"/>
                    <a:pt x="15426" y="18687"/>
                    <a:pt x="15693" y="17144"/>
                  </a:cubicBezTo>
                  <a:cubicBezTo>
                    <a:pt x="15961" y="15601"/>
                    <a:pt x="16675" y="13716"/>
                    <a:pt x="17389" y="11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2832052" y="3367616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2971752" y="3310466"/>
              <a:ext cx="1" cy="698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2997152" y="3215216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3031018" y="3259666"/>
              <a:ext cx="90241" cy="12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27" fill="norm" stroke="1" extrusionOk="0">
                  <a:moveTo>
                    <a:pt x="2512" y="0"/>
                  </a:moveTo>
                  <a:cubicBezTo>
                    <a:pt x="2009" y="5586"/>
                    <a:pt x="1507" y="11172"/>
                    <a:pt x="1005" y="15083"/>
                  </a:cubicBezTo>
                  <a:cubicBezTo>
                    <a:pt x="502" y="18993"/>
                    <a:pt x="0" y="21228"/>
                    <a:pt x="0" y="21414"/>
                  </a:cubicBezTo>
                  <a:cubicBezTo>
                    <a:pt x="0" y="21600"/>
                    <a:pt x="502" y="19738"/>
                    <a:pt x="2512" y="16014"/>
                  </a:cubicBezTo>
                  <a:cubicBezTo>
                    <a:pt x="4521" y="12290"/>
                    <a:pt x="8037" y="6703"/>
                    <a:pt x="11051" y="3724"/>
                  </a:cubicBezTo>
                  <a:cubicBezTo>
                    <a:pt x="14065" y="745"/>
                    <a:pt x="16577" y="372"/>
                    <a:pt x="18335" y="1117"/>
                  </a:cubicBezTo>
                  <a:cubicBezTo>
                    <a:pt x="20093" y="1862"/>
                    <a:pt x="21098" y="3724"/>
                    <a:pt x="21349" y="6703"/>
                  </a:cubicBezTo>
                  <a:cubicBezTo>
                    <a:pt x="21600" y="9683"/>
                    <a:pt x="21098" y="13779"/>
                    <a:pt x="20595" y="17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2165302" y="3793124"/>
              <a:ext cx="177801" cy="12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5" fill="norm" stroke="1" extrusionOk="0">
                  <a:moveTo>
                    <a:pt x="0" y="15668"/>
                  </a:moveTo>
                  <a:cubicBezTo>
                    <a:pt x="2314" y="14274"/>
                    <a:pt x="4629" y="12881"/>
                    <a:pt x="6686" y="10965"/>
                  </a:cubicBezTo>
                  <a:cubicBezTo>
                    <a:pt x="8743" y="9048"/>
                    <a:pt x="10543" y="6610"/>
                    <a:pt x="11571" y="4519"/>
                  </a:cubicBezTo>
                  <a:cubicBezTo>
                    <a:pt x="12600" y="2429"/>
                    <a:pt x="12857" y="687"/>
                    <a:pt x="12214" y="165"/>
                  </a:cubicBezTo>
                  <a:cubicBezTo>
                    <a:pt x="11571" y="-358"/>
                    <a:pt x="10029" y="339"/>
                    <a:pt x="8743" y="2603"/>
                  </a:cubicBezTo>
                  <a:cubicBezTo>
                    <a:pt x="7457" y="4868"/>
                    <a:pt x="6429" y="8700"/>
                    <a:pt x="5914" y="11836"/>
                  </a:cubicBezTo>
                  <a:cubicBezTo>
                    <a:pt x="5400" y="14971"/>
                    <a:pt x="5400" y="17410"/>
                    <a:pt x="6043" y="18977"/>
                  </a:cubicBezTo>
                  <a:cubicBezTo>
                    <a:pt x="6686" y="20545"/>
                    <a:pt x="7971" y="21242"/>
                    <a:pt x="10671" y="20545"/>
                  </a:cubicBezTo>
                  <a:cubicBezTo>
                    <a:pt x="13371" y="19848"/>
                    <a:pt x="17486" y="17758"/>
                    <a:pt x="21600" y="15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2389895" y="3781424"/>
              <a:ext cx="70501" cy="133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4" h="21017" fill="norm" stroke="1" extrusionOk="0">
                  <a:moveTo>
                    <a:pt x="17336" y="3822"/>
                  </a:moveTo>
                  <a:cubicBezTo>
                    <a:pt x="15536" y="2492"/>
                    <a:pt x="13736" y="1163"/>
                    <a:pt x="11336" y="499"/>
                  </a:cubicBezTo>
                  <a:cubicBezTo>
                    <a:pt x="8936" y="-166"/>
                    <a:pt x="5936" y="-166"/>
                    <a:pt x="3536" y="499"/>
                  </a:cubicBezTo>
                  <a:cubicBezTo>
                    <a:pt x="1136" y="1163"/>
                    <a:pt x="-664" y="2492"/>
                    <a:pt x="236" y="4486"/>
                  </a:cubicBezTo>
                  <a:cubicBezTo>
                    <a:pt x="1136" y="6480"/>
                    <a:pt x="4736" y="9139"/>
                    <a:pt x="8036" y="10800"/>
                  </a:cubicBezTo>
                  <a:cubicBezTo>
                    <a:pt x="11336" y="12462"/>
                    <a:pt x="14336" y="13126"/>
                    <a:pt x="16736" y="14622"/>
                  </a:cubicBezTo>
                  <a:cubicBezTo>
                    <a:pt x="19136" y="16117"/>
                    <a:pt x="20936" y="18443"/>
                    <a:pt x="19436" y="19772"/>
                  </a:cubicBezTo>
                  <a:cubicBezTo>
                    <a:pt x="17936" y="21102"/>
                    <a:pt x="13136" y="21434"/>
                    <a:pt x="10136" y="20437"/>
                  </a:cubicBezTo>
                  <a:cubicBezTo>
                    <a:pt x="7136" y="19440"/>
                    <a:pt x="5936" y="17114"/>
                    <a:pt x="4736" y="14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2550207" y="3602566"/>
              <a:ext cx="53246" cy="272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370" fill="norm" stroke="1" extrusionOk="0">
                  <a:moveTo>
                    <a:pt x="10929" y="0"/>
                  </a:moveTo>
                  <a:cubicBezTo>
                    <a:pt x="6775" y="4154"/>
                    <a:pt x="2621" y="8308"/>
                    <a:pt x="960" y="11382"/>
                  </a:cubicBezTo>
                  <a:cubicBezTo>
                    <a:pt x="-702" y="14455"/>
                    <a:pt x="129" y="16449"/>
                    <a:pt x="960" y="17862"/>
                  </a:cubicBezTo>
                  <a:cubicBezTo>
                    <a:pt x="1790" y="19274"/>
                    <a:pt x="2621" y="20105"/>
                    <a:pt x="5113" y="20686"/>
                  </a:cubicBezTo>
                  <a:cubicBezTo>
                    <a:pt x="7606" y="21268"/>
                    <a:pt x="11760" y="21600"/>
                    <a:pt x="14667" y="21185"/>
                  </a:cubicBezTo>
                  <a:cubicBezTo>
                    <a:pt x="17575" y="20769"/>
                    <a:pt x="19236" y="19606"/>
                    <a:pt x="20898" y="18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2511288" y="3691466"/>
              <a:ext cx="168365" cy="135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970" fill="norm" stroke="1" extrusionOk="0">
                  <a:moveTo>
                    <a:pt x="2846" y="14727"/>
                  </a:moveTo>
                  <a:cubicBezTo>
                    <a:pt x="1496" y="14400"/>
                    <a:pt x="146" y="14073"/>
                    <a:pt x="11" y="13418"/>
                  </a:cubicBezTo>
                  <a:cubicBezTo>
                    <a:pt x="-124" y="12764"/>
                    <a:pt x="956" y="11782"/>
                    <a:pt x="2981" y="10964"/>
                  </a:cubicBezTo>
                  <a:cubicBezTo>
                    <a:pt x="5006" y="10145"/>
                    <a:pt x="7976" y="9491"/>
                    <a:pt x="10136" y="9164"/>
                  </a:cubicBezTo>
                  <a:cubicBezTo>
                    <a:pt x="12296" y="8836"/>
                    <a:pt x="13646" y="8836"/>
                    <a:pt x="14996" y="10309"/>
                  </a:cubicBezTo>
                  <a:cubicBezTo>
                    <a:pt x="16346" y="11782"/>
                    <a:pt x="17696" y="14727"/>
                    <a:pt x="18506" y="17182"/>
                  </a:cubicBezTo>
                  <a:cubicBezTo>
                    <a:pt x="19316" y="19636"/>
                    <a:pt x="19586" y="21600"/>
                    <a:pt x="19856" y="20782"/>
                  </a:cubicBezTo>
                  <a:cubicBezTo>
                    <a:pt x="20126" y="19964"/>
                    <a:pt x="20396" y="16364"/>
                    <a:pt x="20666" y="12436"/>
                  </a:cubicBezTo>
                  <a:cubicBezTo>
                    <a:pt x="20936" y="8509"/>
                    <a:pt x="21206" y="4255"/>
                    <a:pt x="214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2724102" y="3716866"/>
              <a:ext cx="152401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" y="6020"/>
                    <a:pt x="600" y="12039"/>
                    <a:pt x="750" y="15934"/>
                  </a:cubicBezTo>
                  <a:cubicBezTo>
                    <a:pt x="900" y="19830"/>
                    <a:pt x="900" y="21600"/>
                    <a:pt x="1050" y="21600"/>
                  </a:cubicBezTo>
                  <a:cubicBezTo>
                    <a:pt x="1200" y="21600"/>
                    <a:pt x="1500" y="19830"/>
                    <a:pt x="2100" y="17882"/>
                  </a:cubicBezTo>
                  <a:cubicBezTo>
                    <a:pt x="2700" y="15934"/>
                    <a:pt x="3600" y="13810"/>
                    <a:pt x="4350" y="11862"/>
                  </a:cubicBezTo>
                  <a:cubicBezTo>
                    <a:pt x="5100" y="9915"/>
                    <a:pt x="5700" y="8144"/>
                    <a:pt x="6600" y="7790"/>
                  </a:cubicBezTo>
                  <a:cubicBezTo>
                    <a:pt x="7500" y="7436"/>
                    <a:pt x="8700" y="8498"/>
                    <a:pt x="9300" y="9915"/>
                  </a:cubicBezTo>
                  <a:cubicBezTo>
                    <a:pt x="9900" y="11331"/>
                    <a:pt x="9900" y="13102"/>
                    <a:pt x="10050" y="13102"/>
                  </a:cubicBezTo>
                  <a:cubicBezTo>
                    <a:pt x="10200" y="13102"/>
                    <a:pt x="10500" y="11331"/>
                    <a:pt x="11400" y="9384"/>
                  </a:cubicBezTo>
                  <a:cubicBezTo>
                    <a:pt x="12300" y="7436"/>
                    <a:pt x="13800" y="5311"/>
                    <a:pt x="15300" y="3718"/>
                  </a:cubicBezTo>
                  <a:cubicBezTo>
                    <a:pt x="16800" y="2125"/>
                    <a:pt x="18300" y="1062"/>
                    <a:pt x="19050" y="1416"/>
                  </a:cubicBezTo>
                  <a:cubicBezTo>
                    <a:pt x="19800" y="1770"/>
                    <a:pt x="19800" y="3541"/>
                    <a:pt x="20100" y="6197"/>
                  </a:cubicBezTo>
                  <a:cubicBezTo>
                    <a:pt x="20400" y="8852"/>
                    <a:pt x="21000" y="12393"/>
                    <a:pt x="21600" y="159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2939467" y="3536949"/>
              <a:ext cx="267236" cy="278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93" fill="norm" stroke="1" extrusionOk="0">
                  <a:moveTo>
                    <a:pt x="8207" y="13909"/>
                  </a:moveTo>
                  <a:cubicBezTo>
                    <a:pt x="7697" y="13255"/>
                    <a:pt x="7186" y="12600"/>
                    <a:pt x="6506" y="12355"/>
                  </a:cubicBezTo>
                  <a:cubicBezTo>
                    <a:pt x="5826" y="12109"/>
                    <a:pt x="4975" y="12273"/>
                    <a:pt x="3955" y="13173"/>
                  </a:cubicBezTo>
                  <a:cubicBezTo>
                    <a:pt x="2934" y="14073"/>
                    <a:pt x="1744" y="15709"/>
                    <a:pt x="979" y="17018"/>
                  </a:cubicBezTo>
                  <a:cubicBezTo>
                    <a:pt x="213" y="18327"/>
                    <a:pt x="-127" y="19309"/>
                    <a:pt x="43" y="20045"/>
                  </a:cubicBezTo>
                  <a:cubicBezTo>
                    <a:pt x="213" y="20782"/>
                    <a:pt x="893" y="21273"/>
                    <a:pt x="1574" y="21191"/>
                  </a:cubicBezTo>
                  <a:cubicBezTo>
                    <a:pt x="2254" y="21109"/>
                    <a:pt x="2934" y="20455"/>
                    <a:pt x="3530" y="19800"/>
                  </a:cubicBezTo>
                  <a:cubicBezTo>
                    <a:pt x="4125" y="19145"/>
                    <a:pt x="4635" y="18491"/>
                    <a:pt x="5060" y="17755"/>
                  </a:cubicBezTo>
                  <a:cubicBezTo>
                    <a:pt x="5486" y="17018"/>
                    <a:pt x="5826" y="16200"/>
                    <a:pt x="5996" y="16527"/>
                  </a:cubicBezTo>
                  <a:cubicBezTo>
                    <a:pt x="6166" y="16855"/>
                    <a:pt x="6166" y="18327"/>
                    <a:pt x="6591" y="19064"/>
                  </a:cubicBezTo>
                  <a:cubicBezTo>
                    <a:pt x="7016" y="19800"/>
                    <a:pt x="7867" y="19800"/>
                    <a:pt x="8972" y="19227"/>
                  </a:cubicBezTo>
                  <a:cubicBezTo>
                    <a:pt x="10078" y="18655"/>
                    <a:pt x="11438" y="17509"/>
                    <a:pt x="13224" y="14482"/>
                  </a:cubicBezTo>
                  <a:cubicBezTo>
                    <a:pt x="15010" y="11455"/>
                    <a:pt x="17221" y="6545"/>
                    <a:pt x="18327" y="3682"/>
                  </a:cubicBezTo>
                  <a:cubicBezTo>
                    <a:pt x="19432" y="818"/>
                    <a:pt x="19432" y="0"/>
                    <a:pt x="19092" y="0"/>
                  </a:cubicBezTo>
                  <a:cubicBezTo>
                    <a:pt x="18752" y="0"/>
                    <a:pt x="18071" y="818"/>
                    <a:pt x="17136" y="3109"/>
                  </a:cubicBezTo>
                  <a:cubicBezTo>
                    <a:pt x="16201" y="5400"/>
                    <a:pt x="15010" y="9164"/>
                    <a:pt x="14245" y="11700"/>
                  </a:cubicBezTo>
                  <a:cubicBezTo>
                    <a:pt x="13479" y="14236"/>
                    <a:pt x="13139" y="15545"/>
                    <a:pt x="12969" y="16936"/>
                  </a:cubicBezTo>
                  <a:cubicBezTo>
                    <a:pt x="12799" y="18327"/>
                    <a:pt x="12799" y="19800"/>
                    <a:pt x="13224" y="20618"/>
                  </a:cubicBezTo>
                  <a:cubicBezTo>
                    <a:pt x="13649" y="21436"/>
                    <a:pt x="14500" y="21600"/>
                    <a:pt x="15265" y="21436"/>
                  </a:cubicBezTo>
                  <a:cubicBezTo>
                    <a:pt x="16030" y="21273"/>
                    <a:pt x="16711" y="20782"/>
                    <a:pt x="17391" y="19718"/>
                  </a:cubicBezTo>
                  <a:cubicBezTo>
                    <a:pt x="18071" y="18655"/>
                    <a:pt x="18752" y="17018"/>
                    <a:pt x="18667" y="15464"/>
                  </a:cubicBezTo>
                  <a:cubicBezTo>
                    <a:pt x="18582" y="13909"/>
                    <a:pt x="17731" y="12436"/>
                    <a:pt x="16796" y="11536"/>
                  </a:cubicBezTo>
                  <a:cubicBezTo>
                    <a:pt x="15860" y="10636"/>
                    <a:pt x="14840" y="10309"/>
                    <a:pt x="15605" y="9900"/>
                  </a:cubicBezTo>
                  <a:cubicBezTo>
                    <a:pt x="16371" y="9491"/>
                    <a:pt x="18922" y="9000"/>
                    <a:pt x="21473" y="8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3199133" y="3615266"/>
              <a:ext cx="198070" cy="19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58" fill="norm" stroke="1" extrusionOk="0">
                  <a:moveTo>
                    <a:pt x="7025" y="5697"/>
                  </a:moveTo>
                  <a:cubicBezTo>
                    <a:pt x="5187" y="7121"/>
                    <a:pt x="3349" y="8545"/>
                    <a:pt x="2085" y="10681"/>
                  </a:cubicBezTo>
                  <a:cubicBezTo>
                    <a:pt x="821" y="12818"/>
                    <a:pt x="132" y="15666"/>
                    <a:pt x="17" y="17684"/>
                  </a:cubicBezTo>
                  <a:cubicBezTo>
                    <a:pt x="-98" y="19701"/>
                    <a:pt x="362" y="20888"/>
                    <a:pt x="1281" y="21244"/>
                  </a:cubicBezTo>
                  <a:cubicBezTo>
                    <a:pt x="2200" y="21600"/>
                    <a:pt x="3579" y="21125"/>
                    <a:pt x="4842" y="19820"/>
                  </a:cubicBezTo>
                  <a:cubicBezTo>
                    <a:pt x="6106" y="18514"/>
                    <a:pt x="7255" y="16378"/>
                    <a:pt x="7715" y="14123"/>
                  </a:cubicBezTo>
                  <a:cubicBezTo>
                    <a:pt x="8174" y="11868"/>
                    <a:pt x="7945" y="9495"/>
                    <a:pt x="8174" y="7714"/>
                  </a:cubicBezTo>
                  <a:cubicBezTo>
                    <a:pt x="8404" y="5934"/>
                    <a:pt x="9093" y="4747"/>
                    <a:pt x="10013" y="4273"/>
                  </a:cubicBezTo>
                  <a:cubicBezTo>
                    <a:pt x="10932" y="3798"/>
                    <a:pt x="12081" y="4035"/>
                    <a:pt x="13230" y="5459"/>
                  </a:cubicBezTo>
                  <a:cubicBezTo>
                    <a:pt x="14379" y="6884"/>
                    <a:pt x="15528" y="9495"/>
                    <a:pt x="16102" y="11512"/>
                  </a:cubicBezTo>
                  <a:cubicBezTo>
                    <a:pt x="16676" y="13530"/>
                    <a:pt x="16676" y="14954"/>
                    <a:pt x="16332" y="16141"/>
                  </a:cubicBezTo>
                  <a:cubicBezTo>
                    <a:pt x="15987" y="17327"/>
                    <a:pt x="15298" y="18277"/>
                    <a:pt x="14723" y="18040"/>
                  </a:cubicBezTo>
                  <a:cubicBezTo>
                    <a:pt x="14149" y="17802"/>
                    <a:pt x="13689" y="16378"/>
                    <a:pt x="14034" y="13886"/>
                  </a:cubicBezTo>
                  <a:cubicBezTo>
                    <a:pt x="14379" y="11393"/>
                    <a:pt x="15528" y="7833"/>
                    <a:pt x="16906" y="5341"/>
                  </a:cubicBezTo>
                  <a:cubicBezTo>
                    <a:pt x="18285" y="2848"/>
                    <a:pt x="19893" y="1424"/>
                    <a:pt x="215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1580538" y="4135966"/>
              <a:ext cx="852861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130" y="21600"/>
                  </a:moveTo>
                  <a:cubicBezTo>
                    <a:pt x="98" y="21135"/>
                    <a:pt x="66" y="20671"/>
                    <a:pt x="39" y="20090"/>
                  </a:cubicBezTo>
                  <a:cubicBezTo>
                    <a:pt x="12" y="19510"/>
                    <a:pt x="-9" y="18813"/>
                    <a:pt x="4" y="18465"/>
                  </a:cubicBezTo>
                  <a:cubicBezTo>
                    <a:pt x="18" y="18116"/>
                    <a:pt x="66" y="18116"/>
                    <a:pt x="195" y="18232"/>
                  </a:cubicBezTo>
                  <a:cubicBezTo>
                    <a:pt x="323" y="18348"/>
                    <a:pt x="532" y="18581"/>
                    <a:pt x="749" y="18581"/>
                  </a:cubicBezTo>
                  <a:cubicBezTo>
                    <a:pt x="966" y="18581"/>
                    <a:pt x="1191" y="18348"/>
                    <a:pt x="1411" y="18116"/>
                  </a:cubicBezTo>
                  <a:cubicBezTo>
                    <a:pt x="1631" y="17884"/>
                    <a:pt x="1845" y="17652"/>
                    <a:pt x="2038" y="17419"/>
                  </a:cubicBezTo>
                  <a:cubicBezTo>
                    <a:pt x="2231" y="17187"/>
                    <a:pt x="2402" y="16955"/>
                    <a:pt x="2595" y="16490"/>
                  </a:cubicBezTo>
                  <a:cubicBezTo>
                    <a:pt x="2788" y="16026"/>
                    <a:pt x="3002" y="15329"/>
                    <a:pt x="3225" y="14632"/>
                  </a:cubicBezTo>
                  <a:cubicBezTo>
                    <a:pt x="3447" y="13935"/>
                    <a:pt x="3678" y="13239"/>
                    <a:pt x="3884" y="12658"/>
                  </a:cubicBezTo>
                  <a:cubicBezTo>
                    <a:pt x="4090" y="12077"/>
                    <a:pt x="4272" y="11613"/>
                    <a:pt x="4465" y="11032"/>
                  </a:cubicBezTo>
                  <a:cubicBezTo>
                    <a:pt x="4658" y="10452"/>
                    <a:pt x="4862" y="9755"/>
                    <a:pt x="5071" y="9174"/>
                  </a:cubicBezTo>
                  <a:cubicBezTo>
                    <a:pt x="5280" y="8594"/>
                    <a:pt x="5494" y="8129"/>
                    <a:pt x="5663" y="7665"/>
                  </a:cubicBezTo>
                  <a:cubicBezTo>
                    <a:pt x="5832" y="7200"/>
                    <a:pt x="5955" y="6735"/>
                    <a:pt x="6078" y="6387"/>
                  </a:cubicBezTo>
                  <a:cubicBezTo>
                    <a:pt x="6201" y="6039"/>
                    <a:pt x="6325" y="5806"/>
                    <a:pt x="6451" y="5574"/>
                  </a:cubicBezTo>
                  <a:cubicBezTo>
                    <a:pt x="6577" y="5342"/>
                    <a:pt x="6705" y="5110"/>
                    <a:pt x="6828" y="4877"/>
                  </a:cubicBezTo>
                  <a:cubicBezTo>
                    <a:pt x="6952" y="4645"/>
                    <a:pt x="7070" y="4413"/>
                    <a:pt x="7206" y="4181"/>
                  </a:cubicBezTo>
                  <a:cubicBezTo>
                    <a:pt x="7343" y="3948"/>
                    <a:pt x="7498" y="3716"/>
                    <a:pt x="7638" y="3600"/>
                  </a:cubicBezTo>
                  <a:cubicBezTo>
                    <a:pt x="7777" y="3484"/>
                    <a:pt x="7900" y="3484"/>
                    <a:pt x="8034" y="3368"/>
                  </a:cubicBezTo>
                  <a:cubicBezTo>
                    <a:pt x="8168" y="3252"/>
                    <a:pt x="8313" y="3019"/>
                    <a:pt x="8455" y="2787"/>
                  </a:cubicBezTo>
                  <a:cubicBezTo>
                    <a:pt x="8597" y="2555"/>
                    <a:pt x="8736" y="2323"/>
                    <a:pt x="8873" y="2206"/>
                  </a:cubicBezTo>
                  <a:cubicBezTo>
                    <a:pt x="9009" y="2090"/>
                    <a:pt x="9143" y="2090"/>
                    <a:pt x="9277" y="1974"/>
                  </a:cubicBezTo>
                  <a:cubicBezTo>
                    <a:pt x="9411" y="1858"/>
                    <a:pt x="9545" y="1626"/>
                    <a:pt x="9690" y="1510"/>
                  </a:cubicBezTo>
                  <a:cubicBezTo>
                    <a:pt x="9835" y="1394"/>
                    <a:pt x="9990" y="1394"/>
                    <a:pt x="10127" y="1277"/>
                  </a:cubicBezTo>
                  <a:cubicBezTo>
                    <a:pt x="10263" y="1161"/>
                    <a:pt x="10381" y="929"/>
                    <a:pt x="10510" y="813"/>
                  </a:cubicBezTo>
                  <a:cubicBezTo>
                    <a:pt x="10638" y="697"/>
                    <a:pt x="10778" y="697"/>
                    <a:pt x="10914" y="697"/>
                  </a:cubicBezTo>
                  <a:cubicBezTo>
                    <a:pt x="11051" y="697"/>
                    <a:pt x="11185" y="697"/>
                    <a:pt x="11330" y="697"/>
                  </a:cubicBezTo>
                  <a:cubicBezTo>
                    <a:pt x="11474" y="697"/>
                    <a:pt x="11630" y="697"/>
                    <a:pt x="11841" y="581"/>
                  </a:cubicBezTo>
                  <a:cubicBezTo>
                    <a:pt x="12053" y="465"/>
                    <a:pt x="12321" y="232"/>
                    <a:pt x="12514" y="116"/>
                  </a:cubicBezTo>
                  <a:cubicBezTo>
                    <a:pt x="12707" y="0"/>
                    <a:pt x="12825" y="0"/>
                    <a:pt x="12956" y="0"/>
                  </a:cubicBezTo>
                  <a:cubicBezTo>
                    <a:pt x="13087" y="0"/>
                    <a:pt x="13232" y="0"/>
                    <a:pt x="13374" y="0"/>
                  </a:cubicBezTo>
                  <a:cubicBezTo>
                    <a:pt x="13516" y="0"/>
                    <a:pt x="13655" y="0"/>
                    <a:pt x="13792" y="0"/>
                  </a:cubicBezTo>
                  <a:cubicBezTo>
                    <a:pt x="13928" y="0"/>
                    <a:pt x="14062" y="0"/>
                    <a:pt x="14207" y="0"/>
                  </a:cubicBezTo>
                  <a:cubicBezTo>
                    <a:pt x="14352" y="0"/>
                    <a:pt x="14507" y="0"/>
                    <a:pt x="14657" y="0"/>
                  </a:cubicBezTo>
                  <a:cubicBezTo>
                    <a:pt x="14807" y="0"/>
                    <a:pt x="14952" y="0"/>
                    <a:pt x="15080" y="0"/>
                  </a:cubicBezTo>
                  <a:cubicBezTo>
                    <a:pt x="15209" y="0"/>
                    <a:pt x="15322" y="0"/>
                    <a:pt x="15450" y="0"/>
                  </a:cubicBezTo>
                  <a:cubicBezTo>
                    <a:pt x="15579" y="0"/>
                    <a:pt x="15723" y="0"/>
                    <a:pt x="15863" y="0"/>
                  </a:cubicBezTo>
                  <a:cubicBezTo>
                    <a:pt x="16002" y="0"/>
                    <a:pt x="16136" y="0"/>
                    <a:pt x="16334" y="0"/>
                  </a:cubicBezTo>
                  <a:cubicBezTo>
                    <a:pt x="16533" y="0"/>
                    <a:pt x="16795" y="0"/>
                    <a:pt x="17004" y="116"/>
                  </a:cubicBezTo>
                  <a:cubicBezTo>
                    <a:pt x="17213" y="232"/>
                    <a:pt x="17369" y="465"/>
                    <a:pt x="17505" y="581"/>
                  </a:cubicBezTo>
                  <a:cubicBezTo>
                    <a:pt x="17642" y="697"/>
                    <a:pt x="17760" y="697"/>
                    <a:pt x="17886" y="813"/>
                  </a:cubicBezTo>
                  <a:cubicBezTo>
                    <a:pt x="18012" y="929"/>
                    <a:pt x="18146" y="1161"/>
                    <a:pt x="18387" y="1510"/>
                  </a:cubicBezTo>
                  <a:cubicBezTo>
                    <a:pt x="18628" y="1858"/>
                    <a:pt x="18976" y="2323"/>
                    <a:pt x="19255" y="2787"/>
                  </a:cubicBezTo>
                  <a:cubicBezTo>
                    <a:pt x="19533" y="3252"/>
                    <a:pt x="19742" y="3716"/>
                    <a:pt x="19989" y="4529"/>
                  </a:cubicBezTo>
                  <a:cubicBezTo>
                    <a:pt x="20235" y="5342"/>
                    <a:pt x="20519" y="6503"/>
                    <a:pt x="20760" y="7897"/>
                  </a:cubicBezTo>
                  <a:cubicBezTo>
                    <a:pt x="21002" y="9290"/>
                    <a:pt x="21200" y="10916"/>
                    <a:pt x="21331" y="12077"/>
                  </a:cubicBezTo>
                  <a:cubicBezTo>
                    <a:pt x="21462" y="13239"/>
                    <a:pt x="21527" y="13935"/>
                    <a:pt x="21591" y="14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0" y="4423305"/>
              <a:ext cx="313896" cy="325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08" fill="norm" stroke="1" extrusionOk="0">
                  <a:moveTo>
                    <a:pt x="855" y="4912"/>
                  </a:moveTo>
                  <a:cubicBezTo>
                    <a:pt x="4575" y="4772"/>
                    <a:pt x="8294" y="4633"/>
                    <a:pt x="11584" y="4076"/>
                  </a:cubicBezTo>
                  <a:cubicBezTo>
                    <a:pt x="14874" y="3518"/>
                    <a:pt x="17735" y="2543"/>
                    <a:pt x="19380" y="1776"/>
                  </a:cubicBezTo>
                  <a:cubicBezTo>
                    <a:pt x="21025" y="1010"/>
                    <a:pt x="21454" y="452"/>
                    <a:pt x="21096" y="174"/>
                  </a:cubicBezTo>
                  <a:cubicBezTo>
                    <a:pt x="20739" y="-105"/>
                    <a:pt x="19594" y="-105"/>
                    <a:pt x="17306" y="592"/>
                  </a:cubicBezTo>
                  <a:cubicBezTo>
                    <a:pt x="15017" y="1289"/>
                    <a:pt x="11584" y="2682"/>
                    <a:pt x="9224" y="3867"/>
                  </a:cubicBezTo>
                  <a:cubicBezTo>
                    <a:pt x="6863" y="5051"/>
                    <a:pt x="5576" y="6027"/>
                    <a:pt x="4932" y="6863"/>
                  </a:cubicBezTo>
                  <a:cubicBezTo>
                    <a:pt x="4288" y="7699"/>
                    <a:pt x="4288" y="8396"/>
                    <a:pt x="4932" y="8883"/>
                  </a:cubicBezTo>
                  <a:cubicBezTo>
                    <a:pt x="5576" y="9371"/>
                    <a:pt x="6863" y="9650"/>
                    <a:pt x="7579" y="10138"/>
                  </a:cubicBezTo>
                  <a:cubicBezTo>
                    <a:pt x="8294" y="10625"/>
                    <a:pt x="8437" y="11322"/>
                    <a:pt x="7865" y="12228"/>
                  </a:cubicBezTo>
                  <a:cubicBezTo>
                    <a:pt x="7292" y="13134"/>
                    <a:pt x="6005" y="14249"/>
                    <a:pt x="4646" y="15433"/>
                  </a:cubicBezTo>
                  <a:cubicBezTo>
                    <a:pt x="3287" y="16618"/>
                    <a:pt x="1857" y="17872"/>
                    <a:pt x="998" y="18847"/>
                  </a:cubicBezTo>
                  <a:cubicBezTo>
                    <a:pt x="140" y="19823"/>
                    <a:pt x="-146" y="20520"/>
                    <a:pt x="69" y="20938"/>
                  </a:cubicBezTo>
                  <a:cubicBezTo>
                    <a:pt x="283" y="21356"/>
                    <a:pt x="998" y="21495"/>
                    <a:pt x="3073" y="21356"/>
                  </a:cubicBezTo>
                  <a:cubicBezTo>
                    <a:pt x="5147" y="21216"/>
                    <a:pt x="8580" y="20798"/>
                    <a:pt x="12013" y="20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233679" y="4590755"/>
              <a:ext cx="363174" cy="130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145" fill="norm" stroke="1" extrusionOk="0">
                  <a:moveTo>
                    <a:pt x="449" y="8619"/>
                  </a:moveTo>
                  <a:cubicBezTo>
                    <a:pt x="198" y="6905"/>
                    <a:pt x="-53" y="5191"/>
                    <a:pt x="10" y="3648"/>
                  </a:cubicBezTo>
                  <a:cubicBezTo>
                    <a:pt x="73" y="2105"/>
                    <a:pt x="449" y="734"/>
                    <a:pt x="1014" y="219"/>
                  </a:cubicBezTo>
                  <a:cubicBezTo>
                    <a:pt x="1580" y="-295"/>
                    <a:pt x="2333" y="48"/>
                    <a:pt x="3087" y="1762"/>
                  </a:cubicBezTo>
                  <a:cubicBezTo>
                    <a:pt x="3840" y="3476"/>
                    <a:pt x="4594" y="6562"/>
                    <a:pt x="4970" y="9476"/>
                  </a:cubicBezTo>
                  <a:cubicBezTo>
                    <a:pt x="5347" y="12391"/>
                    <a:pt x="5347" y="15134"/>
                    <a:pt x="5221" y="17362"/>
                  </a:cubicBezTo>
                  <a:cubicBezTo>
                    <a:pt x="5096" y="19591"/>
                    <a:pt x="4845" y="21305"/>
                    <a:pt x="4656" y="21134"/>
                  </a:cubicBezTo>
                  <a:cubicBezTo>
                    <a:pt x="4468" y="20962"/>
                    <a:pt x="4342" y="18905"/>
                    <a:pt x="5033" y="15819"/>
                  </a:cubicBezTo>
                  <a:cubicBezTo>
                    <a:pt x="5724" y="12734"/>
                    <a:pt x="7231" y="8619"/>
                    <a:pt x="8235" y="6048"/>
                  </a:cubicBezTo>
                  <a:cubicBezTo>
                    <a:pt x="9240" y="3476"/>
                    <a:pt x="9742" y="2448"/>
                    <a:pt x="9805" y="2791"/>
                  </a:cubicBezTo>
                  <a:cubicBezTo>
                    <a:pt x="9868" y="3134"/>
                    <a:pt x="9491" y="4848"/>
                    <a:pt x="9177" y="6562"/>
                  </a:cubicBezTo>
                  <a:cubicBezTo>
                    <a:pt x="8863" y="8276"/>
                    <a:pt x="8612" y="9991"/>
                    <a:pt x="8675" y="11705"/>
                  </a:cubicBezTo>
                  <a:cubicBezTo>
                    <a:pt x="8738" y="13419"/>
                    <a:pt x="9114" y="15134"/>
                    <a:pt x="10998" y="16334"/>
                  </a:cubicBezTo>
                  <a:cubicBezTo>
                    <a:pt x="12882" y="17534"/>
                    <a:pt x="16273" y="18219"/>
                    <a:pt x="18282" y="18905"/>
                  </a:cubicBezTo>
                  <a:cubicBezTo>
                    <a:pt x="20291" y="19591"/>
                    <a:pt x="20919" y="20276"/>
                    <a:pt x="21547" y="20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101552" y="4800039"/>
              <a:ext cx="273051" cy="25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9" fill="norm" stroke="1" extrusionOk="0">
                  <a:moveTo>
                    <a:pt x="2009" y="17056"/>
                  </a:moveTo>
                  <a:cubicBezTo>
                    <a:pt x="1005" y="18717"/>
                    <a:pt x="0" y="20379"/>
                    <a:pt x="0" y="20379"/>
                  </a:cubicBezTo>
                  <a:cubicBezTo>
                    <a:pt x="0" y="20379"/>
                    <a:pt x="1005" y="18717"/>
                    <a:pt x="4102" y="14564"/>
                  </a:cubicBezTo>
                  <a:cubicBezTo>
                    <a:pt x="7200" y="10410"/>
                    <a:pt x="12391" y="3764"/>
                    <a:pt x="15656" y="1271"/>
                  </a:cubicBezTo>
                  <a:cubicBezTo>
                    <a:pt x="18921" y="-1221"/>
                    <a:pt x="20260" y="441"/>
                    <a:pt x="21600" y="2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151223" y="4770966"/>
              <a:ext cx="331330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1725" y="20785"/>
                  </a:moveTo>
                  <a:cubicBezTo>
                    <a:pt x="899" y="21192"/>
                    <a:pt x="74" y="21600"/>
                    <a:pt x="5" y="21600"/>
                  </a:cubicBezTo>
                  <a:cubicBezTo>
                    <a:pt x="-64" y="21600"/>
                    <a:pt x="624" y="21192"/>
                    <a:pt x="3375" y="18340"/>
                  </a:cubicBezTo>
                  <a:cubicBezTo>
                    <a:pt x="6127" y="15487"/>
                    <a:pt x="10942" y="10189"/>
                    <a:pt x="14313" y="6725"/>
                  </a:cubicBezTo>
                  <a:cubicBezTo>
                    <a:pt x="17684" y="3260"/>
                    <a:pt x="19610" y="1630"/>
                    <a:pt x="215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647652" y="4599516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711152" y="4745566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1274221" y="4485942"/>
              <a:ext cx="268782" cy="406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00" fill="norm" stroke="1" extrusionOk="0">
                  <a:moveTo>
                    <a:pt x="21428" y="2634"/>
                  </a:moveTo>
                  <a:cubicBezTo>
                    <a:pt x="21428" y="1966"/>
                    <a:pt x="21428" y="1298"/>
                    <a:pt x="21006" y="853"/>
                  </a:cubicBezTo>
                  <a:cubicBezTo>
                    <a:pt x="20584" y="407"/>
                    <a:pt x="19740" y="185"/>
                    <a:pt x="18053" y="73"/>
                  </a:cubicBezTo>
                  <a:cubicBezTo>
                    <a:pt x="16366" y="-38"/>
                    <a:pt x="13834" y="-38"/>
                    <a:pt x="11725" y="185"/>
                  </a:cubicBezTo>
                  <a:cubicBezTo>
                    <a:pt x="9616" y="407"/>
                    <a:pt x="7928" y="853"/>
                    <a:pt x="6578" y="1688"/>
                  </a:cubicBezTo>
                  <a:cubicBezTo>
                    <a:pt x="5228" y="2523"/>
                    <a:pt x="4215" y="3748"/>
                    <a:pt x="3456" y="6141"/>
                  </a:cubicBezTo>
                  <a:cubicBezTo>
                    <a:pt x="2697" y="8535"/>
                    <a:pt x="2190" y="12098"/>
                    <a:pt x="1684" y="14436"/>
                  </a:cubicBezTo>
                  <a:cubicBezTo>
                    <a:pt x="1178" y="16774"/>
                    <a:pt x="672" y="17888"/>
                    <a:pt x="334" y="18834"/>
                  </a:cubicBezTo>
                  <a:cubicBezTo>
                    <a:pt x="-3" y="19781"/>
                    <a:pt x="-172" y="20560"/>
                    <a:pt x="250" y="21005"/>
                  </a:cubicBezTo>
                  <a:cubicBezTo>
                    <a:pt x="672" y="21451"/>
                    <a:pt x="1684" y="21562"/>
                    <a:pt x="3962" y="21117"/>
                  </a:cubicBezTo>
                  <a:cubicBezTo>
                    <a:pt x="6240" y="20671"/>
                    <a:pt x="9784" y="19669"/>
                    <a:pt x="11641" y="19113"/>
                  </a:cubicBezTo>
                  <a:cubicBezTo>
                    <a:pt x="13497" y="18556"/>
                    <a:pt x="13666" y="18444"/>
                    <a:pt x="13834" y="18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1276302" y="4694766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1555778" y="4478866"/>
              <a:ext cx="311075" cy="38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47" fill="norm" stroke="1" extrusionOk="0">
                  <a:moveTo>
                    <a:pt x="21449" y="0"/>
                  </a:moveTo>
                  <a:cubicBezTo>
                    <a:pt x="19114" y="0"/>
                    <a:pt x="16779" y="0"/>
                    <a:pt x="14808" y="240"/>
                  </a:cubicBezTo>
                  <a:cubicBezTo>
                    <a:pt x="12838" y="480"/>
                    <a:pt x="11233" y="960"/>
                    <a:pt x="9846" y="2160"/>
                  </a:cubicBezTo>
                  <a:cubicBezTo>
                    <a:pt x="8460" y="3360"/>
                    <a:pt x="7292" y="5280"/>
                    <a:pt x="5760" y="8160"/>
                  </a:cubicBezTo>
                  <a:cubicBezTo>
                    <a:pt x="4227" y="11040"/>
                    <a:pt x="2330" y="14880"/>
                    <a:pt x="1235" y="17160"/>
                  </a:cubicBezTo>
                  <a:cubicBezTo>
                    <a:pt x="141" y="19440"/>
                    <a:pt x="-151" y="20160"/>
                    <a:pt x="68" y="20700"/>
                  </a:cubicBezTo>
                  <a:cubicBezTo>
                    <a:pt x="287" y="21240"/>
                    <a:pt x="1017" y="21600"/>
                    <a:pt x="2841" y="21540"/>
                  </a:cubicBezTo>
                  <a:cubicBezTo>
                    <a:pt x="4665" y="21480"/>
                    <a:pt x="7584" y="21000"/>
                    <a:pt x="9408" y="20640"/>
                  </a:cubicBezTo>
                  <a:cubicBezTo>
                    <a:pt x="11233" y="20280"/>
                    <a:pt x="11963" y="20040"/>
                    <a:pt x="12692" y="19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1873202" y="4574116"/>
              <a:ext cx="1714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527"/>
                    <a:pt x="4800" y="3055"/>
                    <a:pt x="8400" y="6655"/>
                  </a:cubicBezTo>
                  <a:cubicBezTo>
                    <a:pt x="12000" y="10255"/>
                    <a:pt x="16800" y="159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1936702" y="4567766"/>
              <a:ext cx="1270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520"/>
                    <a:pt x="14400" y="5040"/>
                    <a:pt x="10800" y="8640"/>
                  </a:cubicBezTo>
                  <a:cubicBezTo>
                    <a:pt x="7200" y="12240"/>
                    <a:pt x="3600" y="169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2133552" y="4448206"/>
              <a:ext cx="233815" cy="37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38" fill="norm" stroke="1" extrusionOk="0">
                  <a:moveTo>
                    <a:pt x="0" y="2098"/>
                  </a:moveTo>
                  <a:cubicBezTo>
                    <a:pt x="4670" y="1378"/>
                    <a:pt x="9341" y="658"/>
                    <a:pt x="12162" y="298"/>
                  </a:cubicBezTo>
                  <a:cubicBezTo>
                    <a:pt x="14984" y="-62"/>
                    <a:pt x="15957" y="-62"/>
                    <a:pt x="16832" y="118"/>
                  </a:cubicBezTo>
                  <a:cubicBezTo>
                    <a:pt x="17708" y="298"/>
                    <a:pt x="18486" y="658"/>
                    <a:pt x="18876" y="1498"/>
                  </a:cubicBezTo>
                  <a:cubicBezTo>
                    <a:pt x="19265" y="2338"/>
                    <a:pt x="19265" y="3658"/>
                    <a:pt x="19459" y="6178"/>
                  </a:cubicBezTo>
                  <a:cubicBezTo>
                    <a:pt x="19654" y="8698"/>
                    <a:pt x="20043" y="12418"/>
                    <a:pt x="20432" y="14758"/>
                  </a:cubicBezTo>
                  <a:cubicBezTo>
                    <a:pt x="20822" y="17098"/>
                    <a:pt x="21211" y="18058"/>
                    <a:pt x="21405" y="18838"/>
                  </a:cubicBezTo>
                  <a:cubicBezTo>
                    <a:pt x="21600" y="19618"/>
                    <a:pt x="21600" y="20218"/>
                    <a:pt x="20141" y="20638"/>
                  </a:cubicBezTo>
                  <a:cubicBezTo>
                    <a:pt x="18681" y="21058"/>
                    <a:pt x="15762" y="21298"/>
                    <a:pt x="13330" y="21418"/>
                  </a:cubicBezTo>
                  <a:cubicBezTo>
                    <a:pt x="10897" y="21538"/>
                    <a:pt x="8951" y="21538"/>
                    <a:pt x="7005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2666952" y="4637616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2698702" y="4726516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3294488" y="4466166"/>
              <a:ext cx="394815" cy="329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48" fill="norm" stroke="1" extrusionOk="0">
                  <a:moveTo>
                    <a:pt x="18329" y="0"/>
                  </a:moveTo>
                  <a:cubicBezTo>
                    <a:pt x="15571" y="1385"/>
                    <a:pt x="12814" y="2769"/>
                    <a:pt x="10574" y="3946"/>
                  </a:cubicBezTo>
                  <a:cubicBezTo>
                    <a:pt x="8333" y="5123"/>
                    <a:pt x="6610" y="6092"/>
                    <a:pt x="5346" y="6785"/>
                  </a:cubicBezTo>
                  <a:cubicBezTo>
                    <a:pt x="4082" y="7477"/>
                    <a:pt x="3278" y="7892"/>
                    <a:pt x="2588" y="8377"/>
                  </a:cubicBezTo>
                  <a:cubicBezTo>
                    <a:pt x="1899" y="8862"/>
                    <a:pt x="1325" y="9415"/>
                    <a:pt x="1497" y="9692"/>
                  </a:cubicBezTo>
                  <a:cubicBezTo>
                    <a:pt x="1669" y="9969"/>
                    <a:pt x="2588" y="9969"/>
                    <a:pt x="3967" y="10108"/>
                  </a:cubicBezTo>
                  <a:cubicBezTo>
                    <a:pt x="5346" y="10246"/>
                    <a:pt x="7184" y="10523"/>
                    <a:pt x="8333" y="10869"/>
                  </a:cubicBezTo>
                  <a:cubicBezTo>
                    <a:pt x="9482" y="11215"/>
                    <a:pt x="9942" y="11631"/>
                    <a:pt x="9999" y="12185"/>
                  </a:cubicBezTo>
                  <a:cubicBezTo>
                    <a:pt x="10057" y="12738"/>
                    <a:pt x="9712" y="13431"/>
                    <a:pt x="8448" y="14608"/>
                  </a:cubicBezTo>
                  <a:cubicBezTo>
                    <a:pt x="7184" y="15785"/>
                    <a:pt x="5001" y="17446"/>
                    <a:pt x="3565" y="18485"/>
                  </a:cubicBezTo>
                  <a:cubicBezTo>
                    <a:pt x="2129" y="19523"/>
                    <a:pt x="1440" y="19938"/>
                    <a:pt x="865" y="20354"/>
                  </a:cubicBezTo>
                  <a:cubicBezTo>
                    <a:pt x="291" y="20769"/>
                    <a:pt x="-169" y="21185"/>
                    <a:pt x="61" y="21392"/>
                  </a:cubicBezTo>
                  <a:cubicBezTo>
                    <a:pt x="291" y="21600"/>
                    <a:pt x="1210" y="21600"/>
                    <a:pt x="3737" y="21392"/>
                  </a:cubicBezTo>
                  <a:cubicBezTo>
                    <a:pt x="6265" y="21185"/>
                    <a:pt x="10401" y="20769"/>
                    <a:pt x="13618" y="20631"/>
                  </a:cubicBezTo>
                  <a:cubicBezTo>
                    <a:pt x="16835" y="20492"/>
                    <a:pt x="19133" y="20631"/>
                    <a:pt x="21431" y="20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3041057" y="4961466"/>
              <a:ext cx="21644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21444" y="0"/>
                  </a:moveTo>
                  <a:cubicBezTo>
                    <a:pt x="18927" y="4629"/>
                    <a:pt x="16411" y="9257"/>
                    <a:pt x="13790" y="12600"/>
                  </a:cubicBezTo>
                  <a:cubicBezTo>
                    <a:pt x="11168" y="15943"/>
                    <a:pt x="8442" y="18000"/>
                    <a:pt x="6450" y="19157"/>
                  </a:cubicBezTo>
                  <a:cubicBezTo>
                    <a:pt x="4458" y="20314"/>
                    <a:pt x="3199" y="20571"/>
                    <a:pt x="2151" y="20314"/>
                  </a:cubicBezTo>
                  <a:cubicBezTo>
                    <a:pt x="1102" y="20057"/>
                    <a:pt x="263" y="19286"/>
                    <a:pt x="54" y="18257"/>
                  </a:cubicBezTo>
                  <a:cubicBezTo>
                    <a:pt x="-156" y="17229"/>
                    <a:pt x="263" y="15943"/>
                    <a:pt x="997" y="15043"/>
                  </a:cubicBezTo>
                  <a:cubicBezTo>
                    <a:pt x="1731" y="14143"/>
                    <a:pt x="2780" y="13629"/>
                    <a:pt x="4667" y="13371"/>
                  </a:cubicBezTo>
                  <a:cubicBezTo>
                    <a:pt x="6555" y="13114"/>
                    <a:pt x="9281" y="13114"/>
                    <a:pt x="11063" y="13629"/>
                  </a:cubicBezTo>
                  <a:cubicBezTo>
                    <a:pt x="12846" y="14143"/>
                    <a:pt x="13685" y="15171"/>
                    <a:pt x="14209" y="16329"/>
                  </a:cubicBezTo>
                  <a:cubicBezTo>
                    <a:pt x="14733" y="17486"/>
                    <a:pt x="14943" y="18771"/>
                    <a:pt x="15572" y="19671"/>
                  </a:cubicBezTo>
                  <a:cubicBezTo>
                    <a:pt x="16201" y="20571"/>
                    <a:pt x="17250" y="21086"/>
                    <a:pt x="182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3290956" y="4976267"/>
              <a:ext cx="157047" cy="154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10" fill="norm" stroke="1" extrusionOk="0">
                  <a:moveTo>
                    <a:pt x="19640" y="4964"/>
                  </a:moveTo>
                  <a:cubicBezTo>
                    <a:pt x="20504" y="3213"/>
                    <a:pt x="21368" y="1461"/>
                    <a:pt x="20792" y="586"/>
                  </a:cubicBezTo>
                  <a:cubicBezTo>
                    <a:pt x="20216" y="-290"/>
                    <a:pt x="18200" y="-290"/>
                    <a:pt x="15320" y="1315"/>
                  </a:cubicBezTo>
                  <a:cubicBezTo>
                    <a:pt x="12440" y="2921"/>
                    <a:pt x="8696" y="6132"/>
                    <a:pt x="6248" y="8321"/>
                  </a:cubicBezTo>
                  <a:cubicBezTo>
                    <a:pt x="3800" y="10510"/>
                    <a:pt x="2648" y="11678"/>
                    <a:pt x="1640" y="13575"/>
                  </a:cubicBezTo>
                  <a:cubicBezTo>
                    <a:pt x="632" y="15472"/>
                    <a:pt x="-232" y="18099"/>
                    <a:pt x="56" y="19559"/>
                  </a:cubicBezTo>
                  <a:cubicBezTo>
                    <a:pt x="344" y="21018"/>
                    <a:pt x="1784" y="21310"/>
                    <a:pt x="5528" y="21310"/>
                  </a:cubicBezTo>
                  <a:cubicBezTo>
                    <a:pt x="9272" y="21310"/>
                    <a:pt x="15320" y="21018"/>
                    <a:pt x="21368" y="207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3321002" y="5075766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840"/>
                    <a:pt x="7200" y="10080"/>
                    <a:pt x="10800" y="6480"/>
                  </a:cubicBezTo>
                  <a:cubicBezTo>
                    <a:pt x="14400" y="2880"/>
                    <a:pt x="180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3492452" y="4914122"/>
              <a:ext cx="412751" cy="244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21482"/>
                  </a:moveTo>
                  <a:cubicBezTo>
                    <a:pt x="1883" y="20551"/>
                    <a:pt x="3766" y="19620"/>
                    <a:pt x="5151" y="19061"/>
                  </a:cubicBezTo>
                  <a:cubicBezTo>
                    <a:pt x="6535" y="18503"/>
                    <a:pt x="7422" y="18316"/>
                    <a:pt x="7588" y="17944"/>
                  </a:cubicBezTo>
                  <a:cubicBezTo>
                    <a:pt x="7754" y="17572"/>
                    <a:pt x="7200" y="17013"/>
                    <a:pt x="6425" y="16082"/>
                  </a:cubicBezTo>
                  <a:cubicBezTo>
                    <a:pt x="5649" y="15151"/>
                    <a:pt x="4652" y="13848"/>
                    <a:pt x="4154" y="12637"/>
                  </a:cubicBezTo>
                  <a:cubicBezTo>
                    <a:pt x="3655" y="11427"/>
                    <a:pt x="3655" y="10310"/>
                    <a:pt x="4265" y="8820"/>
                  </a:cubicBezTo>
                  <a:cubicBezTo>
                    <a:pt x="4874" y="7330"/>
                    <a:pt x="6092" y="5468"/>
                    <a:pt x="7422" y="3979"/>
                  </a:cubicBezTo>
                  <a:cubicBezTo>
                    <a:pt x="8751" y="2489"/>
                    <a:pt x="10191" y="1372"/>
                    <a:pt x="11188" y="720"/>
                  </a:cubicBezTo>
                  <a:cubicBezTo>
                    <a:pt x="12185" y="68"/>
                    <a:pt x="12738" y="-118"/>
                    <a:pt x="13292" y="68"/>
                  </a:cubicBezTo>
                  <a:cubicBezTo>
                    <a:pt x="13846" y="254"/>
                    <a:pt x="14400" y="813"/>
                    <a:pt x="14677" y="1558"/>
                  </a:cubicBezTo>
                  <a:cubicBezTo>
                    <a:pt x="14954" y="2303"/>
                    <a:pt x="14954" y="3234"/>
                    <a:pt x="14455" y="5468"/>
                  </a:cubicBezTo>
                  <a:cubicBezTo>
                    <a:pt x="13957" y="7703"/>
                    <a:pt x="12960" y="11241"/>
                    <a:pt x="12351" y="13475"/>
                  </a:cubicBezTo>
                  <a:cubicBezTo>
                    <a:pt x="11742" y="15710"/>
                    <a:pt x="11520" y="16641"/>
                    <a:pt x="11686" y="17106"/>
                  </a:cubicBezTo>
                  <a:cubicBezTo>
                    <a:pt x="11852" y="17572"/>
                    <a:pt x="12406" y="17572"/>
                    <a:pt x="14123" y="17292"/>
                  </a:cubicBezTo>
                  <a:cubicBezTo>
                    <a:pt x="15840" y="17013"/>
                    <a:pt x="18720" y="16454"/>
                    <a:pt x="21600" y="158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4178252" y="461221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4064407" y="4481952"/>
              <a:ext cx="266208" cy="238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12" fill="norm" stroke="1" extrusionOk="0">
                  <a:moveTo>
                    <a:pt x="16164" y="6029"/>
                  </a:moveTo>
                  <a:cubicBezTo>
                    <a:pt x="17176" y="4500"/>
                    <a:pt x="18189" y="2970"/>
                    <a:pt x="19117" y="1824"/>
                  </a:cubicBezTo>
                  <a:cubicBezTo>
                    <a:pt x="20045" y="677"/>
                    <a:pt x="20889" y="-88"/>
                    <a:pt x="21142" y="8"/>
                  </a:cubicBezTo>
                  <a:cubicBezTo>
                    <a:pt x="21395" y="103"/>
                    <a:pt x="21058" y="1059"/>
                    <a:pt x="20129" y="2970"/>
                  </a:cubicBezTo>
                  <a:cubicBezTo>
                    <a:pt x="19201" y="4882"/>
                    <a:pt x="17683" y="7749"/>
                    <a:pt x="14814" y="10425"/>
                  </a:cubicBezTo>
                  <a:cubicBezTo>
                    <a:pt x="11945" y="13101"/>
                    <a:pt x="7726" y="15586"/>
                    <a:pt x="5111" y="16733"/>
                  </a:cubicBezTo>
                  <a:cubicBezTo>
                    <a:pt x="2495" y="17880"/>
                    <a:pt x="1482" y="17689"/>
                    <a:pt x="807" y="16638"/>
                  </a:cubicBezTo>
                  <a:cubicBezTo>
                    <a:pt x="132" y="15586"/>
                    <a:pt x="-205" y="13675"/>
                    <a:pt x="132" y="12432"/>
                  </a:cubicBezTo>
                  <a:cubicBezTo>
                    <a:pt x="470" y="11190"/>
                    <a:pt x="1482" y="10616"/>
                    <a:pt x="3845" y="11285"/>
                  </a:cubicBezTo>
                  <a:cubicBezTo>
                    <a:pt x="6207" y="11954"/>
                    <a:pt x="9920" y="13866"/>
                    <a:pt x="12536" y="15777"/>
                  </a:cubicBezTo>
                  <a:cubicBezTo>
                    <a:pt x="15151" y="17689"/>
                    <a:pt x="16670" y="19600"/>
                    <a:pt x="18189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4432252" y="467571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4670088" y="4489449"/>
              <a:ext cx="185049" cy="418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055" fill="norm" stroke="1" extrusionOk="0">
                  <a:moveTo>
                    <a:pt x="1125" y="10321"/>
                  </a:moveTo>
                  <a:cubicBezTo>
                    <a:pt x="640" y="13088"/>
                    <a:pt x="155" y="15854"/>
                    <a:pt x="33" y="17557"/>
                  </a:cubicBezTo>
                  <a:cubicBezTo>
                    <a:pt x="-88" y="19259"/>
                    <a:pt x="155" y="19898"/>
                    <a:pt x="276" y="20483"/>
                  </a:cubicBezTo>
                  <a:cubicBezTo>
                    <a:pt x="397" y="21068"/>
                    <a:pt x="397" y="21600"/>
                    <a:pt x="883" y="19951"/>
                  </a:cubicBezTo>
                  <a:cubicBezTo>
                    <a:pt x="1368" y="18301"/>
                    <a:pt x="2339" y="14471"/>
                    <a:pt x="3795" y="10960"/>
                  </a:cubicBezTo>
                  <a:cubicBezTo>
                    <a:pt x="5251" y="7448"/>
                    <a:pt x="7193" y="4256"/>
                    <a:pt x="8649" y="2394"/>
                  </a:cubicBezTo>
                  <a:cubicBezTo>
                    <a:pt x="10105" y="532"/>
                    <a:pt x="11076" y="0"/>
                    <a:pt x="12168" y="0"/>
                  </a:cubicBezTo>
                  <a:cubicBezTo>
                    <a:pt x="13260" y="0"/>
                    <a:pt x="14474" y="532"/>
                    <a:pt x="16051" y="1277"/>
                  </a:cubicBezTo>
                  <a:cubicBezTo>
                    <a:pt x="17629" y="2022"/>
                    <a:pt x="19570" y="2979"/>
                    <a:pt x="20541" y="3724"/>
                  </a:cubicBezTo>
                  <a:cubicBezTo>
                    <a:pt x="21512" y="4469"/>
                    <a:pt x="21512" y="5001"/>
                    <a:pt x="20056" y="5746"/>
                  </a:cubicBezTo>
                  <a:cubicBezTo>
                    <a:pt x="18600" y="6491"/>
                    <a:pt x="15687" y="7448"/>
                    <a:pt x="13260" y="7927"/>
                  </a:cubicBezTo>
                  <a:cubicBezTo>
                    <a:pt x="10833" y="8406"/>
                    <a:pt x="8892" y="8406"/>
                    <a:pt x="7557" y="8619"/>
                  </a:cubicBezTo>
                  <a:cubicBezTo>
                    <a:pt x="6222" y="8832"/>
                    <a:pt x="5494" y="9257"/>
                    <a:pt x="4766" y="96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4832302" y="4675716"/>
              <a:ext cx="1079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4851352" y="4707466"/>
              <a:ext cx="101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000"/>
                    <a:pt x="10800" y="4000"/>
                    <a:pt x="7200" y="7600"/>
                  </a:cubicBezTo>
                  <a:cubicBezTo>
                    <a:pt x="3600" y="11200"/>
                    <a:pt x="1800" y="16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5036877" y="4514203"/>
              <a:ext cx="100226" cy="212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51" fill="norm" stroke="1" extrusionOk="0">
                  <a:moveTo>
                    <a:pt x="20873" y="1562"/>
                  </a:moveTo>
                  <a:cubicBezTo>
                    <a:pt x="19110" y="920"/>
                    <a:pt x="17346" y="279"/>
                    <a:pt x="15363" y="65"/>
                  </a:cubicBezTo>
                  <a:cubicBezTo>
                    <a:pt x="13379" y="-149"/>
                    <a:pt x="11175" y="65"/>
                    <a:pt x="8310" y="2203"/>
                  </a:cubicBezTo>
                  <a:cubicBezTo>
                    <a:pt x="5444" y="4342"/>
                    <a:pt x="1918" y="8405"/>
                    <a:pt x="595" y="11506"/>
                  </a:cubicBezTo>
                  <a:cubicBezTo>
                    <a:pt x="-727" y="14607"/>
                    <a:pt x="155" y="16746"/>
                    <a:pt x="3240" y="18243"/>
                  </a:cubicBezTo>
                  <a:cubicBezTo>
                    <a:pt x="6326" y="19740"/>
                    <a:pt x="11616" y="20596"/>
                    <a:pt x="16906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5130222" y="4522186"/>
              <a:ext cx="196370" cy="19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89" fill="norm" stroke="1" extrusionOk="0">
                  <a:moveTo>
                    <a:pt x="20049" y="2975"/>
                  </a:moveTo>
                  <a:cubicBezTo>
                    <a:pt x="20509" y="1551"/>
                    <a:pt x="20968" y="126"/>
                    <a:pt x="21198" y="8"/>
                  </a:cubicBezTo>
                  <a:cubicBezTo>
                    <a:pt x="21428" y="-111"/>
                    <a:pt x="21428" y="1076"/>
                    <a:pt x="20279" y="3805"/>
                  </a:cubicBezTo>
                  <a:cubicBezTo>
                    <a:pt x="19130" y="6535"/>
                    <a:pt x="16832" y="10808"/>
                    <a:pt x="14305" y="13775"/>
                  </a:cubicBezTo>
                  <a:cubicBezTo>
                    <a:pt x="11777" y="16742"/>
                    <a:pt x="9019" y="18403"/>
                    <a:pt x="6951" y="19471"/>
                  </a:cubicBezTo>
                  <a:cubicBezTo>
                    <a:pt x="4883" y="20540"/>
                    <a:pt x="3505" y="21014"/>
                    <a:pt x="2356" y="20658"/>
                  </a:cubicBezTo>
                  <a:cubicBezTo>
                    <a:pt x="1207" y="20302"/>
                    <a:pt x="288" y="19115"/>
                    <a:pt x="58" y="17929"/>
                  </a:cubicBezTo>
                  <a:cubicBezTo>
                    <a:pt x="-172" y="16742"/>
                    <a:pt x="288" y="15555"/>
                    <a:pt x="1437" y="14843"/>
                  </a:cubicBezTo>
                  <a:cubicBezTo>
                    <a:pt x="2585" y="14131"/>
                    <a:pt x="4424" y="13893"/>
                    <a:pt x="7066" y="15080"/>
                  </a:cubicBezTo>
                  <a:cubicBezTo>
                    <a:pt x="9709" y="16267"/>
                    <a:pt x="13156" y="18878"/>
                    <a:pt x="16602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5327602" y="4504266"/>
              <a:ext cx="114369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600" fill="norm" stroke="1" extrusionOk="0">
                  <a:moveTo>
                    <a:pt x="13886" y="0"/>
                  </a:moveTo>
                  <a:cubicBezTo>
                    <a:pt x="16200" y="720"/>
                    <a:pt x="18514" y="1440"/>
                    <a:pt x="19864" y="3060"/>
                  </a:cubicBezTo>
                  <a:cubicBezTo>
                    <a:pt x="21214" y="4680"/>
                    <a:pt x="21600" y="7200"/>
                    <a:pt x="18129" y="10440"/>
                  </a:cubicBezTo>
                  <a:cubicBezTo>
                    <a:pt x="14657" y="13680"/>
                    <a:pt x="7329" y="176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823734" y="4579488"/>
              <a:ext cx="179519" cy="241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226" fill="norm" stroke="1" extrusionOk="0">
                  <a:moveTo>
                    <a:pt x="7738" y="1204"/>
                  </a:moveTo>
                  <a:cubicBezTo>
                    <a:pt x="6482" y="1204"/>
                    <a:pt x="5227" y="1204"/>
                    <a:pt x="3971" y="2228"/>
                  </a:cubicBezTo>
                  <a:cubicBezTo>
                    <a:pt x="2715" y="3252"/>
                    <a:pt x="1459" y="5300"/>
                    <a:pt x="706" y="8186"/>
                  </a:cubicBezTo>
                  <a:cubicBezTo>
                    <a:pt x="-48" y="11073"/>
                    <a:pt x="-299" y="14797"/>
                    <a:pt x="454" y="17311"/>
                  </a:cubicBezTo>
                  <a:cubicBezTo>
                    <a:pt x="1208" y="19824"/>
                    <a:pt x="2966" y="21128"/>
                    <a:pt x="5729" y="21221"/>
                  </a:cubicBezTo>
                  <a:cubicBezTo>
                    <a:pt x="8492" y="21314"/>
                    <a:pt x="12259" y="20197"/>
                    <a:pt x="14645" y="18242"/>
                  </a:cubicBezTo>
                  <a:cubicBezTo>
                    <a:pt x="17031" y="16286"/>
                    <a:pt x="18036" y="13493"/>
                    <a:pt x="18538" y="11166"/>
                  </a:cubicBezTo>
                  <a:cubicBezTo>
                    <a:pt x="19041" y="8838"/>
                    <a:pt x="19041" y="6976"/>
                    <a:pt x="18413" y="5114"/>
                  </a:cubicBezTo>
                  <a:cubicBezTo>
                    <a:pt x="17785" y="3252"/>
                    <a:pt x="16529" y="1390"/>
                    <a:pt x="14645" y="552"/>
                  </a:cubicBezTo>
                  <a:cubicBezTo>
                    <a:pt x="12761" y="-286"/>
                    <a:pt x="10250" y="-100"/>
                    <a:pt x="7989" y="645"/>
                  </a:cubicBezTo>
                  <a:cubicBezTo>
                    <a:pt x="5729" y="1390"/>
                    <a:pt x="3720" y="2693"/>
                    <a:pt x="2464" y="3997"/>
                  </a:cubicBezTo>
                  <a:cubicBezTo>
                    <a:pt x="1208" y="5300"/>
                    <a:pt x="706" y="6604"/>
                    <a:pt x="1082" y="7348"/>
                  </a:cubicBezTo>
                  <a:cubicBezTo>
                    <a:pt x="1459" y="8093"/>
                    <a:pt x="2715" y="8280"/>
                    <a:pt x="6231" y="8186"/>
                  </a:cubicBezTo>
                  <a:cubicBezTo>
                    <a:pt x="9748" y="8093"/>
                    <a:pt x="15524" y="7721"/>
                    <a:pt x="21301" y="7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1085802" y="4650316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098502" y="4745566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824236" y="5677299"/>
              <a:ext cx="265562" cy="334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25" fill="norm" stroke="1" extrusionOk="0">
                  <a:moveTo>
                    <a:pt x="15915" y="4160"/>
                  </a:moveTo>
                  <a:cubicBezTo>
                    <a:pt x="16085" y="3485"/>
                    <a:pt x="16256" y="2810"/>
                    <a:pt x="16341" y="2135"/>
                  </a:cubicBezTo>
                  <a:cubicBezTo>
                    <a:pt x="16426" y="1460"/>
                    <a:pt x="16426" y="785"/>
                    <a:pt x="16000" y="380"/>
                  </a:cubicBezTo>
                  <a:cubicBezTo>
                    <a:pt x="15575" y="-25"/>
                    <a:pt x="14725" y="-160"/>
                    <a:pt x="13279" y="245"/>
                  </a:cubicBezTo>
                  <a:cubicBezTo>
                    <a:pt x="11834" y="650"/>
                    <a:pt x="9793" y="1595"/>
                    <a:pt x="7667" y="3282"/>
                  </a:cubicBezTo>
                  <a:cubicBezTo>
                    <a:pt x="5541" y="4970"/>
                    <a:pt x="3330" y="7400"/>
                    <a:pt x="1969" y="9695"/>
                  </a:cubicBezTo>
                  <a:cubicBezTo>
                    <a:pt x="608" y="11990"/>
                    <a:pt x="98" y="14150"/>
                    <a:pt x="13" y="15905"/>
                  </a:cubicBezTo>
                  <a:cubicBezTo>
                    <a:pt x="-72" y="17660"/>
                    <a:pt x="268" y="19010"/>
                    <a:pt x="1204" y="19955"/>
                  </a:cubicBezTo>
                  <a:cubicBezTo>
                    <a:pt x="2139" y="20900"/>
                    <a:pt x="3670" y="21440"/>
                    <a:pt x="6391" y="21305"/>
                  </a:cubicBezTo>
                  <a:cubicBezTo>
                    <a:pt x="9112" y="21170"/>
                    <a:pt x="13024" y="20360"/>
                    <a:pt x="15575" y="19347"/>
                  </a:cubicBezTo>
                  <a:cubicBezTo>
                    <a:pt x="18126" y="18335"/>
                    <a:pt x="19317" y="17120"/>
                    <a:pt x="20167" y="15500"/>
                  </a:cubicBezTo>
                  <a:cubicBezTo>
                    <a:pt x="21018" y="13880"/>
                    <a:pt x="21528" y="11855"/>
                    <a:pt x="21273" y="9830"/>
                  </a:cubicBezTo>
                  <a:cubicBezTo>
                    <a:pt x="21018" y="7805"/>
                    <a:pt x="19997" y="5780"/>
                    <a:pt x="18637" y="4362"/>
                  </a:cubicBezTo>
                  <a:cubicBezTo>
                    <a:pt x="17276" y="2945"/>
                    <a:pt x="15575" y="2135"/>
                    <a:pt x="13874" y="1797"/>
                  </a:cubicBezTo>
                  <a:cubicBezTo>
                    <a:pt x="12174" y="1460"/>
                    <a:pt x="10473" y="1595"/>
                    <a:pt x="8857" y="2270"/>
                  </a:cubicBezTo>
                  <a:cubicBezTo>
                    <a:pt x="7241" y="2945"/>
                    <a:pt x="5711" y="4160"/>
                    <a:pt x="4690" y="5037"/>
                  </a:cubicBezTo>
                  <a:cubicBezTo>
                    <a:pt x="3670" y="5915"/>
                    <a:pt x="3159" y="6455"/>
                    <a:pt x="3245" y="6927"/>
                  </a:cubicBezTo>
                  <a:cubicBezTo>
                    <a:pt x="3330" y="7400"/>
                    <a:pt x="4010" y="7805"/>
                    <a:pt x="6051" y="7670"/>
                  </a:cubicBezTo>
                  <a:cubicBezTo>
                    <a:pt x="8092" y="7535"/>
                    <a:pt x="11493" y="6860"/>
                    <a:pt x="14215" y="6185"/>
                  </a:cubicBezTo>
                  <a:cubicBezTo>
                    <a:pt x="16936" y="5510"/>
                    <a:pt x="18977" y="4835"/>
                    <a:pt x="21018" y="4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859318" y="5480049"/>
              <a:ext cx="182035" cy="159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12558" y="7105"/>
                  </a:moveTo>
                  <a:cubicBezTo>
                    <a:pt x="10047" y="10232"/>
                    <a:pt x="7535" y="13358"/>
                    <a:pt x="5777" y="15489"/>
                  </a:cubicBezTo>
                  <a:cubicBezTo>
                    <a:pt x="4019" y="17621"/>
                    <a:pt x="3014" y="18758"/>
                    <a:pt x="2009" y="19753"/>
                  </a:cubicBezTo>
                  <a:cubicBezTo>
                    <a:pt x="1005" y="20747"/>
                    <a:pt x="0" y="21600"/>
                    <a:pt x="0" y="21458"/>
                  </a:cubicBezTo>
                  <a:cubicBezTo>
                    <a:pt x="0" y="21316"/>
                    <a:pt x="1005" y="20179"/>
                    <a:pt x="3014" y="16911"/>
                  </a:cubicBezTo>
                  <a:cubicBezTo>
                    <a:pt x="5023" y="13642"/>
                    <a:pt x="8037" y="8242"/>
                    <a:pt x="9921" y="4832"/>
                  </a:cubicBezTo>
                  <a:cubicBezTo>
                    <a:pt x="11805" y="1421"/>
                    <a:pt x="12558" y="0"/>
                    <a:pt x="13186" y="0"/>
                  </a:cubicBezTo>
                  <a:cubicBezTo>
                    <a:pt x="13814" y="0"/>
                    <a:pt x="14316" y="1421"/>
                    <a:pt x="15698" y="4832"/>
                  </a:cubicBezTo>
                  <a:cubicBezTo>
                    <a:pt x="17079" y="8242"/>
                    <a:pt x="19340" y="13642"/>
                    <a:pt x="21600" y="190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1447752" y="5822073"/>
              <a:ext cx="1841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731" y="11918"/>
                    <a:pt x="5462" y="3818"/>
                    <a:pt x="9062" y="1118"/>
                  </a:cubicBezTo>
                  <a:cubicBezTo>
                    <a:pt x="12662" y="-1582"/>
                    <a:pt x="17131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1435052" y="5933016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2029514" y="5729816"/>
              <a:ext cx="370739" cy="296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18919" y="0"/>
                  </a:moveTo>
                  <a:cubicBezTo>
                    <a:pt x="16832" y="1389"/>
                    <a:pt x="14746" y="2777"/>
                    <a:pt x="13028" y="3934"/>
                  </a:cubicBezTo>
                  <a:cubicBezTo>
                    <a:pt x="11310" y="5091"/>
                    <a:pt x="9960" y="6017"/>
                    <a:pt x="8978" y="6634"/>
                  </a:cubicBezTo>
                  <a:cubicBezTo>
                    <a:pt x="7996" y="7251"/>
                    <a:pt x="7382" y="7560"/>
                    <a:pt x="6830" y="7946"/>
                  </a:cubicBezTo>
                  <a:cubicBezTo>
                    <a:pt x="6278" y="8331"/>
                    <a:pt x="5787" y="8794"/>
                    <a:pt x="5910" y="9103"/>
                  </a:cubicBezTo>
                  <a:cubicBezTo>
                    <a:pt x="6032" y="9411"/>
                    <a:pt x="6769" y="9566"/>
                    <a:pt x="7873" y="9643"/>
                  </a:cubicBezTo>
                  <a:cubicBezTo>
                    <a:pt x="8978" y="9720"/>
                    <a:pt x="10451" y="9720"/>
                    <a:pt x="11555" y="9720"/>
                  </a:cubicBezTo>
                  <a:cubicBezTo>
                    <a:pt x="12660" y="9720"/>
                    <a:pt x="13396" y="9720"/>
                    <a:pt x="13764" y="10106"/>
                  </a:cubicBezTo>
                  <a:cubicBezTo>
                    <a:pt x="14132" y="10491"/>
                    <a:pt x="14132" y="11263"/>
                    <a:pt x="13826" y="11803"/>
                  </a:cubicBezTo>
                  <a:cubicBezTo>
                    <a:pt x="13519" y="12343"/>
                    <a:pt x="12905" y="12651"/>
                    <a:pt x="11371" y="13577"/>
                  </a:cubicBezTo>
                  <a:cubicBezTo>
                    <a:pt x="9837" y="14503"/>
                    <a:pt x="7382" y="16046"/>
                    <a:pt x="5480" y="17126"/>
                  </a:cubicBezTo>
                  <a:cubicBezTo>
                    <a:pt x="3578" y="18206"/>
                    <a:pt x="2228" y="18823"/>
                    <a:pt x="1307" y="19440"/>
                  </a:cubicBezTo>
                  <a:cubicBezTo>
                    <a:pt x="387" y="20057"/>
                    <a:pt x="-104" y="20674"/>
                    <a:pt x="19" y="21060"/>
                  </a:cubicBezTo>
                  <a:cubicBezTo>
                    <a:pt x="141" y="21446"/>
                    <a:pt x="878" y="21600"/>
                    <a:pt x="3026" y="21600"/>
                  </a:cubicBezTo>
                  <a:cubicBezTo>
                    <a:pt x="5173" y="21600"/>
                    <a:pt x="8732" y="21446"/>
                    <a:pt x="12046" y="21214"/>
                  </a:cubicBezTo>
                  <a:cubicBezTo>
                    <a:pt x="15360" y="20983"/>
                    <a:pt x="18428" y="20674"/>
                    <a:pt x="21496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8058102" y="4473464"/>
              <a:ext cx="134477" cy="428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552" fill="norm" stroke="1" extrusionOk="0">
                  <a:moveTo>
                    <a:pt x="2991" y="5698"/>
                  </a:moveTo>
                  <a:cubicBezTo>
                    <a:pt x="2658" y="9422"/>
                    <a:pt x="2326" y="13146"/>
                    <a:pt x="1994" y="15540"/>
                  </a:cubicBezTo>
                  <a:cubicBezTo>
                    <a:pt x="1662" y="17934"/>
                    <a:pt x="1329" y="18998"/>
                    <a:pt x="997" y="19903"/>
                  </a:cubicBezTo>
                  <a:cubicBezTo>
                    <a:pt x="665" y="20807"/>
                    <a:pt x="332" y="21552"/>
                    <a:pt x="166" y="21552"/>
                  </a:cubicBezTo>
                  <a:cubicBezTo>
                    <a:pt x="0" y="21552"/>
                    <a:pt x="0" y="20807"/>
                    <a:pt x="0" y="18360"/>
                  </a:cubicBezTo>
                  <a:cubicBezTo>
                    <a:pt x="0" y="15913"/>
                    <a:pt x="0" y="11763"/>
                    <a:pt x="332" y="8837"/>
                  </a:cubicBezTo>
                  <a:cubicBezTo>
                    <a:pt x="665" y="5911"/>
                    <a:pt x="1329" y="4208"/>
                    <a:pt x="1994" y="3091"/>
                  </a:cubicBezTo>
                  <a:cubicBezTo>
                    <a:pt x="2658" y="1974"/>
                    <a:pt x="3323" y="1442"/>
                    <a:pt x="4486" y="963"/>
                  </a:cubicBezTo>
                  <a:cubicBezTo>
                    <a:pt x="5649" y="484"/>
                    <a:pt x="7311" y="58"/>
                    <a:pt x="9138" y="5"/>
                  </a:cubicBezTo>
                  <a:cubicBezTo>
                    <a:pt x="10966" y="-48"/>
                    <a:pt x="12960" y="271"/>
                    <a:pt x="15286" y="1388"/>
                  </a:cubicBezTo>
                  <a:cubicBezTo>
                    <a:pt x="17612" y="2506"/>
                    <a:pt x="20271" y="4421"/>
                    <a:pt x="20935" y="6709"/>
                  </a:cubicBezTo>
                  <a:cubicBezTo>
                    <a:pt x="21600" y="8996"/>
                    <a:pt x="20271" y="11656"/>
                    <a:pt x="18942" y="13519"/>
                  </a:cubicBezTo>
                  <a:cubicBezTo>
                    <a:pt x="17612" y="15381"/>
                    <a:pt x="16283" y="16445"/>
                    <a:pt x="15286" y="17349"/>
                  </a:cubicBezTo>
                  <a:cubicBezTo>
                    <a:pt x="14289" y="18253"/>
                    <a:pt x="13625" y="18998"/>
                    <a:pt x="12462" y="19371"/>
                  </a:cubicBezTo>
                  <a:cubicBezTo>
                    <a:pt x="11298" y="19743"/>
                    <a:pt x="9637" y="19743"/>
                    <a:pt x="7975" y="19743"/>
                  </a:cubicBezTo>
                  <a:cubicBezTo>
                    <a:pt x="6314" y="19743"/>
                    <a:pt x="4652" y="19743"/>
                    <a:pt x="3988" y="19637"/>
                  </a:cubicBezTo>
                  <a:cubicBezTo>
                    <a:pt x="3323" y="19530"/>
                    <a:pt x="3655" y="19318"/>
                    <a:pt x="3988" y="191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8293052" y="4663016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8293052" y="4745566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7100"/>
                    <a:pt x="10667" y="12600"/>
                    <a:pt x="14267" y="9000"/>
                  </a:cubicBezTo>
                  <a:cubicBezTo>
                    <a:pt x="17867" y="5400"/>
                    <a:pt x="19733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8534740" y="4488131"/>
              <a:ext cx="152013" cy="356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504" fill="norm" stroke="1" extrusionOk="0">
                  <a:moveTo>
                    <a:pt x="21250" y="2125"/>
                  </a:moveTo>
                  <a:cubicBezTo>
                    <a:pt x="20658" y="1486"/>
                    <a:pt x="20066" y="847"/>
                    <a:pt x="19031" y="463"/>
                  </a:cubicBezTo>
                  <a:cubicBezTo>
                    <a:pt x="17995" y="80"/>
                    <a:pt x="16516" y="-48"/>
                    <a:pt x="14149" y="16"/>
                  </a:cubicBezTo>
                  <a:cubicBezTo>
                    <a:pt x="11782" y="80"/>
                    <a:pt x="8527" y="335"/>
                    <a:pt x="6603" y="847"/>
                  </a:cubicBezTo>
                  <a:cubicBezTo>
                    <a:pt x="4680" y="1358"/>
                    <a:pt x="4088" y="2125"/>
                    <a:pt x="4236" y="2764"/>
                  </a:cubicBezTo>
                  <a:cubicBezTo>
                    <a:pt x="4384" y="3403"/>
                    <a:pt x="5272" y="3914"/>
                    <a:pt x="6751" y="4681"/>
                  </a:cubicBezTo>
                  <a:cubicBezTo>
                    <a:pt x="8231" y="5448"/>
                    <a:pt x="10302" y="6470"/>
                    <a:pt x="11190" y="7748"/>
                  </a:cubicBezTo>
                  <a:cubicBezTo>
                    <a:pt x="12077" y="9027"/>
                    <a:pt x="11782" y="10560"/>
                    <a:pt x="11042" y="11519"/>
                  </a:cubicBezTo>
                  <a:cubicBezTo>
                    <a:pt x="10302" y="12477"/>
                    <a:pt x="9118" y="12861"/>
                    <a:pt x="7787" y="13180"/>
                  </a:cubicBezTo>
                  <a:cubicBezTo>
                    <a:pt x="6455" y="13500"/>
                    <a:pt x="4976" y="13756"/>
                    <a:pt x="3645" y="13692"/>
                  </a:cubicBezTo>
                  <a:cubicBezTo>
                    <a:pt x="2313" y="13628"/>
                    <a:pt x="1129" y="13244"/>
                    <a:pt x="1129" y="12861"/>
                  </a:cubicBezTo>
                  <a:cubicBezTo>
                    <a:pt x="1129" y="12477"/>
                    <a:pt x="2313" y="12094"/>
                    <a:pt x="3645" y="11838"/>
                  </a:cubicBezTo>
                  <a:cubicBezTo>
                    <a:pt x="4976" y="11583"/>
                    <a:pt x="6455" y="11455"/>
                    <a:pt x="7491" y="11774"/>
                  </a:cubicBezTo>
                  <a:cubicBezTo>
                    <a:pt x="8527" y="12094"/>
                    <a:pt x="9118" y="12861"/>
                    <a:pt x="8379" y="13947"/>
                  </a:cubicBezTo>
                  <a:cubicBezTo>
                    <a:pt x="7639" y="15034"/>
                    <a:pt x="5568" y="16440"/>
                    <a:pt x="4088" y="17398"/>
                  </a:cubicBezTo>
                  <a:cubicBezTo>
                    <a:pt x="2609" y="18357"/>
                    <a:pt x="1721" y="18868"/>
                    <a:pt x="982" y="19443"/>
                  </a:cubicBezTo>
                  <a:cubicBezTo>
                    <a:pt x="242" y="20018"/>
                    <a:pt x="-350" y="20657"/>
                    <a:pt x="242" y="21041"/>
                  </a:cubicBezTo>
                  <a:cubicBezTo>
                    <a:pt x="834" y="21424"/>
                    <a:pt x="2609" y="21552"/>
                    <a:pt x="6012" y="21488"/>
                  </a:cubicBezTo>
                  <a:cubicBezTo>
                    <a:pt x="9414" y="21424"/>
                    <a:pt x="14445" y="21169"/>
                    <a:pt x="19475" y="209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8743902" y="4586816"/>
              <a:ext cx="152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2585"/>
                    <a:pt x="8400" y="5169"/>
                    <a:pt x="12000" y="8769"/>
                  </a:cubicBezTo>
                  <a:cubicBezTo>
                    <a:pt x="15600" y="12369"/>
                    <a:pt x="18600" y="1698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8805406" y="4580466"/>
              <a:ext cx="12899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600" fill="norm" stroke="1" extrusionOk="0">
                  <a:moveTo>
                    <a:pt x="21232" y="0"/>
                  </a:moveTo>
                  <a:cubicBezTo>
                    <a:pt x="16703" y="3600"/>
                    <a:pt x="12174" y="7200"/>
                    <a:pt x="8516" y="10371"/>
                  </a:cubicBezTo>
                  <a:cubicBezTo>
                    <a:pt x="4858" y="13543"/>
                    <a:pt x="2071" y="16286"/>
                    <a:pt x="851" y="18086"/>
                  </a:cubicBezTo>
                  <a:cubicBezTo>
                    <a:pt x="-368" y="19886"/>
                    <a:pt x="-20" y="20743"/>
                    <a:pt x="3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8978852" y="4770966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9080452" y="4847166"/>
              <a:ext cx="31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9169352" y="4885266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9385252" y="4853516"/>
              <a:ext cx="57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4400"/>
                    <a:pt x="6400" y="7200"/>
                    <a:pt x="10000" y="3600"/>
                  </a:cubicBezTo>
                  <a:cubicBezTo>
                    <a:pt x="13600" y="0"/>
                    <a:pt x="176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9531302" y="4866216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9842452" y="4548716"/>
              <a:ext cx="1778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2057"/>
                    <a:pt x="5143" y="4114"/>
                    <a:pt x="8229" y="7071"/>
                  </a:cubicBezTo>
                  <a:cubicBezTo>
                    <a:pt x="11314" y="10029"/>
                    <a:pt x="14914" y="13886"/>
                    <a:pt x="17229" y="16457"/>
                  </a:cubicBezTo>
                  <a:cubicBezTo>
                    <a:pt x="19543" y="19029"/>
                    <a:pt x="20571" y="203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9881796" y="4582211"/>
              <a:ext cx="204634" cy="334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488" fill="norm" stroke="1" extrusionOk="0">
                  <a:moveTo>
                    <a:pt x="20818" y="1518"/>
                  </a:moveTo>
                  <a:cubicBezTo>
                    <a:pt x="21036" y="839"/>
                    <a:pt x="21254" y="160"/>
                    <a:pt x="20927" y="24"/>
                  </a:cubicBezTo>
                  <a:cubicBezTo>
                    <a:pt x="20599" y="-112"/>
                    <a:pt x="19727" y="296"/>
                    <a:pt x="16999" y="2197"/>
                  </a:cubicBezTo>
                  <a:cubicBezTo>
                    <a:pt x="14272" y="4099"/>
                    <a:pt x="9690" y="7496"/>
                    <a:pt x="6418" y="10552"/>
                  </a:cubicBezTo>
                  <a:cubicBezTo>
                    <a:pt x="3145" y="13609"/>
                    <a:pt x="1181" y="16326"/>
                    <a:pt x="418" y="18092"/>
                  </a:cubicBezTo>
                  <a:cubicBezTo>
                    <a:pt x="-346" y="19858"/>
                    <a:pt x="90" y="20673"/>
                    <a:pt x="527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10008641" y="4845275"/>
              <a:ext cx="93656" cy="122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195" fill="norm" stroke="1" extrusionOk="0">
                  <a:moveTo>
                    <a:pt x="8393" y="1426"/>
                  </a:moveTo>
                  <a:cubicBezTo>
                    <a:pt x="6953" y="5819"/>
                    <a:pt x="5513" y="10212"/>
                    <a:pt x="4073" y="14056"/>
                  </a:cubicBezTo>
                  <a:cubicBezTo>
                    <a:pt x="2633" y="17900"/>
                    <a:pt x="1193" y="21195"/>
                    <a:pt x="473" y="21195"/>
                  </a:cubicBezTo>
                  <a:cubicBezTo>
                    <a:pt x="-247" y="21195"/>
                    <a:pt x="-247" y="17900"/>
                    <a:pt x="1193" y="14422"/>
                  </a:cubicBezTo>
                  <a:cubicBezTo>
                    <a:pt x="2633" y="10944"/>
                    <a:pt x="5513" y="7283"/>
                    <a:pt x="7913" y="4903"/>
                  </a:cubicBezTo>
                  <a:cubicBezTo>
                    <a:pt x="10313" y="2524"/>
                    <a:pt x="12233" y="1426"/>
                    <a:pt x="14393" y="693"/>
                  </a:cubicBezTo>
                  <a:cubicBezTo>
                    <a:pt x="16553" y="-39"/>
                    <a:pt x="18953" y="-405"/>
                    <a:pt x="20153" y="693"/>
                  </a:cubicBezTo>
                  <a:cubicBezTo>
                    <a:pt x="21353" y="1792"/>
                    <a:pt x="21353" y="4354"/>
                    <a:pt x="21113" y="7466"/>
                  </a:cubicBezTo>
                  <a:cubicBezTo>
                    <a:pt x="20873" y="10578"/>
                    <a:pt x="20393" y="14239"/>
                    <a:pt x="19913" y="17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10166302" y="4531554"/>
              <a:ext cx="135088" cy="442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508" fill="norm" stroke="1" extrusionOk="0">
                  <a:moveTo>
                    <a:pt x="9969" y="1451"/>
                  </a:moveTo>
                  <a:cubicBezTo>
                    <a:pt x="11298" y="937"/>
                    <a:pt x="12628" y="422"/>
                    <a:pt x="14123" y="165"/>
                  </a:cubicBezTo>
                  <a:cubicBezTo>
                    <a:pt x="15618" y="-92"/>
                    <a:pt x="17280" y="-92"/>
                    <a:pt x="18775" y="474"/>
                  </a:cubicBezTo>
                  <a:cubicBezTo>
                    <a:pt x="20271" y="1039"/>
                    <a:pt x="21600" y="2171"/>
                    <a:pt x="21102" y="3559"/>
                  </a:cubicBezTo>
                  <a:cubicBezTo>
                    <a:pt x="20603" y="4948"/>
                    <a:pt x="18277" y="6594"/>
                    <a:pt x="16449" y="7622"/>
                  </a:cubicBezTo>
                  <a:cubicBezTo>
                    <a:pt x="14622" y="8651"/>
                    <a:pt x="13292" y="9062"/>
                    <a:pt x="11797" y="9474"/>
                  </a:cubicBezTo>
                  <a:cubicBezTo>
                    <a:pt x="10302" y="9885"/>
                    <a:pt x="8640" y="10297"/>
                    <a:pt x="8308" y="10708"/>
                  </a:cubicBezTo>
                  <a:cubicBezTo>
                    <a:pt x="7975" y="11119"/>
                    <a:pt x="8972" y="11531"/>
                    <a:pt x="10302" y="12508"/>
                  </a:cubicBezTo>
                  <a:cubicBezTo>
                    <a:pt x="11631" y="13485"/>
                    <a:pt x="13292" y="15028"/>
                    <a:pt x="14123" y="16314"/>
                  </a:cubicBezTo>
                  <a:cubicBezTo>
                    <a:pt x="14954" y="17599"/>
                    <a:pt x="14954" y="18628"/>
                    <a:pt x="12462" y="19451"/>
                  </a:cubicBezTo>
                  <a:cubicBezTo>
                    <a:pt x="9969" y="20274"/>
                    <a:pt x="4985" y="20891"/>
                    <a:pt x="0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10471102" y="4816474"/>
              <a:ext cx="304801" cy="106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21388"/>
                  </a:moveTo>
                  <a:cubicBezTo>
                    <a:pt x="150" y="15882"/>
                    <a:pt x="300" y="10376"/>
                    <a:pt x="825" y="6776"/>
                  </a:cubicBezTo>
                  <a:cubicBezTo>
                    <a:pt x="1350" y="3176"/>
                    <a:pt x="2250" y="1482"/>
                    <a:pt x="3075" y="635"/>
                  </a:cubicBezTo>
                  <a:cubicBezTo>
                    <a:pt x="3900" y="-212"/>
                    <a:pt x="4650" y="-212"/>
                    <a:pt x="5250" y="635"/>
                  </a:cubicBezTo>
                  <a:cubicBezTo>
                    <a:pt x="5850" y="1482"/>
                    <a:pt x="6300" y="3176"/>
                    <a:pt x="7050" y="5929"/>
                  </a:cubicBezTo>
                  <a:cubicBezTo>
                    <a:pt x="7800" y="8682"/>
                    <a:pt x="8850" y="12494"/>
                    <a:pt x="10125" y="15035"/>
                  </a:cubicBezTo>
                  <a:cubicBezTo>
                    <a:pt x="11400" y="17576"/>
                    <a:pt x="12900" y="18847"/>
                    <a:pt x="14850" y="16941"/>
                  </a:cubicBezTo>
                  <a:cubicBezTo>
                    <a:pt x="16800" y="15035"/>
                    <a:pt x="19200" y="9953"/>
                    <a:pt x="21600" y="48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10560002" y="4643966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10585402" y="4586816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10673745" y="4605866"/>
              <a:ext cx="25958" cy="147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205" fill="norm" stroke="1" extrusionOk="0">
                  <a:moveTo>
                    <a:pt x="20375" y="10039"/>
                  </a:moveTo>
                  <a:cubicBezTo>
                    <a:pt x="18713" y="11561"/>
                    <a:pt x="17052" y="13082"/>
                    <a:pt x="12898" y="15363"/>
                  </a:cubicBezTo>
                  <a:cubicBezTo>
                    <a:pt x="8744" y="17645"/>
                    <a:pt x="2098" y="20687"/>
                    <a:pt x="437" y="21144"/>
                  </a:cubicBezTo>
                  <a:cubicBezTo>
                    <a:pt x="-1225" y="21600"/>
                    <a:pt x="2098" y="19470"/>
                    <a:pt x="6252" y="15668"/>
                  </a:cubicBezTo>
                  <a:cubicBezTo>
                    <a:pt x="10406" y="11865"/>
                    <a:pt x="15390" y="6389"/>
                    <a:pt x="17883" y="3499"/>
                  </a:cubicBezTo>
                  <a:cubicBezTo>
                    <a:pt x="20375" y="608"/>
                    <a:pt x="20375" y="304"/>
                    <a:pt x="203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10732734" y="4445986"/>
              <a:ext cx="149939" cy="348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33" fill="norm" stroke="1" extrusionOk="0">
                  <a:moveTo>
                    <a:pt x="16918" y="14122"/>
                  </a:moveTo>
                  <a:cubicBezTo>
                    <a:pt x="16018" y="13602"/>
                    <a:pt x="15118" y="13081"/>
                    <a:pt x="13168" y="12821"/>
                  </a:cubicBezTo>
                  <a:cubicBezTo>
                    <a:pt x="11218" y="12561"/>
                    <a:pt x="8218" y="12561"/>
                    <a:pt x="5818" y="13146"/>
                  </a:cubicBezTo>
                  <a:cubicBezTo>
                    <a:pt x="3418" y="13732"/>
                    <a:pt x="1618" y="14903"/>
                    <a:pt x="718" y="16269"/>
                  </a:cubicBezTo>
                  <a:cubicBezTo>
                    <a:pt x="-182" y="17635"/>
                    <a:pt x="-182" y="19197"/>
                    <a:pt x="418" y="20173"/>
                  </a:cubicBezTo>
                  <a:cubicBezTo>
                    <a:pt x="1018" y="21149"/>
                    <a:pt x="2218" y="21539"/>
                    <a:pt x="4318" y="21409"/>
                  </a:cubicBezTo>
                  <a:cubicBezTo>
                    <a:pt x="6418" y="21279"/>
                    <a:pt x="9418" y="20628"/>
                    <a:pt x="11818" y="18806"/>
                  </a:cubicBezTo>
                  <a:cubicBezTo>
                    <a:pt x="14218" y="16985"/>
                    <a:pt x="16018" y="13992"/>
                    <a:pt x="17518" y="10934"/>
                  </a:cubicBezTo>
                  <a:cubicBezTo>
                    <a:pt x="19018" y="7876"/>
                    <a:pt x="20218" y="4753"/>
                    <a:pt x="20818" y="2802"/>
                  </a:cubicBezTo>
                  <a:cubicBezTo>
                    <a:pt x="21418" y="850"/>
                    <a:pt x="21418" y="69"/>
                    <a:pt x="20668" y="4"/>
                  </a:cubicBezTo>
                  <a:cubicBezTo>
                    <a:pt x="19918" y="-61"/>
                    <a:pt x="18418" y="590"/>
                    <a:pt x="17368" y="2411"/>
                  </a:cubicBezTo>
                  <a:cubicBezTo>
                    <a:pt x="16318" y="4233"/>
                    <a:pt x="15718" y="7226"/>
                    <a:pt x="16168" y="10023"/>
                  </a:cubicBezTo>
                  <a:cubicBezTo>
                    <a:pt x="16618" y="12821"/>
                    <a:pt x="18118" y="15423"/>
                    <a:pt x="19618" y="18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11061652" y="4631266"/>
              <a:ext cx="1270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0"/>
                  </a:moveTo>
                  <a:cubicBezTo>
                    <a:pt x="1080" y="735"/>
                    <a:pt x="0" y="1469"/>
                    <a:pt x="0" y="2718"/>
                  </a:cubicBezTo>
                  <a:cubicBezTo>
                    <a:pt x="0" y="3967"/>
                    <a:pt x="1080" y="5731"/>
                    <a:pt x="3600" y="8302"/>
                  </a:cubicBezTo>
                  <a:cubicBezTo>
                    <a:pt x="6120" y="10873"/>
                    <a:pt x="10080" y="14253"/>
                    <a:pt x="13320" y="16604"/>
                  </a:cubicBezTo>
                  <a:cubicBezTo>
                    <a:pt x="16560" y="18955"/>
                    <a:pt x="19080" y="2027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10972752" y="4618566"/>
              <a:ext cx="3111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24" y="643"/>
                    <a:pt x="19249" y="1286"/>
                    <a:pt x="16604" y="3279"/>
                  </a:cubicBezTo>
                  <a:cubicBezTo>
                    <a:pt x="13959" y="5271"/>
                    <a:pt x="9845" y="8614"/>
                    <a:pt x="6833" y="11443"/>
                  </a:cubicBezTo>
                  <a:cubicBezTo>
                    <a:pt x="3820" y="14271"/>
                    <a:pt x="1910" y="16586"/>
                    <a:pt x="955" y="18193"/>
                  </a:cubicBezTo>
                  <a:cubicBezTo>
                    <a:pt x="0" y="19800"/>
                    <a:pt x="0" y="20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4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178752" y="5044442"/>
              <a:ext cx="1803451" cy="101175"/>
            </a:xfrm>
            <a:prstGeom prst="rect">
              <a:avLst/>
            </a:prstGeom>
            <a:effectLst/>
          </p:spPr>
        </p:pic>
        <p:pic>
          <p:nvPicPr>
            <p:cNvPr id="54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185102" y="5133181"/>
              <a:ext cx="1885951" cy="126736"/>
            </a:xfrm>
            <a:prstGeom prst="rect">
              <a:avLst/>
            </a:prstGeom>
            <a:effectLst/>
          </p:spPr>
        </p:pic>
        <p:pic>
          <p:nvPicPr>
            <p:cNvPr id="55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378152" y="5212473"/>
              <a:ext cx="495301" cy="98244"/>
            </a:xfrm>
            <a:prstGeom prst="rect">
              <a:avLst/>
            </a:prstGeom>
            <a:effectLst/>
          </p:spPr>
        </p:pic>
        <p:pic>
          <p:nvPicPr>
            <p:cNvPr id="553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435302" y="5247216"/>
              <a:ext cx="374651" cy="120651"/>
            </a:xfrm>
            <a:prstGeom prst="rect">
              <a:avLst/>
            </a:prstGeom>
            <a:effectLst/>
          </p:spPr>
        </p:pic>
        <p:sp>
          <p:nvSpPr>
            <p:cNvPr id="555" name="Line"/>
            <p:cNvSpPr/>
            <p:nvPr/>
          </p:nvSpPr>
          <p:spPr>
            <a:xfrm>
              <a:off x="1779087" y="6231466"/>
              <a:ext cx="202066" cy="13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233" fill="norm" stroke="1" extrusionOk="0">
                  <a:moveTo>
                    <a:pt x="21258" y="0"/>
                  </a:moveTo>
                  <a:cubicBezTo>
                    <a:pt x="18586" y="5564"/>
                    <a:pt x="15914" y="11127"/>
                    <a:pt x="13019" y="14891"/>
                  </a:cubicBezTo>
                  <a:cubicBezTo>
                    <a:pt x="10124" y="18655"/>
                    <a:pt x="7006" y="20618"/>
                    <a:pt x="4891" y="21109"/>
                  </a:cubicBezTo>
                  <a:cubicBezTo>
                    <a:pt x="2776" y="21600"/>
                    <a:pt x="1662" y="20618"/>
                    <a:pt x="883" y="18491"/>
                  </a:cubicBezTo>
                  <a:cubicBezTo>
                    <a:pt x="103" y="16364"/>
                    <a:pt x="-342" y="13091"/>
                    <a:pt x="326" y="10636"/>
                  </a:cubicBezTo>
                  <a:cubicBezTo>
                    <a:pt x="994" y="8182"/>
                    <a:pt x="2776" y="6545"/>
                    <a:pt x="4780" y="6218"/>
                  </a:cubicBezTo>
                  <a:cubicBezTo>
                    <a:pt x="6784" y="5891"/>
                    <a:pt x="9011" y="6873"/>
                    <a:pt x="10569" y="9000"/>
                  </a:cubicBezTo>
                  <a:cubicBezTo>
                    <a:pt x="12128" y="11127"/>
                    <a:pt x="13019" y="14400"/>
                    <a:pt x="13910" y="16527"/>
                  </a:cubicBezTo>
                  <a:cubicBezTo>
                    <a:pt x="14800" y="18655"/>
                    <a:pt x="15691" y="19636"/>
                    <a:pt x="16582" y="20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2042535" y="6248856"/>
              <a:ext cx="167218" cy="128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4" fill="norm" stroke="1" extrusionOk="0">
                  <a:moveTo>
                    <a:pt x="14218" y="269"/>
                  </a:moveTo>
                  <a:cubicBezTo>
                    <a:pt x="12851" y="-74"/>
                    <a:pt x="11484" y="-417"/>
                    <a:pt x="9296" y="1469"/>
                  </a:cubicBezTo>
                  <a:cubicBezTo>
                    <a:pt x="7109" y="3354"/>
                    <a:pt x="4101" y="7469"/>
                    <a:pt x="2324" y="10554"/>
                  </a:cubicBezTo>
                  <a:cubicBezTo>
                    <a:pt x="547" y="13640"/>
                    <a:pt x="0" y="15697"/>
                    <a:pt x="0" y="17583"/>
                  </a:cubicBezTo>
                  <a:cubicBezTo>
                    <a:pt x="0" y="19469"/>
                    <a:pt x="547" y="21183"/>
                    <a:pt x="4238" y="20840"/>
                  </a:cubicBezTo>
                  <a:cubicBezTo>
                    <a:pt x="7929" y="20497"/>
                    <a:pt x="14765" y="18097"/>
                    <a:pt x="21600" y="15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2089102" y="6294966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2235152" y="6148948"/>
              <a:ext cx="159259" cy="228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204" fill="norm" stroke="1" extrusionOk="0">
                  <a:moveTo>
                    <a:pt x="10940" y="4120"/>
                  </a:moveTo>
                  <a:cubicBezTo>
                    <a:pt x="9818" y="4906"/>
                    <a:pt x="8696" y="5691"/>
                    <a:pt x="8135" y="7262"/>
                  </a:cubicBezTo>
                  <a:cubicBezTo>
                    <a:pt x="7574" y="8833"/>
                    <a:pt x="7574" y="11189"/>
                    <a:pt x="7574" y="13251"/>
                  </a:cubicBezTo>
                  <a:cubicBezTo>
                    <a:pt x="7574" y="15313"/>
                    <a:pt x="7574" y="17080"/>
                    <a:pt x="7434" y="17375"/>
                  </a:cubicBezTo>
                  <a:cubicBezTo>
                    <a:pt x="7294" y="17669"/>
                    <a:pt x="7013" y="16491"/>
                    <a:pt x="6732" y="14135"/>
                  </a:cubicBezTo>
                  <a:cubicBezTo>
                    <a:pt x="6452" y="11779"/>
                    <a:pt x="6171" y="8244"/>
                    <a:pt x="6592" y="5495"/>
                  </a:cubicBezTo>
                  <a:cubicBezTo>
                    <a:pt x="7013" y="2746"/>
                    <a:pt x="8135" y="782"/>
                    <a:pt x="10379" y="193"/>
                  </a:cubicBezTo>
                  <a:cubicBezTo>
                    <a:pt x="12623" y="-396"/>
                    <a:pt x="15990" y="389"/>
                    <a:pt x="18234" y="2157"/>
                  </a:cubicBezTo>
                  <a:cubicBezTo>
                    <a:pt x="20478" y="3924"/>
                    <a:pt x="21600" y="6673"/>
                    <a:pt x="20899" y="9717"/>
                  </a:cubicBezTo>
                  <a:cubicBezTo>
                    <a:pt x="20197" y="12760"/>
                    <a:pt x="17673" y="16099"/>
                    <a:pt x="13886" y="18062"/>
                  </a:cubicBezTo>
                  <a:cubicBezTo>
                    <a:pt x="10099" y="20026"/>
                    <a:pt x="5049" y="20615"/>
                    <a:pt x="0" y="212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2582285" y="5837766"/>
              <a:ext cx="23706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79" y="3892"/>
                    <a:pt x="17357" y="7784"/>
                    <a:pt x="15139" y="10703"/>
                  </a:cubicBezTo>
                  <a:cubicBezTo>
                    <a:pt x="12921" y="13622"/>
                    <a:pt x="10607" y="15568"/>
                    <a:pt x="8968" y="16735"/>
                  </a:cubicBezTo>
                  <a:cubicBezTo>
                    <a:pt x="7329" y="17903"/>
                    <a:pt x="6364" y="18292"/>
                    <a:pt x="5111" y="18389"/>
                  </a:cubicBezTo>
                  <a:cubicBezTo>
                    <a:pt x="3857" y="18486"/>
                    <a:pt x="2314" y="18292"/>
                    <a:pt x="1350" y="17514"/>
                  </a:cubicBezTo>
                  <a:cubicBezTo>
                    <a:pt x="386" y="16735"/>
                    <a:pt x="0" y="15373"/>
                    <a:pt x="0" y="14205"/>
                  </a:cubicBezTo>
                  <a:cubicBezTo>
                    <a:pt x="0" y="13038"/>
                    <a:pt x="386" y="12065"/>
                    <a:pt x="1446" y="10995"/>
                  </a:cubicBezTo>
                  <a:cubicBezTo>
                    <a:pt x="2507" y="9924"/>
                    <a:pt x="4243" y="8757"/>
                    <a:pt x="6075" y="7978"/>
                  </a:cubicBezTo>
                  <a:cubicBezTo>
                    <a:pt x="7907" y="7200"/>
                    <a:pt x="9836" y="6811"/>
                    <a:pt x="11475" y="6616"/>
                  </a:cubicBezTo>
                  <a:cubicBezTo>
                    <a:pt x="13114" y="6422"/>
                    <a:pt x="14464" y="6422"/>
                    <a:pt x="15525" y="6811"/>
                  </a:cubicBezTo>
                  <a:cubicBezTo>
                    <a:pt x="16586" y="7200"/>
                    <a:pt x="17357" y="7978"/>
                    <a:pt x="18032" y="10216"/>
                  </a:cubicBezTo>
                  <a:cubicBezTo>
                    <a:pt x="18707" y="12454"/>
                    <a:pt x="19286" y="16151"/>
                    <a:pt x="19479" y="18292"/>
                  </a:cubicBezTo>
                  <a:cubicBezTo>
                    <a:pt x="19671" y="20432"/>
                    <a:pt x="19479" y="21016"/>
                    <a:pt x="192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2940002" y="5983816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3092402" y="5775719"/>
              <a:ext cx="206376" cy="503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93" fill="norm" stroke="1" extrusionOk="0">
                  <a:moveTo>
                    <a:pt x="5832" y="6987"/>
                  </a:moveTo>
                  <a:cubicBezTo>
                    <a:pt x="5616" y="9789"/>
                    <a:pt x="5400" y="12591"/>
                    <a:pt x="4968" y="15528"/>
                  </a:cubicBezTo>
                  <a:cubicBezTo>
                    <a:pt x="4536" y="18465"/>
                    <a:pt x="3888" y="21538"/>
                    <a:pt x="3672" y="21493"/>
                  </a:cubicBezTo>
                  <a:cubicBezTo>
                    <a:pt x="3456" y="21448"/>
                    <a:pt x="3672" y="18284"/>
                    <a:pt x="4212" y="15392"/>
                  </a:cubicBezTo>
                  <a:cubicBezTo>
                    <a:pt x="4752" y="12500"/>
                    <a:pt x="5616" y="9879"/>
                    <a:pt x="6804" y="7530"/>
                  </a:cubicBezTo>
                  <a:cubicBezTo>
                    <a:pt x="7992" y="5180"/>
                    <a:pt x="9504" y="3101"/>
                    <a:pt x="10584" y="1881"/>
                  </a:cubicBezTo>
                  <a:cubicBezTo>
                    <a:pt x="11664" y="661"/>
                    <a:pt x="12312" y="300"/>
                    <a:pt x="13284" y="119"/>
                  </a:cubicBezTo>
                  <a:cubicBezTo>
                    <a:pt x="14256" y="-62"/>
                    <a:pt x="15552" y="-62"/>
                    <a:pt x="16848" y="300"/>
                  </a:cubicBezTo>
                  <a:cubicBezTo>
                    <a:pt x="18144" y="661"/>
                    <a:pt x="19440" y="1384"/>
                    <a:pt x="20304" y="2333"/>
                  </a:cubicBezTo>
                  <a:cubicBezTo>
                    <a:pt x="21168" y="3282"/>
                    <a:pt x="21600" y="4457"/>
                    <a:pt x="19872" y="5767"/>
                  </a:cubicBezTo>
                  <a:cubicBezTo>
                    <a:pt x="18144" y="7078"/>
                    <a:pt x="14256" y="8524"/>
                    <a:pt x="10584" y="9473"/>
                  </a:cubicBezTo>
                  <a:cubicBezTo>
                    <a:pt x="6912" y="10422"/>
                    <a:pt x="3456" y="10874"/>
                    <a:pt x="0" y="11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3175894" y="5615247"/>
              <a:ext cx="132409" cy="109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055" fill="norm" stroke="1" extrusionOk="0">
                  <a:moveTo>
                    <a:pt x="4990" y="11055"/>
                  </a:moveTo>
                  <a:cubicBezTo>
                    <a:pt x="3961" y="13093"/>
                    <a:pt x="2933" y="15131"/>
                    <a:pt x="1904" y="17169"/>
                  </a:cubicBezTo>
                  <a:cubicBezTo>
                    <a:pt x="876" y="19206"/>
                    <a:pt x="-153" y="21244"/>
                    <a:pt x="18" y="21040"/>
                  </a:cubicBezTo>
                  <a:cubicBezTo>
                    <a:pt x="190" y="20836"/>
                    <a:pt x="1561" y="18391"/>
                    <a:pt x="3447" y="15131"/>
                  </a:cubicBezTo>
                  <a:cubicBezTo>
                    <a:pt x="5333" y="11870"/>
                    <a:pt x="7733" y="7795"/>
                    <a:pt x="10133" y="4738"/>
                  </a:cubicBezTo>
                  <a:cubicBezTo>
                    <a:pt x="12533" y="1682"/>
                    <a:pt x="14933" y="-356"/>
                    <a:pt x="16647" y="52"/>
                  </a:cubicBezTo>
                  <a:cubicBezTo>
                    <a:pt x="18361" y="459"/>
                    <a:pt x="19390" y="3312"/>
                    <a:pt x="20076" y="6572"/>
                  </a:cubicBezTo>
                  <a:cubicBezTo>
                    <a:pt x="20761" y="9833"/>
                    <a:pt x="21104" y="13501"/>
                    <a:pt x="21447" y="17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3314652" y="5945716"/>
              <a:ext cx="1270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680"/>
                    <a:pt x="8640" y="9360"/>
                    <a:pt x="12240" y="12960"/>
                  </a:cubicBezTo>
                  <a:cubicBezTo>
                    <a:pt x="15840" y="16560"/>
                    <a:pt x="18720" y="190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3352752" y="5952066"/>
              <a:ext cx="1016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360"/>
                    <a:pt x="15300" y="720"/>
                    <a:pt x="11700" y="4320"/>
                  </a:cubicBezTo>
                  <a:cubicBezTo>
                    <a:pt x="8100" y="7920"/>
                    <a:pt x="4050" y="147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3517569" y="5772538"/>
              <a:ext cx="127284" cy="255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390" fill="norm" stroke="1" extrusionOk="0">
                  <a:moveTo>
                    <a:pt x="20950" y="144"/>
                  </a:moveTo>
                  <a:cubicBezTo>
                    <a:pt x="19208" y="-33"/>
                    <a:pt x="17466" y="-210"/>
                    <a:pt x="15202" y="675"/>
                  </a:cubicBezTo>
                  <a:cubicBezTo>
                    <a:pt x="12937" y="1560"/>
                    <a:pt x="10150" y="3508"/>
                    <a:pt x="7537" y="6164"/>
                  </a:cubicBezTo>
                  <a:cubicBezTo>
                    <a:pt x="4924" y="8820"/>
                    <a:pt x="2485" y="12183"/>
                    <a:pt x="1092" y="14839"/>
                  </a:cubicBezTo>
                  <a:cubicBezTo>
                    <a:pt x="-302" y="17495"/>
                    <a:pt x="-650" y="19442"/>
                    <a:pt x="1789" y="20416"/>
                  </a:cubicBezTo>
                  <a:cubicBezTo>
                    <a:pt x="4227" y="21390"/>
                    <a:pt x="9453" y="21390"/>
                    <a:pt x="14679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3617144" y="5792186"/>
              <a:ext cx="169030" cy="183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326" fill="norm" stroke="1" extrusionOk="0">
                  <a:moveTo>
                    <a:pt x="19253" y="3077"/>
                  </a:moveTo>
                  <a:cubicBezTo>
                    <a:pt x="19780" y="1604"/>
                    <a:pt x="20306" y="131"/>
                    <a:pt x="20701" y="9"/>
                  </a:cubicBezTo>
                  <a:cubicBezTo>
                    <a:pt x="21097" y="-114"/>
                    <a:pt x="21360" y="1113"/>
                    <a:pt x="20175" y="4059"/>
                  </a:cubicBezTo>
                  <a:cubicBezTo>
                    <a:pt x="18989" y="7004"/>
                    <a:pt x="16355" y="11668"/>
                    <a:pt x="13853" y="14859"/>
                  </a:cubicBezTo>
                  <a:cubicBezTo>
                    <a:pt x="11350" y="18050"/>
                    <a:pt x="8980" y="19768"/>
                    <a:pt x="7136" y="20627"/>
                  </a:cubicBezTo>
                  <a:cubicBezTo>
                    <a:pt x="5292" y="21486"/>
                    <a:pt x="3975" y="21486"/>
                    <a:pt x="2921" y="20995"/>
                  </a:cubicBezTo>
                  <a:cubicBezTo>
                    <a:pt x="1867" y="20504"/>
                    <a:pt x="1077" y="19522"/>
                    <a:pt x="550" y="18418"/>
                  </a:cubicBezTo>
                  <a:cubicBezTo>
                    <a:pt x="23" y="17313"/>
                    <a:pt x="-240" y="16086"/>
                    <a:pt x="287" y="15227"/>
                  </a:cubicBezTo>
                  <a:cubicBezTo>
                    <a:pt x="814" y="14368"/>
                    <a:pt x="2131" y="13877"/>
                    <a:pt x="3316" y="14122"/>
                  </a:cubicBezTo>
                  <a:cubicBezTo>
                    <a:pt x="4501" y="14368"/>
                    <a:pt x="5555" y="15350"/>
                    <a:pt x="7926" y="16331"/>
                  </a:cubicBezTo>
                  <a:cubicBezTo>
                    <a:pt x="10297" y="17313"/>
                    <a:pt x="13984" y="18295"/>
                    <a:pt x="17672" y="19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3803602" y="5761566"/>
              <a:ext cx="102802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7624" y="0"/>
                  </a:moveTo>
                  <a:cubicBezTo>
                    <a:pt x="12706" y="2792"/>
                    <a:pt x="17788" y="5584"/>
                    <a:pt x="19694" y="8155"/>
                  </a:cubicBezTo>
                  <a:cubicBezTo>
                    <a:pt x="21600" y="10727"/>
                    <a:pt x="20329" y="13078"/>
                    <a:pt x="16518" y="15282"/>
                  </a:cubicBezTo>
                  <a:cubicBezTo>
                    <a:pt x="12706" y="17486"/>
                    <a:pt x="6353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6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565192" y="6173687"/>
              <a:ext cx="235290" cy="72908"/>
            </a:xfrm>
            <a:prstGeom prst="rect">
              <a:avLst/>
            </a:prstGeom>
            <a:effectLst/>
          </p:spPr>
        </p:pic>
        <p:sp>
          <p:nvSpPr>
            <p:cNvPr id="570" name="Line"/>
            <p:cNvSpPr/>
            <p:nvPr/>
          </p:nvSpPr>
          <p:spPr>
            <a:xfrm>
              <a:off x="4288041" y="5981402"/>
              <a:ext cx="148926" cy="11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4261979" y="6078203"/>
              <a:ext cx="160095" cy="7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1" y="14400"/>
                    <a:pt x="9042" y="7200"/>
                    <a:pt x="12642" y="3600"/>
                  </a:cubicBezTo>
                  <a:cubicBezTo>
                    <a:pt x="16242" y="0"/>
                    <a:pt x="1892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4635681" y="5895771"/>
              <a:ext cx="300182" cy="235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52" fill="norm" stroke="1" extrusionOk="0">
                  <a:moveTo>
                    <a:pt x="19900" y="0"/>
                  </a:moveTo>
                  <a:cubicBezTo>
                    <a:pt x="17322" y="1478"/>
                    <a:pt x="14744" y="2956"/>
                    <a:pt x="12478" y="4263"/>
                  </a:cubicBezTo>
                  <a:cubicBezTo>
                    <a:pt x="10211" y="5571"/>
                    <a:pt x="8256" y="6707"/>
                    <a:pt x="7056" y="7389"/>
                  </a:cubicBezTo>
                  <a:cubicBezTo>
                    <a:pt x="5856" y="8072"/>
                    <a:pt x="5411" y="8299"/>
                    <a:pt x="5367" y="8583"/>
                  </a:cubicBezTo>
                  <a:cubicBezTo>
                    <a:pt x="5322" y="8867"/>
                    <a:pt x="5678" y="9208"/>
                    <a:pt x="6344" y="9379"/>
                  </a:cubicBezTo>
                  <a:cubicBezTo>
                    <a:pt x="7011" y="9549"/>
                    <a:pt x="7989" y="9549"/>
                    <a:pt x="8700" y="9606"/>
                  </a:cubicBezTo>
                  <a:cubicBezTo>
                    <a:pt x="9411" y="9663"/>
                    <a:pt x="9856" y="9777"/>
                    <a:pt x="10211" y="10061"/>
                  </a:cubicBezTo>
                  <a:cubicBezTo>
                    <a:pt x="10567" y="10345"/>
                    <a:pt x="10833" y="10800"/>
                    <a:pt x="10789" y="11255"/>
                  </a:cubicBezTo>
                  <a:cubicBezTo>
                    <a:pt x="10744" y="11709"/>
                    <a:pt x="10389" y="12164"/>
                    <a:pt x="9056" y="13131"/>
                  </a:cubicBezTo>
                  <a:cubicBezTo>
                    <a:pt x="7722" y="14097"/>
                    <a:pt x="5411" y="15575"/>
                    <a:pt x="3811" y="16598"/>
                  </a:cubicBezTo>
                  <a:cubicBezTo>
                    <a:pt x="2211" y="17621"/>
                    <a:pt x="1322" y="18190"/>
                    <a:pt x="744" y="18872"/>
                  </a:cubicBezTo>
                  <a:cubicBezTo>
                    <a:pt x="167" y="19554"/>
                    <a:pt x="-100" y="20349"/>
                    <a:pt x="33" y="20861"/>
                  </a:cubicBezTo>
                  <a:cubicBezTo>
                    <a:pt x="167" y="21373"/>
                    <a:pt x="700" y="21600"/>
                    <a:pt x="2478" y="21543"/>
                  </a:cubicBezTo>
                  <a:cubicBezTo>
                    <a:pt x="4256" y="21486"/>
                    <a:pt x="7278" y="21145"/>
                    <a:pt x="10167" y="20918"/>
                  </a:cubicBezTo>
                  <a:cubicBezTo>
                    <a:pt x="13056" y="20691"/>
                    <a:pt x="15811" y="20577"/>
                    <a:pt x="17678" y="20634"/>
                  </a:cubicBezTo>
                  <a:cubicBezTo>
                    <a:pt x="19544" y="20691"/>
                    <a:pt x="20522" y="20918"/>
                    <a:pt x="21500" y="21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4634290" y="6275529"/>
              <a:ext cx="3724" cy="59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4619368" y="6201066"/>
              <a:ext cx="18966" cy="25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16" h="20957" fill="norm" stroke="1" extrusionOk="0">
                  <a:moveTo>
                    <a:pt x="3842" y="6172"/>
                  </a:moveTo>
                  <a:cubicBezTo>
                    <a:pt x="1301" y="11315"/>
                    <a:pt x="-1240" y="16457"/>
                    <a:pt x="666" y="19029"/>
                  </a:cubicBezTo>
                  <a:cubicBezTo>
                    <a:pt x="2572" y="21600"/>
                    <a:pt x="8925" y="21600"/>
                    <a:pt x="13372" y="19029"/>
                  </a:cubicBezTo>
                  <a:cubicBezTo>
                    <a:pt x="17819" y="16457"/>
                    <a:pt x="20360" y="11315"/>
                    <a:pt x="19089" y="7200"/>
                  </a:cubicBezTo>
                  <a:cubicBezTo>
                    <a:pt x="17819" y="3086"/>
                    <a:pt x="12736" y="0"/>
                    <a:pt x="12101" y="1029"/>
                  </a:cubicBezTo>
                  <a:cubicBezTo>
                    <a:pt x="11466" y="2057"/>
                    <a:pt x="15278" y="7200"/>
                    <a:pt x="15278" y="7714"/>
                  </a:cubicBezTo>
                  <a:cubicBezTo>
                    <a:pt x="15278" y="8229"/>
                    <a:pt x="11466" y="4114"/>
                    <a:pt x="8925" y="2057"/>
                  </a:cubicBezTo>
                  <a:cubicBezTo>
                    <a:pt x="6383" y="0"/>
                    <a:pt x="5113" y="0"/>
                    <a:pt x="384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4686414" y="6271805"/>
              <a:ext cx="89356" cy="11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4701306" y="6305313"/>
              <a:ext cx="89356" cy="11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4861400" y="6256913"/>
              <a:ext cx="7447" cy="63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4717902" y="5721804"/>
              <a:ext cx="62306" cy="147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172" fill="norm" stroke="1" extrusionOk="0">
                  <a:moveTo>
                    <a:pt x="5771" y="8957"/>
                  </a:moveTo>
                  <a:cubicBezTo>
                    <a:pt x="4924" y="11813"/>
                    <a:pt x="4077" y="14669"/>
                    <a:pt x="3442" y="16901"/>
                  </a:cubicBezTo>
                  <a:cubicBezTo>
                    <a:pt x="2807" y="19132"/>
                    <a:pt x="2383" y="20739"/>
                    <a:pt x="1748" y="21096"/>
                  </a:cubicBezTo>
                  <a:cubicBezTo>
                    <a:pt x="1113" y="21453"/>
                    <a:pt x="266" y="20560"/>
                    <a:pt x="54" y="18061"/>
                  </a:cubicBezTo>
                  <a:cubicBezTo>
                    <a:pt x="-158" y="15562"/>
                    <a:pt x="266" y="11456"/>
                    <a:pt x="1113" y="8511"/>
                  </a:cubicBezTo>
                  <a:cubicBezTo>
                    <a:pt x="1960" y="5565"/>
                    <a:pt x="3230" y="3780"/>
                    <a:pt x="5560" y="2441"/>
                  </a:cubicBezTo>
                  <a:cubicBezTo>
                    <a:pt x="7889" y="1103"/>
                    <a:pt x="11277" y="210"/>
                    <a:pt x="13818" y="32"/>
                  </a:cubicBezTo>
                  <a:cubicBezTo>
                    <a:pt x="16360" y="-147"/>
                    <a:pt x="18054" y="389"/>
                    <a:pt x="19324" y="2531"/>
                  </a:cubicBezTo>
                  <a:cubicBezTo>
                    <a:pt x="20595" y="4673"/>
                    <a:pt x="21442" y="8422"/>
                    <a:pt x="21230" y="10653"/>
                  </a:cubicBezTo>
                  <a:cubicBezTo>
                    <a:pt x="21018" y="12884"/>
                    <a:pt x="19748" y="13598"/>
                    <a:pt x="18477" y="14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5002878" y="6040972"/>
              <a:ext cx="7447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5073617" y="5906940"/>
              <a:ext cx="160095" cy="204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14" y="2356"/>
                    <a:pt x="6028" y="4713"/>
                    <a:pt x="8707" y="7331"/>
                  </a:cubicBezTo>
                  <a:cubicBezTo>
                    <a:pt x="11386" y="9949"/>
                    <a:pt x="13730" y="12829"/>
                    <a:pt x="15823" y="15251"/>
                  </a:cubicBezTo>
                  <a:cubicBezTo>
                    <a:pt x="17916" y="17673"/>
                    <a:pt x="19758" y="196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5106187" y="5910663"/>
              <a:ext cx="142418" cy="227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21368" y="0"/>
                  </a:moveTo>
                  <a:cubicBezTo>
                    <a:pt x="20437" y="118"/>
                    <a:pt x="19506" y="236"/>
                    <a:pt x="18482" y="885"/>
                  </a:cubicBezTo>
                  <a:cubicBezTo>
                    <a:pt x="17458" y="1534"/>
                    <a:pt x="16340" y="2715"/>
                    <a:pt x="14385" y="4603"/>
                  </a:cubicBezTo>
                  <a:cubicBezTo>
                    <a:pt x="12430" y="6492"/>
                    <a:pt x="9637" y="9089"/>
                    <a:pt x="7030" y="11744"/>
                  </a:cubicBezTo>
                  <a:cubicBezTo>
                    <a:pt x="4423" y="14400"/>
                    <a:pt x="2002" y="17115"/>
                    <a:pt x="885" y="18767"/>
                  </a:cubicBezTo>
                  <a:cubicBezTo>
                    <a:pt x="-232" y="20420"/>
                    <a:pt x="-46" y="21010"/>
                    <a:pt x="1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5289558" y="6107988"/>
              <a:ext cx="14893" cy="70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5285835" y="6022909"/>
              <a:ext cx="47653" cy="53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067" fill="norm" stroke="1" extrusionOk="0">
                  <a:moveTo>
                    <a:pt x="3323" y="10090"/>
                  </a:moveTo>
                  <a:cubicBezTo>
                    <a:pt x="2769" y="12545"/>
                    <a:pt x="2215" y="14999"/>
                    <a:pt x="3046" y="16963"/>
                  </a:cubicBezTo>
                  <a:cubicBezTo>
                    <a:pt x="3877" y="18927"/>
                    <a:pt x="6092" y="20399"/>
                    <a:pt x="8585" y="20890"/>
                  </a:cubicBezTo>
                  <a:cubicBezTo>
                    <a:pt x="11077" y="21381"/>
                    <a:pt x="13846" y="20890"/>
                    <a:pt x="16061" y="18926"/>
                  </a:cubicBezTo>
                  <a:cubicBezTo>
                    <a:pt x="18277" y="16963"/>
                    <a:pt x="19938" y="13526"/>
                    <a:pt x="20769" y="10581"/>
                  </a:cubicBezTo>
                  <a:cubicBezTo>
                    <a:pt x="21600" y="7636"/>
                    <a:pt x="21600" y="5181"/>
                    <a:pt x="19108" y="3217"/>
                  </a:cubicBezTo>
                  <a:cubicBezTo>
                    <a:pt x="16615" y="1254"/>
                    <a:pt x="11631" y="-219"/>
                    <a:pt x="8031" y="26"/>
                  </a:cubicBezTo>
                  <a:cubicBezTo>
                    <a:pt x="4431" y="272"/>
                    <a:pt x="2215" y="2236"/>
                    <a:pt x="0" y="41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84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083945" y="6265311"/>
              <a:ext cx="498596" cy="108550"/>
            </a:xfrm>
            <a:prstGeom prst="rect">
              <a:avLst/>
            </a:prstGeom>
            <a:effectLst/>
          </p:spPr>
        </p:pic>
        <p:pic>
          <p:nvPicPr>
            <p:cNvPr id="586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057883" y="6277721"/>
              <a:ext cx="632269" cy="133371"/>
            </a:xfrm>
            <a:prstGeom prst="rect">
              <a:avLst/>
            </a:prstGeom>
            <a:effectLst/>
          </p:spPr>
        </p:pic>
        <p:sp>
          <p:nvSpPr>
            <p:cNvPr id="588" name="Line"/>
            <p:cNvSpPr/>
            <p:nvPr/>
          </p:nvSpPr>
          <p:spPr>
            <a:xfrm>
              <a:off x="5725714" y="5772908"/>
              <a:ext cx="10618" cy="16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353"/>
                    <a:pt x="1332" y="8707"/>
                    <a:pt x="132" y="12307"/>
                  </a:cubicBezTo>
                  <a:cubicBezTo>
                    <a:pt x="-1068" y="15907"/>
                    <a:pt x="6132" y="18753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5561345" y="6006223"/>
              <a:ext cx="279234" cy="19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72" y="16200"/>
                    <a:pt x="6144" y="10800"/>
                    <a:pt x="9120" y="6750"/>
                  </a:cubicBezTo>
                  <a:cubicBezTo>
                    <a:pt x="12096" y="2700"/>
                    <a:pt x="14976" y="0"/>
                    <a:pt x="17040" y="0"/>
                  </a:cubicBezTo>
                  <a:cubicBezTo>
                    <a:pt x="19104" y="0"/>
                    <a:pt x="20352" y="2700"/>
                    <a:pt x="21600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5648945" y="6104822"/>
              <a:ext cx="129775" cy="171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530" fill="norm" stroke="1" extrusionOk="0">
                  <a:moveTo>
                    <a:pt x="2122" y="4592"/>
                  </a:moveTo>
                  <a:cubicBezTo>
                    <a:pt x="1715" y="9720"/>
                    <a:pt x="1307" y="14848"/>
                    <a:pt x="1002" y="17800"/>
                  </a:cubicBezTo>
                  <a:cubicBezTo>
                    <a:pt x="696" y="20753"/>
                    <a:pt x="492" y="21530"/>
                    <a:pt x="289" y="21530"/>
                  </a:cubicBezTo>
                  <a:cubicBezTo>
                    <a:pt x="85" y="21530"/>
                    <a:pt x="-119" y="20753"/>
                    <a:pt x="85" y="18655"/>
                  </a:cubicBezTo>
                  <a:cubicBezTo>
                    <a:pt x="289" y="16557"/>
                    <a:pt x="900" y="13139"/>
                    <a:pt x="2326" y="10031"/>
                  </a:cubicBezTo>
                  <a:cubicBezTo>
                    <a:pt x="3753" y="6923"/>
                    <a:pt x="5994" y="4126"/>
                    <a:pt x="8439" y="2416"/>
                  </a:cubicBezTo>
                  <a:cubicBezTo>
                    <a:pt x="10885" y="707"/>
                    <a:pt x="13534" y="85"/>
                    <a:pt x="15266" y="8"/>
                  </a:cubicBezTo>
                  <a:cubicBezTo>
                    <a:pt x="16998" y="-70"/>
                    <a:pt x="17813" y="396"/>
                    <a:pt x="18832" y="2183"/>
                  </a:cubicBezTo>
                  <a:cubicBezTo>
                    <a:pt x="19851" y="3970"/>
                    <a:pt x="21073" y="7078"/>
                    <a:pt x="21277" y="10031"/>
                  </a:cubicBezTo>
                  <a:cubicBezTo>
                    <a:pt x="21481" y="12983"/>
                    <a:pt x="20666" y="15780"/>
                    <a:pt x="19851" y="18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6171935" y="6048418"/>
              <a:ext cx="126587" cy="14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8" y="14400"/>
                    <a:pt x="11435" y="7200"/>
                    <a:pt x="15035" y="3600"/>
                  </a:cubicBezTo>
                  <a:cubicBezTo>
                    <a:pt x="18635" y="0"/>
                    <a:pt x="2011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6164489" y="6126604"/>
              <a:ext cx="119140" cy="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4400"/>
                    <a:pt x="12150" y="7200"/>
                    <a:pt x="15750" y="3600"/>
                  </a:cubicBezTo>
                  <a:cubicBezTo>
                    <a:pt x="19350" y="0"/>
                    <a:pt x="2047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6598523" y="5895771"/>
              <a:ext cx="12740" cy="17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523"/>
                    <a:pt x="4448" y="7047"/>
                    <a:pt x="1502" y="10647"/>
                  </a:cubicBezTo>
                  <a:cubicBezTo>
                    <a:pt x="-1443" y="14247"/>
                    <a:pt x="521" y="17923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6473507" y="6115434"/>
              <a:ext cx="171264" cy="29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4400"/>
                    <a:pt x="10643" y="7200"/>
                    <a:pt x="14243" y="3600"/>
                  </a:cubicBezTo>
                  <a:cubicBezTo>
                    <a:pt x="17843" y="0"/>
                    <a:pt x="1972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6511980" y="6202066"/>
              <a:ext cx="117899" cy="137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7276" y="1581"/>
                  </a:moveTo>
                  <a:cubicBezTo>
                    <a:pt x="5229" y="5438"/>
                    <a:pt x="3183" y="9295"/>
                    <a:pt x="2046" y="12284"/>
                  </a:cubicBezTo>
                  <a:cubicBezTo>
                    <a:pt x="909" y="15274"/>
                    <a:pt x="682" y="17395"/>
                    <a:pt x="455" y="18938"/>
                  </a:cubicBezTo>
                  <a:cubicBezTo>
                    <a:pt x="227" y="20481"/>
                    <a:pt x="0" y="21445"/>
                    <a:pt x="0" y="21349"/>
                  </a:cubicBezTo>
                  <a:cubicBezTo>
                    <a:pt x="0" y="21252"/>
                    <a:pt x="227" y="20095"/>
                    <a:pt x="2160" y="17009"/>
                  </a:cubicBezTo>
                  <a:cubicBezTo>
                    <a:pt x="4093" y="13924"/>
                    <a:pt x="7730" y="8909"/>
                    <a:pt x="10118" y="5920"/>
                  </a:cubicBezTo>
                  <a:cubicBezTo>
                    <a:pt x="12505" y="2931"/>
                    <a:pt x="13642" y="1966"/>
                    <a:pt x="14665" y="1195"/>
                  </a:cubicBezTo>
                  <a:cubicBezTo>
                    <a:pt x="15688" y="424"/>
                    <a:pt x="16598" y="-155"/>
                    <a:pt x="17507" y="38"/>
                  </a:cubicBezTo>
                  <a:cubicBezTo>
                    <a:pt x="18417" y="231"/>
                    <a:pt x="19326" y="1195"/>
                    <a:pt x="20008" y="3799"/>
                  </a:cubicBezTo>
                  <a:cubicBezTo>
                    <a:pt x="20691" y="6402"/>
                    <a:pt x="21145" y="10645"/>
                    <a:pt x="21600" y="14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6798437" y="5936725"/>
              <a:ext cx="188860" cy="16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01" fill="norm" stroke="1" extrusionOk="0">
                  <a:moveTo>
                    <a:pt x="21484" y="0"/>
                  </a:moveTo>
                  <a:cubicBezTo>
                    <a:pt x="19366" y="645"/>
                    <a:pt x="17249" y="1290"/>
                    <a:pt x="14849" y="2498"/>
                  </a:cubicBezTo>
                  <a:cubicBezTo>
                    <a:pt x="12449" y="3707"/>
                    <a:pt x="9766" y="5481"/>
                    <a:pt x="8143" y="6609"/>
                  </a:cubicBezTo>
                  <a:cubicBezTo>
                    <a:pt x="6519" y="7737"/>
                    <a:pt x="5955" y="8221"/>
                    <a:pt x="5955" y="8785"/>
                  </a:cubicBezTo>
                  <a:cubicBezTo>
                    <a:pt x="5955" y="9349"/>
                    <a:pt x="6519" y="9994"/>
                    <a:pt x="7225" y="10316"/>
                  </a:cubicBezTo>
                  <a:cubicBezTo>
                    <a:pt x="7931" y="10639"/>
                    <a:pt x="8778" y="10639"/>
                    <a:pt x="9625" y="10639"/>
                  </a:cubicBezTo>
                  <a:cubicBezTo>
                    <a:pt x="10472" y="10639"/>
                    <a:pt x="11319" y="10639"/>
                    <a:pt x="12025" y="10881"/>
                  </a:cubicBezTo>
                  <a:cubicBezTo>
                    <a:pt x="12731" y="11122"/>
                    <a:pt x="13296" y="11606"/>
                    <a:pt x="12872" y="12251"/>
                  </a:cubicBezTo>
                  <a:cubicBezTo>
                    <a:pt x="12449" y="12895"/>
                    <a:pt x="11037" y="13701"/>
                    <a:pt x="8849" y="14910"/>
                  </a:cubicBezTo>
                  <a:cubicBezTo>
                    <a:pt x="6660" y="16119"/>
                    <a:pt x="3696" y="17731"/>
                    <a:pt x="2002" y="18860"/>
                  </a:cubicBezTo>
                  <a:cubicBezTo>
                    <a:pt x="308" y="19988"/>
                    <a:pt x="-116" y="20633"/>
                    <a:pt x="25" y="21036"/>
                  </a:cubicBezTo>
                  <a:cubicBezTo>
                    <a:pt x="166" y="21439"/>
                    <a:pt x="872" y="21600"/>
                    <a:pt x="3766" y="21439"/>
                  </a:cubicBezTo>
                  <a:cubicBezTo>
                    <a:pt x="6660" y="21278"/>
                    <a:pt x="11743" y="20794"/>
                    <a:pt x="16825" y="20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6998465" y="5959063"/>
              <a:ext cx="111695" cy="14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40" y="568"/>
                    <a:pt x="5280" y="1137"/>
                    <a:pt x="8280" y="3032"/>
                  </a:cubicBezTo>
                  <a:cubicBezTo>
                    <a:pt x="11280" y="4926"/>
                    <a:pt x="14640" y="8147"/>
                    <a:pt x="16920" y="11463"/>
                  </a:cubicBezTo>
                  <a:cubicBezTo>
                    <a:pt x="19200" y="14779"/>
                    <a:pt x="20400" y="1818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7028250" y="5951617"/>
              <a:ext cx="107972" cy="193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72" y="2354"/>
                    <a:pt x="15145" y="4708"/>
                    <a:pt x="12041" y="7546"/>
                  </a:cubicBezTo>
                  <a:cubicBezTo>
                    <a:pt x="8938" y="10385"/>
                    <a:pt x="5959" y="13708"/>
                    <a:pt x="3972" y="16131"/>
                  </a:cubicBezTo>
                  <a:cubicBezTo>
                    <a:pt x="1986" y="18554"/>
                    <a:pt x="993" y="200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7128775" y="6111711"/>
              <a:ext cx="3724" cy="67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7136221" y="6061556"/>
              <a:ext cx="42386" cy="9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0018" fill="norm" stroke="1" extrusionOk="0">
                  <a:moveTo>
                    <a:pt x="12960" y="20018"/>
                  </a:moveTo>
                  <a:cubicBezTo>
                    <a:pt x="16663" y="20018"/>
                    <a:pt x="20366" y="20018"/>
                    <a:pt x="20983" y="15968"/>
                  </a:cubicBezTo>
                  <a:cubicBezTo>
                    <a:pt x="21600" y="11918"/>
                    <a:pt x="19131" y="3818"/>
                    <a:pt x="15120" y="1118"/>
                  </a:cubicBezTo>
                  <a:cubicBezTo>
                    <a:pt x="11108" y="-1582"/>
                    <a:pt x="5554" y="1118"/>
                    <a:pt x="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7285146" y="6070757"/>
              <a:ext cx="70740" cy="3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7273976" y="6119158"/>
              <a:ext cx="67017" cy="7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7389393" y="5988599"/>
              <a:ext cx="215941" cy="201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21363"/>
                  </a:moveTo>
                  <a:cubicBezTo>
                    <a:pt x="1366" y="19651"/>
                    <a:pt x="2731" y="17939"/>
                    <a:pt x="4345" y="15173"/>
                  </a:cubicBezTo>
                  <a:cubicBezTo>
                    <a:pt x="5959" y="12407"/>
                    <a:pt x="7821" y="8587"/>
                    <a:pt x="8876" y="6348"/>
                  </a:cubicBezTo>
                  <a:cubicBezTo>
                    <a:pt x="9931" y="4109"/>
                    <a:pt x="10179" y="3451"/>
                    <a:pt x="10428" y="2529"/>
                  </a:cubicBezTo>
                  <a:cubicBezTo>
                    <a:pt x="10676" y="1607"/>
                    <a:pt x="10924" y="422"/>
                    <a:pt x="10800" y="92"/>
                  </a:cubicBezTo>
                  <a:cubicBezTo>
                    <a:pt x="10676" y="-237"/>
                    <a:pt x="10179" y="290"/>
                    <a:pt x="9497" y="2068"/>
                  </a:cubicBezTo>
                  <a:cubicBezTo>
                    <a:pt x="8814" y="3846"/>
                    <a:pt x="7945" y="6875"/>
                    <a:pt x="7510" y="9048"/>
                  </a:cubicBezTo>
                  <a:cubicBezTo>
                    <a:pt x="7076" y="11222"/>
                    <a:pt x="7076" y="12539"/>
                    <a:pt x="7324" y="13461"/>
                  </a:cubicBezTo>
                  <a:cubicBezTo>
                    <a:pt x="7572" y="14382"/>
                    <a:pt x="8069" y="14909"/>
                    <a:pt x="8752" y="15173"/>
                  </a:cubicBezTo>
                  <a:cubicBezTo>
                    <a:pt x="9434" y="15436"/>
                    <a:pt x="10303" y="15436"/>
                    <a:pt x="11234" y="14843"/>
                  </a:cubicBezTo>
                  <a:cubicBezTo>
                    <a:pt x="12166" y="14251"/>
                    <a:pt x="13159" y="13065"/>
                    <a:pt x="14214" y="11485"/>
                  </a:cubicBezTo>
                  <a:cubicBezTo>
                    <a:pt x="15269" y="9904"/>
                    <a:pt x="16386" y="7929"/>
                    <a:pt x="17069" y="6414"/>
                  </a:cubicBezTo>
                  <a:cubicBezTo>
                    <a:pt x="17752" y="4900"/>
                    <a:pt x="18000" y="3846"/>
                    <a:pt x="17938" y="3648"/>
                  </a:cubicBezTo>
                  <a:cubicBezTo>
                    <a:pt x="17876" y="3451"/>
                    <a:pt x="17503" y="4109"/>
                    <a:pt x="17317" y="5163"/>
                  </a:cubicBezTo>
                  <a:cubicBezTo>
                    <a:pt x="17131" y="6217"/>
                    <a:pt x="17131" y="7665"/>
                    <a:pt x="17566" y="8983"/>
                  </a:cubicBezTo>
                  <a:cubicBezTo>
                    <a:pt x="18000" y="10300"/>
                    <a:pt x="18869" y="11485"/>
                    <a:pt x="19614" y="12209"/>
                  </a:cubicBezTo>
                  <a:cubicBezTo>
                    <a:pt x="20359" y="12934"/>
                    <a:pt x="20979" y="13197"/>
                    <a:pt x="21600" y="13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7467248" y="5829775"/>
              <a:ext cx="85962" cy="97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54" fill="norm" stroke="1" extrusionOk="0">
                  <a:moveTo>
                    <a:pt x="7488" y="13548"/>
                  </a:moveTo>
                  <a:cubicBezTo>
                    <a:pt x="5945" y="13818"/>
                    <a:pt x="4403" y="14088"/>
                    <a:pt x="3323" y="14898"/>
                  </a:cubicBezTo>
                  <a:cubicBezTo>
                    <a:pt x="2243" y="15708"/>
                    <a:pt x="1625" y="17058"/>
                    <a:pt x="1008" y="18408"/>
                  </a:cubicBezTo>
                  <a:cubicBezTo>
                    <a:pt x="391" y="19758"/>
                    <a:pt x="-226" y="21108"/>
                    <a:pt x="83" y="21243"/>
                  </a:cubicBezTo>
                  <a:cubicBezTo>
                    <a:pt x="391" y="21378"/>
                    <a:pt x="1625" y="20298"/>
                    <a:pt x="4248" y="16788"/>
                  </a:cubicBezTo>
                  <a:cubicBezTo>
                    <a:pt x="6871" y="13278"/>
                    <a:pt x="10883" y="7338"/>
                    <a:pt x="13506" y="3963"/>
                  </a:cubicBezTo>
                  <a:cubicBezTo>
                    <a:pt x="16128" y="588"/>
                    <a:pt x="17363" y="-222"/>
                    <a:pt x="17980" y="48"/>
                  </a:cubicBezTo>
                  <a:cubicBezTo>
                    <a:pt x="18597" y="318"/>
                    <a:pt x="18597" y="1668"/>
                    <a:pt x="19060" y="5178"/>
                  </a:cubicBezTo>
                  <a:cubicBezTo>
                    <a:pt x="19523" y="8688"/>
                    <a:pt x="20448" y="14358"/>
                    <a:pt x="21374" y="20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3" name="Drawing"/>
          <p:cNvGrpSpPr/>
          <p:nvPr/>
        </p:nvGrpSpPr>
        <p:grpSpPr>
          <a:xfrm>
            <a:off x="774700" y="1561555"/>
            <a:ext cx="11893551" cy="6979196"/>
            <a:chOff x="0" y="0"/>
            <a:chExt cx="11893550" cy="6979194"/>
          </a:xfrm>
        </p:grpSpPr>
        <p:sp>
          <p:nvSpPr>
            <p:cNvPr id="607" name="Line"/>
            <p:cNvSpPr/>
            <p:nvPr/>
          </p:nvSpPr>
          <p:spPr>
            <a:xfrm>
              <a:off x="6341" y="261689"/>
              <a:ext cx="192554" cy="323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43" fill="norm" stroke="1" extrusionOk="0">
                  <a:moveTo>
                    <a:pt x="4879" y="2892"/>
                  </a:moveTo>
                  <a:cubicBezTo>
                    <a:pt x="8130" y="3453"/>
                    <a:pt x="11382" y="4015"/>
                    <a:pt x="14053" y="3874"/>
                  </a:cubicBezTo>
                  <a:cubicBezTo>
                    <a:pt x="16724" y="3734"/>
                    <a:pt x="18814" y="2892"/>
                    <a:pt x="19975" y="2121"/>
                  </a:cubicBezTo>
                  <a:cubicBezTo>
                    <a:pt x="21137" y="1350"/>
                    <a:pt x="21369" y="648"/>
                    <a:pt x="20904" y="298"/>
                  </a:cubicBezTo>
                  <a:cubicBezTo>
                    <a:pt x="20440" y="-53"/>
                    <a:pt x="19279" y="-53"/>
                    <a:pt x="18117" y="87"/>
                  </a:cubicBezTo>
                  <a:cubicBezTo>
                    <a:pt x="16956" y="228"/>
                    <a:pt x="15795" y="508"/>
                    <a:pt x="14866" y="929"/>
                  </a:cubicBezTo>
                  <a:cubicBezTo>
                    <a:pt x="13937" y="1350"/>
                    <a:pt x="13240" y="1911"/>
                    <a:pt x="13240" y="2542"/>
                  </a:cubicBezTo>
                  <a:cubicBezTo>
                    <a:pt x="13240" y="3173"/>
                    <a:pt x="13937" y="3874"/>
                    <a:pt x="14866" y="4365"/>
                  </a:cubicBezTo>
                  <a:cubicBezTo>
                    <a:pt x="15795" y="4856"/>
                    <a:pt x="16956" y="5137"/>
                    <a:pt x="17537" y="5978"/>
                  </a:cubicBezTo>
                  <a:cubicBezTo>
                    <a:pt x="18117" y="6820"/>
                    <a:pt x="18117" y="8222"/>
                    <a:pt x="15795" y="10046"/>
                  </a:cubicBezTo>
                  <a:cubicBezTo>
                    <a:pt x="13472" y="11869"/>
                    <a:pt x="8827" y="14113"/>
                    <a:pt x="5924" y="15656"/>
                  </a:cubicBezTo>
                  <a:cubicBezTo>
                    <a:pt x="3021" y="17199"/>
                    <a:pt x="1859" y="18041"/>
                    <a:pt x="1046" y="18812"/>
                  </a:cubicBezTo>
                  <a:cubicBezTo>
                    <a:pt x="234" y="19583"/>
                    <a:pt x="-231" y="20285"/>
                    <a:pt x="117" y="20776"/>
                  </a:cubicBezTo>
                  <a:cubicBezTo>
                    <a:pt x="466" y="21266"/>
                    <a:pt x="1627" y="21547"/>
                    <a:pt x="4879" y="21407"/>
                  </a:cubicBezTo>
                  <a:cubicBezTo>
                    <a:pt x="8130" y="21266"/>
                    <a:pt x="13472" y="20705"/>
                    <a:pt x="18814" y="20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205642" y="423549"/>
              <a:ext cx="213458" cy="16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155" fill="norm" stroke="1" extrusionOk="0">
                  <a:moveTo>
                    <a:pt x="391" y="4362"/>
                  </a:moveTo>
                  <a:cubicBezTo>
                    <a:pt x="603" y="3012"/>
                    <a:pt x="815" y="1662"/>
                    <a:pt x="1450" y="987"/>
                  </a:cubicBezTo>
                  <a:cubicBezTo>
                    <a:pt x="2085" y="312"/>
                    <a:pt x="3144" y="312"/>
                    <a:pt x="4203" y="987"/>
                  </a:cubicBezTo>
                  <a:cubicBezTo>
                    <a:pt x="5262" y="1662"/>
                    <a:pt x="6321" y="3012"/>
                    <a:pt x="6532" y="5712"/>
                  </a:cubicBezTo>
                  <a:cubicBezTo>
                    <a:pt x="6744" y="8412"/>
                    <a:pt x="6109" y="12462"/>
                    <a:pt x="5474" y="15027"/>
                  </a:cubicBezTo>
                  <a:cubicBezTo>
                    <a:pt x="4838" y="17592"/>
                    <a:pt x="4203" y="18672"/>
                    <a:pt x="3250" y="19617"/>
                  </a:cubicBezTo>
                  <a:cubicBezTo>
                    <a:pt x="2297" y="20562"/>
                    <a:pt x="1027" y="21372"/>
                    <a:pt x="391" y="21102"/>
                  </a:cubicBezTo>
                  <a:cubicBezTo>
                    <a:pt x="-244" y="20832"/>
                    <a:pt x="-244" y="19482"/>
                    <a:pt x="1450" y="16647"/>
                  </a:cubicBezTo>
                  <a:cubicBezTo>
                    <a:pt x="3144" y="13812"/>
                    <a:pt x="6532" y="9492"/>
                    <a:pt x="8756" y="6792"/>
                  </a:cubicBezTo>
                  <a:cubicBezTo>
                    <a:pt x="10980" y="4092"/>
                    <a:pt x="12038" y="3012"/>
                    <a:pt x="12991" y="1932"/>
                  </a:cubicBezTo>
                  <a:cubicBezTo>
                    <a:pt x="13944" y="852"/>
                    <a:pt x="14791" y="-228"/>
                    <a:pt x="14897" y="42"/>
                  </a:cubicBezTo>
                  <a:cubicBezTo>
                    <a:pt x="15003" y="312"/>
                    <a:pt x="14368" y="1932"/>
                    <a:pt x="13309" y="4227"/>
                  </a:cubicBezTo>
                  <a:cubicBezTo>
                    <a:pt x="12250" y="6522"/>
                    <a:pt x="10768" y="9492"/>
                    <a:pt x="9921" y="11922"/>
                  </a:cubicBezTo>
                  <a:cubicBezTo>
                    <a:pt x="9074" y="14352"/>
                    <a:pt x="8862" y="16242"/>
                    <a:pt x="9285" y="17457"/>
                  </a:cubicBezTo>
                  <a:cubicBezTo>
                    <a:pt x="9709" y="18672"/>
                    <a:pt x="10768" y="19212"/>
                    <a:pt x="12885" y="19212"/>
                  </a:cubicBezTo>
                  <a:cubicBezTo>
                    <a:pt x="15003" y="19212"/>
                    <a:pt x="18180" y="18672"/>
                    <a:pt x="21356" y="18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0" y="686344"/>
              <a:ext cx="2857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80" y="15429"/>
                    <a:pt x="8960" y="9257"/>
                    <a:pt x="12560" y="5657"/>
                  </a:cubicBezTo>
                  <a:cubicBezTo>
                    <a:pt x="16160" y="2057"/>
                    <a:pt x="1888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177799" y="679994"/>
              <a:ext cx="158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8" y="16062"/>
                    <a:pt x="9216" y="10523"/>
                    <a:pt x="12816" y="6923"/>
                  </a:cubicBezTo>
                  <a:cubicBezTo>
                    <a:pt x="16416" y="3323"/>
                    <a:pt x="19008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546099" y="413294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400"/>
                    <a:pt x="7200" y="4800"/>
                    <a:pt x="3600" y="8400"/>
                  </a:cubicBezTo>
                  <a:cubicBezTo>
                    <a:pt x="0" y="12000"/>
                    <a:pt x="0" y="16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546099" y="578394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1331478" y="268655"/>
              <a:ext cx="338572" cy="44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27" fill="norm" stroke="1" extrusionOk="0">
                  <a:moveTo>
                    <a:pt x="11727" y="837"/>
                  </a:moveTo>
                  <a:cubicBezTo>
                    <a:pt x="11194" y="536"/>
                    <a:pt x="10660" y="234"/>
                    <a:pt x="9994" y="84"/>
                  </a:cubicBezTo>
                  <a:cubicBezTo>
                    <a:pt x="9327" y="-67"/>
                    <a:pt x="8527" y="-67"/>
                    <a:pt x="7394" y="536"/>
                  </a:cubicBezTo>
                  <a:cubicBezTo>
                    <a:pt x="6260" y="1139"/>
                    <a:pt x="4794" y="2344"/>
                    <a:pt x="3394" y="4504"/>
                  </a:cubicBezTo>
                  <a:cubicBezTo>
                    <a:pt x="1994" y="6664"/>
                    <a:pt x="660" y="9779"/>
                    <a:pt x="194" y="12340"/>
                  </a:cubicBezTo>
                  <a:cubicBezTo>
                    <a:pt x="-273" y="14902"/>
                    <a:pt x="127" y="16912"/>
                    <a:pt x="1127" y="18419"/>
                  </a:cubicBezTo>
                  <a:cubicBezTo>
                    <a:pt x="2127" y="19926"/>
                    <a:pt x="3727" y="20930"/>
                    <a:pt x="5260" y="21232"/>
                  </a:cubicBezTo>
                  <a:cubicBezTo>
                    <a:pt x="6794" y="21533"/>
                    <a:pt x="8260" y="21131"/>
                    <a:pt x="9660" y="19875"/>
                  </a:cubicBezTo>
                  <a:cubicBezTo>
                    <a:pt x="11060" y="18620"/>
                    <a:pt x="12394" y="16510"/>
                    <a:pt x="13194" y="13998"/>
                  </a:cubicBezTo>
                  <a:cubicBezTo>
                    <a:pt x="13994" y="11486"/>
                    <a:pt x="14260" y="8573"/>
                    <a:pt x="13860" y="6664"/>
                  </a:cubicBezTo>
                  <a:cubicBezTo>
                    <a:pt x="13460" y="4755"/>
                    <a:pt x="12394" y="3851"/>
                    <a:pt x="11527" y="3349"/>
                  </a:cubicBezTo>
                  <a:cubicBezTo>
                    <a:pt x="10660" y="2846"/>
                    <a:pt x="9994" y="2746"/>
                    <a:pt x="8927" y="3098"/>
                  </a:cubicBezTo>
                  <a:cubicBezTo>
                    <a:pt x="7860" y="3449"/>
                    <a:pt x="6394" y="4253"/>
                    <a:pt x="5327" y="5258"/>
                  </a:cubicBezTo>
                  <a:cubicBezTo>
                    <a:pt x="4260" y="6262"/>
                    <a:pt x="3594" y="7468"/>
                    <a:pt x="3260" y="8322"/>
                  </a:cubicBezTo>
                  <a:cubicBezTo>
                    <a:pt x="2927" y="9176"/>
                    <a:pt x="2927" y="9678"/>
                    <a:pt x="3194" y="10080"/>
                  </a:cubicBezTo>
                  <a:cubicBezTo>
                    <a:pt x="3460" y="10482"/>
                    <a:pt x="3994" y="10783"/>
                    <a:pt x="5194" y="10833"/>
                  </a:cubicBezTo>
                  <a:cubicBezTo>
                    <a:pt x="6394" y="10884"/>
                    <a:pt x="8260" y="10683"/>
                    <a:pt x="11060" y="9879"/>
                  </a:cubicBezTo>
                  <a:cubicBezTo>
                    <a:pt x="13860" y="9075"/>
                    <a:pt x="17594" y="7669"/>
                    <a:pt x="21327" y="6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1704268" y="298994"/>
              <a:ext cx="168982" cy="35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90" fill="norm" stroke="1" extrusionOk="0">
                  <a:moveTo>
                    <a:pt x="18658" y="0"/>
                  </a:moveTo>
                  <a:cubicBezTo>
                    <a:pt x="15234" y="388"/>
                    <a:pt x="11809" y="776"/>
                    <a:pt x="8517" y="2716"/>
                  </a:cubicBezTo>
                  <a:cubicBezTo>
                    <a:pt x="5224" y="4656"/>
                    <a:pt x="2063" y="8149"/>
                    <a:pt x="746" y="11382"/>
                  </a:cubicBezTo>
                  <a:cubicBezTo>
                    <a:pt x="-571" y="14616"/>
                    <a:pt x="-44" y="17590"/>
                    <a:pt x="1536" y="19337"/>
                  </a:cubicBezTo>
                  <a:cubicBezTo>
                    <a:pt x="3117" y="21083"/>
                    <a:pt x="5751" y="21600"/>
                    <a:pt x="9175" y="21471"/>
                  </a:cubicBezTo>
                  <a:cubicBezTo>
                    <a:pt x="12600" y="21341"/>
                    <a:pt x="16814" y="20565"/>
                    <a:pt x="21029" y="197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1955799" y="349794"/>
              <a:ext cx="2349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6" y="3000"/>
                    <a:pt x="8173" y="6000"/>
                    <a:pt x="11481" y="8775"/>
                  </a:cubicBezTo>
                  <a:cubicBezTo>
                    <a:pt x="14789" y="11550"/>
                    <a:pt x="17319" y="14100"/>
                    <a:pt x="18876" y="16200"/>
                  </a:cubicBezTo>
                  <a:cubicBezTo>
                    <a:pt x="20432" y="18300"/>
                    <a:pt x="21016" y="199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2028560" y="349744"/>
              <a:ext cx="149490" cy="358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19" fill="norm" stroke="1" extrusionOk="0">
                  <a:moveTo>
                    <a:pt x="21486" y="382"/>
                  </a:moveTo>
                  <a:cubicBezTo>
                    <a:pt x="19661" y="130"/>
                    <a:pt x="17835" y="-123"/>
                    <a:pt x="16314" y="66"/>
                  </a:cubicBezTo>
                  <a:cubicBezTo>
                    <a:pt x="14793" y="256"/>
                    <a:pt x="13576" y="888"/>
                    <a:pt x="11142" y="3414"/>
                  </a:cubicBezTo>
                  <a:cubicBezTo>
                    <a:pt x="8709" y="5940"/>
                    <a:pt x="5058" y="10361"/>
                    <a:pt x="2928" y="13456"/>
                  </a:cubicBezTo>
                  <a:cubicBezTo>
                    <a:pt x="799" y="16551"/>
                    <a:pt x="190" y="18319"/>
                    <a:pt x="38" y="19519"/>
                  </a:cubicBezTo>
                  <a:cubicBezTo>
                    <a:pt x="-114" y="20719"/>
                    <a:pt x="190" y="21351"/>
                    <a:pt x="951" y="21414"/>
                  </a:cubicBezTo>
                  <a:cubicBezTo>
                    <a:pt x="1711" y="21477"/>
                    <a:pt x="2928" y="20972"/>
                    <a:pt x="4145" y="20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2241549" y="260894"/>
              <a:ext cx="93135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1578"/>
                    <a:pt x="9818" y="3156"/>
                    <a:pt x="13991" y="5227"/>
                  </a:cubicBezTo>
                  <a:cubicBezTo>
                    <a:pt x="18164" y="7299"/>
                    <a:pt x="21600" y="9863"/>
                    <a:pt x="21600" y="12378"/>
                  </a:cubicBezTo>
                  <a:cubicBezTo>
                    <a:pt x="21600" y="14893"/>
                    <a:pt x="18164" y="17359"/>
                    <a:pt x="14482" y="18888"/>
                  </a:cubicBezTo>
                  <a:cubicBezTo>
                    <a:pt x="10800" y="20416"/>
                    <a:pt x="6873" y="21008"/>
                    <a:pt x="29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2927350" y="495844"/>
              <a:ext cx="114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4400"/>
                    <a:pt x="8800" y="7200"/>
                    <a:pt x="12400" y="3600"/>
                  </a:cubicBezTo>
                  <a:cubicBezTo>
                    <a:pt x="16000" y="0"/>
                    <a:pt x="18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2952750" y="629194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3597104" y="359501"/>
              <a:ext cx="162097" cy="282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346" fill="norm" stroke="1" extrusionOk="0">
                  <a:moveTo>
                    <a:pt x="20938" y="3106"/>
                  </a:moveTo>
                  <a:cubicBezTo>
                    <a:pt x="20665" y="2306"/>
                    <a:pt x="20391" y="1506"/>
                    <a:pt x="17930" y="866"/>
                  </a:cubicBezTo>
                  <a:cubicBezTo>
                    <a:pt x="15470" y="226"/>
                    <a:pt x="10822" y="-254"/>
                    <a:pt x="7541" y="146"/>
                  </a:cubicBezTo>
                  <a:cubicBezTo>
                    <a:pt x="4260" y="546"/>
                    <a:pt x="2346" y="1826"/>
                    <a:pt x="1115" y="3266"/>
                  </a:cubicBezTo>
                  <a:cubicBezTo>
                    <a:pt x="-115" y="4706"/>
                    <a:pt x="-662" y="6306"/>
                    <a:pt x="1252" y="8146"/>
                  </a:cubicBezTo>
                  <a:cubicBezTo>
                    <a:pt x="3166" y="9986"/>
                    <a:pt x="7541" y="12066"/>
                    <a:pt x="10822" y="13746"/>
                  </a:cubicBezTo>
                  <a:cubicBezTo>
                    <a:pt x="14103" y="15426"/>
                    <a:pt x="16290" y="16706"/>
                    <a:pt x="17384" y="17746"/>
                  </a:cubicBezTo>
                  <a:cubicBezTo>
                    <a:pt x="18477" y="18786"/>
                    <a:pt x="18477" y="19586"/>
                    <a:pt x="17930" y="20226"/>
                  </a:cubicBezTo>
                  <a:cubicBezTo>
                    <a:pt x="17384" y="20866"/>
                    <a:pt x="16290" y="21346"/>
                    <a:pt x="13966" y="21346"/>
                  </a:cubicBezTo>
                  <a:cubicBezTo>
                    <a:pt x="11642" y="21346"/>
                    <a:pt x="8087" y="20866"/>
                    <a:pt x="6310" y="20066"/>
                  </a:cubicBezTo>
                  <a:cubicBezTo>
                    <a:pt x="4533" y="19266"/>
                    <a:pt x="4533" y="18146"/>
                    <a:pt x="5490" y="17186"/>
                  </a:cubicBezTo>
                  <a:cubicBezTo>
                    <a:pt x="6447" y="16226"/>
                    <a:pt x="8361" y="15426"/>
                    <a:pt x="10275" y="146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3835400" y="438694"/>
              <a:ext cx="190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3848100" y="375194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3918483" y="384815"/>
              <a:ext cx="170360" cy="227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100" fill="norm" stroke="1" extrusionOk="0">
                  <a:moveTo>
                    <a:pt x="2333" y="1464"/>
                  </a:moveTo>
                  <a:cubicBezTo>
                    <a:pt x="1800" y="6373"/>
                    <a:pt x="1266" y="11282"/>
                    <a:pt x="1000" y="14227"/>
                  </a:cubicBezTo>
                  <a:cubicBezTo>
                    <a:pt x="733" y="17173"/>
                    <a:pt x="733" y="18155"/>
                    <a:pt x="600" y="19136"/>
                  </a:cubicBezTo>
                  <a:cubicBezTo>
                    <a:pt x="466" y="20118"/>
                    <a:pt x="200" y="21100"/>
                    <a:pt x="66" y="21100"/>
                  </a:cubicBezTo>
                  <a:cubicBezTo>
                    <a:pt x="-67" y="21100"/>
                    <a:pt x="-67" y="20118"/>
                    <a:pt x="733" y="16976"/>
                  </a:cubicBezTo>
                  <a:cubicBezTo>
                    <a:pt x="1533" y="13835"/>
                    <a:pt x="3133" y="8533"/>
                    <a:pt x="4200" y="5391"/>
                  </a:cubicBezTo>
                  <a:cubicBezTo>
                    <a:pt x="5266" y="2249"/>
                    <a:pt x="5800" y="1267"/>
                    <a:pt x="7666" y="580"/>
                  </a:cubicBezTo>
                  <a:cubicBezTo>
                    <a:pt x="9533" y="-107"/>
                    <a:pt x="12733" y="-500"/>
                    <a:pt x="15266" y="1267"/>
                  </a:cubicBezTo>
                  <a:cubicBezTo>
                    <a:pt x="17800" y="3035"/>
                    <a:pt x="19666" y="6962"/>
                    <a:pt x="20600" y="9416"/>
                  </a:cubicBezTo>
                  <a:cubicBezTo>
                    <a:pt x="21533" y="11871"/>
                    <a:pt x="21533" y="12853"/>
                    <a:pt x="21400" y="13835"/>
                  </a:cubicBezTo>
                  <a:cubicBezTo>
                    <a:pt x="21266" y="14816"/>
                    <a:pt x="21000" y="15798"/>
                    <a:pt x="20733" y="16289"/>
                  </a:cubicBezTo>
                  <a:cubicBezTo>
                    <a:pt x="20466" y="16780"/>
                    <a:pt x="20200" y="16780"/>
                    <a:pt x="19933" y="16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4089400" y="162209"/>
              <a:ext cx="96448" cy="207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358" fill="norm" stroke="1" extrusionOk="0">
                  <a:moveTo>
                    <a:pt x="2757" y="4282"/>
                  </a:moveTo>
                  <a:cubicBezTo>
                    <a:pt x="3217" y="3191"/>
                    <a:pt x="3677" y="2100"/>
                    <a:pt x="5055" y="1336"/>
                  </a:cubicBezTo>
                  <a:cubicBezTo>
                    <a:pt x="6434" y="573"/>
                    <a:pt x="8732" y="136"/>
                    <a:pt x="11030" y="27"/>
                  </a:cubicBezTo>
                  <a:cubicBezTo>
                    <a:pt x="13328" y="-82"/>
                    <a:pt x="15626" y="136"/>
                    <a:pt x="16774" y="791"/>
                  </a:cubicBezTo>
                  <a:cubicBezTo>
                    <a:pt x="17923" y="1445"/>
                    <a:pt x="17923" y="2536"/>
                    <a:pt x="17464" y="3627"/>
                  </a:cubicBezTo>
                  <a:cubicBezTo>
                    <a:pt x="17004" y="4718"/>
                    <a:pt x="16085" y="5809"/>
                    <a:pt x="14477" y="6682"/>
                  </a:cubicBezTo>
                  <a:cubicBezTo>
                    <a:pt x="12868" y="7554"/>
                    <a:pt x="10570" y="8209"/>
                    <a:pt x="10570" y="8754"/>
                  </a:cubicBezTo>
                  <a:cubicBezTo>
                    <a:pt x="10570" y="9300"/>
                    <a:pt x="12868" y="9736"/>
                    <a:pt x="14936" y="10282"/>
                  </a:cubicBezTo>
                  <a:cubicBezTo>
                    <a:pt x="17004" y="10827"/>
                    <a:pt x="18843" y="11482"/>
                    <a:pt x="19991" y="13009"/>
                  </a:cubicBezTo>
                  <a:cubicBezTo>
                    <a:pt x="21140" y="14536"/>
                    <a:pt x="21600" y="16936"/>
                    <a:pt x="19302" y="18573"/>
                  </a:cubicBezTo>
                  <a:cubicBezTo>
                    <a:pt x="17004" y="20209"/>
                    <a:pt x="11949" y="21082"/>
                    <a:pt x="8272" y="21300"/>
                  </a:cubicBezTo>
                  <a:cubicBezTo>
                    <a:pt x="4596" y="21518"/>
                    <a:pt x="2298" y="21082"/>
                    <a:pt x="0" y="20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4417913" y="146594"/>
              <a:ext cx="223937" cy="502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558" fill="norm" stroke="1" extrusionOk="0">
                  <a:moveTo>
                    <a:pt x="21357" y="0"/>
                  </a:moveTo>
                  <a:cubicBezTo>
                    <a:pt x="18329" y="545"/>
                    <a:pt x="15301" y="1089"/>
                    <a:pt x="12273" y="2587"/>
                  </a:cubicBezTo>
                  <a:cubicBezTo>
                    <a:pt x="9245" y="4084"/>
                    <a:pt x="6217" y="6534"/>
                    <a:pt x="4097" y="9166"/>
                  </a:cubicBezTo>
                  <a:cubicBezTo>
                    <a:pt x="1978" y="11798"/>
                    <a:pt x="766" y="14612"/>
                    <a:pt x="262" y="16518"/>
                  </a:cubicBezTo>
                  <a:cubicBezTo>
                    <a:pt x="-243" y="18424"/>
                    <a:pt x="-41" y="19422"/>
                    <a:pt x="1069" y="20193"/>
                  </a:cubicBezTo>
                  <a:cubicBezTo>
                    <a:pt x="2179" y="20965"/>
                    <a:pt x="4198" y="21509"/>
                    <a:pt x="7226" y="21555"/>
                  </a:cubicBezTo>
                  <a:cubicBezTo>
                    <a:pt x="10254" y="21600"/>
                    <a:pt x="14292" y="21146"/>
                    <a:pt x="18329" y="206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4791808" y="191044"/>
              <a:ext cx="338993" cy="372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21486" y="0"/>
                  </a:moveTo>
                  <a:cubicBezTo>
                    <a:pt x="17059" y="1964"/>
                    <a:pt x="12631" y="3927"/>
                    <a:pt x="9747" y="5277"/>
                  </a:cubicBezTo>
                  <a:cubicBezTo>
                    <a:pt x="6862" y="6627"/>
                    <a:pt x="5521" y="7364"/>
                    <a:pt x="4582" y="8039"/>
                  </a:cubicBezTo>
                  <a:cubicBezTo>
                    <a:pt x="3643" y="8714"/>
                    <a:pt x="3106" y="9327"/>
                    <a:pt x="3173" y="9695"/>
                  </a:cubicBezTo>
                  <a:cubicBezTo>
                    <a:pt x="3240" y="10064"/>
                    <a:pt x="3911" y="10186"/>
                    <a:pt x="5454" y="10248"/>
                  </a:cubicBezTo>
                  <a:cubicBezTo>
                    <a:pt x="6997" y="10309"/>
                    <a:pt x="9411" y="10309"/>
                    <a:pt x="10954" y="10370"/>
                  </a:cubicBezTo>
                  <a:cubicBezTo>
                    <a:pt x="12497" y="10432"/>
                    <a:pt x="13168" y="10555"/>
                    <a:pt x="13369" y="10923"/>
                  </a:cubicBezTo>
                  <a:cubicBezTo>
                    <a:pt x="13570" y="11291"/>
                    <a:pt x="13302" y="11905"/>
                    <a:pt x="11625" y="13132"/>
                  </a:cubicBezTo>
                  <a:cubicBezTo>
                    <a:pt x="9948" y="14359"/>
                    <a:pt x="6862" y="16200"/>
                    <a:pt x="4850" y="17427"/>
                  </a:cubicBezTo>
                  <a:cubicBezTo>
                    <a:pt x="2838" y="18655"/>
                    <a:pt x="1898" y="19268"/>
                    <a:pt x="1161" y="19820"/>
                  </a:cubicBezTo>
                  <a:cubicBezTo>
                    <a:pt x="423" y="20373"/>
                    <a:pt x="-114" y="20864"/>
                    <a:pt x="20" y="21170"/>
                  </a:cubicBezTo>
                  <a:cubicBezTo>
                    <a:pt x="154" y="21477"/>
                    <a:pt x="959" y="21600"/>
                    <a:pt x="3173" y="21600"/>
                  </a:cubicBezTo>
                  <a:cubicBezTo>
                    <a:pt x="5387" y="21600"/>
                    <a:pt x="9009" y="21477"/>
                    <a:pt x="11961" y="21416"/>
                  </a:cubicBezTo>
                  <a:cubicBezTo>
                    <a:pt x="14912" y="21355"/>
                    <a:pt x="17193" y="21355"/>
                    <a:pt x="19474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5333999" y="318989"/>
              <a:ext cx="323851" cy="210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3113"/>
                  </a:moveTo>
                  <a:cubicBezTo>
                    <a:pt x="1553" y="2471"/>
                    <a:pt x="3106" y="1830"/>
                    <a:pt x="4729" y="2471"/>
                  </a:cubicBezTo>
                  <a:cubicBezTo>
                    <a:pt x="6353" y="3113"/>
                    <a:pt x="8047" y="5038"/>
                    <a:pt x="8894" y="7176"/>
                  </a:cubicBezTo>
                  <a:cubicBezTo>
                    <a:pt x="9741" y="9315"/>
                    <a:pt x="9741" y="11667"/>
                    <a:pt x="8824" y="14020"/>
                  </a:cubicBezTo>
                  <a:cubicBezTo>
                    <a:pt x="7906" y="16372"/>
                    <a:pt x="6071" y="18725"/>
                    <a:pt x="4659" y="20008"/>
                  </a:cubicBezTo>
                  <a:cubicBezTo>
                    <a:pt x="3247" y="21291"/>
                    <a:pt x="2259" y="21505"/>
                    <a:pt x="1765" y="20970"/>
                  </a:cubicBezTo>
                  <a:cubicBezTo>
                    <a:pt x="1271" y="20436"/>
                    <a:pt x="1271" y="19153"/>
                    <a:pt x="2400" y="17014"/>
                  </a:cubicBezTo>
                  <a:cubicBezTo>
                    <a:pt x="3529" y="14875"/>
                    <a:pt x="5788" y="11881"/>
                    <a:pt x="7906" y="9208"/>
                  </a:cubicBezTo>
                  <a:cubicBezTo>
                    <a:pt x="10024" y="6535"/>
                    <a:pt x="12000" y="4182"/>
                    <a:pt x="13200" y="2578"/>
                  </a:cubicBezTo>
                  <a:cubicBezTo>
                    <a:pt x="14400" y="974"/>
                    <a:pt x="14824" y="119"/>
                    <a:pt x="14612" y="12"/>
                  </a:cubicBezTo>
                  <a:cubicBezTo>
                    <a:pt x="14400" y="-95"/>
                    <a:pt x="13553" y="547"/>
                    <a:pt x="12847" y="1937"/>
                  </a:cubicBezTo>
                  <a:cubicBezTo>
                    <a:pt x="12141" y="3327"/>
                    <a:pt x="11576" y="5465"/>
                    <a:pt x="11294" y="7604"/>
                  </a:cubicBezTo>
                  <a:cubicBezTo>
                    <a:pt x="11012" y="9743"/>
                    <a:pt x="11012" y="11881"/>
                    <a:pt x="11294" y="13378"/>
                  </a:cubicBezTo>
                  <a:cubicBezTo>
                    <a:pt x="11576" y="14875"/>
                    <a:pt x="12141" y="15731"/>
                    <a:pt x="13906" y="15517"/>
                  </a:cubicBezTo>
                  <a:cubicBezTo>
                    <a:pt x="15671" y="15303"/>
                    <a:pt x="18635" y="14020"/>
                    <a:pt x="21600" y="12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5727700" y="489494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5826622" y="220941"/>
              <a:ext cx="198912" cy="53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371" fill="norm" stroke="1" extrusionOk="0">
                  <a:moveTo>
                    <a:pt x="3660" y="7190"/>
                  </a:moveTo>
                  <a:cubicBezTo>
                    <a:pt x="3210" y="10070"/>
                    <a:pt x="2760" y="12950"/>
                    <a:pt x="2310" y="14771"/>
                  </a:cubicBezTo>
                  <a:cubicBezTo>
                    <a:pt x="1860" y="16592"/>
                    <a:pt x="1410" y="17354"/>
                    <a:pt x="1185" y="17990"/>
                  </a:cubicBezTo>
                  <a:cubicBezTo>
                    <a:pt x="960" y="18625"/>
                    <a:pt x="960" y="19133"/>
                    <a:pt x="847" y="19769"/>
                  </a:cubicBezTo>
                  <a:cubicBezTo>
                    <a:pt x="735" y="20404"/>
                    <a:pt x="510" y="21166"/>
                    <a:pt x="285" y="21336"/>
                  </a:cubicBezTo>
                  <a:cubicBezTo>
                    <a:pt x="60" y="21505"/>
                    <a:pt x="-165" y="21081"/>
                    <a:pt x="172" y="19641"/>
                  </a:cubicBezTo>
                  <a:cubicBezTo>
                    <a:pt x="510" y="18201"/>
                    <a:pt x="1410" y="15745"/>
                    <a:pt x="2647" y="13119"/>
                  </a:cubicBezTo>
                  <a:cubicBezTo>
                    <a:pt x="3885" y="10493"/>
                    <a:pt x="5460" y="7698"/>
                    <a:pt x="6923" y="5665"/>
                  </a:cubicBezTo>
                  <a:cubicBezTo>
                    <a:pt x="8385" y="3632"/>
                    <a:pt x="9735" y="2361"/>
                    <a:pt x="10973" y="1514"/>
                  </a:cubicBezTo>
                  <a:cubicBezTo>
                    <a:pt x="12210" y="667"/>
                    <a:pt x="13335" y="244"/>
                    <a:pt x="14460" y="74"/>
                  </a:cubicBezTo>
                  <a:cubicBezTo>
                    <a:pt x="15585" y="-95"/>
                    <a:pt x="16710" y="-10"/>
                    <a:pt x="17948" y="710"/>
                  </a:cubicBezTo>
                  <a:cubicBezTo>
                    <a:pt x="19185" y="1430"/>
                    <a:pt x="20535" y="2785"/>
                    <a:pt x="20985" y="4183"/>
                  </a:cubicBezTo>
                  <a:cubicBezTo>
                    <a:pt x="21435" y="5580"/>
                    <a:pt x="20985" y="7020"/>
                    <a:pt x="18960" y="8079"/>
                  </a:cubicBezTo>
                  <a:cubicBezTo>
                    <a:pt x="16935" y="9138"/>
                    <a:pt x="13335" y="9816"/>
                    <a:pt x="10973" y="10070"/>
                  </a:cubicBezTo>
                  <a:cubicBezTo>
                    <a:pt x="8610" y="10324"/>
                    <a:pt x="7485" y="10154"/>
                    <a:pt x="6360" y="9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6127238" y="246827"/>
              <a:ext cx="121162" cy="249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54" fill="norm" stroke="1" extrusionOk="0">
                  <a:moveTo>
                    <a:pt x="21317" y="2840"/>
                  </a:moveTo>
                  <a:cubicBezTo>
                    <a:pt x="20945" y="1751"/>
                    <a:pt x="20572" y="662"/>
                    <a:pt x="19455" y="208"/>
                  </a:cubicBezTo>
                  <a:cubicBezTo>
                    <a:pt x="18338" y="-246"/>
                    <a:pt x="16476" y="-64"/>
                    <a:pt x="13310" y="1841"/>
                  </a:cubicBezTo>
                  <a:cubicBezTo>
                    <a:pt x="10145" y="3747"/>
                    <a:pt x="5676" y="7378"/>
                    <a:pt x="3069" y="10645"/>
                  </a:cubicBezTo>
                  <a:cubicBezTo>
                    <a:pt x="462" y="13912"/>
                    <a:pt x="-283" y="16816"/>
                    <a:pt x="89" y="18541"/>
                  </a:cubicBezTo>
                  <a:cubicBezTo>
                    <a:pt x="462" y="20265"/>
                    <a:pt x="1951" y="20809"/>
                    <a:pt x="4558" y="21082"/>
                  </a:cubicBezTo>
                  <a:cubicBezTo>
                    <a:pt x="7165" y="21354"/>
                    <a:pt x="10889" y="21354"/>
                    <a:pt x="14614" y="21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6276627" y="295732"/>
              <a:ext cx="181323" cy="19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82" fill="norm" stroke="1" extrusionOk="0">
                  <a:moveTo>
                    <a:pt x="413" y="2502"/>
                  </a:moveTo>
                  <a:cubicBezTo>
                    <a:pt x="413" y="1315"/>
                    <a:pt x="413" y="128"/>
                    <a:pt x="909" y="10"/>
                  </a:cubicBezTo>
                  <a:cubicBezTo>
                    <a:pt x="1406" y="-109"/>
                    <a:pt x="2399" y="840"/>
                    <a:pt x="3765" y="3214"/>
                  </a:cubicBezTo>
                  <a:cubicBezTo>
                    <a:pt x="5130" y="5588"/>
                    <a:pt x="6868" y="9386"/>
                    <a:pt x="7240" y="12353"/>
                  </a:cubicBezTo>
                  <a:cubicBezTo>
                    <a:pt x="7613" y="15320"/>
                    <a:pt x="6620" y="17456"/>
                    <a:pt x="5130" y="18999"/>
                  </a:cubicBezTo>
                  <a:cubicBezTo>
                    <a:pt x="3640" y="20542"/>
                    <a:pt x="1654" y="21491"/>
                    <a:pt x="661" y="21372"/>
                  </a:cubicBezTo>
                  <a:cubicBezTo>
                    <a:pt x="-332" y="21254"/>
                    <a:pt x="-332" y="20067"/>
                    <a:pt x="1530" y="17100"/>
                  </a:cubicBezTo>
                  <a:cubicBezTo>
                    <a:pt x="3392" y="14133"/>
                    <a:pt x="7116" y="9386"/>
                    <a:pt x="9475" y="6656"/>
                  </a:cubicBezTo>
                  <a:cubicBezTo>
                    <a:pt x="11834" y="3926"/>
                    <a:pt x="12827" y="3214"/>
                    <a:pt x="12951" y="3333"/>
                  </a:cubicBezTo>
                  <a:cubicBezTo>
                    <a:pt x="13075" y="3451"/>
                    <a:pt x="12330" y="4401"/>
                    <a:pt x="11461" y="5706"/>
                  </a:cubicBezTo>
                  <a:cubicBezTo>
                    <a:pt x="10592" y="7012"/>
                    <a:pt x="9599" y="8673"/>
                    <a:pt x="9475" y="10572"/>
                  </a:cubicBezTo>
                  <a:cubicBezTo>
                    <a:pt x="9351" y="12471"/>
                    <a:pt x="10096" y="14607"/>
                    <a:pt x="11089" y="15676"/>
                  </a:cubicBezTo>
                  <a:cubicBezTo>
                    <a:pt x="12082" y="16744"/>
                    <a:pt x="13323" y="16744"/>
                    <a:pt x="15061" y="16032"/>
                  </a:cubicBezTo>
                  <a:cubicBezTo>
                    <a:pt x="16799" y="15320"/>
                    <a:pt x="19034" y="13895"/>
                    <a:pt x="21268" y="12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6483349" y="248194"/>
              <a:ext cx="7069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600" fill="norm" stroke="1" extrusionOk="0">
                  <a:moveTo>
                    <a:pt x="0" y="0"/>
                  </a:moveTo>
                  <a:cubicBezTo>
                    <a:pt x="6789" y="4731"/>
                    <a:pt x="13577" y="9463"/>
                    <a:pt x="17280" y="12343"/>
                  </a:cubicBezTo>
                  <a:cubicBezTo>
                    <a:pt x="20983" y="15223"/>
                    <a:pt x="21600" y="16251"/>
                    <a:pt x="19131" y="17486"/>
                  </a:cubicBezTo>
                  <a:cubicBezTo>
                    <a:pt x="16663" y="18720"/>
                    <a:pt x="11109" y="20160"/>
                    <a:pt x="55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6553200" y="89444"/>
              <a:ext cx="131616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600" fill="norm" stroke="1" extrusionOk="0">
                  <a:moveTo>
                    <a:pt x="14175" y="0"/>
                  </a:moveTo>
                  <a:cubicBezTo>
                    <a:pt x="16200" y="1927"/>
                    <a:pt x="18225" y="3854"/>
                    <a:pt x="19575" y="6541"/>
                  </a:cubicBezTo>
                  <a:cubicBezTo>
                    <a:pt x="20925" y="9228"/>
                    <a:pt x="21600" y="12676"/>
                    <a:pt x="20250" y="15110"/>
                  </a:cubicBezTo>
                  <a:cubicBezTo>
                    <a:pt x="18900" y="17544"/>
                    <a:pt x="15525" y="18963"/>
                    <a:pt x="11812" y="19876"/>
                  </a:cubicBezTo>
                  <a:cubicBezTo>
                    <a:pt x="8100" y="20789"/>
                    <a:pt x="4050" y="2119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7137400" y="337094"/>
              <a:ext cx="298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4" y="15840"/>
                    <a:pt x="5209" y="10080"/>
                    <a:pt x="8809" y="6480"/>
                  </a:cubicBezTo>
                  <a:cubicBezTo>
                    <a:pt x="12409" y="2880"/>
                    <a:pt x="17004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7280010" y="241844"/>
              <a:ext cx="2884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21021" y="0"/>
                  </a:moveTo>
                  <a:cubicBezTo>
                    <a:pt x="14850" y="3308"/>
                    <a:pt x="8678" y="6616"/>
                    <a:pt x="4821" y="9924"/>
                  </a:cubicBezTo>
                  <a:cubicBezTo>
                    <a:pt x="964" y="13232"/>
                    <a:pt x="-579" y="16541"/>
                    <a:pt x="192" y="18486"/>
                  </a:cubicBezTo>
                  <a:cubicBezTo>
                    <a:pt x="964" y="20432"/>
                    <a:pt x="4050" y="21016"/>
                    <a:pt x="71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7757269" y="215899"/>
              <a:ext cx="224681" cy="257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227" fill="norm" stroke="1" extrusionOk="0">
                  <a:moveTo>
                    <a:pt x="17468" y="3181"/>
                  </a:moveTo>
                  <a:cubicBezTo>
                    <a:pt x="17072" y="2310"/>
                    <a:pt x="16675" y="1439"/>
                    <a:pt x="15982" y="829"/>
                  </a:cubicBezTo>
                  <a:cubicBezTo>
                    <a:pt x="15288" y="219"/>
                    <a:pt x="14297" y="-129"/>
                    <a:pt x="12910" y="45"/>
                  </a:cubicBezTo>
                  <a:cubicBezTo>
                    <a:pt x="11523" y="219"/>
                    <a:pt x="9740" y="916"/>
                    <a:pt x="7362" y="3355"/>
                  </a:cubicBezTo>
                  <a:cubicBezTo>
                    <a:pt x="4984" y="5794"/>
                    <a:pt x="2011" y="9974"/>
                    <a:pt x="723" y="13110"/>
                  </a:cubicBezTo>
                  <a:cubicBezTo>
                    <a:pt x="-565" y="16245"/>
                    <a:pt x="-169" y="18336"/>
                    <a:pt x="2209" y="19642"/>
                  </a:cubicBezTo>
                  <a:cubicBezTo>
                    <a:pt x="4587" y="20948"/>
                    <a:pt x="8947" y="21471"/>
                    <a:pt x="12415" y="21123"/>
                  </a:cubicBezTo>
                  <a:cubicBezTo>
                    <a:pt x="15883" y="20774"/>
                    <a:pt x="18459" y="19555"/>
                    <a:pt x="21035" y="18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7979833" y="276505"/>
              <a:ext cx="182435" cy="169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73" fill="norm" stroke="1" extrusionOk="0">
                  <a:moveTo>
                    <a:pt x="14400" y="2833"/>
                  </a:moveTo>
                  <a:cubicBezTo>
                    <a:pt x="13407" y="1767"/>
                    <a:pt x="12414" y="700"/>
                    <a:pt x="10428" y="1100"/>
                  </a:cubicBezTo>
                  <a:cubicBezTo>
                    <a:pt x="8441" y="1500"/>
                    <a:pt x="5462" y="3367"/>
                    <a:pt x="3352" y="6300"/>
                  </a:cubicBezTo>
                  <a:cubicBezTo>
                    <a:pt x="1241" y="9233"/>
                    <a:pt x="0" y="13233"/>
                    <a:pt x="0" y="16300"/>
                  </a:cubicBezTo>
                  <a:cubicBezTo>
                    <a:pt x="0" y="19367"/>
                    <a:pt x="1241" y="21500"/>
                    <a:pt x="4593" y="21367"/>
                  </a:cubicBezTo>
                  <a:cubicBezTo>
                    <a:pt x="7945" y="21233"/>
                    <a:pt x="13407" y="18833"/>
                    <a:pt x="16634" y="15767"/>
                  </a:cubicBezTo>
                  <a:cubicBezTo>
                    <a:pt x="19862" y="12700"/>
                    <a:pt x="20855" y="8967"/>
                    <a:pt x="21228" y="6433"/>
                  </a:cubicBezTo>
                  <a:cubicBezTo>
                    <a:pt x="21600" y="3900"/>
                    <a:pt x="21352" y="2567"/>
                    <a:pt x="20607" y="1633"/>
                  </a:cubicBezTo>
                  <a:cubicBezTo>
                    <a:pt x="19862" y="700"/>
                    <a:pt x="18621" y="167"/>
                    <a:pt x="17255" y="33"/>
                  </a:cubicBezTo>
                  <a:cubicBezTo>
                    <a:pt x="15890" y="-100"/>
                    <a:pt x="14400" y="167"/>
                    <a:pt x="14276" y="833"/>
                  </a:cubicBezTo>
                  <a:cubicBezTo>
                    <a:pt x="14152" y="1500"/>
                    <a:pt x="15393" y="2567"/>
                    <a:pt x="16634" y="3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8232663" y="220592"/>
              <a:ext cx="125372" cy="249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248" fill="norm" stroke="1" extrusionOk="0">
                  <a:moveTo>
                    <a:pt x="13904" y="5047"/>
                  </a:moveTo>
                  <a:cubicBezTo>
                    <a:pt x="15275" y="4327"/>
                    <a:pt x="16647" y="3607"/>
                    <a:pt x="17504" y="2797"/>
                  </a:cubicBezTo>
                  <a:cubicBezTo>
                    <a:pt x="18361" y="1987"/>
                    <a:pt x="18704" y="1087"/>
                    <a:pt x="17847" y="547"/>
                  </a:cubicBezTo>
                  <a:cubicBezTo>
                    <a:pt x="16990" y="7"/>
                    <a:pt x="14932" y="-173"/>
                    <a:pt x="11847" y="187"/>
                  </a:cubicBezTo>
                  <a:cubicBezTo>
                    <a:pt x="8761" y="547"/>
                    <a:pt x="4647" y="1447"/>
                    <a:pt x="2247" y="2797"/>
                  </a:cubicBezTo>
                  <a:cubicBezTo>
                    <a:pt x="-153" y="4147"/>
                    <a:pt x="-839" y="5947"/>
                    <a:pt x="1218" y="8017"/>
                  </a:cubicBezTo>
                  <a:cubicBezTo>
                    <a:pt x="3275" y="10087"/>
                    <a:pt x="8075" y="12427"/>
                    <a:pt x="11847" y="14137"/>
                  </a:cubicBezTo>
                  <a:cubicBezTo>
                    <a:pt x="15618" y="15847"/>
                    <a:pt x="18361" y="16927"/>
                    <a:pt x="19561" y="17917"/>
                  </a:cubicBezTo>
                  <a:cubicBezTo>
                    <a:pt x="20761" y="18907"/>
                    <a:pt x="20418" y="19807"/>
                    <a:pt x="19218" y="20437"/>
                  </a:cubicBezTo>
                  <a:cubicBezTo>
                    <a:pt x="18018" y="21067"/>
                    <a:pt x="15961" y="21427"/>
                    <a:pt x="13218" y="21157"/>
                  </a:cubicBezTo>
                  <a:cubicBezTo>
                    <a:pt x="10475" y="20887"/>
                    <a:pt x="7047" y="19987"/>
                    <a:pt x="3618" y="190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8682874" y="131625"/>
              <a:ext cx="188077" cy="38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79" fill="norm" stroke="1" extrusionOk="0">
                  <a:moveTo>
                    <a:pt x="21325" y="2911"/>
                  </a:moveTo>
                  <a:cubicBezTo>
                    <a:pt x="19885" y="2331"/>
                    <a:pt x="18445" y="1750"/>
                    <a:pt x="17365" y="1227"/>
                  </a:cubicBezTo>
                  <a:cubicBezTo>
                    <a:pt x="16285" y="705"/>
                    <a:pt x="15565" y="240"/>
                    <a:pt x="14605" y="66"/>
                  </a:cubicBezTo>
                  <a:cubicBezTo>
                    <a:pt x="13645" y="-108"/>
                    <a:pt x="12445" y="8"/>
                    <a:pt x="10525" y="1053"/>
                  </a:cubicBezTo>
                  <a:cubicBezTo>
                    <a:pt x="8605" y="2098"/>
                    <a:pt x="5965" y="4073"/>
                    <a:pt x="3925" y="6802"/>
                  </a:cubicBezTo>
                  <a:cubicBezTo>
                    <a:pt x="1885" y="9531"/>
                    <a:pt x="445" y="13015"/>
                    <a:pt x="85" y="15337"/>
                  </a:cubicBezTo>
                  <a:cubicBezTo>
                    <a:pt x="-275" y="17660"/>
                    <a:pt x="445" y="18821"/>
                    <a:pt x="3445" y="19692"/>
                  </a:cubicBezTo>
                  <a:cubicBezTo>
                    <a:pt x="6445" y="20563"/>
                    <a:pt x="11725" y="21144"/>
                    <a:pt x="14965" y="21318"/>
                  </a:cubicBezTo>
                  <a:cubicBezTo>
                    <a:pt x="18205" y="21492"/>
                    <a:pt x="19405" y="21260"/>
                    <a:pt x="20605" y="21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8977768" y="152944"/>
              <a:ext cx="312283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21532" y="0"/>
                  </a:moveTo>
                  <a:cubicBezTo>
                    <a:pt x="19927" y="153"/>
                    <a:pt x="18321" y="306"/>
                    <a:pt x="15913" y="1149"/>
                  </a:cubicBezTo>
                  <a:cubicBezTo>
                    <a:pt x="13505" y="1991"/>
                    <a:pt x="10294" y="3523"/>
                    <a:pt x="8324" y="4519"/>
                  </a:cubicBezTo>
                  <a:cubicBezTo>
                    <a:pt x="6354" y="5515"/>
                    <a:pt x="5624" y="5974"/>
                    <a:pt x="4967" y="6434"/>
                  </a:cubicBezTo>
                  <a:cubicBezTo>
                    <a:pt x="4310" y="6894"/>
                    <a:pt x="3727" y="7353"/>
                    <a:pt x="3581" y="7966"/>
                  </a:cubicBezTo>
                  <a:cubicBezTo>
                    <a:pt x="3435" y="8579"/>
                    <a:pt x="3727" y="9345"/>
                    <a:pt x="5186" y="9881"/>
                  </a:cubicBezTo>
                  <a:cubicBezTo>
                    <a:pt x="6646" y="10417"/>
                    <a:pt x="9273" y="10723"/>
                    <a:pt x="11024" y="10953"/>
                  </a:cubicBezTo>
                  <a:cubicBezTo>
                    <a:pt x="12775" y="11183"/>
                    <a:pt x="13651" y="11336"/>
                    <a:pt x="13870" y="11719"/>
                  </a:cubicBezTo>
                  <a:cubicBezTo>
                    <a:pt x="14089" y="12102"/>
                    <a:pt x="13651" y="12715"/>
                    <a:pt x="11900" y="13634"/>
                  </a:cubicBezTo>
                  <a:cubicBezTo>
                    <a:pt x="10148" y="14553"/>
                    <a:pt x="7083" y="15779"/>
                    <a:pt x="5113" y="16698"/>
                  </a:cubicBezTo>
                  <a:cubicBezTo>
                    <a:pt x="3143" y="17617"/>
                    <a:pt x="2267" y="18230"/>
                    <a:pt x="1464" y="18843"/>
                  </a:cubicBezTo>
                  <a:cubicBezTo>
                    <a:pt x="662" y="19455"/>
                    <a:pt x="-68" y="20068"/>
                    <a:pt x="5" y="20451"/>
                  </a:cubicBezTo>
                  <a:cubicBezTo>
                    <a:pt x="78" y="20834"/>
                    <a:pt x="954" y="20987"/>
                    <a:pt x="3362" y="20911"/>
                  </a:cubicBezTo>
                  <a:cubicBezTo>
                    <a:pt x="5770" y="20834"/>
                    <a:pt x="9710" y="20528"/>
                    <a:pt x="12556" y="20604"/>
                  </a:cubicBezTo>
                  <a:cubicBezTo>
                    <a:pt x="15402" y="20681"/>
                    <a:pt x="17154" y="21140"/>
                    <a:pt x="189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9496184" y="126407"/>
              <a:ext cx="246833" cy="54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78" fill="norm" stroke="1" extrusionOk="0">
                  <a:moveTo>
                    <a:pt x="8052" y="9338"/>
                  </a:moveTo>
                  <a:cubicBezTo>
                    <a:pt x="6391" y="11934"/>
                    <a:pt x="4729" y="14529"/>
                    <a:pt x="3529" y="16413"/>
                  </a:cubicBezTo>
                  <a:cubicBezTo>
                    <a:pt x="2329" y="18297"/>
                    <a:pt x="1591" y="19469"/>
                    <a:pt x="1037" y="20264"/>
                  </a:cubicBezTo>
                  <a:cubicBezTo>
                    <a:pt x="483" y="21059"/>
                    <a:pt x="114" y="21478"/>
                    <a:pt x="21" y="21478"/>
                  </a:cubicBezTo>
                  <a:cubicBezTo>
                    <a:pt x="-71" y="21478"/>
                    <a:pt x="114" y="21059"/>
                    <a:pt x="1129" y="19469"/>
                  </a:cubicBezTo>
                  <a:cubicBezTo>
                    <a:pt x="2144" y="17878"/>
                    <a:pt x="3991" y="15115"/>
                    <a:pt x="5744" y="12478"/>
                  </a:cubicBezTo>
                  <a:cubicBezTo>
                    <a:pt x="7498" y="9841"/>
                    <a:pt x="9160" y="7329"/>
                    <a:pt x="10544" y="5529"/>
                  </a:cubicBezTo>
                  <a:cubicBezTo>
                    <a:pt x="11929" y="3729"/>
                    <a:pt x="13037" y="2641"/>
                    <a:pt x="14052" y="1804"/>
                  </a:cubicBezTo>
                  <a:cubicBezTo>
                    <a:pt x="15067" y="966"/>
                    <a:pt x="15991" y="380"/>
                    <a:pt x="16914" y="129"/>
                  </a:cubicBezTo>
                  <a:cubicBezTo>
                    <a:pt x="17837" y="-122"/>
                    <a:pt x="18760" y="-38"/>
                    <a:pt x="19683" y="673"/>
                  </a:cubicBezTo>
                  <a:cubicBezTo>
                    <a:pt x="20606" y="1385"/>
                    <a:pt x="21529" y="2725"/>
                    <a:pt x="21529" y="4190"/>
                  </a:cubicBezTo>
                  <a:cubicBezTo>
                    <a:pt x="21529" y="5655"/>
                    <a:pt x="20606" y="7245"/>
                    <a:pt x="18852" y="8334"/>
                  </a:cubicBezTo>
                  <a:cubicBezTo>
                    <a:pt x="17098" y="9422"/>
                    <a:pt x="14514" y="10008"/>
                    <a:pt x="12760" y="10259"/>
                  </a:cubicBezTo>
                  <a:cubicBezTo>
                    <a:pt x="11006" y="10511"/>
                    <a:pt x="10083" y="10427"/>
                    <a:pt x="9529" y="10176"/>
                  </a:cubicBezTo>
                  <a:cubicBezTo>
                    <a:pt x="8975" y="9925"/>
                    <a:pt x="8791" y="9506"/>
                    <a:pt x="8975" y="9129"/>
                  </a:cubicBezTo>
                  <a:cubicBezTo>
                    <a:pt x="9160" y="8752"/>
                    <a:pt x="9714" y="8418"/>
                    <a:pt x="10267" y="80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9753600" y="-1"/>
              <a:ext cx="152400" cy="148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0" y="5477"/>
                  </a:moveTo>
                  <a:cubicBezTo>
                    <a:pt x="300" y="3977"/>
                    <a:pt x="600" y="2477"/>
                    <a:pt x="1500" y="1427"/>
                  </a:cubicBezTo>
                  <a:cubicBezTo>
                    <a:pt x="2400" y="377"/>
                    <a:pt x="3900" y="-223"/>
                    <a:pt x="6000" y="77"/>
                  </a:cubicBezTo>
                  <a:cubicBezTo>
                    <a:pt x="8100" y="377"/>
                    <a:pt x="10800" y="1577"/>
                    <a:pt x="12000" y="3827"/>
                  </a:cubicBezTo>
                  <a:cubicBezTo>
                    <a:pt x="13200" y="6077"/>
                    <a:pt x="12900" y="9377"/>
                    <a:pt x="12000" y="11627"/>
                  </a:cubicBezTo>
                  <a:cubicBezTo>
                    <a:pt x="11100" y="13877"/>
                    <a:pt x="9600" y="15077"/>
                    <a:pt x="7050" y="16577"/>
                  </a:cubicBezTo>
                  <a:cubicBezTo>
                    <a:pt x="4500" y="18077"/>
                    <a:pt x="900" y="19877"/>
                    <a:pt x="450" y="20627"/>
                  </a:cubicBezTo>
                  <a:cubicBezTo>
                    <a:pt x="0" y="21377"/>
                    <a:pt x="2700" y="21077"/>
                    <a:pt x="6750" y="20927"/>
                  </a:cubicBezTo>
                  <a:cubicBezTo>
                    <a:pt x="10800" y="20777"/>
                    <a:pt x="16200" y="20777"/>
                    <a:pt x="21600" y="20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9929704" y="171994"/>
              <a:ext cx="13504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600" fill="norm" stroke="1" extrusionOk="0">
                  <a:moveTo>
                    <a:pt x="20880" y="0"/>
                  </a:moveTo>
                  <a:cubicBezTo>
                    <a:pt x="16953" y="960"/>
                    <a:pt x="13025" y="1920"/>
                    <a:pt x="9098" y="4240"/>
                  </a:cubicBezTo>
                  <a:cubicBezTo>
                    <a:pt x="5171" y="6560"/>
                    <a:pt x="1244" y="10240"/>
                    <a:pt x="262" y="13280"/>
                  </a:cubicBezTo>
                  <a:cubicBezTo>
                    <a:pt x="-720" y="16320"/>
                    <a:pt x="1244" y="18720"/>
                    <a:pt x="3044" y="20000"/>
                  </a:cubicBezTo>
                  <a:cubicBezTo>
                    <a:pt x="4844" y="21280"/>
                    <a:pt x="6480" y="21440"/>
                    <a:pt x="81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0096499" y="227428"/>
              <a:ext cx="222251" cy="160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4435"/>
                  </a:moveTo>
                  <a:cubicBezTo>
                    <a:pt x="0" y="2471"/>
                    <a:pt x="0" y="508"/>
                    <a:pt x="720" y="87"/>
                  </a:cubicBezTo>
                  <a:cubicBezTo>
                    <a:pt x="1440" y="-334"/>
                    <a:pt x="2880" y="788"/>
                    <a:pt x="4217" y="3032"/>
                  </a:cubicBezTo>
                  <a:cubicBezTo>
                    <a:pt x="5554" y="5276"/>
                    <a:pt x="6789" y="8643"/>
                    <a:pt x="7097" y="11588"/>
                  </a:cubicBezTo>
                  <a:cubicBezTo>
                    <a:pt x="7406" y="14534"/>
                    <a:pt x="6789" y="17058"/>
                    <a:pt x="5966" y="18741"/>
                  </a:cubicBezTo>
                  <a:cubicBezTo>
                    <a:pt x="5143" y="20424"/>
                    <a:pt x="4114" y="21266"/>
                    <a:pt x="3189" y="21266"/>
                  </a:cubicBezTo>
                  <a:cubicBezTo>
                    <a:pt x="2263" y="21266"/>
                    <a:pt x="1440" y="20424"/>
                    <a:pt x="1440" y="19022"/>
                  </a:cubicBezTo>
                  <a:cubicBezTo>
                    <a:pt x="1440" y="17619"/>
                    <a:pt x="2263" y="15656"/>
                    <a:pt x="4114" y="13271"/>
                  </a:cubicBezTo>
                  <a:cubicBezTo>
                    <a:pt x="5966" y="10887"/>
                    <a:pt x="8846" y="8082"/>
                    <a:pt x="10800" y="6398"/>
                  </a:cubicBezTo>
                  <a:cubicBezTo>
                    <a:pt x="12754" y="4715"/>
                    <a:pt x="13783" y="4154"/>
                    <a:pt x="14194" y="4575"/>
                  </a:cubicBezTo>
                  <a:cubicBezTo>
                    <a:pt x="14606" y="4996"/>
                    <a:pt x="14400" y="6398"/>
                    <a:pt x="14194" y="8222"/>
                  </a:cubicBezTo>
                  <a:cubicBezTo>
                    <a:pt x="13989" y="10045"/>
                    <a:pt x="13783" y="12289"/>
                    <a:pt x="13886" y="14113"/>
                  </a:cubicBezTo>
                  <a:cubicBezTo>
                    <a:pt x="13989" y="15936"/>
                    <a:pt x="14400" y="17339"/>
                    <a:pt x="15737" y="17900"/>
                  </a:cubicBezTo>
                  <a:cubicBezTo>
                    <a:pt x="17074" y="18461"/>
                    <a:pt x="19337" y="18180"/>
                    <a:pt x="21600" y="17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0337799" y="178344"/>
              <a:ext cx="71695" cy="258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2" h="21457" fill="norm" stroke="1" extrusionOk="0">
                  <a:moveTo>
                    <a:pt x="3600" y="0"/>
                  </a:moveTo>
                  <a:cubicBezTo>
                    <a:pt x="10200" y="4917"/>
                    <a:pt x="16800" y="9834"/>
                    <a:pt x="19200" y="13259"/>
                  </a:cubicBezTo>
                  <a:cubicBezTo>
                    <a:pt x="21600" y="16683"/>
                    <a:pt x="19800" y="18615"/>
                    <a:pt x="17100" y="19844"/>
                  </a:cubicBezTo>
                  <a:cubicBezTo>
                    <a:pt x="14400" y="21073"/>
                    <a:pt x="10800" y="21600"/>
                    <a:pt x="7800" y="21424"/>
                  </a:cubicBezTo>
                  <a:cubicBezTo>
                    <a:pt x="4800" y="21249"/>
                    <a:pt x="2400" y="20371"/>
                    <a:pt x="0" y="19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10394949" y="51344"/>
              <a:ext cx="204833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600" fill="norm" stroke="1" extrusionOk="0">
                  <a:moveTo>
                    <a:pt x="11127" y="0"/>
                  </a:moveTo>
                  <a:cubicBezTo>
                    <a:pt x="14618" y="2028"/>
                    <a:pt x="18109" y="4056"/>
                    <a:pt x="19855" y="6592"/>
                  </a:cubicBezTo>
                  <a:cubicBezTo>
                    <a:pt x="21600" y="9127"/>
                    <a:pt x="21600" y="12169"/>
                    <a:pt x="19418" y="14654"/>
                  </a:cubicBezTo>
                  <a:cubicBezTo>
                    <a:pt x="17236" y="17138"/>
                    <a:pt x="12873" y="19065"/>
                    <a:pt x="9273" y="20130"/>
                  </a:cubicBezTo>
                  <a:cubicBezTo>
                    <a:pt x="5673" y="21194"/>
                    <a:pt x="2836" y="2139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1668828" y="1453980"/>
              <a:ext cx="246984" cy="653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55" fill="norm" stroke="1" extrusionOk="0">
                  <a:moveTo>
                    <a:pt x="5048" y="7733"/>
                  </a:moveTo>
                  <a:cubicBezTo>
                    <a:pt x="4865" y="10095"/>
                    <a:pt x="4682" y="12456"/>
                    <a:pt x="4499" y="14158"/>
                  </a:cubicBezTo>
                  <a:cubicBezTo>
                    <a:pt x="4316" y="15859"/>
                    <a:pt x="4133" y="16901"/>
                    <a:pt x="3950" y="17700"/>
                  </a:cubicBezTo>
                  <a:cubicBezTo>
                    <a:pt x="3767" y="18499"/>
                    <a:pt x="3584" y="19054"/>
                    <a:pt x="3309" y="19054"/>
                  </a:cubicBezTo>
                  <a:cubicBezTo>
                    <a:pt x="3035" y="19054"/>
                    <a:pt x="2669" y="18499"/>
                    <a:pt x="2211" y="17109"/>
                  </a:cubicBezTo>
                  <a:cubicBezTo>
                    <a:pt x="1754" y="15720"/>
                    <a:pt x="1204" y="13498"/>
                    <a:pt x="747" y="11102"/>
                  </a:cubicBezTo>
                  <a:cubicBezTo>
                    <a:pt x="289" y="8706"/>
                    <a:pt x="-77" y="6136"/>
                    <a:pt x="15" y="4399"/>
                  </a:cubicBezTo>
                  <a:cubicBezTo>
                    <a:pt x="106" y="2663"/>
                    <a:pt x="655" y="1760"/>
                    <a:pt x="1204" y="1170"/>
                  </a:cubicBezTo>
                  <a:cubicBezTo>
                    <a:pt x="1754" y="580"/>
                    <a:pt x="2303" y="302"/>
                    <a:pt x="3492" y="128"/>
                  </a:cubicBezTo>
                  <a:cubicBezTo>
                    <a:pt x="4682" y="-46"/>
                    <a:pt x="6513" y="-115"/>
                    <a:pt x="9076" y="406"/>
                  </a:cubicBezTo>
                  <a:cubicBezTo>
                    <a:pt x="11638" y="927"/>
                    <a:pt x="14933" y="2038"/>
                    <a:pt x="17313" y="3740"/>
                  </a:cubicBezTo>
                  <a:cubicBezTo>
                    <a:pt x="19692" y="5441"/>
                    <a:pt x="21157" y="7733"/>
                    <a:pt x="21340" y="9921"/>
                  </a:cubicBezTo>
                  <a:cubicBezTo>
                    <a:pt x="21523" y="12109"/>
                    <a:pt x="20425" y="14192"/>
                    <a:pt x="18411" y="15998"/>
                  </a:cubicBezTo>
                  <a:cubicBezTo>
                    <a:pt x="16398" y="17804"/>
                    <a:pt x="13469" y="19332"/>
                    <a:pt x="11089" y="20200"/>
                  </a:cubicBezTo>
                  <a:cubicBezTo>
                    <a:pt x="8709" y="21068"/>
                    <a:pt x="6879" y="21277"/>
                    <a:pt x="5506" y="21381"/>
                  </a:cubicBezTo>
                  <a:cubicBezTo>
                    <a:pt x="4133" y="21485"/>
                    <a:pt x="3218" y="21485"/>
                    <a:pt x="2486" y="21346"/>
                  </a:cubicBezTo>
                  <a:cubicBezTo>
                    <a:pt x="1754" y="21207"/>
                    <a:pt x="1204" y="20929"/>
                    <a:pt x="1845" y="20339"/>
                  </a:cubicBezTo>
                  <a:cubicBezTo>
                    <a:pt x="2486" y="19749"/>
                    <a:pt x="4316" y="18846"/>
                    <a:pt x="6147" y="17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2120900" y="1734094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2146299" y="1877699"/>
              <a:ext cx="165101" cy="59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1" fill="norm" stroke="1" extrusionOk="0">
                  <a:moveTo>
                    <a:pt x="0" y="20971"/>
                  </a:moveTo>
                  <a:cubicBezTo>
                    <a:pt x="0" y="17247"/>
                    <a:pt x="0" y="13523"/>
                    <a:pt x="2077" y="9426"/>
                  </a:cubicBezTo>
                  <a:cubicBezTo>
                    <a:pt x="4154" y="5330"/>
                    <a:pt x="8308" y="861"/>
                    <a:pt x="11908" y="116"/>
                  </a:cubicBezTo>
                  <a:cubicBezTo>
                    <a:pt x="15508" y="-629"/>
                    <a:pt x="18554" y="2350"/>
                    <a:pt x="21600" y="5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2694167" y="1334053"/>
              <a:ext cx="163334" cy="548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354" fill="norm" stroke="1" extrusionOk="0">
                  <a:moveTo>
                    <a:pt x="20835" y="3462"/>
                  </a:moveTo>
                  <a:cubicBezTo>
                    <a:pt x="20025" y="2473"/>
                    <a:pt x="19215" y="1484"/>
                    <a:pt x="17325" y="824"/>
                  </a:cubicBezTo>
                  <a:cubicBezTo>
                    <a:pt x="15435" y="165"/>
                    <a:pt x="12465" y="-165"/>
                    <a:pt x="9090" y="82"/>
                  </a:cubicBezTo>
                  <a:cubicBezTo>
                    <a:pt x="5715" y="330"/>
                    <a:pt x="1935" y="1154"/>
                    <a:pt x="585" y="2102"/>
                  </a:cubicBezTo>
                  <a:cubicBezTo>
                    <a:pt x="-765" y="3050"/>
                    <a:pt x="315" y="4122"/>
                    <a:pt x="2880" y="5276"/>
                  </a:cubicBezTo>
                  <a:cubicBezTo>
                    <a:pt x="5445" y="6430"/>
                    <a:pt x="9495" y="7667"/>
                    <a:pt x="11790" y="8780"/>
                  </a:cubicBezTo>
                  <a:cubicBezTo>
                    <a:pt x="14085" y="9893"/>
                    <a:pt x="14625" y="10882"/>
                    <a:pt x="13950" y="11789"/>
                  </a:cubicBezTo>
                  <a:cubicBezTo>
                    <a:pt x="13275" y="12696"/>
                    <a:pt x="11385" y="13520"/>
                    <a:pt x="9090" y="14015"/>
                  </a:cubicBezTo>
                  <a:cubicBezTo>
                    <a:pt x="6795" y="14510"/>
                    <a:pt x="4095" y="14675"/>
                    <a:pt x="2475" y="14551"/>
                  </a:cubicBezTo>
                  <a:cubicBezTo>
                    <a:pt x="855" y="14427"/>
                    <a:pt x="315" y="14015"/>
                    <a:pt x="720" y="13727"/>
                  </a:cubicBezTo>
                  <a:cubicBezTo>
                    <a:pt x="1125" y="13438"/>
                    <a:pt x="2475" y="13273"/>
                    <a:pt x="3960" y="13150"/>
                  </a:cubicBezTo>
                  <a:cubicBezTo>
                    <a:pt x="5445" y="13026"/>
                    <a:pt x="7065" y="12943"/>
                    <a:pt x="8415" y="13067"/>
                  </a:cubicBezTo>
                  <a:cubicBezTo>
                    <a:pt x="9765" y="13191"/>
                    <a:pt x="10845" y="13520"/>
                    <a:pt x="11385" y="14180"/>
                  </a:cubicBezTo>
                  <a:cubicBezTo>
                    <a:pt x="11925" y="14840"/>
                    <a:pt x="11925" y="15829"/>
                    <a:pt x="11385" y="16901"/>
                  </a:cubicBezTo>
                  <a:cubicBezTo>
                    <a:pt x="10845" y="17972"/>
                    <a:pt x="9765" y="19127"/>
                    <a:pt x="9225" y="19910"/>
                  </a:cubicBezTo>
                  <a:cubicBezTo>
                    <a:pt x="8685" y="20693"/>
                    <a:pt x="8685" y="21105"/>
                    <a:pt x="9630" y="21270"/>
                  </a:cubicBezTo>
                  <a:cubicBezTo>
                    <a:pt x="10575" y="21435"/>
                    <a:pt x="12465" y="21353"/>
                    <a:pt x="14490" y="21064"/>
                  </a:cubicBezTo>
                  <a:cubicBezTo>
                    <a:pt x="16515" y="20775"/>
                    <a:pt x="18675" y="20281"/>
                    <a:pt x="20835" y="197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2972742" y="1495879"/>
              <a:ext cx="214958" cy="24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15" fill="norm" stroke="1" extrusionOk="0">
                  <a:moveTo>
                    <a:pt x="1177" y="1405"/>
                  </a:moveTo>
                  <a:cubicBezTo>
                    <a:pt x="541" y="660"/>
                    <a:pt x="-94" y="-85"/>
                    <a:pt x="12" y="8"/>
                  </a:cubicBezTo>
                  <a:cubicBezTo>
                    <a:pt x="118" y="101"/>
                    <a:pt x="965" y="1032"/>
                    <a:pt x="3082" y="3732"/>
                  </a:cubicBezTo>
                  <a:cubicBezTo>
                    <a:pt x="5200" y="6432"/>
                    <a:pt x="8588" y="10901"/>
                    <a:pt x="11341" y="14160"/>
                  </a:cubicBezTo>
                  <a:cubicBezTo>
                    <a:pt x="14094" y="17418"/>
                    <a:pt x="16212" y="19467"/>
                    <a:pt x="17800" y="20491"/>
                  </a:cubicBezTo>
                  <a:cubicBezTo>
                    <a:pt x="19388" y="21515"/>
                    <a:pt x="20447" y="21515"/>
                    <a:pt x="21506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3048995" y="1445084"/>
              <a:ext cx="164105" cy="396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47" fill="norm" stroke="1" extrusionOk="0">
                  <a:moveTo>
                    <a:pt x="21198" y="1211"/>
                  </a:moveTo>
                  <a:cubicBezTo>
                    <a:pt x="20378" y="636"/>
                    <a:pt x="19557" y="62"/>
                    <a:pt x="18737" y="4"/>
                  </a:cubicBezTo>
                  <a:cubicBezTo>
                    <a:pt x="17917" y="-53"/>
                    <a:pt x="17097" y="407"/>
                    <a:pt x="14909" y="2475"/>
                  </a:cubicBezTo>
                  <a:cubicBezTo>
                    <a:pt x="12722" y="4543"/>
                    <a:pt x="9168" y="8219"/>
                    <a:pt x="6297" y="11379"/>
                  </a:cubicBezTo>
                  <a:cubicBezTo>
                    <a:pt x="3426" y="14538"/>
                    <a:pt x="1239" y="17181"/>
                    <a:pt x="418" y="18790"/>
                  </a:cubicBezTo>
                  <a:cubicBezTo>
                    <a:pt x="-402" y="20398"/>
                    <a:pt x="145" y="20973"/>
                    <a:pt x="692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3232150" y="1664244"/>
              <a:ext cx="190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114"/>
                    <a:pt x="16800" y="8229"/>
                    <a:pt x="13200" y="11829"/>
                  </a:cubicBezTo>
                  <a:cubicBezTo>
                    <a:pt x="9600" y="15429"/>
                    <a:pt x="4800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3409950" y="1734094"/>
              <a:ext cx="260350" cy="23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62" fill="norm" stroke="1" extrusionOk="0">
                  <a:moveTo>
                    <a:pt x="0" y="16200"/>
                  </a:moveTo>
                  <a:cubicBezTo>
                    <a:pt x="2634" y="14400"/>
                    <a:pt x="5268" y="12600"/>
                    <a:pt x="7551" y="14400"/>
                  </a:cubicBezTo>
                  <a:cubicBezTo>
                    <a:pt x="9834" y="16200"/>
                    <a:pt x="11766" y="21600"/>
                    <a:pt x="14049" y="19800"/>
                  </a:cubicBezTo>
                  <a:cubicBezTo>
                    <a:pt x="16332" y="18000"/>
                    <a:pt x="18966" y="9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3740150" y="1727744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4159249" y="1388450"/>
              <a:ext cx="260351" cy="35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2438"/>
                  </a:moveTo>
                  <a:cubicBezTo>
                    <a:pt x="176" y="1427"/>
                    <a:pt x="351" y="417"/>
                    <a:pt x="790" y="101"/>
                  </a:cubicBezTo>
                  <a:cubicBezTo>
                    <a:pt x="1229" y="-215"/>
                    <a:pt x="1932" y="164"/>
                    <a:pt x="3600" y="1932"/>
                  </a:cubicBezTo>
                  <a:cubicBezTo>
                    <a:pt x="5268" y="3701"/>
                    <a:pt x="7902" y="6859"/>
                    <a:pt x="10712" y="10080"/>
                  </a:cubicBezTo>
                  <a:cubicBezTo>
                    <a:pt x="13522" y="13301"/>
                    <a:pt x="16507" y="16585"/>
                    <a:pt x="18351" y="18480"/>
                  </a:cubicBezTo>
                  <a:cubicBezTo>
                    <a:pt x="20195" y="20374"/>
                    <a:pt x="20898" y="20880"/>
                    <a:pt x="21600" y="21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4196070" y="1359444"/>
              <a:ext cx="229881" cy="455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520" fill="norm" stroke="1" extrusionOk="0">
                  <a:moveTo>
                    <a:pt x="21326" y="0"/>
                  </a:moveTo>
                  <a:cubicBezTo>
                    <a:pt x="18381" y="2100"/>
                    <a:pt x="15435" y="4200"/>
                    <a:pt x="12686" y="6850"/>
                  </a:cubicBezTo>
                  <a:cubicBezTo>
                    <a:pt x="9937" y="9500"/>
                    <a:pt x="7384" y="12700"/>
                    <a:pt x="5322" y="15050"/>
                  </a:cubicBezTo>
                  <a:cubicBezTo>
                    <a:pt x="3261" y="17400"/>
                    <a:pt x="1690" y="18900"/>
                    <a:pt x="806" y="19900"/>
                  </a:cubicBezTo>
                  <a:cubicBezTo>
                    <a:pt x="-78" y="20900"/>
                    <a:pt x="-274" y="21400"/>
                    <a:pt x="413" y="21500"/>
                  </a:cubicBezTo>
                  <a:cubicBezTo>
                    <a:pt x="1101" y="21600"/>
                    <a:pt x="2671" y="21300"/>
                    <a:pt x="4242" y="21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4447930" y="1658842"/>
              <a:ext cx="130420" cy="158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40" fill="norm" stroke="1" extrusionOk="0">
                  <a:moveTo>
                    <a:pt x="7879" y="5841"/>
                  </a:moveTo>
                  <a:cubicBezTo>
                    <a:pt x="5789" y="10105"/>
                    <a:pt x="3698" y="14368"/>
                    <a:pt x="2305" y="17210"/>
                  </a:cubicBezTo>
                  <a:cubicBezTo>
                    <a:pt x="911" y="20052"/>
                    <a:pt x="214" y="21473"/>
                    <a:pt x="40" y="21331"/>
                  </a:cubicBezTo>
                  <a:cubicBezTo>
                    <a:pt x="-134" y="21189"/>
                    <a:pt x="214" y="19484"/>
                    <a:pt x="1956" y="16073"/>
                  </a:cubicBezTo>
                  <a:cubicBezTo>
                    <a:pt x="3698" y="12662"/>
                    <a:pt x="6834" y="7547"/>
                    <a:pt x="8924" y="4420"/>
                  </a:cubicBezTo>
                  <a:cubicBezTo>
                    <a:pt x="11014" y="1294"/>
                    <a:pt x="12060" y="157"/>
                    <a:pt x="13279" y="15"/>
                  </a:cubicBezTo>
                  <a:cubicBezTo>
                    <a:pt x="14498" y="-127"/>
                    <a:pt x="15892" y="726"/>
                    <a:pt x="17285" y="3710"/>
                  </a:cubicBezTo>
                  <a:cubicBezTo>
                    <a:pt x="18679" y="6694"/>
                    <a:pt x="20072" y="11810"/>
                    <a:pt x="21466" y="16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4699000" y="1308644"/>
              <a:ext cx="63496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600" fill="norm" stroke="1" extrusionOk="0">
                  <a:moveTo>
                    <a:pt x="0" y="0"/>
                  </a:moveTo>
                  <a:cubicBezTo>
                    <a:pt x="3484" y="89"/>
                    <a:pt x="6968" y="178"/>
                    <a:pt x="10103" y="933"/>
                  </a:cubicBezTo>
                  <a:cubicBezTo>
                    <a:pt x="13239" y="1689"/>
                    <a:pt x="16026" y="3111"/>
                    <a:pt x="16374" y="4400"/>
                  </a:cubicBezTo>
                  <a:cubicBezTo>
                    <a:pt x="16723" y="5689"/>
                    <a:pt x="14632" y="6844"/>
                    <a:pt x="12542" y="7867"/>
                  </a:cubicBezTo>
                  <a:cubicBezTo>
                    <a:pt x="10452" y="8889"/>
                    <a:pt x="8361" y="9778"/>
                    <a:pt x="9406" y="10622"/>
                  </a:cubicBezTo>
                  <a:cubicBezTo>
                    <a:pt x="10452" y="11467"/>
                    <a:pt x="14632" y="12267"/>
                    <a:pt x="17419" y="13422"/>
                  </a:cubicBezTo>
                  <a:cubicBezTo>
                    <a:pt x="20206" y="14578"/>
                    <a:pt x="21600" y="16089"/>
                    <a:pt x="20555" y="17378"/>
                  </a:cubicBezTo>
                  <a:cubicBezTo>
                    <a:pt x="19510" y="18667"/>
                    <a:pt x="16026" y="19733"/>
                    <a:pt x="12542" y="20400"/>
                  </a:cubicBezTo>
                  <a:cubicBezTo>
                    <a:pt x="9058" y="21067"/>
                    <a:pt x="5574" y="21333"/>
                    <a:pt x="20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1289625" y="3053371"/>
              <a:ext cx="329625" cy="517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06" fill="norm" stroke="1" extrusionOk="0">
                  <a:moveTo>
                    <a:pt x="13170" y="2675"/>
                  </a:moveTo>
                  <a:cubicBezTo>
                    <a:pt x="13308" y="2240"/>
                    <a:pt x="13445" y="1804"/>
                    <a:pt x="13445" y="1369"/>
                  </a:cubicBezTo>
                  <a:cubicBezTo>
                    <a:pt x="13445" y="933"/>
                    <a:pt x="13308" y="498"/>
                    <a:pt x="12895" y="236"/>
                  </a:cubicBezTo>
                  <a:cubicBezTo>
                    <a:pt x="12482" y="-25"/>
                    <a:pt x="11794" y="-112"/>
                    <a:pt x="10556" y="193"/>
                  </a:cubicBezTo>
                  <a:cubicBezTo>
                    <a:pt x="9318" y="498"/>
                    <a:pt x="7529" y="1194"/>
                    <a:pt x="5741" y="2675"/>
                  </a:cubicBezTo>
                  <a:cubicBezTo>
                    <a:pt x="3952" y="4156"/>
                    <a:pt x="2164" y="6420"/>
                    <a:pt x="1132" y="8859"/>
                  </a:cubicBezTo>
                  <a:cubicBezTo>
                    <a:pt x="100" y="11298"/>
                    <a:pt x="-175" y="13911"/>
                    <a:pt x="100" y="15957"/>
                  </a:cubicBezTo>
                  <a:cubicBezTo>
                    <a:pt x="375" y="18004"/>
                    <a:pt x="1201" y="19485"/>
                    <a:pt x="2301" y="20356"/>
                  </a:cubicBezTo>
                  <a:cubicBezTo>
                    <a:pt x="3402" y="21227"/>
                    <a:pt x="4778" y="21488"/>
                    <a:pt x="6910" y="21183"/>
                  </a:cubicBezTo>
                  <a:cubicBezTo>
                    <a:pt x="9043" y="20878"/>
                    <a:pt x="11932" y="20007"/>
                    <a:pt x="14202" y="18483"/>
                  </a:cubicBezTo>
                  <a:cubicBezTo>
                    <a:pt x="16472" y="16959"/>
                    <a:pt x="18123" y="14782"/>
                    <a:pt x="18811" y="12517"/>
                  </a:cubicBezTo>
                  <a:cubicBezTo>
                    <a:pt x="19499" y="10253"/>
                    <a:pt x="19224" y="7901"/>
                    <a:pt x="18605" y="5985"/>
                  </a:cubicBezTo>
                  <a:cubicBezTo>
                    <a:pt x="17986" y="4069"/>
                    <a:pt x="17022" y="2588"/>
                    <a:pt x="15922" y="1717"/>
                  </a:cubicBezTo>
                  <a:cubicBezTo>
                    <a:pt x="14821" y="846"/>
                    <a:pt x="13583" y="585"/>
                    <a:pt x="11726" y="933"/>
                  </a:cubicBezTo>
                  <a:cubicBezTo>
                    <a:pt x="9868" y="1282"/>
                    <a:pt x="7392" y="2240"/>
                    <a:pt x="5879" y="3328"/>
                  </a:cubicBezTo>
                  <a:cubicBezTo>
                    <a:pt x="4365" y="4417"/>
                    <a:pt x="3815" y="5636"/>
                    <a:pt x="3746" y="6420"/>
                  </a:cubicBezTo>
                  <a:cubicBezTo>
                    <a:pt x="3677" y="7204"/>
                    <a:pt x="4090" y="7553"/>
                    <a:pt x="5466" y="7770"/>
                  </a:cubicBezTo>
                  <a:cubicBezTo>
                    <a:pt x="6842" y="7988"/>
                    <a:pt x="9180" y="8075"/>
                    <a:pt x="11726" y="7901"/>
                  </a:cubicBezTo>
                  <a:cubicBezTo>
                    <a:pt x="14271" y="7727"/>
                    <a:pt x="17022" y="7291"/>
                    <a:pt x="18673" y="6856"/>
                  </a:cubicBezTo>
                  <a:cubicBezTo>
                    <a:pt x="20324" y="6420"/>
                    <a:pt x="20875" y="5985"/>
                    <a:pt x="21425" y="5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1457645" y="2760783"/>
              <a:ext cx="161605" cy="23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99" fill="norm" stroke="1" extrusionOk="0">
                  <a:moveTo>
                    <a:pt x="5427" y="5916"/>
                  </a:moveTo>
                  <a:cubicBezTo>
                    <a:pt x="4305" y="9165"/>
                    <a:pt x="3183" y="12415"/>
                    <a:pt x="2201" y="14709"/>
                  </a:cubicBezTo>
                  <a:cubicBezTo>
                    <a:pt x="1220" y="17003"/>
                    <a:pt x="378" y="18341"/>
                    <a:pt x="98" y="18436"/>
                  </a:cubicBezTo>
                  <a:cubicBezTo>
                    <a:pt x="-183" y="18532"/>
                    <a:pt x="98" y="17385"/>
                    <a:pt x="1500" y="14518"/>
                  </a:cubicBezTo>
                  <a:cubicBezTo>
                    <a:pt x="2903" y="11650"/>
                    <a:pt x="5427" y="7063"/>
                    <a:pt x="7251" y="4291"/>
                  </a:cubicBezTo>
                  <a:cubicBezTo>
                    <a:pt x="9074" y="1519"/>
                    <a:pt x="10196" y="564"/>
                    <a:pt x="11459" y="181"/>
                  </a:cubicBezTo>
                  <a:cubicBezTo>
                    <a:pt x="12721" y="-201"/>
                    <a:pt x="14123" y="-10"/>
                    <a:pt x="15105" y="1041"/>
                  </a:cubicBezTo>
                  <a:cubicBezTo>
                    <a:pt x="16087" y="2093"/>
                    <a:pt x="16648" y="4004"/>
                    <a:pt x="17630" y="7541"/>
                  </a:cubicBezTo>
                  <a:cubicBezTo>
                    <a:pt x="18612" y="11077"/>
                    <a:pt x="20014" y="16238"/>
                    <a:pt x="21417" y="21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2012949" y="3280817"/>
              <a:ext cx="1206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137" y="12302"/>
                    <a:pt x="2274" y="4448"/>
                    <a:pt x="5874" y="1502"/>
                  </a:cubicBezTo>
                  <a:cubicBezTo>
                    <a:pt x="9474" y="-1443"/>
                    <a:pt x="15537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2019300" y="3429544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2834715" y="3164399"/>
              <a:ext cx="110677" cy="302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464" fill="norm" stroke="1" extrusionOk="0">
                  <a:moveTo>
                    <a:pt x="17506" y="4390"/>
                  </a:moveTo>
                  <a:cubicBezTo>
                    <a:pt x="17506" y="3640"/>
                    <a:pt x="17506" y="2890"/>
                    <a:pt x="17506" y="2140"/>
                  </a:cubicBezTo>
                  <a:cubicBezTo>
                    <a:pt x="17506" y="1390"/>
                    <a:pt x="17506" y="640"/>
                    <a:pt x="15906" y="265"/>
                  </a:cubicBezTo>
                  <a:cubicBezTo>
                    <a:pt x="14306" y="-110"/>
                    <a:pt x="11106" y="-110"/>
                    <a:pt x="8106" y="415"/>
                  </a:cubicBezTo>
                  <a:cubicBezTo>
                    <a:pt x="5106" y="940"/>
                    <a:pt x="2306" y="1990"/>
                    <a:pt x="906" y="3265"/>
                  </a:cubicBezTo>
                  <a:cubicBezTo>
                    <a:pt x="-494" y="4540"/>
                    <a:pt x="-494" y="6040"/>
                    <a:pt x="2506" y="7840"/>
                  </a:cubicBezTo>
                  <a:cubicBezTo>
                    <a:pt x="5506" y="9640"/>
                    <a:pt x="11506" y="11740"/>
                    <a:pt x="15106" y="13540"/>
                  </a:cubicBezTo>
                  <a:cubicBezTo>
                    <a:pt x="18706" y="15340"/>
                    <a:pt x="19906" y="16840"/>
                    <a:pt x="20506" y="17965"/>
                  </a:cubicBezTo>
                  <a:cubicBezTo>
                    <a:pt x="21106" y="19090"/>
                    <a:pt x="21106" y="19840"/>
                    <a:pt x="20106" y="20365"/>
                  </a:cubicBezTo>
                  <a:cubicBezTo>
                    <a:pt x="19106" y="20890"/>
                    <a:pt x="17106" y="21190"/>
                    <a:pt x="14906" y="21340"/>
                  </a:cubicBezTo>
                  <a:cubicBezTo>
                    <a:pt x="12706" y="21490"/>
                    <a:pt x="10306" y="21490"/>
                    <a:pt x="8106" y="21415"/>
                  </a:cubicBezTo>
                  <a:cubicBezTo>
                    <a:pt x="5906" y="21340"/>
                    <a:pt x="3906" y="21190"/>
                    <a:pt x="3506" y="20740"/>
                  </a:cubicBezTo>
                  <a:cubicBezTo>
                    <a:pt x="3106" y="20290"/>
                    <a:pt x="4306" y="19540"/>
                    <a:pt x="5906" y="18865"/>
                  </a:cubicBezTo>
                  <a:cubicBezTo>
                    <a:pt x="7506" y="18190"/>
                    <a:pt x="9506" y="17590"/>
                    <a:pt x="11506" y="16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3079750" y="3245394"/>
              <a:ext cx="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3057706" y="3134179"/>
              <a:ext cx="15695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702" fill="norm" stroke="1" extrusionOk="0">
                  <a:moveTo>
                    <a:pt x="20018" y="14811"/>
                  </a:moveTo>
                  <a:cubicBezTo>
                    <a:pt x="11918" y="6957"/>
                    <a:pt x="3818" y="-898"/>
                    <a:pt x="1118" y="84"/>
                  </a:cubicBezTo>
                  <a:cubicBezTo>
                    <a:pt x="-1582" y="1066"/>
                    <a:pt x="1118" y="10884"/>
                    <a:pt x="3818" y="20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3168650" y="3147632"/>
              <a:ext cx="126467" cy="25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276" fill="norm" stroke="1" extrusionOk="0">
                  <a:moveTo>
                    <a:pt x="2160" y="5567"/>
                  </a:moveTo>
                  <a:cubicBezTo>
                    <a:pt x="1800" y="9316"/>
                    <a:pt x="1440" y="13064"/>
                    <a:pt x="1080" y="15385"/>
                  </a:cubicBezTo>
                  <a:cubicBezTo>
                    <a:pt x="720" y="17706"/>
                    <a:pt x="360" y="18598"/>
                    <a:pt x="180" y="19491"/>
                  </a:cubicBezTo>
                  <a:cubicBezTo>
                    <a:pt x="0" y="20383"/>
                    <a:pt x="0" y="21276"/>
                    <a:pt x="0" y="21276"/>
                  </a:cubicBezTo>
                  <a:cubicBezTo>
                    <a:pt x="0" y="21276"/>
                    <a:pt x="0" y="20383"/>
                    <a:pt x="360" y="17616"/>
                  </a:cubicBezTo>
                  <a:cubicBezTo>
                    <a:pt x="720" y="14850"/>
                    <a:pt x="1440" y="10208"/>
                    <a:pt x="3060" y="6906"/>
                  </a:cubicBezTo>
                  <a:cubicBezTo>
                    <a:pt x="4680" y="3603"/>
                    <a:pt x="7200" y="1640"/>
                    <a:pt x="9360" y="658"/>
                  </a:cubicBezTo>
                  <a:cubicBezTo>
                    <a:pt x="11520" y="-324"/>
                    <a:pt x="13320" y="-324"/>
                    <a:pt x="15300" y="1461"/>
                  </a:cubicBezTo>
                  <a:cubicBezTo>
                    <a:pt x="17280" y="3246"/>
                    <a:pt x="19440" y="6816"/>
                    <a:pt x="20520" y="9048"/>
                  </a:cubicBezTo>
                  <a:cubicBezTo>
                    <a:pt x="21600" y="11279"/>
                    <a:pt x="21600" y="12172"/>
                    <a:pt x="21420" y="13064"/>
                  </a:cubicBezTo>
                  <a:cubicBezTo>
                    <a:pt x="21240" y="13957"/>
                    <a:pt x="20880" y="14850"/>
                    <a:pt x="20340" y="15117"/>
                  </a:cubicBezTo>
                  <a:cubicBezTo>
                    <a:pt x="19800" y="15385"/>
                    <a:pt x="19080" y="15028"/>
                    <a:pt x="18360" y="14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3314700" y="2880534"/>
              <a:ext cx="97503" cy="180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43" fill="norm" stroke="1" extrusionOk="0">
                  <a:moveTo>
                    <a:pt x="1379" y="4113"/>
                  </a:moveTo>
                  <a:cubicBezTo>
                    <a:pt x="1379" y="2857"/>
                    <a:pt x="1379" y="1601"/>
                    <a:pt x="3447" y="848"/>
                  </a:cubicBezTo>
                  <a:cubicBezTo>
                    <a:pt x="5515" y="94"/>
                    <a:pt x="9651" y="-157"/>
                    <a:pt x="12638" y="94"/>
                  </a:cubicBezTo>
                  <a:cubicBezTo>
                    <a:pt x="15626" y="345"/>
                    <a:pt x="17464" y="1099"/>
                    <a:pt x="18383" y="2229"/>
                  </a:cubicBezTo>
                  <a:cubicBezTo>
                    <a:pt x="19302" y="3359"/>
                    <a:pt x="19302" y="4866"/>
                    <a:pt x="18613" y="6122"/>
                  </a:cubicBezTo>
                  <a:cubicBezTo>
                    <a:pt x="17923" y="7378"/>
                    <a:pt x="16545" y="8383"/>
                    <a:pt x="14706" y="9262"/>
                  </a:cubicBezTo>
                  <a:cubicBezTo>
                    <a:pt x="12868" y="10141"/>
                    <a:pt x="10570" y="10894"/>
                    <a:pt x="10570" y="11396"/>
                  </a:cubicBezTo>
                  <a:cubicBezTo>
                    <a:pt x="10570" y="11899"/>
                    <a:pt x="12868" y="12150"/>
                    <a:pt x="14936" y="12652"/>
                  </a:cubicBezTo>
                  <a:cubicBezTo>
                    <a:pt x="17004" y="13155"/>
                    <a:pt x="18843" y="13908"/>
                    <a:pt x="19991" y="14913"/>
                  </a:cubicBezTo>
                  <a:cubicBezTo>
                    <a:pt x="21140" y="15917"/>
                    <a:pt x="21600" y="17173"/>
                    <a:pt x="20681" y="18178"/>
                  </a:cubicBezTo>
                  <a:cubicBezTo>
                    <a:pt x="19762" y="19183"/>
                    <a:pt x="17464" y="19936"/>
                    <a:pt x="13787" y="20438"/>
                  </a:cubicBezTo>
                  <a:cubicBezTo>
                    <a:pt x="10111" y="20941"/>
                    <a:pt x="5055" y="21192"/>
                    <a:pt x="0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3828422" y="2932391"/>
              <a:ext cx="165365" cy="523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388" fill="norm" stroke="1" extrusionOk="0">
                  <a:moveTo>
                    <a:pt x="20079" y="1113"/>
                  </a:moveTo>
                  <a:cubicBezTo>
                    <a:pt x="20613" y="681"/>
                    <a:pt x="21146" y="249"/>
                    <a:pt x="20613" y="76"/>
                  </a:cubicBezTo>
                  <a:cubicBezTo>
                    <a:pt x="20079" y="-97"/>
                    <a:pt x="18479" y="-11"/>
                    <a:pt x="16079" y="724"/>
                  </a:cubicBezTo>
                  <a:cubicBezTo>
                    <a:pt x="13679" y="1458"/>
                    <a:pt x="10479" y="2841"/>
                    <a:pt x="7546" y="4612"/>
                  </a:cubicBezTo>
                  <a:cubicBezTo>
                    <a:pt x="4613" y="6383"/>
                    <a:pt x="1946" y="8543"/>
                    <a:pt x="746" y="10703"/>
                  </a:cubicBezTo>
                  <a:cubicBezTo>
                    <a:pt x="-454" y="12863"/>
                    <a:pt x="-187" y="15023"/>
                    <a:pt x="1413" y="16837"/>
                  </a:cubicBezTo>
                  <a:cubicBezTo>
                    <a:pt x="3013" y="18652"/>
                    <a:pt x="5946" y="20121"/>
                    <a:pt x="9013" y="20812"/>
                  </a:cubicBezTo>
                  <a:cubicBezTo>
                    <a:pt x="12079" y="21503"/>
                    <a:pt x="15279" y="21417"/>
                    <a:pt x="18479" y="21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4353983" y="2953294"/>
              <a:ext cx="342143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20010" y="0"/>
                  </a:moveTo>
                  <a:cubicBezTo>
                    <a:pt x="17757" y="1182"/>
                    <a:pt x="15504" y="2364"/>
                    <a:pt x="13252" y="3331"/>
                  </a:cubicBezTo>
                  <a:cubicBezTo>
                    <a:pt x="10999" y="4299"/>
                    <a:pt x="8746" y="5051"/>
                    <a:pt x="7288" y="5534"/>
                  </a:cubicBezTo>
                  <a:cubicBezTo>
                    <a:pt x="5831" y="6018"/>
                    <a:pt x="5168" y="6233"/>
                    <a:pt x="4506" y="6448"/>
                  </a:cubicBezTo>
                  <a:cubicBezTo>
                    <a:pt x="3843" y="6663"/>
                    <a:pt x="3180" y="6878"/>
                    <a:pt x="3048" y="7200"/>
                  </a:cubicBezTo>
                  <a:cubicBezTo>
                    <a:pt x="2915" y="7522"/>
                    <a:pt x="3313" y="7952"/>
                    <a:pt x="4307" y="8275"/>
                  </a:cubicBezTo>
                  <a:cubicBezTo>
                    <a:pt x="5301" y="8597"/>
                    <a:pt x="6891" y="8812"/>
                    <a:pt x="8017" y="8919"/>
                  </a:cubicBezTo>
                  <a:cubicBezTo>
                    <a:pt x="9144" y="9027"/>
                    <a:pt x="9806" y="9027"/>
                    <a:pt x="10535" y="9134"/>
                  </a:cubicBezTo>
                  <a:cubicBezTo>
                    <a:pt x="11264" y="9242"/>
                    <a:pt x="12059" y="9457"/>
                    <a:pt x="12523" y="9833"/>
                  </a:cubicBezTo>
                  <a:cubicBezTo>
                    <a:pt x="12987" y="10209"/>
                    <a:pt x="13119" y="10746"/>
                    <a:pt x="12920" y="11176"/>
                  </a:cubicBezTo>
                  <a:cubicBezTo>
                    <a:pt x="12721" y="11606"/>
                    <a:pt x="12191" y="11928"/>
                    <a:pt x="10667" y="12681"/>
                  </a:cubicBezTo>
                  <a:cubicBezTo>
                    <a:pt x="9144" y="13433"/>
                    <a:pt x="6626" y="14615"/>
                    <a:pt x="4903" y="15475"/>
                  </a:cubicBezTo>
                  <a:cubicBezTo>
                    <a:pt x="3180" y="16334"/>
                    <a:pt x="2253" y="16872"/>
                    <a:pt x="1458" y="17516"/>
                  </a:cubicBezTo>
                  <a:cubicBezTo>
                    <a:pt x="663" y="18161"/>
                    <a:pt x="0" y="18913"/>
                    <a:pt x="0" y="19343"/>
                  </a:cubicBezTo>
                  <a:cubicBezTo>
                    <a:pt x="0" y="19773"/>
                    <a:pt x="663" y="19881"/>
                    <a:pt x="2650" y="19827"/>
                  </a:cubicBezTo>
                  <a:cubicBezTo>
                    <a:pt x="4638" y="19773"/>
                    <a:pt x="7951" y="19558"/>
                    <a:pt x="10933" y="19451"/>
                  </a:cubicBezTo>
                  <a:cubicBezTo>
                    <a:pt x="13914" y="19343"/>
                    <a:pt x="16564" y="19343"/>
                    <a:pt x="18353" y="19343"/>
                  </a:cubicBezTo>
                  <a:cubicBezTo>
                    <a:pt x="20142" y="19343"/>
                    <a:pt x="21070" y="19343"/>
                    <a:pt x="21335" y="19558"/>
                  </a:cubicBezTo>
                  <a:cubicBezTo>
                    <a:pt x="21600" y="19773"/>
                    <a:pt x="21202" y="20203"/>
                    <a:pt x="20739" y="20579"/>
                  </a:cubicBezTo>
                  <a:cubicBezTo>
                    <a:pt x="20275" y="20955"/>
                    <a:pt x="19745" y="21278"/>
                    <a:pt x="192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4381499" y="3550194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4387850" y="3430827"/>
              <a:ext cx="50809" cy="5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1115" fill="norm" stroke="1" extrusionOk="0">
                  <a:moveTo>
                    <a:pt x="5184" y="11515"/>
                  </a:moveTo>
                  <a:cubicBezTo>
                    <a:pt x="9504" y="12315"/>
                    <a:pt x="13824" y="13115"/>
                    <a:pt x="16848" y="11115"/>
                  </a:cubicBezTo>
                  <a:cubicBezTo>
                    <a:pt x="19872" y="9115"/>
                    <a:pt x="21600" y="4315"/>
                    <a:pt x="20304" y="1915"/>
                  </a:cubicBezTo>
                  <a:cubicBezTo>
                    <a:pt x="19008" y="-485"/>
                    <a:pt x="14688" y="-485"/>
                    <a:pt x="10800" y="1115"/>
                  </a:cubicBezTo>
                  <a:cubicBezTo>
                    <a:pt x="6912" y="2715"/>
                    <a:pt x="3456" y="5915"/>
                    <a:pt x="1728" y="9515"/>
                  </a:cubicBezTo>
                  <a:cubicBezTo>
                    <a:pt x="0" y="13115"/>
                    <a:pt x="0" y="17115"/>
                    <a:pt x="0" y="21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4432300" y="3575594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4445000" y="3632744"/>
              <a:ext cx="825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4648200" y="3524794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4470400" y="2708758"/>
              <a:ext cx="95250" cy="167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0" fill="norm" stroke="1" extrusionOk="0">
                  <a:moveTo>
                    <a:pt x="0" y="11466"/>
                  </a:moveTo>
                  <a:cubicBezTo>
                    <a:pt x="960" y="12783"/>
                    <a:pt x="1920" y="14100"/>
                    <a:pt x="2160" y="15944"/>
                  </a:cubicBezTo>
                  <a:cubicBezTo>
                    <a:pt x="2400" y="17788"/>
                    <a:pt x="1920" y="20158"/>
                    <a:pt x="1680" y="20685"/>
                  </a:cubicBezTo>
                  <a:cubicBezTo>
                    <a:pt x="1440" y="21212"/>
                    <a:pt x="1440" y="19895"/>
                    <a:pt x="1440" y="17129"/>
                  </a:cubicBezTo>
                  <a:cubicBezTo>
                    <a:pt x="1440" y="14363"/>
                    <a:pt x="1440" y="10149"/>
                    <a:pt x="2640" y="6988"/>
                  </a:cubicBezTo>
                  <a:cubicBezTo>
                    <a:pt x="3840" y="3827"/>
                    <a:pt x="6240" y="1719"/>
                    <a:pt x="8640" y="666"/>
                  </a:cubicBezTo>
                  <a:cubicBezTo>
                    <a:pt x="11040" y="-388"/>
                    <a:pt x="13440" y="-388"/>
                    <a:pt x="15600" y="2114"/>
                  </a:cubicBezTo>
                  <a:cubicBezTo>
                    <a:pt x="17760" y="4617"/>
                    <a:pt x="19680" y="9622"/>
                    <a:pt x="21600" y="14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4965700" y="3010444"/>
              <a:ext cx="1841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31" y="1553"/>
                    <a:pt x="5462" y="3106"/>
                    <a:pt x="8938" y="6071"/>
                  </a:cubicBezTo>
                  <a:cubicBezTo>
                    <a:pt x="12414" y="9035"/>
                    <a:pt x="16634" y="13412"/>
                    <a:pt x="18869" y="16235"/>
                  </a:cubicBezTo>
                  <a:cubicBezTo>
                    <a:pt x="21103" y="19059"/>
                    <a:pt x="21352" y="203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5033585" y="2997744"/>
              <a:ext cx="14801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600" fill="norm" stroke="1" extrusionOk="0">
                  <a:moveTo>
                    <a:pt x="20978" y="0"/>
                  </a:moveTo>
                  <a:cubicBezTo>
                    <a:pt x="16778" y="4133"/>
                    <a:pt x="12578" y="8267"/>
                    <a:pt x="8828" y="11600"/>
                  </a:cubicBezTo>
                  <a:cubicBezTo>
                    <a:pt x="5078" y="14933"/>
                    <a:pt x="1778" y="17467"/>
                    <a:pt x="578" y="19000"/>
                  </a:cubicBezTo>
                  <a:cubicBezTo>
                    <a:pt x="-622" y="20533"/>
                    <a:pt x="278" y="21067"/>
                    <a:pt x="11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5251449" y="3283494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5283200" y="3132103"/>
              <a:ext cx="41535" cy="5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0531" fill="norm" stroke="1" extrusionOk="0">
                  <a:moveTo>
                    <a:pt x="12960" y="1879"/>
                  </a:moveTo>
                  <a:cubicBezTo>
                    <a:pt x="8640" y="4114"/>
                    <a:pt x="4320" y="6348"/>
                    <a:pt x="2160" y="9328"/>
                  </a:cubicBezTo>
                  <a:cubicBezTo>
                    <a:pt x="0" y="12307"/>
                    <a:pt x="0" y="16031"/>
                    <a:pt x="2700" y="18266"/>
                  </a:cubicBezTo>
                  <a:cubicBezTo>
                    <a:pt x="5400" y="20500"/>
                    <a:pt x="10800" y="21245"/>
                    <a:pt x="14580" y="19755"/>
                  </a:cubicBezTo>
                  <a:cubicBezTo>
                    <a:pt x="18360" y="18266"/>
                    <a:pt x="20520" y="14542"/>
                    <a:pt x="21060" y="10817"/>
                  </a:cubicBezTo>
                  <a:cubicBezTo>
                    <a:pt x="21600" y="7093"/>
                    <a:pt x="20520" y="3369"/>
                    <a:pt x="17280" y="1507"/>
                  </a:cubicBezTo>
                  <a:cubicBezTo>
                    <a:pt x="14040" y="-355"/>
                    <a:pt x="8640" y="-355"/>
                    <a:pt x="5400" y="762"/>
                  </a:cubicBezTo>
                  <a:cubicBezTo>
                    <a:pt x="2160" y="1879"/>
                    <a:pt x="1080" y="4114"/>
                    <a:pt x="0" y="6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5753100" y="3200944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6134099" y="2864394"/>
              <a:ext cx="127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2455"/>
                    <a:pt x="21600" y="4909"/>
                    <a:pt x="21600" y="8509"/>
                  </a:cubicBezTo>
                  <a:cubicBezTo>
                    <a:pt x="21600" y="12109"/>
                    <a:pt x="10800" y="168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5930900" y="3244831"/>
              <a:ext cx="336550" cy="13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636" fill="norm" stroke="1" extrusionOk="0">
                  <a:moveTo>
                    <a:pt x="0" y="8818"/>
                  </a:moveTo>
                  <a:cubicBezTo>
                    <a:pt x="3532" y="14218"/>
                    <a:pt x="7064" y="19618"/>
                    <a:pt x="10325" y="16918"/>
                  </a:cubicBezTo>
                  <a:cubicBezTo>
                    <a:pt x="13585" y="14218"/>
                    <a:pt x="16574" y="3418"/>
                    <a:pt x="18408" y="718"/>
                  </a:cubicBezTo>
                  <a:cubicBezTo>
                    <a:pt x="20242" y="-1982"/>
                    <a:pt x="20921" y="3418"/>
                    <a:pt x="21600" y="8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6046050" y="3387561"/>
              <a:ext cx="183301" cy="21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58" fill="norm" stroke="1" extrusionOk="0">
                  <a:moveTo>
                    <a:pt x="1390" y="1014"/>
                  </a:moveTo>
                  <a:cubicBezTo>
                    <a:pt x="1390" y="7096"/>
                    <a:pt x="1390" y="13177"/>
                    <a:pt x="1141" y="16742"/>
                  </a:cubicBezTo>
                  <a:cubicBezTo>
                    <a:pt x="893" y="20307"/>
                    <a:pt x="397" y="21356"/>
                    <a:pt x="148" y="21251"/>
                  </a:cubicBezTo>
                  <a:cubicBezTo>
                    <a:pt x="-100" y="21146"/>
                    <a:pt x="-100" y="19888"/>
                    <a:pt x="645" y="16952"/>
                  </a:cubicBezTo>
                  <a:cubicBezTo>
                    <a:pt x="1390" y="14016"/>
                    <a:pt x="2879" y="9403"/>
                    <a:pt x="5114" y="6257"/>
                  </a:cubicBezTo>
                  <a:cubicBezTo>
                    <a:pt x="7348" y="3111"/>
                    <a:pt x="10328" y="1434"/>
                    <a:pt x="12438" y="595"/>
                  </a:cubicBezTo>
                  <a:cubicBezTo>
                    <a:pt x="14548" y="-244"/>
                    <a:pt x="15790" y="-244"/>
                    <a:pt x="17031" y="909"/>
                  </a:cubicBezTo>
                  <a:cubicBezTo>
                    <a:pt x="18272" y="2063"/>
                    <a:pt x="19514" y="4370"/>
                    <a:pt x="20259" y="7201"/>
                  </a:cubicBezTo>
                  <a:cubicBezTo>
                    <a:pt x="21003" y="10032"/>
                    <a:pt x="21252" y="13387"/>
                    <a:pt x="21500" y="167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6407150" y="2838994"/>
              <a:ext cx="162013" cy="73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4208" y="0"/>
                  </a:moveTo>
                  <a:cubicBezTo>
                    <a:pt x="8977" y="1676"/>
                    <a:pt x="13745" y="3352"/>
                    <a:pt x="16831" y="5245"/>
                  </a:cubicBezTo>
                  <a:cubicBezTo>
                    <a:pt x="19917" y="7138"/>
                    <a:pt x="21319" y="9248"/>
                    <a:pt x="21460" y="11141"/>
                  </a:cubicBezTo>
                  <a:cubicBezTo>
                    <a:pt x="21600" y="13034"/>
                    <a:pt x="20478" y="14710"/>
                    <a:pt x="17813" y="16169"/>
                  </a:cubicBezTo>
                  <a:cubicBezTo>
                    <a:pt x="15148" y="17628"/>
                    <a:pt x="10940" y="18869"/>
                    <a:pt x="7714" y="19738"/>
                  </a:cubicBezTo>
                  <a:cubicBezTo>
                    <a:pt x="4488" y="20607"/>
                    <a:pt x="2244" y="211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7269621" y="3194594"/>
              <a:ext cx="236080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700" fill="norm" stroke="1" extrusionOk="0">
                  <a:moveTo>
                    <a:pt x="2417" y="0"/>
                  </a:moveTo>
                  <a:cubicBezTo>
                    <a:pt x="1260" y="7200"/>
                    <a:pt x="103" y="14400"/>
                    <a:pt x="6" y="18000"/>
                  </a:cubicBezTo>
                  <a:cubicBezTo>
                    <a:pt x="-90" y="21600"/>
                    <a:pt x="874" y="21600"/>
                    <a:pt x="4635" y="18000"/>
                  </a:cubicBezTo>
                  <a:cubicBezTo>
                    <a:pt x="8396" y="14400"/>
                    <a:pt x="14953" y="7200"/>
                    <a:pt x="2151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7404099" y="3092994"/>
              <a:ext cx="38101" cy="215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0"/>
                  </a:moveTo>
                  <a:cubicBezTo>
                    <a:pt x="1200" y="5033"/>
                    <a:pt x="2400" y="10066"/>
                    <a:pt x="3000" y="13212"/>
                  </a:cubicBezTo>
                  <a:cubicBezTo>
                    <a:pt x="3600" y="16357"/>
                    <a:pt x="3600" y="17616"/>
                    <a:pt x="4200" y="18769"/>
                  </a:cubicBezTo>
                  <a:cubicBezTo>
                    <a:pt x="4800" y="19922"/>
                    <a:pt x="6000" y="20971"/>
                    <a:pt x="9000" y="21285"/>
                  </a:cubicBezTo>
                  <a:cubicBezTo>
                    <a:pt x="12000" y="21600"/>
                    <a:pt x="16800" y="21181"/>
                    <a:pt x="21600" y="207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7803233" y="3016911"/>
              <a:ext cx="115217" cy="211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198" fill="norm" stroke="1" extrusionOk="0">
                  <a:moveTo>
                    <a:pt x="17525" y="2530"/>
                  </a:moveTo>
                  <a:cubicBezTo>
                    <a:pt x="17525" y="1471"/>
                    <a:pt x="17525" y="412"/>
                    <a:pt x="16560" y="95"/>
                  </a:cubicBezTo>
                  <a:cubicBezTo>
                    <a:pt x="15596" y="-223"/>
                    <a:pt x="13667" y="201"/>
                    <a:pt x="10775" y="2318"/>
                  </a:cubicBezTo>
                  <a:cubicBezTo>
                    <a:pt x="7882" y="4436"/>
                    <a:pt x="4025" y="8248"/>
                    <a:pt x="1903" y="11212"/>
                  </a:cubicBezTo>
                  <a:cubicBezTo>
                    <a:pt x="-218" y="14177"/>
                    <a:pt x="-604" y="16295"/>
                    <a:pt x="939" y="17989"/>
                  </a:cubicBezTo>
                  <a:cubicBezTo>
                    <a:pt x="2482" y="19683"/>
                    <a:pt x="5953" y="20953"/>
                    <a:pt x="9617" y="21165"/>
                  </a:cubicBezTo>
                  <a:cubicBezTo>
                    <a:pt x="13282" y="21377"/>
                    <a:pt x="17139" y="20530"/>
                    <a:pt x="20996" y="196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7989277" y="3075646"/>
              <a:ext cx="118348" cy="13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0603" fill="norm" stroke="1" extrusionOk="0">
                  <a:moveTo>
                    <a:pt x="11193" y="1626"/>
                  </a:moveTo>
                  <a:cubicBezTo>
                    <a:pt x="9299" y="687"/>
                    <a:pt x="7404" y="-252"/>
                    <a:pt x="5888" y="61"/>
                  </a:cubicBezTo>
                  <a:cubicBezTo>
                    <a:pt x="4372" y="374"/>
                    <a:pt x="3236" y="1939"/>
                    <a:pt x="2288" y="4600"/>
                  </a:cubicBezTo>
                  <a:cubicBezTo>
                    <a:pt x="1341" y="7261"/>
                    <a:pt x="583" y="11018"/>
                    <a:pt x="204" y="13678"/>
                  </a:cubicBezTo>
                  <a:cubicBezTo>
                    <a:pt x="-175" y="16339"/>
                    <a:pt x="-175" y="17905"/>
                    <a:pt x="1530" y="19157"/>
                  </a:cubicBezTo>
                  <a:cubicBezTo>
                    <a:pt x="3236" y="20409"/>
                    <a:pt x="6646" y="21348"/>
                    <a:pt x="10246" y="19783"/>
                  </a:cubicBezTo>
                  <a:cubicBezTo>
                    <a:pt x="13846" y="18218"/>
                    <a:pt x="17636" y="14148"/>
                    <a:pt x="19530" y="11174"/>
                  </a:cubicBezTo>
                  <a:cubicBezTo>
                    <a:pt x="21425" y="8200"/>
                    <a:pt x="21425" y="6322"/>
                    <a:pt x="20857" y="4757"/>
                  </a:cubicBezTo>
                  <a:cubicBezTo>
                    <a:pt x="20288" y="3191"/>
                    <a:pt x="19151" y="1939"/>
                    <a:pt x="17446" y="1313"/>
                  </a:cubicBezTo>
                  <a:cubicBezTo>
                    <a:pt x="15741" y="687"/>
                    <a:pt x="13467" y="687"/>
                    <a:pt x="12709" y="1000"/>
                  </a:cubicBezTo>
                  <a:cubicBezTo>
                    <a:pt x="11951" y="1313"/>
                    <a:pt x="12709" y="1939"/>
                    <a:pt x="13467" y="2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8174465" y="3037291"/>
              <a:ext cx="93235" cy="18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252" fill="norm" stroke="1" extrusionOk="0">
                  <a:moveTo>
                    <a:pt x="16823" y="3514"/>
                  </a:moveTo>
                  <a:cubicBezTo>
                    <a:pt x="15863" y="2287"/>
                    <a:pt x="14903" y="1059"/>
                    <a:pt x="13223" y="446"/>
                  </a:cubicBezTo>
                  <a:cubicBezTo>
                    <a:pt x="11543" y="-168"/>
                    <a:pt x="9143" y="-168"/>
                    <a:pt x="6743" y="568"/>
                  </a:cubicBezTo>
                  <a:cubicBezTo>
                    <a:pt x="4343" y="1305"/>
                    <a:pt x="1943" y="2777"/>
                    <a:pt x="743" y="4127"/>
                  </a:cubicBezTo>
                  <a:cubicBezTo>
                    <a:pt x="-457" y="5477"/>
                    <a:pt x="-457" y="6705"/>
                    <a:pt x="2663" y="8423"/>
                  </a:cubicBezTo>
                  <a:cubicBezTo>
                    <a:pt x="5783" y="10141"/>
                    <a:pt x="12023" y="12350"/>
                    <a:pt x="15863" y="14191"/>
                  </a:cubicBezTo>
                  <a:cubicBezTo>
                    <a:pt x="19703" y="16032"/>
                    <a:pt x="21143" y="17505"/>
                    <a:pt x="21143" y="18732"/>
                  </a:cubicBezTo>
                  <a:cubicBezTo>
                    <a:pt x="21143" y="19959"/>
                    <a:pt x="19703" y="20941"/>
                    <a:pt x="16583" y="21187"/>
                  </a:cubicBezTo>
                  <a:cubicBezTo>
                    <a:pt x="13463" y="21432"/>
                    <a:pt x="8663" y="20941"/>
                    <a:pt x="3863" y="20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8641643" y="2790321"/>
              <a:ext cx="242008" cy="58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00" fill="norm" stroke="1" extrusionOk="0">
                  <a:moveTo>
                    <a:pt x="21290" y="1079"/>
                  </a:moveTo>
                  <a:cubicBezTo>
                    <a:pt x="20173" y="693"/>
                    <a:pt x="19056" y="308"/>
                    <a:pt x="17938" y="115"/>
                  </a:cubicBezTo>
                  <a:cubicBezTo>
                    <a:pt x="16821" y="-78"/>
                    <a:pt x="15704" y="-78"/>
                    <a:pt x="13656" y="501"/>
                  </a:cubicBezTo>
                  <a:cubicBezTo>
                    <a:pt x="11607" y="1079"/>
                    <a:pt x="8628" y="2236"/>
                    <a:pt x="6207" y="3856"/>
                  </a:cubicBezTo>
                  <a:cubicBezTo>
                    <a:pt x="3787" y="5476"/>
                    <a:pt x="1924" y="7559"/>
                    <a:pt x="900" y="9488"/>
                  </a:cubicBezTo>
                  <a:cubicBezTo>
                    <a:pt x="-124" y="11416"/>
                    <a:pt x="-310" y="13191"/>
                    <a:pt x="528" y="14849"/>
                  </a:cubicBezTo>
                  <a:cubicBezTo>
                    <a:pt x="1366" y="16508"/>
                    <a:pt x="3228" y="18051"/>
                    <a:pt x="4811" y="19169"/>
                  </a:cubicBezTo>
                  <a:cubicBezTo>
                    <a:pt x="6393" y="20288"/>
                    <a:pt x="7697" y="20982"/>
                    <a:pt x="9559" y="21252"/>
                  </a:cubicBezTo>
                  <a:cubicBezTo>
                    <a:pt x="11421" y="21522"/>
                    <a:pt x="13842" y="21368"/>
                    <a:pt x="16262" y="21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9041271" y="2946944"/>
              <a:ext cx="43928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16879" y="0"/>
                  </a:moveTo>
                  <a:cubicBezTo>
                    <a:pt x="14387" y="1385"/>
                    <a:pt x="11894" y="2769"/>
                    <a:pt x="9662" y="3946"/>
                  </a:cubicBezTo>
                  <a:cubicBezTo>
                    <a:pt x="7429" y="5123"/>
                    <a:pt x="5456" y="6092"/>
                    <a:pt x="4210" y="6923"/>
                  </a:cubicBezTo>
                  <a:cubicBezTo>
                    <a:pt x="2964" y="7754"/>
                    <a:pt x="2444" y="8446"/>
                    <a:pt x="2444" y="8931"/>
                  </a:cubicBezTo>
                  <a:cubicBezTo>
                    <a:pt x="2444" y="9415"/>
                    <a:pt x="2964" y="9692"/>
                    <a:pt x="4262" y="9969"/>
                  </a:cubicBezTo>
                  <a:cubicBezTo>
                    <a:pt x="5560" y="10246"/>
                    <a:pt x="7637" y="10523"/>
                    <a:pt x="8935" y="10662"/>
                  </a:cubicBezTo>
                  <a:cubicBezTo>
                    <a:pt x="10233" y="10800"/>
                    <a:pt x="10752" y="10800"/>
                    <a:pt x="10856" y="11146"/>
                  </a:cubicBezTo>
                  <a:cubicBezTo>
                    <a:pt x="10960" y="11492"/>
                    <a:pt x="10648" y="12185"/>
                    <a:pt x="9246" y="13292"/>
                  </a:cubicBezTo>
                  <a:cubicBezTo>
                    <a:pt x="7844" y="14400"/>
                    <a:pt x="5352" y="15923"/>
                    <a:pt x="3846" y="16823"/>
                  </a:cubicBezTo>
                  <a:cubicBezTo>
                    <a:pt x="2340" y="17723"/>
                    <a:pt x="1821" y="18000"/>
                    <a:pt x="1250" y="18485"/>
                  </a:cubicBezTo>
                  <a:cubicBezTo>
                    <a:pt x="679" y="18969"/>
                    <a:pt x="56" y="19662"/>
                    <a:pt x="4" y="20146"/>
                  </a:cubicBezTo>
                  <a:cubicBezTo>
                    <a:pt x="-48" y="20631"/>
                    <a:pt x="471" y="20908"/>
                    <a:pt x="2548" y="21046"/>
                  </a:cubicBezTo>
                  <a:cubicBezTo>
                    <a:pt x="4625" y="21185"/>
                    <a:pt x="8260" y="21185"/>
                    <a:pt x="11687" y="21254"/>
                  </a:cubicBezTo>
                  <a:cubicBezTo>
                    <a:pt x="15114" y="21323"/>
                    <a:pt x="18333" y="21462"/>
                    <a:pt x="215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9067800" y="3531144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9099549" y="3410494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9137650" y="3524794"/>
              <a:ext cx="1206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9182099" y="3594644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9372600" y="3512094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9159619" y="2730330"/>
              <a:ext cx="110439" cy="15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0759" fill="norm" stroke="1" extrusionOk="0">
                  <a:moveTo>
                    <a:pt x="4328" y="9352"/>
                  </a:moveTo>
                  <a:cubicBezTo>
                    <a:pt x="3513" y="10755"/>
                    <a:pt x="2698" y="12157"/>
                    <a:pt x="1883" y="14542"/>
                  </a:cubicBezTo>
                  <a:cubicBezTo>
                    <a:pt x="1068" y="16926"/>
                    <a:pt x="253" y="20292"/>
                    <a:pt x="49" y="20713"/>
                  </a:cubicBezTo>
                  <a:cubicBezTo>
                    <a:pt x="-155" y="21134"/>
                    <a:pt x="253" y="18609"/>
                    <a:pt x="1679" y="15243"/>
                  </a:cubicBezTo>
                  <a:cubicBezTo>
                    <a:pt x="3105" y="11877"/>
                    <a:pt x="5551" y="7669"/>
                    <a:pt x="7385" y="5004"/>
                  </a:cubicBezTo>
                  <a:cubicBezTo>
                    <a:pt x="9219" y="2339"/>
                    <a:pt x="10441" y="1217"/>
                    <a:pt x="12071" y="516"/>
                  </a:cubicBezTo>
                  <a:cubicBezTo>
                    <a:pt x="13702" y="-185"/>
                    <a:pt x="15739" y="-466"/>
                    <a:pt x="17573" y="1638"/>
                  </a:cubicBezTo>
                  <a:cubicBezTo>
                    <a:pt x="19407" y="3742"/>
                    <a:pt x="21037" y="8230"/>
                    <a:pt x="21241" y="11596"/>
                  </a:cubicBezTo>
                  <a:cubicBezTo>
                    <a:pt x="21445" y="14963"/>
                    <a:pt x="20222" y="17207"/>
                    <a:pt x="19000" y="19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9366250" y="717544"/>
              <a:ext cx="577850" cy="3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20601"/>
                  </a:moveTo>
                  <a:cubicBezTo>
                    <a:pt x="1503" y="15201"/>
                    <a:pt x="3007" y="9801"/>
                    <a:pt x="5024" y="5751"/>
                  </a:cubicBezTo>
                  <a:cubicBezTo>
                    <a:pt x="7042" y="1701"/>
                    <a:pt x="9574" y="-999"/>
                    <a:pt x="12422" y="351"/>
                  </a:cubicBezTo>
                  <a:cubicBezTo>
                    <a:pt x="15270" y="1701"/>
                    <a:pt x="18435" y="7101"/>
                    <a:pt x="21600" y="12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9461499" y="797194"/>
              <a:ext cx="476251" cy="1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1152" y="20601"/>
                  </a:moveTo>
                  <a:cubicBezTo>
                    <a:pt x="576" y="20601"/>
                    <a:pt x="0" y="20601"/>
                    <a:pt x="0" y="20601"/>
                  </a:cubicBezTo>
                  <a:cubicBezTo>
                    <a:pt x="0" y="20601"/>
                    <a:pt x="576" y="20601"/>
                    <a:pt x="2496" y="17901"/>
                  </a:cubicBezTo>
                  <a:cubicBezTo>
                    <a:pt x="4416" y="15201"/>
                    <a:pt x="7680" y="9801"/>
                    <a:pt x="10848" y="5751"/>
                  </a:cubicBezTo>
                  <a:cubicBezTo>
                    <a:pt x="14016" y="1701"/>
                    <a:pt x="17088" y="-999"/>
                    <a:pt x="18864" y="351"/>
                  </a:cubicBezTo>
                  <a:cubicBezTo>
                    <a:pt x="20640" y="1701"/>
                    <a:pt x="21120" y="7101"/>
                    <a:pt x="21600" y="12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0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258285" y="641894"/>
              <a:ext cx="329716" cy="38101"/>
            </a:xfrm>
            <a:prstGeom prst="rect">
              <a:avLst/>
            </a:prstGeom>
            <a:effectLst/>
          </p:spPr>
        </p:pic>
        <p:pic>
          <p:nvPicPr>
            <p:cNvPr id="70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270500" y="685805"/>
              <a:ext cx="311150" cy="70390"/>
            </a:xfrm>
            <a:prstGeom prst="rect">
              <a:avLst/>
            </a:prstGeom>
            <a:effectLst/>
          </p:spPr>
        </p:pic>
        <p:pic>
          <p:nvPicPr>
            <p:cNvPr id="70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765800" y="648244"/>
              <a:ext cx="571500" cy="95251"/>
            </a:xfrm>
            <a:prstGeom prst="rect">
              <a:avLst/>
            </a:prstGeom>
            <a:effectLst/>
          </p:spPr>
        </p:pic>
        <p:pic>
          <p:nvPicPr>
            <p:cNvPr id="70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880100" y="665214"/>
              <a:ext cx="552486" cy="110031"/>
            </a:xfrm>
            <a:prstGeom prst="rect">
              <a:avLst/>
            </a:prstGeom>
            <a:effectLst/>
          </p:spPr>
        </p:pic>
        <p:pic>
          <p:nvPicPr>
            <p:cNvPr id="70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921249" y="3565011"/>
              <a:ext cx="406401" cy="80434"/>
            </a:xfrm>
            <a:prstGeom prst="rect">
              <a:avLst/>
            </a:prstGeom>
            <a:effectLst/>
          </p:spPr>
        </p:pic>
        <p:pic>
          <p:nvPicPr>
            <p:cNvPr id="711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940299" y="3643000"/>
              <a:ext cx="247651" cy="53245"/>
            </a:xfrm>
            <a:prstGeom prst="rect">
              <a:avLst/>
            </a:prstGeom>
            <a:effectLst/>
          </p:spPr>
        </p:pic>
        <p:pic>
          <p:nvPicPr>
            <p:cNvPr id="713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899150" y="3807057"/>
              <a:ext cx="419100" cy="60638"/>
            </a:xfrm>
            <a:prstGeom prst="rect">
              <a:avLst/>
            </a:prstGeom>
            <a:effectLst/>
          </p:spPr>
        </p:pic>
        <p:pic>
          <p:nvPicPr>
            <p:cNvPr id="715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918200" y="3912144"/>
              <a:ext cx="273050" cy="57151"/>
            </a:xfrm>
            <a:prstGeom prst="rect">
              <a:avLst/>
            </a:prstGeom>
            <a:effectLst/>
          </p:spPr>
        </p:pic>
        <p:pic>
          <p:nvPicPr>
            <p:cNvPr id="717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271000" y="814285"/>
              <a:ext cx="885879" cy="94310"/>
            </a:xfrm>
            <a:prstGeom prst="rect">
              <a:avLst/>
            </a:prstGeom>
            <a:effectLst/>
          </p:spPr>
        </p:pic>
        <p:sp>
          <p:nvSpPr>
            <p:cNvPr id="719" name="Line"/>
            <p:cNvSpPr/>
            <p:nvPr/>
          </p:nvSpPr>
          <p:spPr>
            <a:xfrm>
              <a:off x="9829800" y="2807244"/>
              <a:ext cx="127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54"/>
                    <a:pt x="7200" y="10508"/>
                    <a:pt x="10800" y="14108"/>
                  </a:cubicBezTo>
                  <a:cubicBezTo>
                    <a:pt x="14400" y="17708"/>
                    <a:pt x="18000" y="196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9715500" y="3087008"/>
              <a:ext cx="234950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21353"/>
                  </a:moveTo>
                  <a:cubicBezTo>
                    <a:pt x="3892" y="17033"/>
                    <a:pt x="7784" y="12713"/>
                    <a:pt x="10800" y="9113"/>
                  </a:cubicBezTo>
                  <a:cubicBezTo>
                    <a:pt x="13816" y="5513"/>
                    <a:pt x="15957" y="2633"/>
                    <a:pt x="17514" y="1193"/>
                  </a:cubicBezTo>
                  <a:cubicBezTo>
                    <a:pt x="19070" y="-247"/>
                    <a:pt x="20043" y="-247"/>
                    <a:pt x="20627" y="473"/>
                  </a:cubicBezTo>
                  <a:cubicBezTo>
                    <a:pt x="21211" y="1193"/>
                    <a:pt x="21405" y="2633"/>
                    <a:pt x="21600" y="4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9785883" y="3198159"/>
              <a:ext cx="101068" cy="144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86" fill="norm" stroke="1" extrusionOk="0">
                  <a:moveTo>
                    <a:pt x="3937" y="4169"/>
                  </a:moveTo>
                  <a:cubicBezTo>
                    <a:pt x="3037" y="8864"/>
                    <a:pt x="2137" y="13560"/>
                    <a:pt x="1462" y="16690"/>
                  </a:cubicBezTo>
                  <a:cubicBezTo>
                    <a:pt x="787" y="19821"/>
                    <a:pt x="337" y="21386"/>
                    <a:pt x="112" y="21386"/>
                  </a:cubicBezTo>
                  <a:cubicBezTo>
                    <a:pt x="-113" y="21386"/>
                    <a:pt x="-113" y="19821"/>
                    <a:pt x="1237" y="16377"/>
                  </a:cubicBezTo>
                  <a:cubicBezTo>
                    <a:pt x="2587" y="12934"/>
                    <a:pt x="5287" y="7612"/>
                    <a:pt x="7537" y="4482"/>
                  </a:cubicBezTo>
                  <a:cubicBezTo>
                    <a:pt x="9787" y="1351"/>
                    <a:pt x="11587" y="412"/>
                    <a:pt x="13612" y="99"/>
                  </a:cubicBezTo>
                  <a:cubicBezTo>
                    <a:pt x="15637" y="-214"/>
                    <a:pt x="17887" y="99"/>
                    <a:pt x="19237" y="2760"/>
                  </a:cubicBezTo>
                  <a:cubicBezTo>
                    <a:pt x="20587" y="5421"/>
                    <a:pt x="21037" y="10429"/>
                    <a:pt x="21262" y="13247"/>
                  </a:cubicBezTo>
                  <a:cubicBezTo>
                    <a:pt x="21487" y="16064"/>
                    <a:pt x="21487" y="16690"/>
                    <a:pt x="21487" y="17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9925050" y="3154242"/>
              <a:ext cx="114300" cy="64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7" fill="norm" stroke="1" extrusionOk="0">
                  <a:moveTo>
                    <a:pt x="0" y="8818"/>
                  </a:moveTo>
                  <a:cubicBezTo>
                    <a:pt x="1200" y="6118"/>
                    <a:pt x="2400" y="3418"/>
                    <a:pt x="4000" y="1730"/>
                  </a:cubicBezTo>
                  <a:cubicBezTo>
                    <a:pt x="5600" y="43"/>
                    <a:pt x="7600" y="-632"/>
                    <a:pt x="8800" y="718"/>
                  </a:cubicBezTo>
                  <a:cubicBezTo>
                    <a:pt x="10000" y="2068"/>
                    <a:pt x="10400" y="5443"/>
                    <a:pt x="9200" y="9155"/>
                  </a:cubicBezTo>
                  <a:cubicBezTo>
                    <a:pt x="8000" y="12868"/>
                    <a:pt x="5200" y="16918"/>
                    <a:pt x="5000" y="18943"/>
                  </a:cubicBezTo>
                  <a:cubicBezTo>
                    <a:pt x="4800" y="20968"/>
                    <a:pt x="7200" y="20968"/>
                    <a:pt x="10400" y="20293"/>
                  </a:cubicBezTo>
                  <a:cubicBezTo>
                    <a:pt x="13600" y="19618"/>
                    <a:pt x="17600" y="18268"/>
                    <a:pt x="21600" y="169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0026650" y="2769144"/>
              <a:ext cx="126347" cy="605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514" fill="norm" stroke="1" extrusionOk="0">
                  <a:moveTo>
                    <a:pt x="0" y="0"/>
                  </a:moveTo>
                  <a:cubicBezTo>
                    <a:pt x="6728" y="1882"/>
                    <a:pt x="13456" y="3763"/>
                    <a:pt x="17174" y="5983"/>
                  </a:cubicBezTo>
                  <a:cubicBezTo>
                    <a:pt x="20892" y="8203"/>
                    <a:pt x="21600" y="10762"/>
                    <a:pt x="20892" y="13058"/>
                  </a:cubicBezTo>
                  <a:cubicBezTo>
                    <a:pt x="20184" y="15353"/>
                    <a:pt x="18059" y="17385"/>
                    <a:pt x="15403" y="18778"/>
                  </a:cubicBezTo>
                  <a:cubicBezTo>
                    <a:pt x="12748" y="20170"/>
                    <a:pt x="9561" y="20923"/>
                    <a:pt x="7082" y="21261"/>
                  </a:cubicBezTo>
                  <a:cubicBezTo>
                    <a:pt x="4603" y="21600"/>
                    <a:pt x="2833" y="21525"/>
                    <a:pt x="1062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235861" y="4313842"/>
              <a:ext cx="150519" cy="474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06" fill="norm" stroke="1" extrusionOk="0">
                  <a:moveTo>
                    <a:pt x="3424" y="8241"/>
                  </a:moveTo>
                  <a:cubicBezTo>
                    <a:pt x="4015" y="11108"/>
                    <a:pt x="4607" y="13976"/>
                    <a:pt x="4903" y="15887"/>
                  </a:cubicBezTo>
                  <a:cubicBezTo>
                    <a:pt x="5199" y="17799"/>
                    <a:pt x="5199" y="18754"/>
                    <a:pt x="5199" y="19614"/>
                  </a:cubicBezTo>
                  <a:cubicBezTo>
                    <a:pt x="5199" y="20475"/>
                    <a:pt x="5199" y="21239"/>
                    <a:pt x="4903" y="21383"/>
                  </a:cubicBezTo>
                  <a:cubicBezTo>
                    <a:pt x="4607" y="21526"/>
                    <a:pt x="4015" y="21048"/>
                    <a:pt x="3128" y="19232"/>
                  </a:cubicBezTo>
                  <a:cubicBezTo>
                    <a:pt x="2240" y="17416"/>
                    <a:pt x="1057" y="14262"/>
                    <a:pt x="465" y="11395"/>
                  </a:cubicBezTo>
                  <a:cubicBezTo>
                    <a:pt x="-127" y="8528"/>
                    <a:pt x="-127" y="5947"/>
                    <a:pt x="317" y="4275"/>
                  </a:cubicBezTo>
                  <a:cubicBezTo>
                    <a:pt x="761" y="2602"/>
                    <a:pt x="1648" y="1838"/>
                    <a:pt x="2684" y="1264"/>
                  </a:cubicBezTo>
                  <a:cubicBezTo>
                    <a:pt x="3720" y="691"/>
                    <a:pt x="4903" y="308"/>
                    <a:pt x="6235" y="117"/>
                  </a:cubicBezTo>
                  <a:cubicBezTo>
                    <a:pt x="7566" y="-74"/>
                    <a:pt x="9046" y="-74"/>
                    <a:pt x="11413" y="452"/>
                  </a:cubicBezTo>
                  <a:cubicBezTo>
                    <a:pt x="13780" y="977"/>
                    <a:pt x="17035" y="2029"/>
                    <a:pt x="18958" y="3319"/>
                  </a:cubicBezTo>
                  <a:cubicBezTo>
                    <a:pt x="20881" y="4609"/>
                    <a:pt x="21473" y="6138"/>
                    <a:pt x="20733" y="7285"/>
                  </a:cubicBezTo>
                  <a:cubicBezTo>
                    <a:pt x="19994" y="8432"/>
                    <a:pt x="17922" y="9197"/>
                    <a:pt x="15999" y="9722"/>
                  </a:cubicBezTo>
                  <a:cubicBezTo>
                    <a:pt x="14076" y="10248"/>
                    <a:pt x="12300" y="10535"/>
                    <a:pt x="10081" y="10678"/>
                  </a:cubicBezTo>
                  <a:cubicBezTo>
                    <a:pt x="7862" y="10822"/>
                    <a:pt x="5199" y="10822"/>
                    <a:pt x="4459" y="10678"/>
                  </a:cubicBezTo>
                  <a:cubicBezTo>
                    <a:pt x="3720" y="10535"/>
                    <a:pt x="4903" y="10248"/>
                    <a:pt x="6087" y="99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466906" y="4343944"/>
              <a:ext cx="1569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1157"/>
                    <a:pt x="3818" y="2314"/>
                    <a:pt x="1118" y="4886"/>
                  </a:cubicBezTo>
                  <a:cubicBezTo>
                    <a:pt x="-1582" y="7457"/>
                    <a:pt x="1118" y="11443"/>
                    <a:pt x="3818" y="14464"/>
                  </a:cubicBezTo>
                  <a:cubicBezTo>
                    <a:pt x="6518" y="17486"/>
                    <a:pt x="9218" y="19543"/>
                    <a:pt x="119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520700" y="4529745"/>
              <a:ext cx="237973" cy="377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06" fill="norm" stroke="1" extrusionOk="0">
                  <a:moveTo>
                    <a:pt x="0" y="268"/>
                  </a:moveTo>
                  <a:cubicBezTo>
                    <a:pt x="0" y="2319"/>
                    <a:pt x="0" y="4371"/>
                    <a:pt x="96" y="5698"/>
                  </a:cubicBezTo>
                  <a:cubicBezTo>
                    <a:pt x="191" y="7026"/>
                    <a:pt x="382" y="7629"/>
                    <a:pt x="956" y="7870"/>
                  </a:cubicBezTo>
                  <a:cubicBezTo>
                    <a:pt x="1529" y="8112"/>
                    <a:pt x="2485" y="7991"/>
                    <a:pt x="3154" y="7629"/>
                  </a:cubicBezTo>
                  <a:cubicBezTo>
                    <a:pt x="3823" y="7267"/>
                    <a:pt x="4205" y="6664"/>
                    <a:pt x="4492" y="6060"/>
                  </a:cubicBezTo>
                  <a:cubicBezTo>
                    <a:pt x="4779" y="5457"/>
                    <a:pt x="4970" y="4853"/>
                    <a:pt x="5161" y="4853"/>
                  </a:cubicBezTo>
                  <a:cubicBezTo>
                    <a:pt x="5352" y="4853"/>
                    <a:pt x="5543" y="5457"/>
                    <a:pt x="6212" y="5819"/>
                  </a:cubicBezTo>
                  <a:cubicBezTo>
                    <a:pt x="6881" y="6181"/>
                    <a:pt x="8028" y="6302"/>
                    <a:pt x="9558" y="6121"/>
                  </a:cubicBezTo>
                  <a:cubicBezTo>
                    <a:pt x="11087" y="5940"/>
                    <a:pt x="12998" y="5457"/>
                    <a:pt x="14623" y="4672"/>
                  </a:cubicBezTo>
                  <a:cubicBezTo>
                    <a:pt x="16248" y="3888"/>
                    <a:pt x="17586" y="2802"/>
                    <a:pt x="18350" y="1957"/>
                  </a:cubicBezTo>
                  <a:cubicBezTo>
                    <a:pt x="19115" y="1113"/>
                    <a:pt x="19306" y="509"/>
                    <a:pt x="18924" y="208"/>
                  </a:cubicBezTo>
                  <a:cubicBezTo>
                    <a:pt x="18542" y="-94"/>
                    <a:pt x="17586" y="-94"/>
                    <a:pt x="16535" y="389"/>
                  </a:cubicBezTo>
                  <a:cubicBezTo>
                    <a:pt x="15483" y="871"/>
                    <a:pt x="14336" y="1837"/>
                    <a:pt x="13763" y="2621"/>
                  </a:cubicBezTo>
                  <a:cubicBezTo>
                    <a:pt x="13189" y="3405"/>
                    <a:pt x="13189" y="4009"/>
                    <a:pt x="13572" y="4491"/>
                  </a:cubicBezTo>
                  <a:cubicBezTo>
                    <a:pt x="13954" y="4974"/>
                    <a:pt x="14719" y="5336"/>
                    <a:pt x="15579" y="5336"/>
                  </a:cubicBezTo>
                  <a:cubicBezTo>
                    <a:pt x="16439" y="5336"/>
                    <a:pt x="17395" y="4974"/>
                    <a:pt x="18446" y="4371"/>
                  </a:cubicBezTo>
                  <a:cubicBezTo>
                    <a:pt x="19497" y="3767"/>
                    <a:pt x="20644" y="2923"/>
                    <a:pt x="21122" y="2862"/>
                  </a:cubicBezTo>
                  <a:cubicBezTo>
                    <a:pt x="21600" y="2802"/>
                    <a:pt x="21409" y="3526"/>
                    <a:pt x="21313" y="5336"/>
                  </a:cubicBezTo>
                  <a:cubicBezTo>
                    <a:pt x="21218" y="7146"/>
                    <a:pt x="21218" y="10042"/>
                    <a:pt x="21313" y="12637"/>
                  </a:cubicBezTo>
                  <a:cubicBezTo>
                    <a:pt x="21409" y="15231"/>
                    <a:pt x="21600" y="17524"/>
                    <a:pt x="21409" y="18912"/>
                  </a:cubicBezTo>
                  <a:cubicBezTo>
                    <a:pt x="21218" y="20299"/>
                    <a:pt x="20644" y="20782"/>
                    <a:pt x="19880" y="21084"/>
                  </a:cubicBezTo>
                  <a:cubicBezTo>
                    <a:pt x="19115" y="21385"/>
                    <a:pt x="18159" y="21506"/>
                    <a:pt x="17012" y="21506"/>
                  </a:cubicBezTo>
                  <a:cubicBezTo>
                    <a:pt x="15865" y="21506"/>
                    <a:pt x="14527" y="21385"/>
                    <a:pt x="13476" y="20360"/>
                  </a:cubicBezTo>
                  <a:cubicBezTo>
                    <a:pt x="12425" y="19334"/>
                    <a:pt x="11660" y="17403"/>
                    <a:pt x="10896" y="15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850900" y="4604294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003300" y="4559844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016000" y="4470944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1069699" y="4485779"/>
              <a:ext cx="86002" cy="158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13" fill="norm" stroke="1" extrusionOk="0">
                  <a:moveTo>
                    <a:pt x="5600" y="4829"/>
                  </a:moveTo>
                  <a:cubicBezTo>
                    <a:pt x="5073" y="9376"/>
                    <a:pt x="4546" y="13924"/>
                    <a:pt x="3756" y="16908"/>
                  </a:cubicBezTo>
                  <a:cubicBezTo>
                    <a:pt x="2966" y="19892"/>
                    <a:pt x="1912" y="21313"/>
                    <a:pt x="1122" y="21313"/>
                  </a:cubicBezTo>
                  <a:cubicBezTo>
                    <a:pt x="332" y="21313"/>
                    <a:pt x="-195" y="19892"/>
                    <a:pt x="68" y="16624"/>
                  </a:cubicBezTo>
                  <a:cubicBezTo>
                    <a:pt x="332" y="13355"/>
                    <a:pt x="1385" y="8239"/>
                    <a:pt x="2703" y="5113"/>
                  </a:cubicBezTo>
                  <a:cubicBezTo>
                    <a:pt x="4020" y="1987"/>
                    <a:pt x="5600" y="850"/>
                    <a:pt x="7971" y="281"/>
                  </a:cubicBezTo>
                  <a:cubicBezTo>
                    <a:pt x="10342" y="-287"/>
                    <a:pt x="13503" y="-287"/>
                    <a:pt x="15873" y="3124"/>
                  </a:cubicBezTo>
                  <a:cubicBezTo>
                    <a:pt x="18244" y="6534"/>
                    <a:pt x="19825" y="13355"/>
                    <a:pt x="21405" y="20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1499522" y="4488277"/>
              <a:ext cx="151478" cy="150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0795" fill="norm" stroke="1" extrusionOk="0">
                  <a:moveTo>
                    <a:pt x="4309" y="8118"/>
                  </a:moveTo>
                  <a:cubicBezTo>
                    <a:pt x="6085" y="8118"/>
                    <a:pt x="7860" y="8118"/>
                    <a:pt x="9339" y="7534"/>
                  </a:cubicBezTo>
                  <a:cubicBezTo>
                    <a:pt x="10819" y="6950"/>
                    <a:pt x="12002" y="5783"/>
                    <a:pt x="12594" y="4469"/>
                  </a:cubicBezTo>
                  <a:cubicBezTo>
                    <a:pt x="13186" y="3156"/>
                    <a:pt x="13186" y="1696"/>
                    <a:pt x="12446" y="821"/>
                  </a:cubicBezTo>
                  <a:cubicBezTo>
                    <a:pt x="11707" y="-55"/>
                    <a:pt x="10227" y="-347"/>
                    <a:pt x="8156" y="529"/>
                  </a:cubicBezTo>
                  <a:cubicBezTo>
                    <a:pt x="6085" y="1404"/>
                    <a:pt x="3422" y="3448"/>
                    <a:pt x="1794" y="6075"/>
                  </a:cubicBezTo>
                  <a:cubicBezTo>
                    <a:pt x="167" y="8702"/>
                    <a:pt x="-425" y="11912"/>
                    <a:pt x="315" y="14685"/>
                  </a:cubicBezTo>
                  <a:cubicBezTo>
                    <a:pt x="1054" y="17458"/>
                    <a:pt x="3126" y="19794"/>
                    <a:pt x="6824" y="20523"/>
                  </a:cubicBezTo>
                  <a:cubicBezTo>
                    <a:pt x="10523" y="21253"/>
                    <a:pt x="15849" y="20377"/>
                    <a:pt x="21175" y="19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1672514" y="4465300"/>
              <a:ext cx="86360" cy="213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5" h="21157" fill="norm" stroke="1" extrusionOk="0">
                  <a:moveTo>
                    <a:pt x="17499" y="559"/>
                  </a:moveTo>
                  <a:cubicBezTo>
                    <a:pt x="14987" y="139"/>
                    <a:pt x="12475" y="-280"/>
                    <a:pt x="9462" y="244"/>
                  </a:cubicBezTo>
                  <a:cubicBezTo>
                    <a:pt x="6448" y="769"/>
                    <a:pt x="2931" y="2237"/>
                    <a:pt x="1173" y="3495"/>
                  </a:cubicBezTo>
                  <a:cubicBezTo>
                    <a:pt x="-585" y="4753"/>
                    <a:pt x="-585" y="5802"/>
                    <a:pt x="2680" y="7584"/>
                  </a:cubicBezTo>
                  <a:cubicBezTo>
                    <a:pt x="5945" y="9367"/>
                    <a:pt x="12475" y="11883"/>
                    <a:pt x="16243" y="13875"/>
                  </a:cubicBezTo>
                  <a:cubicBezTo>
                    <a:pt x="20010" y="15868"/>
                    <a:pt x="21015" y="17336"/>
                    <a:pt x="20262" y="18489"/>
                  </a:cubicBezTo>
                  <a:cubicBezTo>
                    <a:pt x="19508" y="19642"/>
                    <a:pt x="16996" y="20481"/>
                    <a:pt x="14485" y="20901"/>
                  </a:cubicBezTo>
                  <a:cubicBezTo>
                    <a:pt x="11973" y="21320"/>
                    <a:pt x="9462" y="21320"/>
                    <a:pt x="7955" y="20167"/>
                  </a:cubicBezTo>
                  <a:cubicBezTo>
                    <a:pt x="6448" y="19013"/>
                    <a:pt x="5945" y="16706"/>
                    <a:pt x="6699" y="14609"/>
                  </a:cubicBezTo>
                  <a:cubicBezTo>
                    <a:pt x="7452" y="12512"/>
                    <a:pt x="9462" y="10625"/>
                    <a:pt x="11471" y="8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1863460" y="4287792"/>
              <a:ext cx="27929" cy="34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7" h="21426" fill="norm" stroke="1" extrusionOk="0">
                  <a:moveTo>
                    <a:pt x="7135" y="1914"/>
                  </a:moveTo>
                  <a:cubicBezTo>
                    <a:pt x="11764" y="992"/>
                    <a:pt x="16392" y="70"/>
                    <a:pt x="18707" y="4"/>
                  </a:cubicBezTo>
                  <a:cubicBezTo>
                    <a:pt x="21021" y="-62"/>
                    <a:pt x="21021" y="728"/>
                    <a:pt x="17935" y="2901"/>
                  </a:cubicBezTo>
                  <a:cubicBezTo>
                    <a:pt x="14850" y="5075"/>
                    <a:pt x="8678" y="8631"/>
                    <a:pt x="4821" y="11660"/>
                  </a:cubicBezTo>
                  <a:cubicBezTo>
                    <a:pt x="964" y="14689"/>
                    <a:pt x="-579" y="17192"/>
                    <a:pt x="192" y="18838"/>
                  </a:cubicBezTo>
                  <a:cubicBezTo>
                    <a:pt x="964" y="20484"/>
                    <a:pt x="4050" y="21275"/>
                    <a:pt x="7907" y="21406"/>
                  </a:cubicBezTo>
                  <a:cubicBezTo>
                    <a:pt x="11764" y="21538"/>
                    <a:pt x="16392" y="21011"/>
                    <a:pt x="17935" y="20155"/>
                  </a:cubicBezTo>
                  <a:cubicBezTo>
                    <a:pt x="19478" y="19299"/>
                    <a:pt x="17935" y="18114"/>
                    <a:pt x="16392" y="16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1806487" y="4407444"/>
              <a:ext cx="15354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3119" y="10165"/>
                  </a:moveTo>
                  <a:cubicBezTo>
                    <a:pt x="1639" y="10165"/>
                    <a:pt x="160" y="10165"/>
                    <a:pt x="12" y="9741"/>
                  </a:cubicBezTo>
                  <a:cubicBezTo>
                    <a:pt x="-136" y="9318"/>
                    <a:pt x="1048" y="8471"/>
                    <a:pt x="4006" y="7624"/>
                  </a:cubicBezTo>
                  <a:cubicBezTo>
                    <a:pt x="6965" y="6776"/>
                    <a:pt x="11700" y="5929"/>
                    <a:pt x="14806" y="5506"/>
                  </a:cubicBezTo>
                  <a:cubicBezTo>
                    <a:pt x="17913" y="5082"/>
                    <a:pt x="19393" y="5082"/>
                    <a:pt x="20280" y="5612"/>
                  </a:cubicBezTo>
                  <a:cubicBezTo>
                    <a:pt x="21168" y="6141"/>
                    <a:pt x="21464" y="7200"/>
                    <a:pt x="21464" y="9529"/>
                  </a:cubicBezTo>
                  <a:cubicBezTo>
                    <a:pt x="21464" y="11859"/>
                    <a:pt x="21168" y="15459"/>
                    <a:pt x="20872" y="17894"/>
                  </a:cubicBezTo>
                  <a:cubicBezTo>
                    <a:pt x="20576" y="20329"/>
                    <a:pt x="20280" y="21600"/>
                    <a:pt x="20132" y="21600"/>
                  </a:cubicBezTo>
                  <a:cubicBezTo>
                    <a:pt x="19985" y="21600"/>
                    <a:pt x="19985" y="20329"/>
                    <a:pt x="20132" y="16518"/>
                  </a:cubicBezTo>
                  <a:cubicBezTo>
                    <a:pt x="20280" y="12706"/>
                    <a:pt x="20576" y="6353"/>
                    <a:pt x="208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2000891" y="4175617"/>
              <a:ext cx="532759" cy="42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49" fill="norm" stroke="1" extrusionOk="0">
                  <a:moveTo>
                    <a:pt x="745" y="13315"/>
                  </a:moveTo>
                  <a:cubicBezTo>
                    <a:pt x="745" y="15561"/>
                    <a:pt x="745" y="17806"/>
                    <a:pt x="617" y="19303"/>
                  </a:cubicBezTo>
                  <a:cubicBezTo>
                    <a:pt x="488" y="20800"/>
                    <a:pt x="231" y="21549"/>
                    <a:pt x="103" y="21549"/>
                  </a:cubicBezTo>
                  <a:cubicBezTo>
                    <a:pt x="-26" y="21549"/>
                    <a:pt x="-26" y="20800"/>
                    <a:pt x="60" y="19731"/>
                  </a:cubicBezTo>
                  <a:cubicBezTo>
                    <a:pt x="145" y="18662"/>
                    <a:pt x="317" y="17272"/>
                    <a:pt x="531" y="16309"/>
                  </a:cubicBezTo>
                  <a:cubicBezTo>
                    <a:pt x="745" y="15347"/>
                    <a:pt x="1003" y="14812"/>
                    <a:pt x="1345" y="14599"/>
                  </a:cubicBezTo>
                  <a:cubicBezTo>
                    <a:pt x="1688" y="14385"/>
                    <a:pt x="2117" y="14492"/>
                    <a:pt x="2374" y="14919"/>
                  </a:cubicBezTo>
                  <a:cubicBezTo>
                    <a:pt x="2631" y="15347"/>
                    <a:pt x="2717" y="16096"/>
                    <a:pt x="2803" y="16737"/>
                  </a:cubicBezTo>
                  <a:cubicBezTo>
                    <a:pt x="2888" y="17379"/>
                    <a:pt x="2974" y="17913"/>
                    <a:pt x="3060" y="17913"/>
                  </a:cubicBezTo>
                  <a:cubicBezTo>
                    <a:pt x="3145" y="17913"/>
                    <a:pt x="3231" y="17379"/>
                    <a:pt x="3488" y="16523"/>
                  </a:cubicBezTo>
                  <a:cubicBezTo>
                    <a:pt x="3745" y="15668"/>
                    <a:pt x="4174" y="14492"/>
                    <a:pt x="4688" y="13636"/>
                  </a:cubicBezTo>
                  <a:cubicBezTo>
                    <a:pt x="5203" y="12781"/>
                    <a:pt x="5803" y="12246"/>
                    <a:pt x="6145" y="12246"/>
                  </a:cubicBezTo>
                  <a:cubicBezTo>
                    <a:pt x="6488" y="12246"/>
                    <a:pt x="6574" y="12781"/>
                    <a:pt x="6617" y="13957"/>
                  </a:cubicBezTo>
                  <a:cubicBezTo>
                    <a:pt x="6660" y="15133"/>
                    <a:pt x="6660" y="16951"/>
                    <a:pt x="6788" y="18074"/>
                  </a:cubicBezTo>
                  <a:cubicBezTo>
                    <a:pt x="6917" y="19197"/>
                    <a:pt x="7174" y="19624"/>
                    <a:pt x="7731" y="19785"/>
                  </a:cubicBezTo>
                  <a:cubicBezTo>
                    <a:pt x="8288" y="19945"/>
                    <a:pt x="9145" y="19838"/>
                    <a:pt x="9917" y="19250"/>
                  </a:cubicBezTo>
                  <a:cubicBezTo>
                    <a:pt x="10688" y="18662"/>
                    <a:pt x="11374" y="17593"/>
                    <a:pt x="11803" y="16791"/>
                  </a:cubicBezTo>
                  <a:cubicBezTo>
                    <a:pt x="12231" y="15989"/>
                    <a:pt x="12403" y="15454"/>
                    <a:pt x="12445" y="14812"/>
                  </a:cubicBezTo>
                  <a:cubicBezTo>
                    <a:pt x="12488" y="14171"/>
                    <a:pt x="12403" y="13422"/>
                    <a:pt x="12145" y="13048"/>
                  </a:cubicBezTo>
                  <a:cubicBezTo>
                    <a:pt x="11888" y="12674"/>
                    <a:pt x="11460" y="12674"/>
                    <a:pt x="10903" y="13208"/>
                  </a:cubicBezTo>
                  <a:cubicBezTo>
                    <a:pt x="10345" y="13743"/>
                    <a:pt x="9660" y="14812"/>
                    <a:pt x="9274" y="15614"/>
                  </a:cubicBezTo>
                  <a:cubicBezTo>
                    <a:pt x="8888" y="16416"/>
                    <a:pt x="8803" y="16951"/>
                    <a:pt x="8760" y="17539"/>
                  </a:cubicBezTo>
                  <a:cubicBezTo>
                    <a:pt x="8717" y="18127"/>
                    <a:pt x="8717" y="18769"/>
                    <a:pt x="8931" y="19143"/>
                  </a:cubicBezTo>
                  <a:cubicBezTo>
                    <a:pt x="9145" y="19517"/>
                    <a:pt x="9574" y="19624"/>
                    <a:pt x="10003" y="19624"/>
                  </a:cubicBezTo>
                  <a:cubicBezTo>
                    <a:pt x="10431" y="19624"/>
                    <a:pt x="10860" y="19517"/>
                    <a:pt x="11203" y="19250"/>
                  </a:cubicBezTo>
                  <a:cubicBezTo>
                    <a:pt x="11545" y="18983"/>
                    <a:pt x="11803" y="18555"/>
                    <a:pt x="11974" y="18715"/>
                  </a:cubicBezTo>
                  <a:cubicBezTo>
                    <a:pt x="12145" y="18876"/>
                    <a:pt x="12231" y="19624"/>
                    <a:pt x="12488" y="19999"/>
                  </a:cubicBezTo>
                  <a:cubicBezTo>
                    <a:pt x="12745" y="20373"/>
                    <a:pt x="13174" y="20373"/>
                    <a:pt x="13517" y="20052"/>
                  </a:cubicBezTo>
                  <a:cubicBezTo>
                    <a:pt x="13860" y="19731"/>
                    <a:pt x="14117" y="19090"/>
                    <a:pt x="14803" y="17272"/>
                  </a:cubicBezTo>
                  <a:cubicBezTo>
                    <a:pt x="15488" y="15454"/>
                    <a:pt x="16603" y="12460"/>
                    <a:pt x="17460" y="9680"/>
                  </a:cubicBezTo>
                  <a:cubicBezTo>
                    <a:pt x="18317" y="6899"/>
                    <a:pt x="18917" y="4333"/>
                    <a:pt x="19303" y="2622"/>
                  </a:cubicBezTo>
                  <a:cubicBezTo>
                    <a:pt x="19688" y="911"/>
                    <a:pt x="19860" y="56"/>
                    <a:pt x="19774" y="2"/>
                  </a:cubicBezTo>
                  <a:cubicBezTo>
                    <a:pt x="19688" y="-51"/>
                    <a:pt x="19345" y="698"/>
                    <a:pt x="18831" y="2783"/>
                  </a:cubicBezTo>
                  <a:cubicBezTo>
                    <a:pt x="18317" y="4868"/>
                    <a:pt x="17631" y="8290"/>
                    <a:pt x="17203" y="11016"/>
                  </a:cubicBezTo>
                  <a:cubicBezTo>
                    <a:pt x="16774" y="13743"/>
                    <a:pt x="16603" y="15775"/>
                    <a:pt x="16517" y="17058"/>
                  </a:cubicBezTo>
                  <a:cubicBezTo>
                    <a:pt x="16431" y="18341"/>
                    <a:pt x="16431" y="18876"/>
                    <a:pt x="16603" y="19357"/>
                  </a:cubicBezTo>
                  <a:cubicBezTo>
                    <a:pt x="16774" y="19838"/>
                    <a:pt x="17117" y="20266"/>
                    <a:pt x="17503" y="20266"/>
                  </a:cubicBezTo>
                  <a:cubicBezTo>
                    <a:pt x="17888" y="20266"/>
                    <a:pt x="18317" y="19838"/>
                    <a:pt x="18488" y="18983"/>
                  </a:cubicBezTo>
                  <a:cubicBezTo>
                    <a:pt x="18660" y="18127"/>
                    <a:pt x="18574" y="16844"/>
                    <a:pt x="18145" y="15668"/>
                  </a:cubicBezTo>
                  <a:cubicBezTo>
                    <a:pt x="17717" y="14492"/>
                    <a:pt x="16945" y="13422"/>
                    <a:pt x="16388" y="12727"/>
                  </a:cubicBezTo>
                  <a:cubicBezTo>
                    <a:pt x="15831" y="12032"/>
                    <a:pt x="15488" y="11711"/>
                    <a:pt x="15531" y="11498"/>
                  </a:cubicBezTo>
                  <a:cubicBezTo>
                    <a:pt x="15574" y="11284"/>
                    <a:pt x="16003" y="11177"/>
                    <a:pt x="16688" y="11177"/>
                  </a:cubicBezTo>
                  <a:cubicBezTo>
                    <a:pt x="17374" y="11177"/>
                    <a:pt x="18317" y="11284"/>
                    <a:pt x="19003" y="11872"/>
                  </a:cubicBezTo>
                  <a:cubicBezTo>
                    <a:pt x="19688" y="12460"/>
                    <a:pt x="20117" y="13529"/>
                    <a:pt x="20331" y="13957"/>
                  </a:cubicBezTo>
                  <a:cubicBezTo>
                    <a:pt x="20545" y="14385"/>
                    <a:pt x="20545" y="14171"/>
                    <a:pt x="20545" y="13315"/>
                  </a:cubicBezTo>
                  <a:cubicBezTo>
                    <a:pt x="20545" y="12460"/>
                    <a:pt x="20545" y="10963"/>
                    <a:pt x="20717" y="10054"/>
                  </a:cubicBezTo>
                  <a:cubicBezTo>
                    <a:pt x="20888" y="9145"/>
                    <a:pt x="21231" y="8824"/>
                    <a:pt x="21574" y="8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2548731" y="4380914"/>
              <a:ext cx="236803" cy="161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822" fill="norm" stroke="1" extrusionOk="0">
                  <a:moveTo>
                    <a:pt x="10107" y="967"/>
                  </a:moveTo>
                  <a:cubicBezTo>
                    <a:pt x="8387" y="693"/>
                    <a:pt x="6666" y="420"/>
                    <a:pt x="4946" y="2881"/>
                  </a:cubicBezTo>
                  <a:cubicBezTo>
                    <a:pt x="3226" y="5341"/>
                    <a:pt x="1505" y="10536"/>
                    <a:pt x="645" y="13817"/>
                  </a:cubicBezTo>
                  <a:cubicBezTo>
                    <a:pt x="-215" y="17098"/>
                    <a:pt x="-215" y="18465"/>
                    <a:pt x="645" y="19559"/>
                  </a:cubicBezTo>
                  <a:cubicBezTo>
                    <a:pt x="1505" y="20653"/>
                    <a:pt x="3226" y="21473"/>
                    <a:pt x="4850" y="20106"/>
                  </a:cubicBezTo>
                  <a:cubicBezTo>
                    <a:pt x="6475" y="18739"/>
                    <a:pt x="8004" y="15184"/>
                    <a:pt x="8673" y="12450"/>
                  </a:cubicBezTo>
                  <a:cubicBezTo>
                    <a:pt x="9343" y="9716"/>
                    <a:pt x="9151" y="7802"/>
                    <a:pt x="8578" y="6298"/>
                  </a:cubicBezTo>
                  <a:cubicBezTo>
                    <a:pt x="8004" y="4795"/>
                    <a:pt x="7049" y="3701"/>
                    <a:pt x="7049" y="3017"/>
                  </a:cubicBezTo>
                  <a:cubicBezTo>
                    <a:pt x="7049" y="2334"/>
                    <a:pt x="8004" y="2060"/>
                    <a:pt x="8960" y="1924"/>
                  </a:cubicBezTo>
                  <a:cubicBezTo>
                    <a:pt x="9916" y="1787"/>
                    <a:pt x="10872" y="1787"/>
                    <a:pt x="11541" y="2470"/>
                  </a:cubicBezTo>
                  <a:cubicBezTo>
                    <a:pt x="12210" y="3154"/>
                    <a:pt x="12592" y="4521"/>
                    <a:pt x="12783" y="6708"/>
                  </a:cubicBezTo>
                  <a:cubicBezTo>
                    <a:pt x="12974" y="8896"/>
                    <a:pt x="12974" y="11903"/>
                    <a:pt x="12879" y="14091"/>
                  </a:cubicBezTo>
                  <a:cubicBezTo>
                    <a:pt x="12783" y="16278"/>
                    <a:pt x="12592" y="17645"/>
                    <a:pt x="12592" y="17645"/>
                  </a:cubicBezTo>
                  <a:cubicBezTo>
                    <a:pt x="12592" y="17645"/>
                    <a:pt x="12783" y="16278"/>
                    <a:pt x="13548" y="13681"/>
                  </a:cubicBezTo>
                  <a:cubicBezTo>
                    <a:pt x="14312" y="11083"/>
                    <a:pt x="15650" y="7255"/>
                    <a:pt x="16989" y="4521"/>
                  </a:cubicBezTo>
                  <a:cubicBezTo>
                    <a:pt x="18327" y="1787"/>
                    <a:pt x="19665" y="146"/>
                    <a:pt x="20429" y="10"/>
                  </a:cubicBezTo>
                  <a:cubicBezTo>
                    <a:pt x="21194" y="-127"/>
                    <a:pt x="21385" y="1240"/>
                    <a:pt x="21385" y="4658"/>
                  </a:cubicBezTo>
                  <a:cubicBezTo>
                    <a:pt x="21385" y="8076"/>
                    <a:pt x="21194" y="13544"/>
                    <a:pt x="21003" y="19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2457450" y="4432844"/>
              <a:ext cx="1961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800"/>
                    <a:pt x="21600" y="9600"/>
                    <a:pt x="19440" y="13200"/>
                  </a:cubicBezTo>
                  <a:cubicBezTo>
                    <a:pt x="17280" y="16800"/>
                    <a:pt x="864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259244" y="4725209"/>
              <a:ext cx="2408014" cy="221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33" fill="norm" stroke="1" extrusionOk="0">
                  <a:moveTo>
                    <a:pt x="294" y="20957"/>
                  </a:moveTo>
                  <a:cubicBezTo>
                    <a:pt x="143" y="21163"/>
                    <a:pt x="-9" y="21368"/>
                    <a:pt x="0" y="21471"/>
                  </a:cubicBezTo>
                  <a:cubicBezTo>
                    <a:pt x="10" y="21574"/>
                    <a:pt x="181" y="21574"/>
                    <a:pt x="560" y="21265"/>
                  </a:cubicBezTo>
                  <a:cubicBezTo>
                    <a:pt x="939" y="20957"/>
                    <a:pt x="1527" y="20340"/>
                    <a:pt x="2134" y="19723"/>
                  </a:cubicBezTo>
                  <a:cubicBezTo>
                    <a:pt x="2741" y="19105"/>
                    <a:pt x="3367" y="18488"/>
                    <a:pt x="4087" y="17768"/>
                  </a:cubicBezTo>
                  <a:cubicBezTo>
                    <a:pt x="4808" y="17048"/>
                    <a:pt x="5623" y="16225"/>
                    <a:pt x="6401" y="15300"/>
                  </a:cubicBezTo>
                  <a:cubicBezTo>
                    <a:pt x="7178" y="14374"/>
                    <a:pt x="7918" y="13345"/>
                    <a:pt x="8658" y="12317"/>
                  </a:cubicBezTo>
                  <a:cubicBezTo>
                    <a:pt x="9397" y="11288"/>
                    <a:pt x="10137" y="10260"/>
                    <a:pt x="10886" y="9334"/>
                  </a:cubicBezTo>
                  <a:cubicBezTo>
                    <a:pt x="11635" y="8408"/>
                    <a:pt x="12393" y="7585"/>
                    <a:pt x="13105" y="6763"/>
                  </a:cubicBezTo>
                  <a:cubicBezTo>
                    <a:pt x="13816" y="5940"/>
                    <a:pt x="14479" y="5117"/>
                    <a:pt x="15200" y="4397"/>
                  </a:cubicBezTo>
                  <a:cubicBezTo>
                    <a:pt x="15921" y="3677"/>
                    <a:pt x="16698" y="3060"/>
                    <a:pt x="17457" y="2443"/>
                  </a:cubicBezTo>
                  <a:cubicBezTo>
                    <a:pt x="18215" y="1825"/>
                    <a:pt x="18955" y="1208"/>
                    <a:pt x="19609" y="797"/>
                  </a:cubicBezTo>
                  <a:cubicBezTo>
                    <a:pt x="20264" y="385"/>
                    <a:pt x="20832" y="180"/>
                    <a:pt x="21164" y="77"/>
                  </a:cubicBezTo>
                  <a:cubicBezTo>
                    <a:pt x="21496" y="-26"/>
                    <a:pt x="21591" y="-26"/>
                    <a:pt x="21572" y="77"/>
                  </a:cubicBezTo>
                  <a:cubicBezTo>
                    <a:pt x="21553" y="180"/>
                    <a:pt x="21420" y="385"/>
                    <a:pt x="21288" y="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984250" y="4769394"/>
              <a:ext cx="15494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38" y="20700"/>
                    <a:pt x="1475" y="19800"/>
                    <a:pt x="2361" y="18720"/>
                  </a:cubicBezTo>
                  <a:cubicBezTo>
                    <a:pt x="3246" y="17640"/>
                    <a:pt x="4279" y="16380"/>
                    <a:pt x="5415" y="15210"/>
                  </a:cubicBezTo>
                  <a:cubicBezTo>
                    <a:pt x="6551" y="14040"/>
                    <a:pt x="7790" y="12960"/>
                    <a:pt x="8941" y="12060"/>
                  </a:cubicBezTo>
                  <a:cubicBezTo>
                    <a:pt x="10092" y="11160"/>
                    <a:pt x="11154" y="10440"/>
                    <a:pt x="12202" y="9630"/>
                  </a:cubicBezTo>
                  <a:cubicBezTo>
                    <a:pt x="13249" y="8820"/>
                    <a:pt x="14282" y="7920"/>
                    <a:pt x="15389" y="7020"/>
                  </a:cubicBezTo>
                  <a:cubicBezTo>
                    <a:pt x="16495" y="6120"/>
                    <a:pt x="17675" y="5220"/>
                    <a:pt x="18723" y="4050"/>
                  </a:cubicBezTo>
                  <a:cubicBezTo>
                    <a:pt x="19770" y="2880"/>
                    <a:pt x="2068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2946400" y="4420144"/>
              <a:ext cx="1810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4114"/>
                    <a:pt x="21600" y="8229"/>
                    <a:pt x="20400" y="11829"/>
                  </a:cubicBezTo>
                  <a:cubicBezTo>
                    <a:pt x="19200" y="15429"/>
                    <a:pt x="9600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2990850" y="4578894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3678535" y="4324189"/>
              <a:ext cx="148817" cy="333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374" fill="norm" stroke="1" extrusionOk="0">
                  <a:moveTo>
                    <a:pt x="17733" y="4936"/>
                  </a:moveTo>
                  <a:cubicBezTo>
                    <a:pt x="18333" y="4257"/>
                    <a:pt x="18933" y="3578"/>
                    <a:pt x="19683" y="2695"/>
                  </a:cubicBezTo>
                  <a:cubicBezTo>
                    <a:pt x="20433" y="1812"/>
                    <a:pt x="21333" y="725"/>
                    <a:pt x="21033" y="249"/>
                  </a:cubicBezTo>
                  <a:cubicBezTo>
                    <a:pt x="20733" y="-226"/>
                    <a:pt x="19233" y="-90"/>
                    <a:pt x="16383" y="1268"/>
                  </a:cubicBezTo>
                  <a:cubicBezTo>
                    <a:pt x="13533" y="2627"/>
                    <a:pt x="9333" y="5208"/>
                    <a:pt x="6033" y="8129"/>
                  </a:cubicBezTo>
                  <a:cubicBezTo>
                    <a:pt x="2733" y="11049"/>
                    <a:pt x="333" y="14310"/>
                    <a:pt x="33" y="16483"/>
                  </a:cubicBezTo>
                  <a:cubicBezTo>
                    <a:pt x="-267" y="18657"/>
                    <a:pt x="1533" y="19744"/>
                    <a:pt x="3933" y="20423"/>
                  </a:cubicBezTo>
                  <a:cubicBezTo>
                    <a:pt x="6333" y="21102"/>
                    <a:pt x="9333" y="21374"/>
                    <a:pt x="11733" y="21374"/>
                  </a:cubicBezTo>
                  <a:cubicBezTo>
                    <a:pt x="14133" y="21374"/>
                    <a:pt x="15933" y="21102"/>
                    <a:pt x="17283" y="20695"/>
                  </a:cubicBezTo>
                  <a:cubicBezTo>
                    <a:pt x="18633" y="20287"/>
                    <a:pt x="19533" y="19744"/>
                    <a:pt x="20133" y="19132"/>
                  </a:cubicBezTo>
                  <a:cubicBezTo>
                    <a:pt x="20733" y="18521"/>
                    <a:pt x="21033" y="17842"/>
                    <a:pt x="20883" y="17163"/>
                  </a:cubicBezTo>
                  <a:cubicBezTo>
                    <a:pt x="20733" y="16483"/>
                    <a:pt x="20133" y="15804"/>
                    <a:pt x="19083" y="15397"/>
                  </a:cubicBezTo>
                  <a:cubicBezTo>
                    <a:pt x="18033" y="14989"/>
                    <a:pt x="16533" y="14853"/>
                    <a:pt x="16383" y="14785"/>
                  </a:cubicBezTo>
                  <a:cubicBezTo>
                    <a:pt x="16233" y="14717"/>
                    <a:pt x="17433" y="14717"/>
                    <a:pt x="18633" y="147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3919232" y="4521744"/>
              <a:ext cx="89630" cy="9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283" fill="norm" stroke="1" extrusionOk="0">
                  <a:moveTo>
                    <a:pt x="15902" y="0"/>
                  </a:moveTo>
                  <a:cubicBezTo>
                    <a:pt x="13447" y="0"/>
                    <a:pt x="10993" y="0"/>
                    <a:pt x="8293" y="1718"/>
                  </a:cubicBezTo>
                  <a:cubicBezTo>
                    <a:pt x="5593" y="3436"/>
                    <a:pt x="2647" y="6873"/>
                    <a:pt x="1175" y="9818"/>
                  </a:cubicBezTo>
                  <a:cubicBezTo>
                    <a:pt x="-298" y="12764"/>
                    <a:pt x="-298" y="15218"/>
                    <a:pt x="684" y="17182"/>
                  </a:cubicBezTo>
                  <a:cubicBezTo>
                    <a:pt x="1666" y="19145"/>
                    <a:pt x="3629" y="20618"/>
                    <a:pt x="7066" y="21109"/>
                  </a:cubicBezTo>
                  <a:cubicBezTo>
                    <a:pt x="10502" y="21600"/>
                    <a:pt x="15411" y="21109"/>
                    <a:pt x="18111" y="18900"/>
                  </a:cubicBezTo>
                  <a:cubicBezTo>
                    <a:pt x="20811" y="16691"/>
                    <a:pt x="21302" y="12764"/>
                    <a:pt x="20320" y="10309"/>
                  </a:cubicBezTo>
                  <a:cubicBezTo>
                    <a:pt x="19338" y="7855"/>
                    <a:pt x="16884" y="6873"/>
                    <a:pt x="16638" y="7118"/>
                  </a:cubicBezTo>
                  <a:cubicBezTo>
                    <a:pt x="16393" y="7364"/>
                    <a:pt x="18357" y="8836"/>
                    <a:pt x="20320" y="10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4064000" y="4321984"/>
              <a:ext cx="215900" cy="27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6988" y="17147"/>
                  </a:moveTo>
                  <a:cubicBezTo>
                    <a:pt x="6141" y="16663"/>
                    <a:pt x="5294" y="16180"/>
                    <a:pt x="4341" y="16099"/>
                  </a:cubicBezTo>
                  <a:cubicBezTo>
                    <a:pt x="3388" y="16019"/>
                    <a:pt x="2329" y="16341"/>
                    <a:pt x="1482" y="16825"/>
                  </a:cubicBezTo>
                  <a:cubicBezTo>
                    <a:pt x="635" y="17308"/>
                    <a:pt x="0" y="17953"/>
                    <a:pt x="0" y="18598"/>
                  </a:cubicBezTo>
                  <a:cubicBezTo>
                    <a:pt x="0" y="19242"/>
                    <a:pt x="635" y="19887"/>
                    <a:pt x="1588" y="20048"/>
                  </a:cubicBezTo>
                  <a:cubicBezTo>
                    <a:pt x="2541" y="20210"/>
                    <a:pt x="3812" y="19887"/>
                    <a:pt x="4871" y="19968"/>
                  </a:cubicBezTo>
                  <a:cubicBezTo>
                    <a:pt x="5929" y="20048"/>
                    <a:pt x="6776" y="20532"/>
                    <a:pt x="8047" y="20854"/>
                  </a:cubicBezTo>
                  <a:cubicBezTo>
                    <a:pt x="9318" y="21177"/>
                    <a:pt x="11012" y="21338"/>
                    <a:pt x="12706" y="20371"/>
                  </a:cubicBezTo>
                  <a:cubicBezTo>
                    <a:pt x="14400" y="19404"/>
                    <a:pt x="16094" y="17308"/>
                    <a:pt x="17576" y="14326"/>
                  </a:cubicBezTo>
                  <a:cubicBezTo>
                    <a:pt x="19059" y="11344"/>
                    <a:pt x="20329" y="7475"/>
                    <a:pt x="20965" y="4735"/>
                  </a:cubicBezTo>
                  <a:cubicBezTo>
                    <a:pt x="21600" y="1995"/>
                    <a:pt x="21600" y="383"/>
                    <a:pt x="21388" y="60"/>
                  </a:cubicBezTo>
                  <a:cubicBezTo>
                    <a:pt x="21176" y="-262"/>
                    <a:pt x="20753" y="705"/>
                    <a:pt x="20435" y="2962"/>
                  </a:cubicBezTo>
                  <a:cubicBezTo>
                    <a:pt x="20118" y="5219"/>
                    <a:pt x="19906" y="8765"/>
                    <a:pt x="20118" y="11666"/>
                  </a:cubicBezTo>
                  <a:cubicBezTo>
                    <a:pt x="20329" y="14568"/>
                    <a:pt x="20965" y="16825"/>
                    <a:pt x="21600" y="19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4368799" y="4464594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4394200" y="4566194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4704125" y="4394736"/>
              <a:ext cx="99740" cy="441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367" fill="norm" stroke="1" extrusionOk="0">
                  <a:moveTo>
                    <a:pt x="2960" y="8907"/>
                  </a:moveTo>
                  <a:cubicBezTo>
                    <a:pt x="3410" y="11875"/>
                    <a:pt x="3860" y="14844"/>
                    <a:pt x="4085" y="16584"/>
                  </a:cubicBezTo>
                  <a:cubicBezTo>
                    <a:pt x="4310" y="18325"/>
                    <a:pt x="4310" y="18836"/>
                    <a:pt x="4085" y="19553"/>
                  </a:cubicBezTo>
                  <a:cubicBezTo>
                    <a:pt x="3860" y="20270"/>
                    <a:pt x="3410" y="21191"/>
                    <a:pt x="2960" y="21344"/>
                  </a:cubicBezTo>
                  <a:cubicBezTo>
                    <a:pt x="2510" y="21498"/>
                    <a:pt x="2060" y="20884"/>
                    <a:pt x="1385" y="18683"/>
                  </a:cubicBezTo>
                  <a:cubicBezTo>
                    <a:pt x="710" y="16482"/>
                    <a:pt x="-190" y="12694"/>
                    <a:pt x="35" y="9623"/>
                  </a:cubicBezTo>
                  <a:cubicBezTo>
                    <a:pt x="260" y="6552"/>
                    <a:pt x="1610" y="4198"/>
                    <a:pt x="2735" y="2764"/>
                  </a:cubicBezTo>
                  <a:cubicBezTo>
                    <a:pt x="3860" y="1331"/>
                    <a:pt x="4760" y="819"/>
                    <a:pt x="6335" y="461"/>
                  </a:cubicBezTo>
                  <a:cubicBezTo>
                    <a:pt x="7910" y="103"/>
                    <a:pt x="10160" y="-102"/>
                    <a:pt x="12185" y="52"/>
                  </a:cubicBezTo>
                  <a:cubicBezTo>
                    <a:pt x="14210" y="205"/>
                    <a:pt x="16010" y="717"/>
                    <a:pt x="17810" y="1894"/>
                  </a:cubicBezTo>
                  <a:cubicBezTo>
                    <a:pt x="19610" y="3071"/>
                    <a:pt x="21410" y="4914"/>
                    <a:pt x="21185" y="6398"/>
                  </a:cubicBezTo>
                  <a:cubicBezTo>
                    <a:pt x="20960" y="7883"/>
                    <a:pt x="18710" y="9009"/>
                    <a:pt x="16685" y="9725"/>
                  </a:cubicBezTo>
                  <a:cubicBezTo>
                    <a:pt x="14660" y="10442"/>
                    <a:pt x="12860" y="10749"/>
                    <a:pt x="9935" y="10903"/>
                  </a:cubicBezTo>
                  <a:cubicBezTo>
                    <a:pt x="7010" y="11056"/>
                    <a:pt x="2960" y="11056"/>
                    <a:pt x="1610" y="10647"/>
                  </a:cubicBezTo>
                  <a:cubicBezTo>
                    <a:pt x="260" y="10237"/>
                    <a:pt x="1610" y="9418"/>
                    <a:pt x="2510" y="8907"/>
                  </a:cubicBezTo>
                  <a:cubicBezTo>
                    <a:pt x="3410" y="8395"/>
                    <a:pt x="3860" y="8190"/>
                    <a:pt x="4310" y="7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4838699" y="4419581"/>
              <a:ext cx="114301" cy="18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0" y="2301"/>
                  </a:moveTo>
                  <a:cubicBezTo>
                    <a:pt x="2000" y="1556"/>
                    <a:pt x="4000" y="811"/>
                    <a:pt x="5800" y="1184"/>
                  </a:cubicBezTo>
                  <a:cubicBezTo>
                    <a:pt x="7600" y="1556"/>
                    <a:pt x="9200" y="3046"/>
                    <a:pt x="10400" y="6025"/>
                  </a:cubicBezTo>
                  <a:cubicBezTo>
                    <a:pt x="11600" y="9004"/>
                    <a:pt x="12400" y="13473"/>
                    <a:pt x="12600" y="16328"/>
                  </a:cubicBezTo>
                  <a:cubicBezTo>
                    <a:pt x="12800" y="19184"/>
                    <a:pt x="12400" y="20425"/>
                    <a:pt x="11200" y="20921"/>
                  </a:cubicBezTo>
                  <a:cubicBezTo>
                    <a:pt x="10000" y="21418"/>
                    <a:pt x="8000" y="21170"/>
                    <a:pt x="7000" y="19308"/>
                  </a:cubicBezTo>
                  <a:cubicBezTo>
                    <a:pt x="6000" y="17446"/>
                    <a:pt x="6000" y="13970"/>
                    <a:pt x="7000" y="10866"/>
                  </a:cubicBezTo>
                  <a:cubicBezTo>
                    <a:pt x="8000" y="7763"/>
                    <a:pt x="10000" y="5032"/>
                    <a:pt x="11600" y="3170"/>
                  </a:cubicBezTo>
                  <a:cubicBezTo>
                    <a:pt x="13200" y="1308"/>
                    <a:pt x="14400" y="315"/>
                    <a:pt x="16000" y="66"/>
                  </a:cubicBezTo>
                  <a:cubicBezTo>
                    <a:pt x="17600" y="-182"/>
                    <a:pt x="19600" y="315"/>
                    <a:pt x="21600" y="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4955091" y="4439194"/>
              <a:ext cx="123262" cy="146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004" fill="norm" stroke="1" extrusionOk="0">
                  <a:moveTo>
                    <a:pt x="15844" y="0"/>
                  </a:moveTo>
                  <a:cubicBezTo>
                    <a:pt x="12964" y="0"/>
                    <a:pt x="10084" y="0"/>
                    <a:pt x="7384" y="2434"/>
                  </a:cubicBezTo>
                  <a:cubicBezTo>
                    <a:pt x="4684" y="4868"/>
                    <a:pt x="2164" y="9735"/>
                    <a:pt x="904" y="12930"/>
                  </a:cubicBezTo>
                  <a:cubicBezTo>
                    <a:pt x="-356" y="16124"/>
                    <a:pt x="-356" y="17645"/>
                    <a:pt x="1264" y="19014"/>
                  </a:cubicBezTo>
                  <a:cubicBezTo>
                    <a:pt x="2884" y="20383"/>
                    <a:pt x="6124" y="21600"/>
                    <a:pt x="9724" y="20687"/>
                  </a:cubicBezTo>
                  <a:cubicBezTo>
                    <a:pt x="13324" y="19775"/>
                    <a:pt x="17284" y="16732"/>
                    <a:pt x="19264" y="14299"/>
                  </a:cubicBezTo>
                  <a:cubicBezTo>
                    <a:pt x="21244" y="11865"/>
                    <a:pt x="21244" y="10039"/>
                    <a:pt x="20524" y="8670"/>
                  </a:cubicBezTo>
                  <a:cubicBezTo>
                    <a:pt x="19804" y="7301"/>
                    <a:pt x="18364" y="6389"/>
                    <a:pt x="16744" y="5780"/>
                  </a:cubicBezTo>
                  <a:cubicBezTo>
                    <a:pt x="15124" y="5172"/>
                    <a:pt x="13324" y="4868"/>
                    <a:pt x="12784" y="5020"/>
                  </a:cubicBezTo>
                  <a:cubicBezTo>
                    <a:pt x="12244" y="5172"/>
                    <a:pt x="12964" y="5780"/>
                    <a:pt x="13684" y="6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5105399" y="4413794"/>
              <a:ext cx="114301" cy="183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3724"/>
                  </a:moveTo>
                  <a:cubicBezTo>
                    <a:pt x="2000" y="8690"/>
                    <a:pt x="4000" y="13655"/>
                    <a:pt x="5600" y="16883"/>
                  </a:cubicBezTo>
                  <a:cubicBezTo>
                    <a:pt x="7200" y="20110"/>
                    <a:pt x="8400" y="21600"/>
                    <a:pt x="9600" y="21476"/>
                  </a:cubicBezTo>
                  <a:cubicBezTo>
                    <a:pt x="10800" y="21352"/>
                    <a:pt x="12000" y="19614"/>
                    <a:pt x="12800" y="16759"/>
                  </a:cubicBezTo>
                  <a:cubicBezTo>
                    <a:pt x="13600" y="13903"/>
                    <a:pt x="14000" y="9931"/>
                    <a:pt x="14400" y="7076"/>
                  </a:cubicBezTo>
                  <a:cubicBezTo>
                    <a:pt x="14800" y="4221"/>
                    <a:pt x="15200" y="2483"/>
                    <a:pt x="16400" y="1490"/>
                  </a:cubicBezTo>
                  <a:cubicBezTo>
                    <a:pt x="17600" y="497"/>
                    <a:pt x="19600" y="24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5257799" y="4426494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5276849" y="4374589"/>
              <a:ext cx="31751" cy="39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21057"/>
                  </a:moveTo>
                  <a:cubicBezTo>
                    <a:pt x="0" y="10825"/>
                    <a:pt x="0" y="594"/>
                    <a:pt x="3600" y="25"/>
                  </a:cubicBezTo>
                  <a:cubicBezTo>
                    <a:pt x="7200" y="-543"/>
                    <a:pt x="14400" y="8552"/>
                    <a:pt x="21600" y="17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5328658" y="4241215"/>
              <a:ext cx="310142" cy="367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89" fill="norm" stroke="1" extrusionOk="0">
                  <a:moveTo>
                    <a:pt x="7424" y="12952"/>
                  </a:moveTo>
                  <a:cubicBezTo>
                    <a:pt x="6689" y="12707"/>
                    <a:pt x="5954" y="12461"/>
                    <a:pt x="4926" y="12584"/>
                  </a:cubicBezTo>
                  <a:cubicBezTo>
                    <a:pt x="3897" y="12707"/>
                    <a:pt x="2575" y="13198"/>
                    <a:pt x="1693" y="14241"/>
                  </a:cubicBezTo>
                  <a:cubicBezTo>
                    <a:pt x="812" y="15284"/>
                    <a:pt x="371" y="16879"/>
                    <a:pt x="150" y="18107"/>
                  </a:cubicBezTo>
                  <a:cubicBezTo>
                    <a:pt x="-70" y="19334"/>
                    <a:pt x="-70" y="20193"/>
                    <a:pt x="297" y="20745"/>
                  </a:cubicBezTo>
                  <a:cubicBezTo>
                    <a:pt x="665" y="21298"/>
                    <a:pt x="1399" y="21543"/>
                    <a:pt x="2354" y="20929"/>
                  </a:cubicBezTo>
                  <a:cubicBezTo>
                    <a:pt x="3310" y="20316"/>
                    <a:pt x="4485" y="18843"/>
                    <a:pt x="5661" y="15836"/>
                  </a:cubicBezTo>
                  <a:cubicBezTo>
                    <a:pt x="6836" y="12829"/>
                    <a:pt x="8012" y="8288"/>
                    <a:pt x="8673" y="5650"/>
                  </a:cubicBezTo>
                  <a:cubicBezTo>
                    <a:pt x="9334" y="3011"/>
                    <a:pt x="9481" y="2275"/>
                    <a:pt x="9481" y="1538"/>
                  </a:cubicBezTo>
                  <a:cubicBezTo>
                    <a:pt x="9481" y="802"/>
                    <a:pt x="9334" y="66"/>
                    <a:pt x="9040" y="4"/>
                  </a:cubicBezTo>
                  <a:cubicBezTo>
                    <a:pt x="8746" y="-57"/>
                    <a:pt x="8306" y="557"/>
                    <a:pt x="7938" y="2520"/>
                  </a:cubicBezTo>
                  <a:cubicBezTo>
                    <a:pt x="7571" y="4484"/>
                    <a:pt x="7277" y="7798"/>
                    <a:pt x="7203" y="10436"/>
                  </a:cubicBezTo>
                  <a:cubicBezTo>
                    <a:pt x="7130" y="13075"/>
                    <a:pt x="7277" y="15038"/>
                    <a:pt x="7644" y="16327"/>
                  </a:cubicBezTo>
                  <a:cubicBezTo>
                    <a:pt x="8012" y="17616"/>
                    <a:pt x="8599" y="18229"/>
                    <a:pt x="9261" y="18536"/>
                  </a:cubicBezTo>
                  <a:cubicBezTo>
                    <a:pt x="9922" y="18843"/>
                    <a:pt x="10657" y="18843"/>
                    <a:pt x="11612" y="18352"/>
                  </a:cubicBezTo>
                  <a:cubicBezTo>
                    <a:pt x="12567" y="17861"/>
                    <a:pt x="13742" y="16879"/>
                    <a:pt x="14550" y="16082"/>
                  </a:cubicBezTo>
                  <a:cubicBezTo>
                    <a:pt x="15359" y="15284"/>
                    <a:pt x="15799" y="14670"/>
                    <a:pt x="16167" y="13873"/>
                  </a:cubicBezTo>
                  <a:cubicBezTo>
                    <a:pt x="16534" y="13075"/>
                    <a:pt x="16828" y="12093"/>
                    <a:pt x="16534" y="11602"/>
                  </a:cubicBezTo>
                  <a:cubicBezTo>
                    <a:pt x="16240" y="11111"/>
                    <a:pt x="15359" y="11111"/>
                    <a:pt x="14697" y="11357"/>
                  </a:cubicBezTo>
                  <a:cubicBezTo>
                    <a:pt x="14036" y="11602"/>
                    <a:pt x="13595" y="12093"/>
                    <a:pt x="13154" y="12952"/>
                  </a:cubicBezTo>
                  <a:cubicBezTo>
                    <a:pt x="12714" y="13811"/>
                    <a:pt x="12273" y="15038"/>
                    <a:pt x="12126" y="15959"/>
                  </a:cubicBezTo>
                  <a:cubicBezTo>
                    <a:pt x="11979" y="16879"/>
                    <a:pt x="12126" y="17493"/>
                    <a:pt x="13375" y="18168"/>
                  </a:cubicBezTo>
                  <a:cubicBezTo>
                    <a:pt x="14624" y="18843"/>
                    <a:pt x="16975" y="19579"/>
                    <a:pt x="18518" y="19886"/>
                  </a:cubicBezTo>
                  <a:cubicBezTo>
                    <a:pt x="20061" y="20193"/>
                    <a:pt x="20795" y="20070"/>
                    <a:pt x="21530" y="199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5979265" y="4408098"/>
              <a:ext cx="192935" cy="17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092" fill="norm" stroke="1" extrusionOk="0">
                  <a:moveTo>
                    <a:pt x="11539" y="3777"/>
                  </a:moveTo>
                  <a:cubicBezTo>
                    <a:pt x="10835" y="2234"/>
                    <a:pt x="10130" y="692"/>
                    <a:pt x="9191" y="177"/>
                  </a:cubicBezTo>
                  <a:cubicBezTo>
                    <a:pt x="8252" y="-337"/>
                    <a:pt x="7078" y="177"/>
                    <a:pt x="5552" y="2877"/>
                  </a:cubicBezTo>
                  <a:cubicBezTo>
                    <a:pt x="4026" y="5577"/>
                    <a:pt x="2148" y="10463"/>
                    <a:pt x="1091" y="13549"/>
                  </a:cubicBezTo>
                  <a:cubicBezTo>
                    <a:pt x="35" y="16634"/>
                    <a:pt x="-200" y="17920"/>
                    <a:pt x="152" y="18949"/>
                  </a:cubicBezTo>
                  <a:cubicBezTo>
                    <a:pt x="504" y="19977"/>
                    <a:pt x="1443" y="20749"/>
                    <a:pt x="2970" y="20234"/>
                  </a:cubicBezTo>
                  <a:cubicBezTo>
                    <a:pt x="4496" y="19720"/>
                    <a:pt x="6609" y="17920"/>
                    <a:pt x="7900" y="16377"/>
                  </a:cubicBezTo>
                  <a:cubicBezTo>
                    <a:pt x="9191" y="14834"/>
                    <a:pt x="9661" y="13549"/>
                    <a:pt x="10013" y="12006"/>
                  </a:cubicBezTo>
                  <a:cubicBezTo>
                    <a:pt x="10365" y="10463"/>
                    <a:pt x="10600" y="8663"/>
                    <a:pt x="10717" y="8534"/>
                  </a:cubicBezTo>
                  <a:cubicBezTo>
                    <a:pt x="10835" y="8406"/>
                    <a:pt x="10835" y="9949"/>
                    <a:pt x="11422" y="12263"/>
                  </a:cubicBezTo>
                  <a:cubicBezTo>
                    <a:pt x="12009" y="14577"/>
                    <a:pt x="13183" y="17663"/>
                    <a:pt x="14474" y="19334"/>
                  </a:cubicBezTo>
                  <a:cubicBezTo>
                    <a:pt x="15765" y="21006"/>
                    <a:pt x="17174" y="21263"/>
                    <a:pt x="18348" y="21006"/>
                  </a:cubicBezTo>
                  <a:cubicBezTo>
                    <a:pt x="19522" y="20749"/>
                    <a:pt x="20461" y="19977"/>
                    <a:pt x="21400" y="19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6181473" y="4401110"/>
              <a:ext cx="107144" cy="194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164" fill="norm" stroke="1" extrusionOk="0">
                  <a:moveTo>
                    <a:pt x="5768" y="8959"/>
                  </a:moveTo>
                  <a:cubicBezTo>
                    <a:pt x="4498" y="12177"/>
                    <a:pt x="3227" y="15394"/>
                    <a:pt x="2168" y="17691"/>
                  </a:cubicBezTo>
                  <a:cubicBezTo>
                    <a:pt x="1110" y="19989"/>
                    <a:pt x="263" y="21368"/>
                    <a:pt x="51" y="21138"/>
                  </a:cubicBezTo>
                  <a:cubicBezTo>
                    <a:pt x="-161" y="20908"/>
                    <a:pt x="263" y="19070"/>
                    <a:pt x="1957" y="16198"/>
                  </a:cubicBezTo>
                  <a:cubicBezTo>
                    <a:pt x="3651" y="13325"/>
                    <a:pt x="6615" y="9419"/>
                    <a:pt x="8733" y="6662"/>
                  </a:cubicBezTo>
                  <a:cubicBezTo>
                    <a:pt x="10851" y="3904"/>
                    <a:pt x="12121" y="2296"/>
                    <a:pt x="13815" y="1262"/>
                  </a:cubicBezTo>
                  <a:cubicBezTo>
                    <a:pt x="15510" y="228"/>
                    <a:pt x="17627" y="-232"/>
                    <a:pt x="19110" y="113"/>
                  </a:cubicBezTo>
                  <a:cubicBezTo>
                    <a:pt x="20592" y="457"/>
                    <a:pt x="21439" y="1606"/>
                    <a:pt x="21439" y="5053"/>
                  </a:cubicBezTo>
                  <a:cubicBezTo>
                    <a:pt x="21439" y="8500"/>
                    <a:pt x="20592" y="14245"/>
                    <a:pt x="19745" y="19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6703140" y="4437945"/>
              <a:ext cx="161210" cy="16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0805" fill="norm" stroke="1" extrusionOk="0">
                  <a:moveTo>
                    <a:pt x="326" y="10005"/>
                  </a:moveTo>
                  <a:cubicBezTo>
                    <a:pt x="3692" y="8364"/>
                    <a:pt x="7059" y="6724"/>
                    <a:pt x="8882" y="5083"/>
                  </a:cubicBezTo>
                  <a:cubicBezTo>
                    <a:pt x="10705" y="3443"/>
                    <a:pt x="10986" y="1802"/>
                    <a:pt x="10284" y="845"/>
                  </a:cubicBezTo>
                  <a:cubicBezTo>
                    <a:pt x="9583" y="-112"/>
                    <a:pt x="7900" y="-385"/>
                    <a:pt x="6077" y="709"/>
                  </a:cubicBezTo>
                  <a:cubicBezTo>
                    <a:pt x="4253" y="1802"/>
                    <a:pt x="2290" y="4263"/>
                    <a:pt x="1168" y="7544"/>
                  </a:cubicBezTo>
                  <a:cubicBezTo>
                    <a:pt x="46" y="10825"/>
                    <a:pt x="-235" y="14926"/>
                    <a:pt x="186" y="17524"/>
                  </a:cubicBezTo>
                  <a:cubicBezTo>
                    <a:pt x="607" y="20121"/>
                    <a:pt x="1729" y="21215"/>
                    <a:pt x="5375" y="20668"/>
                  </a:cubicBezTo>
                  <a:cubicBezTo>
                    <a:pt x="9022" y="20121"/>
                    <a:pt x="15194" y="17934"/>
                    <a:pt x="21365" y="15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6864844" y="4440783"/>
              <a:ext cx="75706" cy="174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246" fill="norm" stroke="1" extrusionOk="0">
                  <a:moveTo>
                    <a:pt x="20880" y="2893"/>
                  </a:moveTo>
                  <a:cubicBezTo>
                    <a:pt x="19129" y="1864"/>
                    <a:pt x="17377" y="836"/>
                    <a:pt x="14166" y="321"/>
                  </a:cubicBezTo>
                  <a:cubicBezTo>
                    <a:pt x="10956" y="-193"/>
                    <a:pt x="6285" y="-193"/>
                    <a:pt x="3366" y="1093"/>
                  </a:cubicBezTo>
                  <a:cubicBezTo>
                    <a:pt x="448" y="2378"/>
                    <a:pt x="-720" y="4950"/>
                    <a:pt x="448" y="7393"/>
                  </a:cubicBezTo>
                  <a:cubicBezTo>
                    <a:pt x="1615" y="9836"/>
                    <a:pt x="5118" y="12150"/>
                    <a:pt x="8037" y="13821"/>
                  </a:cubicBezTo>
                  <a:cubicBezTo>
                    <a:pt x="10956" y="15493"/>
                    <a:pt x="13291" y="16521"/>
                    <a:pt x="14750" y="17678"/>
                  </a:cubicBezTo>
                  <a:cubicBezTo>
                    <a:pt x="16210" y="18836"/>
                    <a:pt x="16794" y="20121"/>
                    <a:pt x="15042" y="20764"/>
                  </a:cubicBezTo>
                  <a:cubicBezTo>
                    <a:pt x="13291" y="21407"/>
                    <a:pt x="9204" y="21407"/>
                    <a:pt x="6577" y="20764"/>
                  </a:cubicBezTo>
                  <a:cubicBezTo>
                    <a:pt x="3950" y="20121"/>
                    <a:pt x="2783" y="18836"/>
                    <a:pt x="2491" y="16907"/>
                  </a:cubicBezTo>
                  <a:cubicBezTo>
                    <a:pt x="2199" y="14978"/>
                    <a:pt x="2783" y="12407"/>
                    <a:pt x="3366" y="9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7036307" y="4274094"/>
              <a:ext cx="183644" cy="303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78" fill="norm" stroke="1" extrusionOk="0">
                  <a:moveTo>
                    <a:pt x="8778" y="0"/>
                  </a:moveTo>
                  <a:cubicBezTo>
                    <a:pt x="7305" y="4200"/>
                    <a:pt x="5832" y="8400"/>
                    <a:pt x="5096" y="11250"/>
                  </a:cubicBezTo>
                  <a:cubicBezTo>
                    <a:pt x="4360" y="14100"/>
                    <a:pt x="4360" y="15600"/>
                    <a:pt x="4360" y="16800"/>
                  </a:cubicBezTo>
                  <a:cubicBezTo>
                    <a:pt x="4360" y="18000"/>
                    <a:pt x="4360" y="18900"/>
                    <a:pt x="4360" y="19725"/>
                  </a:cubicBezTo>
                  <a:cubicBezTo>
                    <a:pt x="4360" y="20550"/>
                    <a:pt x="4360" y="21300"/>
                    <a:pt x="4851" y="21450"/>
                  </a:cubicBezTo>
                  <a:cubicBezTo>
                    <a:pt x="5341" y="21600"/>
                    <a:pt x="6323" y="21150"/>
                    <a:pt x="6691" y="20025"/>
                  </a:cubicBezTo>
                  <a:cubicBezTo>
                    <a:pt x="7060" y="18900"/>
                    <a:pt x="6814" y="17100"/>
                    <a:pt x="6323" y="15900"/>
                  </a:cubicBezTo>
                  <a:cubicBezTo>
                    <a:pt x="5832" y="14700"/>
                    <a:pt x="5096" y="14100"/>
                    <a:pt x="3746" y="13650"/>
                  </a:cubicBezTo>
                  <a:cubicBezTo>
                    <a:pt x="2396" y="13200"/>
                    <a:pt x="432" y="12900"/>
                    <a:pt x="64" y="12750"/>
                  </a:cubicBezTo>
                  <a:cubicBezTo>
                    <a:pt x="-304" y="12600"/>
                    <a:pt x="923" y="12600"/>
                    <a:pt x="3623" y="12600"/>
                  </a:cubicBezTo>
                  <a:cubicBezTo>
                    <a:pt x="6323" y="12600"/>
                    <a:pt x="10496" y="12600"/>
                    <a:pt x="13196" y="12675"/>
                  </a:cubicBezTo>
                  <a:cubicBezTo>
                    <a:pt x="15896" y="12750"/>
                    <a:pt x="17123" y="12900"/>
                    <a:pt x="17737" y="13350"/>
                  </a:cubicBezTo>
                  <a:cubicBezTo>
                    <a:pt x="18351" y="13800"/>
                    <a:pt x="18351" y="14550"/>
                    <a:pt x="18351" y="14100"/>
                  </a:cubicBezTo>
                  <a:cubicBezTo>
                    <a:pt x="18351" y="13650"/>
                    <a:pt x="18351" y="12000"/>
                    <a:pt x="18351" y="10800"/>
                  </a:cubicBezTo>
                  <a:cubicBezTo>
                    <a:pt x="18351" y="9600"/>
                    <a:pt x="18351" y="8850"/>
                    <a:pt x="18841" y="8700"/>
                  </a:cubicBezTo>
                  <a:cubicBezTo>
                    <a:pt x="19332" y="8550"/>
                    <a:pt x="20314" y="9000"/>
                    <a:pt x="21296" y="9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7258844" y="4407444"/>
              <a:ext cx="163801" cy="15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62" fill="norm" stroke="1" extrusionOk="0">
                  <a:moveTo>
                    <a:pt x="2388" y="0"/>
                  </a:moveTo>
                  <a:cubicBezTo>
                    <a:pt x="2111" y="6214"/>
                    <a:pt x="1834" y="12427"/>
                    <a:pt x="1419" y="16274"/>
                  </a:cubicBezTo>
                  <a:cubicBezTo>
                    <a:pt x="1004" y="20121"/>
                    <a:pt x="450" y="21600"/>
                    <a:pt x="173" y="21452"/>
                  </a:cubicBezTo>
                  <a:cubicBezTo>
                    <a:pt x="-104" y="21304"/>
                    <a:pt x="-104" y="19529"/>
                    <a:pt x="588" y="16422"/>
                  </a:cubicBezTo>
                  <a:cubicBezTo>
                    <a:pt x="1281" y="13315"/>
                    <a:pt x="2665" y="8877"/>
                    <a:pt x="3911" y="6214"/>
                  </a:cubicBezTo>
                  <a:cubicBezTo>
                    <a:pt x="5158" y="3551"/>
                    <a:pt x="6265" y="2663"/>
                    <a:pt x="6958" y="2959"/>
                  </a:cubicBezTo>
                  <a:cubicBezTo>
                    <a:pt x="7650" y="3255"/>
                    <a:pt x="7927" y="4734"/>
                    <a:pt x="8065" y="6214"/>
                  </a:cubicBezTo>
                  <a:cubicBezTo>
                    <a:pt x="8204" y="7693"/>
                    <a:pt x="8204" y="9173"/>
                    <a:pt x="8204" y="10652"/>
                  </a:cubicBezTo>
                  <a:cubicBezTo>
                    <a:pt x="8204" y="12132"/>
                    <a:pt x="8204" y="13611"/>
                    <a:pt x="8619" y="13759"/>
                  </a:cubicBezTo>
                  <a:cubicBezTo>
                    <a:pt x="9034" y="13907"/>
                    <a:pt x="9865" y="12723"/>
                    <a:pt x="11388" y="10948"/>
                  </a:cubicBezTo>
                  <a:cubicBezTo>
                    <a:pt x="12911" y="9173"/>
                    <a:pt x="15127" y="6805"/>
                    <a:pt x="16927" y="5178"/>
                  </a:cubicBezTo>
                  <a:cubicBezTo>
                    <a:pt x="18727" y="3551"/>
                    <a:pt x="20111" y="2663"/>
                    <a:pt x="20804" y="3255"/>
                  </a:cubicBezTo>
                  <a:cubicBezTo>
                    <a:pt x="21496" y="3847"/>
                    <a:pt x="21496" y="5918"/>
                    <a:pt x="21358" y="9025"/>
                  </a:cubicBezTo>
                  <a:cubicBezTo>
                    <a:pt x="21219" y="12132"/>
                    <a:pt x="20942" y="16274"/>
                    <a:pt x="20665" y="20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7470515" y="4195475"/>
              <a:ext cx="359035" cy="34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27" fill="norm" stroke="1" extrusionOk="0">
                  <a:moveTo>
                    <a:pt x="4780" y="18886"/>
                  </a:moveTo>
                  <a:cubicBezTo>
                    <a:pt x="5034" y="18235"/>
                    <a:pt x="5288" y="17584"/>
                    <a:pt x="5479" y="16869"/>
                  </a:cubicBezTo>
                  <a:cubicBezTo>
                    <a:pt x="5670" y="16153"/>
                    <a:pt x="5797" y="15372"/>
                    <a:pt x="5543" y="14917"/>
                  </a:cubicBezTo>
                  <a:cubicBezTo>
                    <a:pt x="5288" y="14461"/>
                    <a:pt x="4653" y="14331"/>
                    <a:pt x="3764" y="14592"/>
                  </a:cubicBezTo>
                  <a:cubicBezTo>
                    <a:pt x="2874" y="14852"/>
                    <a:pt x="1731" y="15502"/>
                    <a:pt x="1032" y="16153"/>
                  </a:cubicBezTo>
                  <a:cubicBezTo>
                    <a:pt x="333" y="16804"/>
                    <a:pt x="79" y="17454"/>
                    <a:pt x="16" y="18105"/>
                  </a:cubicBezTo>
                  <a:cubicBezTo>
                    <a:pt x="-48" y="18755"/>
                    <a:pt x="79" y="19406"/>
                    <a:pt x="460" y="19731"/>
                  </a:cubicBezTo>
                  <a:cubicBezTo>
                    <a:pt x="841" y="20057"/>
                    <a:pt x="1477" y="20057"/>
                    <a:pt x="2112" y="19861"/>
                  </a:cubicBezTo>
                  <a:cubicBezTo>
                    <a:pt x="2747" y="19666"/>
                    <a:pt x="3383" y="19276"/>
                    <a:pt x="3954" y="19341"/>
                  </a:cubicBezTo>
                  <a:cubicBezTo>
                    <a:pt x="4526" y="19406"/>
                    <a:pt x="5034" y="19927"/>
                    <a:pt x="5606" y="20122"/>
                  </a:cubicBezTo>
                  <a:cubicBezTo>
                    <a:pt x="6178" y="20317"/>
                    <a:pt x="6813" y="20187"/>
                    <a:pt x="8084" y="18886"/>
                  </a:cubicBezTo>
                  <a:cubicBezTo>
                    <a:pt x="9354" y="17584"/>
                    <a:pt x="11260" y="15112"/>
                    <a:pt x="13039" y="12054"/>
                  </a:cubicBezTo>
                  <a:cubicBezTo>
                    <a:pt x="14818" y="8996"/>
                    <a:pt x="16470" y="5353"/>
                    <a:pt x="17359" y="3141"/>
                  </a:cubicBezTo>
                  <a:cubicBezTo>
                    <a:pt x="18248" y="929"/>
                    <a:pt x="18376" y="148"/>
                    <a:pt x="18185" y="18"/>
                  </a:cubicBezTo>
                  <a:cubicBezTo>
                    <a:pt x="17994" y="-112"/>
                    <a:pt x="17486" y="408"/>
                    <a:pt x="16660" y="2621"/>
                  </a:cubicBezTo>
                  <a:cubicBezTo>
                    <a:pt x="15834" y="4833"/>
                    <a:pt x="14691" y="8736"/>
                    <a:pt x="14056" y="11339"/>
                  </a:cubicBezTo>
                  <a:cubicBezTo>
                    <a:pt x="13420" y="13941"/>
                    <a:pt x="13293" y="15242"/>
                    <a:pt x="13293" y="16218"/>
                  </a:cubicBezTo>
                  <a:cubicBezTo>
                    <a:pt x="13293" y="17194"/>
                    <a:pt x="13420" y="17845"/>
                    <a:pt x="13801" y="18235"/>
                  </a:cubicBezTo>
                  <a:cubicBezTo>
                    <a:pt x="14183" y="18625"/>
                    <a:pt x="14818" y="18755"/>
                    <a:pt x="15453" y="18625"/>
                  </a:cubicBezTo>
                  <a:cubicBezTo>
                    <a:pt x="16088" y="18495"/>
                    <a:pt x="16724" y="18105"/>
                    <a:pt x="17359" y="17584"/>
                  </a:cubicBezTo>
                  <a:cubicBezTo>
                    <a:pt x="17994" y="17064"/>
                    <a:pt x="18630" y="16413"/>
                    <a:pt x="19011" y="15633"/>
                  </a:cubicBezTo>
                  <a:cubicBezTo>
                    <a:pt x="19392" y="14852"/>
                    <a:pt x="19519" y="13941"/>
                    <a:pt x="19265" y="13616"/>
                  </a:cubicBezTo>
                  <a:cubicBezTo>
                    <a:pt x="19011" y="13290"/>
                    <a:pt x="18376" y="13551"/>
                    <a:pt x="17740" y="14136"/>
                  </a:cubicBezTo>
                  <a:cubicBezTo>
                    <a:pt x="17105" y="14722"/>
                    <a:pt x="16470" y="15633"/>
                    <a:pt x="16279" y="16869"/>
                  </a:cubicBezTo>
                  <a:cubicBezTo>
                    <a:pt x="16088" y="18105"/>
                    <a:pt x="16343" y="19666"/>
                    <a:pt x="16978" y="20512"/>
                  </a:cubicBezTo>
                  <a:cubicBezTo>
                    <a:pt x="17613" y="21358"/>
                    <a:pt x="18630" y="21488"/>
                    <a:pt x="19456" y="21163"/>
                  </a:cubicBezTo>
                  <a:cubicBezTo>
                    <a:pt x="20281" y="20837"/>
                    <a:pt x="20917" y="20057"/>
                    <a:pt x="21552" y="19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7670799" y="4331244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0800"/>
                    <a:pt x="2618" y="0"/>
                    <a:pt x="6218" y="0"/>
                  </a:cubicBezTo>
                  <a:cubicBezTo>
                    <a:pt x="9818" y="0"/>
                    <a:pt x="15709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7169150" y="4509044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8289577" y="4383098"/>
              <a:ext cx="282923" cy="198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696" fill="norm" stroke="1" extrusionOk="0">
                  <a:moveTo>
                    <a:pt x="7466" y="3858"/>
                  </a:moveTo>
                  <a:cubicBezTo>
                    <a:pt x="6986" y="2315"/>
                    <a:pt x="6506" y="772"/>
                    <a:pt x="5866" y="221"/>
                  </a:cubicBezTo>
                  <a:cubicBezTo>
                    <a:pt x="5226" y="-330"/>
                    <a:pt x="4426" y="111"/>
                    <a:pt x="3386" y="1984"/>
                  </a:cubicBezTo>
                  <a:cubicBezTo>
                    <a:pt x="2346" y="3858"/>
                    <a:pt x="1066" y="7164"/>
                    <a:pt x="426" y="10250"/>
                  </a:cubicBezTo>
                  <a:cubicBezTo>
                    <a:pt x="-214" y="13335"/>
                    <a:pt x="-214" y="16201"/>
                    <a:pt x="986" y="18184"/>
                  </a:cubicBezTo>
                  <a:cubicBezTo>
                    <a:pt x="2186" y="20168"/>
                    <a:pt x="4586" y="21270"/>
                    <a:pt x="6506" y="20388"/>
                  </a:cubicBezTo>
                  <a:cubicBezTo>
                    <a:pt x="8426" y="19507"/>
                    <a:pt x="9866" y="16641"/>
                    <a:pt x="10026" y="13666"/>
                  </a:cubicBezTo>
                  <a:cubicBezTo>
                    <a:pt x="10186" y="10690"/>
                    <a:pt x="9066" y="7605"/>
                    <a:pt x="7466" y="5731"/>
                  </a:cubicBezTo>
                  <a:cubicBezTo>
                    <a:pt x="5866" y="3858"/>
                    <a:pt x="3786" y="3197"/>
                    <a:pt x="2506" y="3307"/>
                  </a:cubicBezTo>
                  <a:cubicBezTo>
                    <a:pt x="1226" y="3417"/>
                    <a:pt x="746" y="4299"/>
                    <a:pt x="506" y="5290"/>
                  </a:cubicBezTo>
                  <a:cubicBezTo>
                    <a:pt x="266" y="6282"/>
                    <a:pt x="266" y="7384"/>
                    <a:pt x="2026" y="8376"/>
                  </a:cubicBezTo>
                  <a:cubicBezTo>
                    <a:pt x="3786" y="9368"/>
                    <a:pt x="7306" y="10250"/>
                    <a:pt x="9866" y="10250"/>
                  </a:cubicBezTo>
                  <a:cubicBezTo>
                    <a:pt x="12426" y="10250"/>
                    <a:pt x="14026" y="9368"/>
                    <a:pt x="15146" y="8597"/>
                  </a:cubicBezTo>
                  <a:cubicBezTo>
                    <a:pt x="16266" y="7825"/>
                    <a:pt x="16906" y="7164"/>
                    <a:pt x="16906" y="7274"/>
                  </a:cubicBezTo>
                  <a:cubicBezTo>
                    <a:pt x="16906" y="7384"/>
                    <a:pt x="16266" y="8266"/>
                    <a:pt x="15706" y="9809"/>
                  </a:cubicBezTo>
                  <a:cubicBezTo>
                    <a:pt x="15146" y="11352"/>
                    <a:pt x="14666" y="13556"/>
                    <a:pt x="14346" y="15429"/>
                  </a:cubicBezTo>
                  <a:cubicBezTo>
                    <a:pt x="14026" y="17303"/>
                    <a:pt x="13866" y="18846"/>
                    <a:pt x="13786" y="18846"/>
                  </a:cubicBezTo>
                  <a:cubicBezTo>
                    <a:pt x="13706" y="18846"/>
                    <a:pt x="13706" y="17303"/>
                    <a:pt x="14186" y="14658"/>
                  </a:cubicBezTo>
                  <a:cubicBezTo>
                    <a:pt x="14666" y="12013"/>
                    <a:pt x="15626" y="8266"/>
                    <a:pt x="16346" y="5952"/>
                  </a:cubicBezTo>
                  <a:cubicBezTo>
                    <a:pt x="17066" y="3637"/>
                    <a:pt x="17546" y="2756"/>
                    <a:pt x="18186" y="2425"/>
                  </a:cubicBezTo>
                  <a:cubicBezTo>
                    <a:pt x="18826" y="2094"/>
                    <a:pt x="19626" y="2315"/>
                    <a:pt x="20186" y="4519"/>
                  </a:cubicBezTo>
                  <a:cubicBezTo>
                    <a:pt x="20746" y="6723"/>
                    <a:pt x="21066" y="10911"/>
                    <a:pt x="21066" y="13776"/>
                  </a:cubicBezTo>
                  <a:cubicBezTo>
                    <a:pt x="21066" y="16641"/>
                    <a:pt x="20746" y="18184"/>
                    <a:pt x="20666" y="18294"/>
                  </a:cubicBezTo>
                  <a:cubicBezTo>
                    <a:pt x="20586" y="18405"/>
                    <a:pt x="20746" y="17082"/>
                    <a:pt x="20906" y="16201"/>
                  </a:cubicBezTo>
                  <a:cubicBezTo>
                    <a:pt x="21066" y="15319"/>
                    <a:pt x="21226" y="14878"/>
                    <a:pt x="21386" y="14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8676216" y="4203113"/>
              <a:ext cx="159562" cy="577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500" fill="norm" stroke="1" extrusionOk="0">
                  <a:moveTo>
                    <a:pt x="2274" y="751"/>
                  </a:moveTo>
                  <a:cubicBezTo>
                    <a:pt x="3695" y="357"/>
                    <a:pt x="5116" y="-37"/>
                    <a:pt x="5826" y="2"/>
                  </a:cubicBezTo>
                  <a:cubicBezTo>
                    <a:pt x="6537" y="42"/>
                    <a:pt x="6537" y="515"/>
                    <a:pt x="5542" y="1776"/>
                  </a:cubicBezTo>
                  <a:cubicBezTo>
                    <a:pt x="4547" y="3037"/>
                    <a:pt x="2558" y="5087"/>
                    <a:pt x="1421" y="6743"/>
                  </a:cubicBezTo>
                  <a:cubicBezTo>
                    <a:pt x="284" y="8398"/>
                    <a:pt x="0" y="9659"/>
                    <a:pt x="0" y="10487"/>
                  </a:cubicBezTo>
                  <a:cubicBezTo>
                    <a:pt x="0" y="11315"/>
                    <a:pt x="284" y="11709"/>
                    <a:pt x="995" y="11748"/>
                  </a:cubicBezTo>
                  <a:cubicBezTo>
                    <a:pt x="1705" y="11788"/>
                    <a:pt x="2842" y="11472"/>
                    <a:pt x="3553" y="11078"/>
                  </a:cubicBezTo>
                  <a:cubicBezTo>
                    <a:pt x="4263" y="10684"/>
                    <a:pt x="4547" y="10211"/>
                    <a:pt x="4689" y="9778"/>
                  </a:cubicBezTo>
                  <a:cubicBezTo>
                    <a:pt x="4832" y="9344"/>
                    <a:pt x="4832" y="8950"/>
                    <a:pt x="4832" y="8950"/>
                  </a:cubicBezTo>
                  <a:cubicBezTo>
                    <a:pt x="4832" y="8950"/>
                    <a:pt x="4832" y="9344"/>
                    <a:pt x="5542" y="9620"/>
                  </a:cubicBezTo>
                  <a:cubicBezTo>
                    <a:pt x="6253" y="9896"/>
                    <a:pt x="7674" y="10054"/>
                    <a:pt x="9237" y="10172"/>
                  </a:cubicBezTo>
                  <a:cubicBezTo>
                    <a:pt x="10800" y="10290"/>
                    <a:pt x="12505" y="10369"/>
                    <a:pt x="14495" y="10290"/>
                  </a:cubicBezTo>
                  <a:cubicBezTo>
                    <a:pt x="16484" y="10211"/>
                    <a:pt x="18758" y="9975"/>
                    <a:pt x="19611" y="10054"/>
                  </a:cubicBezTo>
                  <a:cubicBezTo>
                    <a:pt x="20463" y="10132"/>
                    <a:pt x="19895" y="10527"/>
                    <a:pt x="20037" y="11867"/>
                  </a:cubicBezTo>
                  <a:cubicBezTo>
                    <a:pt x="20179" y="13207"/>
                    <a:pt x="21032" y="15493"/>
                    <a:pt x="21316" y="17109"/>
                  </a:cubicBezTo>
                  <a:cubicBezTo>
                    <a:pt x="21600" y="18725"/>
                    <a:pt x="21316" y="19671"/>
                    <a:pt x="20605" y="20302"/>
                  </a:cubicBezTo>
                  <a:cubicBezTo>
                    <a:pt x="19895" y="20932"/>
                    <a:pt x="18758" y="21248"/>
                    <a:pt x="17479" y="21405"/>
                  </a:cubicBezTo>
                  <a:cubicBezTo>
                    <a:pt x="16200" y="21563"/>
                    <a:pt x="14779" y="21563"/>
                    <a:pt x="12789" y="21090"/>
                  </a:cubicBezTo>
                  <a:cubicBezTo>
                    <a:pt x="10800" y="20617"/>
                    <a:pt x="8242" y="19671"/>
                    <a:pt x="7389" y="18843"/>
                  </a:cubicBezTo>
                  <a:cubicBezTo>
                    <a:pt x="6537" y="18016"/>
                    <a:pt x="7389" y="17306"/>
                    <a:pt x="8668" y="16794"/>
                  </a:cubicBezTo>
                  <a:cubicBezTo>
                    <a:pt x="9947" y="16281"/>
                    <a:pt x="11653" y="15966"/>
                    <a:pt x="13358" y="15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9152466" y="4420144"/>
              <a:ext cx="35984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11137"/>
                  </a:moveTo>
                  <a:cubicBezTo>
                    <a:pt x="1271" y="12825"/>
                    <a:pt x="0" y="14512"/>
                    <a:pt x="0" y="16706"/>
                  </a:cubicBezTo>
                  <a:cubicBezTo>
                    <a:pt x="0" y="18900"/>
                    <a:pt x="1271" y="21600"/>
                    <a:pt x="3176" y="21600"/>
                  </a:cubicBezTo>
                  <a:cubicBezTo>
                    <a:pt x="5082" y="21600"/>
                    <a:pt x="7624" y="18900"/>
                    <a:pt x="8894" y="15694"/>
                  </a:cubicBezTo>
                  <a:cubicBezTo>
                    <a:pt x="10165" y="12487"/>
                    <a:pt x="10165" y="8775"/>
                    <a:pt x="10165" y="6075"/>
                  </a:cubicBezTo>
                  <a:cubicBezTo>
                    <a:pt x="10165" y="3375"/>
                    <a:pt x="10165" y="1687"/>
                    <a:pt x="12071" y="844"/>
                  </a:cubicBezTo>
                  <a:cubicBezTo>
                    <a:pt x="13976" y="0"/>
                    <a:pt x="1778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9227055" y="4438064"/>
              <a:ext cx="111419" cy="12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259" fill="norm" stroke="1" extrusionOk="0">
                  <a:moveTo>
                    <a:pt x="1105" y="1293"/>
                  </a:moveTo>
                  <a:cubicBezTo>
                    <a:pt x="1105" y="6785"/>
                    <a:pt x="1105" y="12276"/>
                    <a:pt x="905" y="15937"/>
                  </a:cubicBezTo>
                  <a:cubicBezTo>
                    <a:pt x="705" y="19598"/>
                    <a:pt x="305" y="21429"/>
                    <a:pt x="105" y="21246"/>
                  </a:cubicBezTo>
                  <a:cubicBezTo>
                    <a:pt x="-95" y="21063"/>
                    <a:pt x="-95" y="18866"/>
                    <a:pt x="905" y="15754"/>
                  </a:cubicBezTo>
                  <a:cubicBezTo>
                    <a:pt x="1905" y="12643"/>
                    <a:pt x="3905" y="8615"/>
                    <a:pt x="7105" y="5504"/>
                  </a:cubicBezTo>
                  <a:cubicBezTo>
                    <a:pt x="10305" y="2392"/>
                    <a:pt x="14705" y="195"/>
                    <a:pt x="17505" y="12"/>
                  </a:cubicBezTo>
                  <a:cubicBezTo>
                    <a:pt x="20305" y="-171"/>
                    <a:pt x="21505" y="1660"/>
                    <a:pt x="20905" y="5137"/>
                  </a:cubicBezTo>
                  <a:cubicBezTo>
                    <a:pt x="20305" y="8615"/>
                    <a:pt x="17905" y="13741"/>
                    <a:pt x="15505" y="18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9637183" y="4229644"/>
              <a:ext cx="522818" cy="33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5334" y="0"/>
                  </a:moveTo>
                  <a:cubicBezTo>
                    <a:pt x="4460" y="3439"/>
                    <a:pt x="3585" y="6879"/>
                    <a:pt x="3061" y="9768"/>
                  </a:cubicBezTo>
                  <a:cubicBezTo>
                    <a:pt x="2536" y="12657"/>
                    <a:pt x="2361" y="14996"/>
                    <a:pt x="2274" y="16578"/>
                  </a:cubicBezTo>
                  <a:cubicBezTo>
                    <a:pt x="2186" y="18161"/>
                    <a:pt x="2186" y="18986"/>
                    <a:pt x="2449" y="19674"/>
                  </a:cubicBezTo>
                  <a:cubicBezTo>
                    <a:pt x="2711" y="20362"/>
                    <a:pt x="3236" y="20912"/>
                    <a:pt x="3542" y="20775"/>
                  </a:cubicBezTo>
                  <a:cubicBezTo>
                    <a:pt x="3848" y="20637"/>
                    <a:pt x="3935" y="19811"/>
                    <a:pt x="3454" y="18504"/>
                  </a:cubicBezTo>
                  <a:cubicBezTo>
                    <a:pt x="2973" y="17197"/>
                    <a:pt x="1924" y="15409"/>
                    <a:pt x="1181" y="14377"/>
                  </a:cubicBezTo>
                  <a:cubicBezTo>
                    <a:pt x="437" y="13345"/>
                    <a:pt x="0" y="13070"/>
                    <a:pt x="0" y="13139"/>
                  </a:cubicBezTo>
                  <a:cubicBezTo>
                    <a:pt x="0" y="13208"/>
                    <a:pt x="437" y="13620"/>
                    <a:pt x="1399" y="13896"/>
                  </a:cubicBezTo>
                  <a:cubicBezTo>
                    <a:pt x="2361" y="14171"/>
                    <a:pt x="3848" y="14308"/>
                    <a:pt x="4810" y="14239"/>
                  </a:cubicBezTo>
                  <a:cubicBezTo>
                    <a:pt x="5772" y="14171"/>
                    <a:pt x="6209" y="13896"/>
                    <a:pt x="6559" y="13483"/>
                  </a:cubicBezTo>
                  <a:cubicBezTo>
                    <a:pt x="6909" y="13070"/>
                    <a:pt x="7171" y="12520"/>
                    <a:pt x="7083" y="12176"/>
                  </a:cubicBezTo>
                  <a:cubicBezTo>
                    <a:pt x="6996" y="11832"/>
                    <a:pt x="6559" y="11694"/>
                    <a:pt x="6078" y="11694"/>
                  </a:cubicBezTo>
                  <a:cubicBezTo>
                    <a:pt x="5597" y="11694"/>
                    <a:pt x="5072" y="11832"/>
                    <a:pt x="4679" y="12176"/>
                  </a:cubicBezTo>
                  <a:cubicBezTo>
                    <a:pt x="4285" y="12520"/>
                    <a:pt x="4023" y="13070"/>
                    <a:pt x="3891" y="14102"/>
                  </a:cubicBezTo>
                  <a:cubicBezTo>
                    <a:pt x="3760" y="15134"/>
                    <a:pt x="3760" y="16647"/>
                    <a:pt x="4154" y="17954"/>
                  </a:cubicBezTo>
                  <a:cubicBezTo>
                    <a:pt x="4547" y="19261"/>
                    <a:pt x="5334" y="20362"/>
                    <a:pt x="6121" y="20912"/>
                  </a:cubicBezTo>
                  <a:cubicBezTo>
                    <a:pt x="6909" y="21462"/>
                    <a:pt x="7696" y="21462"/>
                    <a:pt x="8351" y="20912"/>
                  </a:cubicBezTo>
                  <a:cubicBezTo>
                    <a:pt x="9007" y="20362"/>
                    <a:pt x="9532" y="19261"/>
                    <a:pt x="9838" y="18367"/>
                  </a:cubicBezTo>
                  <a:cubicBezTo>
                    <a:pt x="10144" y="17473"/>
                    <a:pt x="10232" y="16785"/>
                    <a:pt x="10275" y="16097"/>
                  </a:cubicBezTo>
                  <a:cubicBezTo>
                    <a:pt x="10319" y="15409"/>
                    <a:pt x="10319" y="14721"/>
                    <a:pt x="10538" y="14652"/>
                  </a:cubicBezTo>
                  <a:cubicBezTo>
                    <a:pt x="10756" y="14583"/>
                    <a:pt x="11194" y="15134"/>
                    <a:pt x="11587" y="16028"/>
                  </a:cubicBezTo>
                  <a:cubicBezTo>
                    <a:pt x="11981" y="16922"/>
                    <a:pt x="12330" y="18161"/>
                    <a:pt x="12462" y="19124"/>
                  </a:cubicBezTo>
                  <a:cubicBezTo>
                    <a:pt x="12593" y="20087"/>
                    <a:pt x="12505" y="20775"/>
                    <a:pt x="12287" y="20912"/>
                  </a:cubicBezTo>
                  <a:cubicBezTo>
                    <a:pt x="12068" y="21050"/>
                    <a:pt x="11718" y="20637"/>
                    <a:pt x="11587" y="19674"/>
                  </a:cubicBezTo>
                  <a:cubicBezTo>
                    <a:pt x="11456" y="18711"/>
                    <a:pt x="11543" y="17197"/>
                    <a:pt x="11981" y="15684"/>
                  </a:cubicBezTo>
                  <a:cubicBezTo>
                    <a:pt x="12418" y="14171"/>
                    <a:pt x="13205" y="12657"/>
                    <a:pt x="13817" y="11969"/>
                  </a:cubicBezTo>
                  <a:cubicBezTo>
                    <a:pt x="14429" y="11282"/>
                    <a:pt x="14866" y="11419"/>
                    <a:pt x="15085" y="11901"/>
                  </a:cubicBezTo>
                  <a:cubicBezTo>
                    <a:pt x="15304" y="12382"/>
                    <a:pt x="15304" y="13208"/>
                    <a:pt x="15260" y="14652"/>
                  </a:cubicBezTo>
                  <a:cubicBezTo>
                    <a:pt x="15216" y="16097"/>
                    <a:pt x="15129" y="18161"/>
                    <a:pt x="15041" y="19536"/>
                  </a:cubicBezTo>
                  <a:cubicBezTo>
                    <a:pt x="14954" y="20912"/>
                    <a:pt x="14866" y="21600"/>
                    <a:pt x="14823" y="21531"/>
                  </a:cubicBezTo>
                  <a:cubicBezTo>
                    <a:pt x="14779" y="21462"/>
                    <a:pt x="14779" y="20637"/>
                    <a:pt x="14910" y="19743"/>
                  </a:cubicBezTo>
                  <a:cubicBezTo>
                    <a:pt x="15041" y="18848"/>
                    <a:pt x="15304" y="17885"/>
                    <a:pt x="15610" y="17129"/>
                  </a:cubicBezTo>
                  <a:cubicBezTo>
                    <a:pt x="15916" y="16372"/>
                    <a:pt x="16266" y="15822"/>
                    <a:pt x="16440" y="15890"/>
                  </a:cubicBezTo>
                  <a:cubicBezTo>
                    <a:pt x="16615" y="15959"/>
                    <a:pt x="16615" y="16647"/>
                    <a:pt x="16790" y="16785"/>
                  </a:cubicBezTo>
                  <a:cubicBezTo>
                    <a:pt x="16965" y="16922"/>
                    <a:pt x="17315" y="16510"/>
                    <a:pt x="17665" y="16028"/>
                  </a:cubicBezTo>
                  <a:cubicBezTo>
                    <a:pt x="18015" y="15546"/>
                    <a:pt x="18364" y="14996"/>
                    <a:pt x="18758" y="14583"/>
                  </a:cubicBezTo>
                  <a:cubicBezTo>
                    <a:pt x="19151" y="14171"/>
                    <a:pt x="19589" y="13896"/>
                    <a:pt x="19895" y="14102"/>
                  </a:cubicBezTo>
                  <a:cubicBezTo>
                    <a:pt x="20201" y="14308"/>
                    <a:pt x="20376" y="14996"/>
                    <a:pt x="20463" y="15753"/>
                  </a:cubicBezTo>
                  <a:cubicBezTo>
                    <a:pt x="20551" y="16510"/>
                    <a:pt x="20551" y="17335"/>
                    <a:pt x="20726" y="17954"/>
                  </a:cubicBezTo>
                  <a:cubicBezTo>
                    <a:pt x="20900" y="18573"/>
                    <a:pt x="21250" y="18986"/>
                    <a:pt x="21600" y="19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10147299" y="4389574"/>
              <a:ext cx="133351" cy="171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21600" y="3804"/>
                  </a:moveTo>
                  <a:cubicBezTo>
                    <a:pt x="21600" y="2487"/>
                    <a:pt x="21600" y="1170"/>
                    <a:pt x="20057" y="512"/>
                  </a:cubicBezTo>
                  <a:cubicBezTo>
                    <a:pt x="18514" y="-147"/>
                    <a:pt x="15429" y="-147"/>
                    <a:pt x="13200" y="380"/>
                  </a:cubicBezTo>
                  <a:cubicBezTo>
                    <a:pt x="10971" y="907"/>
                    <a:pt x="9600" y="1960"/>
                    <a:pt x="9600" y="4068"/>
                  </a:cubicBezTo>
                  <a:cubicBezTo>
                    <a:pt x="9600" y="6175"/>
                    <a:pt x="10971" y="9336"/>
                    <a:pt x="12343" y="11443"/>
                  </a:cubicBezTo>
                  <a:cubicBezTo>
                    <a:pt x="13714" y="13551"/>
                    <a:pt x="15086" y="14604"/>
                    <a:pt x="16286" y="15921"/>
                  </a:cubicBezTo>
                  <a:cubicBezTo>
                    <a:pt x="17486" y="17238"/>
                    <a:pt x="18514" y="18819"/>
                    <a:pt x="18171" y="19873"/>
                  </a:cubicBezTo>
                  <a:cubicBezTo>
                    <a:pt x="17829" y="20926"/>
                    <a:pt x="16114" y="21453"/>
                    <a:pt x="12857" y="21321"/>
                  </a:cubicBezTo>
                  <a:cubicBezTo>
                    <a:pt x="9600" y="21190"/>
                    <a:pt x="4800" y="20399"/>
                    <a:pt x="0" y="19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10513397" y="4194634"/>
              <a:ext cx="338754" cy="617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43" fill="norm" stroke="1" extrusionOk="0">
                  <a:moveTo>
                    <a:pt x="10604" y="8268"/>
                  </a:moveTo>
                  <a:cubicBezTo>
                    <a:pt x="10067" y="7901"/>
                    <a:pt x="9531" y="7533"/>
                    <a:pt x="8122" y="7460"/>
                  </a:cubicBezTo>
                  <a:cubicBezTo>
                    <a:pt x="6713" y="7386"/>
                    <a:pt x="4432" y="7607"/>
                    <a:pt x="2957" y="8121"/>
                  </a:cubicBezTo>
                  <a:cubicBezTo>
                    <a:pt x="1481" y="8635"/>
                    <a:pt x="810" y="9444"/>
                    <a:pt x="408" y="10105"/>
                  </a:cubicBezTo>
                  <a:cubicBezTo>
                    <a:pt x="5" y="10766"/>
                    <a:pt x="-129" y="11280"/>
                    <a:pt x="139" y="11611"/>
                  </a:cubicBezTo>
                  <a:cubicBezTo>
                    <a:pt x="408" y="11942"/>
                    <a:pt x="1078" y="12088"/>
                    <a:pt x="2085" y="12052"/>
                  </a:cubicBezTo>
                  <a:cubicBezTo>
                    <a:pt x="3091" y="12015"/>
                    <a:pt x="4432" y="11795"/>
                    <a:pt x="5103" y="11097"/>
                  </a:cubicBezTo>
                  <a:cubicBezTo>
                    <a:pt x="5774" y="10399"/>
                    <a:pt x="5774" y="9223"/>
                    <a:pt x="5573" y="8488"/>
                  </a:cubicBezTo>
                  <a:cubicBezTo>
                    <a:pt x="5372" y="7754"/>
                    <a:pt x="4969" y="7460"/>
                    <a:pt x="4567" y="7166"/>
                  </a:cubicBezTo>
                  <a:cubicBezTo>
                    <a:pt x="4164" y="6872"/>
                    <a:pt x="3762" y="6578"/>
                    <a:pt x="4030" y="6284"/>
                  </a:cubicBezTo>
                  <a:cubicBezTo>
                    <a:pt x="4298" y="5990"/>
                    <a:pt x="5237" y="5697"/>
                    <a:pt x="7585" y="4778"/>
                  </a:cubicBezTo>
                  <a:cubicBezTo>
                    <a:pt x="9933" y="3860"/>
                    <a:pt x="13690" y="2317"/>
                    <a:pt x="15903" y="1362"/>
                  </a:cubicBezTo>
                  <a:cubicBezTo>
                    <a:pt x="18117" y="407"/>
                    <a:pt x="18788" y="39"/>
                    <a:pt x="18721" y="3"/>
                  </a:cubicBezTo>
                  <a:cubicBezTo>
                    <a:pt x="18654" y="-34"/>
                    <a:pt x="17849" y="260"/>
                    <a:pt x="16306" y="1509"/>
                  </a:cubicBezTo>
                  <a:cubicBezTo>
                    <a:pt x="14763" y="2758"/>
                    <a:pt x="12482" y="4962"/>
                    <a:pt x="10738" y="7350"/>
                  </a:cubicBezTo>
                  <a:cubicBezTo>
                    <a:pt x="8994" y="9737"/>
                    <a:pt x="7787" y="12309"/>
                    <a:pt x="7116" y="14476"/>
                  </a:cubicBezTo>
                  <a:cubicBezTo>
                    <a:pt x="6445" y="16644"/>
                    <a:pt x="6311" y="18407"/>
                    <a:pt x="6244" y="19472"/>
                  </a:cubicBezTo>
                  <a:cubicBezTo>
                    <a:pt x="6177" y="20537"/>
                    <a:pt x="6177" y="20905"/>
                    <a:pt x="6512" y="21162"/>
                  </a:cubicBezTo>
                  <a:cubicBezTo>
                    <a:pt x="6847" y="21419"/>
                    <a:pt x="7518" y="21566"/>
                    <a:pt x="8122" y="21309"/>
                  </a:cubicBezTo>
                  <a:cubicBezTo>
                    <a:pt x="8726" y="21052"/>
                    <a:pt x="9262" y="20390"/>
                    <a:pt x="9665" y="19252"/>
                  </a:cubicBezTo>
                  <a:cubicBezTo>
                    <a:pt x="10067" y="18113"/>
                    <a:pt x="10336" y="16497"/>
                    <a:pt x="10336" y="15431"/>
                  </a:cubicBezTo>
                  <a:cubicBezTo>
                    <a:pt x="10336" y="14366"/>
                    <a:pt x="10067" y="13852"/>
                    <a:pt x="10403" y="13705"/>
                  </a:cubicBezTo>
                  <a:cubicBezTo>
                    <a:pt x="10738" y="13558"/>
                    <a:pt x="11677" y="13778"/>
                    <a:pt x="13623" y="13815"/>
                  </a:cubicBezTo>
                  <a:cubicBezTo>
                    <a:pt x="15568" y="13852"/>
                    <a:pt x="18519" y="13705"/>
                    <a:pt x="21471" y="13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1101503" y="4242738"/>
              <a:ext cx="141402" cy="353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321" fill="norm" stroke="1" extrusionOk="0">
                  <a:moveTo>
                    <a:pt x="7261" y="7262"/>
                  </a:moveTo>
                  <a:cubicBezTo>
                    <a:pt x="5696" y="10585"/>
                    <a:pt x="4131" y="13908"/>
                    <a:pt x="3191" y="15953"/>
                  </a:cubicBezTo>
                  <a:cubicBezTo>
                    <a:pt x="2252" y="17998"/>
                    <a:pt x="1939" y="18765"/>
                    <a:pt x="1470" y="18829"/>
                  </a:cubicBezTo>
                  <a:cubicBezTo>
                    <a:pt x="1000" y="18893"/>
                    <a:pt x="374" y="18254"/>
                    <a:pt x="1313" y="15697"/>
                  </a:cubicBezTo>
                  <a:cubicBezTo>
                    <a:pt x="2252" y="13141"/>
                    <a:pt x="4757" y="8668"/>
                    <a:pt x="6635" y="5728"/>
                  </a:cubicBezTo>
                  <a:cubicBezTo>
                    <a:pt x="8513" y="2788"/>
                    <a:pt x="9765" y="1383"/>
                    <a:pt x="11174" y="616"/>
                  </a:cubicBezTo>
                  <a:cubicBezTo>
                    <a:pt x="12583" y="-151"/>
                    <a:pt x="14148" y="-279"/>
                    <a:pt x="16026" y="680"/>
                  </a:cubicBezTo>
                  <a:cubicBezTo>
                    <a:pt x="17905" y="1638"/>
                    <a:pt x="20096" y="3683"/>
                    <a:pt x="20722" y="6559"/>
                  </a:cubicBezTo>
                  <a:cubicBezTo>
                    <a:pt x="21348" y="9435"/>
                    <a:pt x="20409" y="13141"/>
                    <a:pt x="18218" y="15697"/>
                  </a:cubicBezTo>
                  <a:cubicBezTo>
                    <a:pt x="16026" y="18254"/>
                    <a:pt x="12583" y="19659"/>
                    <a:pt x="9922" y="20426"/>
                  </a:cubicBezTo>
                  <a:cubicBezTo>
                    <a:pt x="7261" y="21193"/>
                    <a:pt x="5383" y="21321"/>
                    <a:pt x="3661" y="21321"/>
                  </a:cubicBezTo>
                  <a:cubicBezTo>
                    <a:pt x="1939" y="21321"/>
                    <a:pt x="374" y="21193"/>
                    <a:pt x="61" y="20874"/>
                  </a:cubicBezTo>
                  <a:cubicBezTo>
                    <a:pt x="-252" y="20554"/>
                    <a:pt x="687" y="20043"/>
                    <a:pt x="1783" y="19723"/>
                  </a:cubicBezTo>
                  <a:cubicBezTo>
                    <a:pt x="2878" y="19404"/>
                    <a:pt x="4131" y="19276"/>
                    <a:pt x="5383" y="19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11376916" y="4376637"/>
              <a:ext cx="167384" cy="25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22" fill="norm" stroke="1" extrusionOk="0">
                  <a:moveTo>
                    <a:pt x="14871" y="15200"/>
                  </a:moveTo>
                  <a:cubicBezTo>
                    <a:pt x="13791" y="13268"/>
                    <a:pt x="12711" y="11337"/>
                    <a:pt x="12441" y="9405"/>
                  </a:cubicBezTo>
                  <a:cubicBezTo>
                    <a:pt x="12171" y="7473"/>
                    <a:pt x="12711" y="5542"/>
                    <a:pt x="13386" y="4137"/>
                  </a:cubicBezTo>
                  <a:cubicBezTo>
                    <a:pt x="14061" y="2732"/>
                    <a:pt x="14871" y="1854"/>
                    <a:pt x="15951" y="1151"/>
                  </a:cubicBezTo>
                  <a:cubicBezTo>
                    <a:pt x="17031" y="449"/>
                    <a:pt x="18381" y="-78"/>
                    <a:pt x="19461" y="10"/>
                  </a:cubicBezTo>
                  <a:cubicBezTo>
                    <a:pt x="20541" y="98"/>
                    <a:pt x="21351" y="800"/>
                    <a:pt x="21351" y="2117"/>
                  </a:cubicBezTo>
                  <a:cubicBezTo>
                    <a:pt x="21351" y="3434"/>
                    <a:pt x="20541" y="5366"/>
                    <a:pt x="17301" y="7737"/>
                  </a:cubicBezTo>
                  <a:cubicBezTo>
                    <a:pt x="14061" y="10107"/>
                    <a:pt x="8391" y="12917"/>
                    <a:pt x="5016" y="14585"/>
                  </a:cubicBezTo>
                  <a:cubicBezTo>
                    <a:pt x="1641" y="16254"/>
                    <a:pt x="561" y="16781"/>
                    <a:pt x="156" y="17483"/>
                  </a:cubicBezTo>
                  <a:cubicBezTo>
                    <a:pt x="-249" y="18185"/>
                    <a:pt x="21" y="19063"/>
                    <a:pt x="2316" y="19766"/>
                  </a:cubicBezTo>
                  <a:cubicBezTo>
                    <a:pt x="4611" y="20468"/>
                    <a:pt x="8931" y="20995"/>
                    <a:pt x="13251" y="2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11706533" y="4459191"/>
              <a:ext cx="105689" cy="13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47" fill="norm" stroke="1" extrusionOk="0">
                  <a:moveTo>
                    <a:pt x="4386" y="6018"/>
                  </a:moveTo>
                  <a:cubicBezTo>
                    <a:pt x="3962" y="9790"/>
                    <a:pt x="3539" y="13561"/>
                    <a:pt x="2692" y="16476"/>
                  </a:cubicBezTo>
                  <a:cubicBezTo>
                    <a:pt x="1845" y="19390"/>
                    <a:pt x="574" y="21447"/>
                    <a:pt x="151" y="21447"/>
                  </a:cubicBezTo>
                  <a:cubicBezTo>
                    <a:pt x="-273" y="21447"/>
                    <a:pt x="151" y="19390"/>
                    <a:pt x="2056" y="15790"/>
                  </a:cubicBezTo>
                  <a:cubicBezTo>
                    <a:pt x="3962" y="12190"/>
                    <a:pt x="7351" y="7047"/>
                    <a:pt x="9892" y="3961"/>
                  </a:cubicBezTo>
                  <a:cubicBezTo>
                    <a:pt x="12433" y="876"/>
                    <a:pt x="14127" y="-153"/>
                    <a:pt x="15609" y="18"/>
                  </a:cubicBezTo>
                  <a:cubicBezTo>
                    <a:pt x="17092" y="190"/>
                    <a:pt x="18362" y="1561"/>
                    <a:pt x="19421" y="4647"/>
                  </a:cubicBezTo>
                  <a:cubicBezTo>
                    <a:pt x="20480" y="7733"/>
                    <a:pt x="21327" y="12533"/>
                    <a:pt x="21115" y="15618"/>
                  </a:cubicBezTo>
                  <a:cubicBezTo>
                    <a:pt x="20903" y="18704"/>
                    <a:pt x="19633" y="20076"/>
                    <a:pt x="18362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11893550" y="4585244"/>
              <a:ext cx="1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2324100" y="5096331"/>
              <a:ext cx="31750" cy="33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5132"/>
                  </a:moveTo>
                  <a:cubicBezTo>
                    <a:pt x="2880" y="3765"/>
                    <a:pt x="5760" y="2398"/>
                    <a:pt x="9360" y="1441"/>
                  </a:cubicBezTo>
                  <a:cubicBezTo>
                    <a:pt x="12960" y="484"/>
                    <a:pt x="17280" y="-63"/>
                    <a:pt x="19440" y="5"/>
                  </a:cubicBezTo>
                  <a:cubicBezTo>
                    <a:pt x="21600" y="74"/>
                    <a:pt x="21600" y="757"/>
                    <a:pt x="20160" y="3150"/>
                  </a:cubicBezTo>
                  <a:cubicBezTo>
                    <a:pt x="18720" y="5542"/>
                    <a:pt x="15840" y="9643"/>
                    <a:pt x="13680" y="12719"/>
                  </a:cubicBezTo>
                  <a:cubicBezTo>
                    <a:pt x="11520" y="15795"/>
                    <a:pt x="10080" y="17846"/>
                    <a:pt x="11520" y="19145"/>
                  </a:cubicBezTo>
                  <a:cubicBezTo>
                    <a:pt x="12960" y="20443"/>
                    <a:pt x="17280" y="20990"/>
                    <a:pt x="21600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2409565" y="5335395"/>
              <a:ext cx="98648" cy="62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0626" fill="norm" stroke="1" extrusionOk="0">
                  <a:moveTo>
                    <a:pt x="6130" y="5991"/>
                  </a:moveTo>
                  <a:cubicBezTo>
                    <a:pt x="4780" y="3204"/>
                    <a:pt x="3430" y="417"/>
                    <a:pt x="2305" y="765"/>
                  </a:cubicBezTo>
                  <a:cubicBezTo>
                    <a:pt x="1180" y="1114"/>
                    <a:pt x="280" y="4597"/>
                    <a:pt x="55" y="8081"/>
                  </a:cubicBezTo>
                  <a:cubicBezTo>
                    <a:pt x="-170" y="11565"/>
                    <a:pt x="280" y="15049"/>
                    <a:pt x="1630" y="17488"/>
                  </a:cubicBezTo>
                  <a:cubicBezTo>
                    <a:pt x="2980" y="19926"/>
                    <a:pt x="5230" y="21320"/>
                    <a:pt x="8380" y="20275"/>
                  </a:cubicBezTo>
                  <a:cubicBezTo>
                    <a:pt x="11530" y="19230"/>
                    <a:pt x="15580" y="15746"/>
                    <a:pt x="18055" y="11914"/>
                  </a:cubicBezTo>
                  <a:cubicBezTo>
                    <a:pt x="20530" y="8081"/>
                    <a:pt x="21430" y="3901"/>
                    <a:pt x="20755" y="1810"/>
                  </a:cubicBezTo>
                  <a:cubicBezTo>
                    <a:pt x="20080" y="-280"/>
                    <a:pt x="17830" y="-280"/>
                    <a:pt x="15355" y="417"/>
                  </a:cubicBezTo>
                  <a:cubicBezTo>
                    <a:pt x="12880" y="1114"/>
                    <a:pt x="10180" y="2507"/>
                    <a:pt x="7480" y="39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2853266" y="5059035"/>
              <a:ext cx="143934" cy="403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635" y="7893"/>
                  </a:moveTo>
                  <a:cubicBezTo>
                    <a:pt x="953" y="7218"/>
                    <a:pt x="1271" y="6543"/>
                    <a:pt x="1588" y="6543"/>
                  </a:cubicBezTo>
                  <a:cubicBezTo>
                    <a:pt x="1906" y="6543"/>
                    <a:pt x="2224" y="7218"/>
                    <a:pt x="2541" y="8737"/>
                  </a:cubicBezTo>
                  <a:cubicBezTo>
                    <a:pt x="2859" y="10256"/>
                    <a:pt x="3176" y="12619"/>
                    <a:pt x="3176" y="14700"/>
                  </a:cubicBezTo>
                  <a:cubicBezTo>
                    <a:pt x="3176" y="16781"/>
                    <a:pt x="2859" y="18581"/>
                    <a:pt x="2382" y="19762"/>
                  </a:cubicBezTo>
                  <a:cubicBezTo>
                    <a:pt x="1906" y="20943"/>
                    <a:pt x="1271" y="21506"/>
                    <a:pt x="794" y="21450"/>
                  </a:cubicBezTo>
                  <a:cubicBezTo>
                    <a:pt x="318" y="21394"/>
                    <a:pt x="0" y="20719"/>
                    <a:pt x="0" y="18862"/>
                  </a:cubicBezTo>
                  <a:cubicBezTo>
                    <a:pt x="0" y="17006"/>
                    <a:pt x="318" y="13969"/>
                    <a:pt x="953" y="11044"/>
                  </a:cubicBezTo>
                  <a:cubicBezTo>
                    <a:pt x="1588" y="8118"/>
                    <a:pt x="2541" y="5306"/>
                    <a:pt x="3494" y="3506"/>
                  </a:cubicBezTo>
                  <a:cubicBezTo>
                    <a:pt x="4447" y="1706"/>
                    <a:pt x="5400" y="918"/>
                    <a:pt x="6671" y="468"/>
                  </a:cubicBezTo>
                  <a:cubicBezTo>
                    <a:pt x="7941" y="18"/>
                    <a:pt x="9529" y="-94"/>
                    <a:pt x="10959" y="75"/>
                  </a:cubicBezTo>
                  <a:cubicBezTo>
                    <a:pt x="12388" y="243"/>
                    <a:pt x="13659" y="693"/>
                    <a:pt x="15088" y="1931"/>
                  </a:cubicBezTo>
                  <a:cubicBezTo>
                    <a:pt x="16518" y="3168"/>
                    <a:pt x="18106" y="5193"/>
                    <a:pt x="17947" y="6937"/>
                  </a:cubicBezTo>
                  <a:cubicBezTo>
                    <a:pt x="17788" y="8681"/>
                    <a:pt x="15882" y="10143"/>
                    <a:pt x="13818" y="11156"/>
                  </a:cubicBezTo>
                  <a:cubicBezTo>
                    <a:pt x="11753" y="12168"/>
                    <a:pt x="9529" y="12731"/>
                    <a:pt x="7624" y="13012"/>
                  </a:cubicBezTo>
                  <a:cubicBezTo>
                    <a:pt x="5718" y="13294"/>
                    <a:pt x="4129" y="13294"/>
                    <a:pt x="4129" y="13294"/>
                  </a:cubicBezTo>
                  <a:cubicBezTo>
                    <a:pt x="4129" y="13294"/>
                    <a:pt x="5718" y="13294"/>
                    <a:pt x="7782" y="13687"/>
                  </a:cubicBezTo>
                  <a:cubicBezTo>
                    <a:pt x="9847" y="14081"/>
                    <a:pt x="12388" y="14868"/>
                    <a:pt x="14771" y="15825"/>
                  </a:cubicBezTo>
                  <a:cubicBezTo>
                    <a:pt x="17153" y="16781"/>
                    <a:pt x="19376" y="17906"/>
                    <a:pt x="21600" y="19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3028950" y="5175135"/>
              <a:ext cx="234950" cy="26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4" fill="norm" stroke="1" extrusionOk="0">
                  <a:moveTo>
                    <a:pt x="0" y="14891"/>
                  </a:moveTo>
                  <a:cubicBezTo>
                    <a:pt x="2530" y="13243"/>
                    <a:pt x="5059" y="11594"/>
                    <a:pt x="6422" y="10275"/>
                  </a:cubicBezTo>
                  <a:cubicBezTo>
                    <a:pt x="7784" y="8956"/>
                    <a:pt x="7978" y="7966"/>
                    <a:pt x="7589" y="7472"/>
                  </a:cubicBezTo>
                  <a:cubicBezTo>
                    <a:pt x="7200" y="6977"/>
                    <a:pt x="6227" y="6977"/>
                    <a:pt x="5157" y="7966"/>
                  </a:cubicBezTo>
                  <a:cubicBezTo>
                    <a:pt x="4086" y="8956"/>
                    <a:pt x="2919" y="10934"/>
                    <a:pt x="2432" y="12830"/>
                  </a:cubicBezTo>
                  <a:cubicBezTo>
                    <a:pt x="1946" y="14727"/>
                    <a:pt x="2141" y="16540"/>
                    <a:pt x="3308" y="17695"/>
                  </a:cubicBezTo>
                  <a:cubicBezTo>
                    <a:pt x="4476" y="18849"/>
                    <a:pt x="6616" y="19343"/>
                    <a:pt x="8076" y="19343"/>
                  </a:cubicBezTo>
                  <a:cubicBezTo>
                    <a:pt x="9535" y="19343"/>
                    <a:pt x="10314" y="18849"/>
                    <a:pt x="11189" y="18107"/>
                  </a:cubicBezTo>
                  <a:cubicBezTo>
                    <a:pt x="12065" y="17365"/>
                    <a:pt x="13038" y="16375"/>
                    <a:pt x="13524" y="16375"/>
                  </a:cubicBezTo>
                  <a:cubicBezTo>
                    <a:pt x="14011" y="16375"/>
                    <a:pt x="14011" y="17365"/>
                    <a:pt x="14011" y="18601"/>
                  </a:cubicBezTo>
                  <a:cubicBezTo>
                    <a:pt x="14011" y="19838"/>
                    <a:pt x="14011" y="21322"/>
                    <a:pt x="14108" y="19508"/>
                  </a:cubicBezTo>
                  <a:cubicBezTo>
                    <a:pt x="14205" y="17695"/>
                    <a:pt x="14400" y="12583"/>
                    <a:pt x="14595" y="9450"/>
                  </a:cubicBezTo>
                  <a:cubicBezTo>
                    <a:pt x="14789" y="6317"/>
                    <a:pt x="14984" y="5163"/>
                    <a:pt x="15276" y="3844"/>
                  </a:cubicBezTo>
                  <a:cubicBezTo>
                    <a:pt x="15568" y="2525"/>
                    <a:pt x="15957" y="1041"/>
                    <a:pt x="16638" y="382"/>
                  </a:cubicBezTo>
                  <a:cubicBezTo>
                    <a:pt x="17319" y="-278"/>
                    <a:pt x="18292" y="-113"/>
                    <a:pt x="19362" y="1124"/>
                  </a:cubicBezTo>
                  <a:cubicBezTo>
                    <a:pt x="20432" y="2360"/>
                    <a:pt x="21600" y="4669"/>
                    <a:pt x="21600" y="7059"/>
                  </a:cubicBezTo>
                  <a:cubicBezTo>
                    <a:pt x="21600" y="9450"/>
                    <a:pt x="20432" y="11924"/>
                    <a:pt x="19362" y="13325"/>
                  </a:cubicBezTo>
                  <a:cubicBezTo>
                    <a:pt x="18292" y="14727"/>
                    <a:pt x="17319" y="15056"/>
                    <a:pt x="16346" y="15139"/>
                  </a:cubicBezTo>
                  <a:cubicBezTo>
                    <a:pt x="15373" y="15221"/>
                    <a:pt x="14400" y="15056"/>
                    <a:pt x="13816" y="13985"/>
                  </a:cubicBezTo>
                  <a:cubicBezTo>
                    <a:pt x="13232" y="12913"/>
                    <a:pt x="13038" y="10934"/>
                    <a:pt x="12843" y="89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3336669" y="4962225"/>
              <a:ext cx="41531" cy="36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63" fill="norm" stroke="1" extrusionOk="0">
                  <a:moveTo>
                    <a:pt x="4990" y="608"/>
                  </a:moveTo>
                  <a:cubicBezTo>
                    <a:pt x="9310" y="235"/>
                    <a:pt x="13630" y="-137"/>
                    <a:pt x="16330" y="49"/>
                  </a:cubicBezTo>
                  <a:cubicBezTo>
                    <a:pt x="19030" y="235"/>
                    <a:pt x="20110" y="980"/>
                    <a:pt x="17950" y="3153"/>
                  </a:cubicBezTo>
                  <a:cubicBezTo>
                    <a:pt x="15790" y="5325"/>
                    <a:pt x="10390" y="8925"/>
                    <a:pt x="6610" y="11842"/>
                  </a:cubicBezTo>
                  <a:cubicBezTo>
                    <a:pt x="2830" y="14760"/>
                    <a:pt x="670" y="16994"/>
                    <a:pt x="130" y="18484"/>
                  </a:cubicBezTo>
                  <a:cubicBezTo>
                    <a:pt x="-410" y="19973"/>
                    <a:pt x="670" y="20718"/>
                    <a:pt x="4450" y="21091"/>
                  </a:cubicBezTo>
                  <a:cubicBezTo>
                    <a:pt x="8230" y="21463"/>
                    <a:pt x="14710" y="21463"/>
                    <a:pt x="21190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3391908" y="5156782"/>
              <a:ext cx="424443" cy="157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0846" fill="norm" stroke="1" extrusionOk="0">
                  <a:moveTo>
                    <a:pt x="3495" y="9252"/>
                  </a:moveTo>
                  <a:cubicBezTo>
                    <a:pt x="3495" y="7849"/>
                    <a:pt x="3495" y="6446"/>
                    <a:pt x="3388" y="5044"/>
                  </a:cubicBezTo>
                  <a:cubicBezTo>
                    <a:pt x="3280" y="3641"/>
                    <a:pt x="3065" y="2239"/>
                    <a:pt x="2743" y="1958"/>
                  </a:cubicBezTo>
                  <a:cubicBezTo>
                    <a:pt x="2421" y="1678"/>
                    <a:pt x="1991" y="2519"/>
                    <a:pt x="1507" y="4343"/>
                  </a:cubicBezTo>
                  <a:cubicBezTo>
                    <a:pt x="1024" y="6166"/>
                    <a:pt x="486" y="8971"/>
                    <a:pt x="218" y="11215"/>
                  </a:cubicBezTo>
                  <a:cubicBezTo>
                    <a:pt x="-51" y="13459"/>
                    <a:pt x="-51" y="15143"/>
                    <a:pt x="110" y="16545"/>
                  </a:cubicBezTo>
                  <a:cubicBezTo>
                    <a:pt x="271" y="17948"/>
                    <a:pt x="594" y="19070"/>
                    <a:pt x="1024" y="19070"/>
                  </a:cubicBezTo>
                  <a:cubicBezTo>
                    <a:pt x="1453" y="19070"/>
                    <a:pt x="1991" y="17948"/>
                    <a:pt x="2582" y="15704"/>
                  </a:cubicBezTo>
                  <a:cubicBezTo>
                    <a:pt x="3173" y="13459"/>
                    <a:pt x="3818" y="10093"/>
                    <a:pt x="4086" y="7569"/>
                  </a:cubicBezTo>
                  <a:cubicBezTo>
                    <a:pt x="4355" y="5044"/>
                    <a:pt x="4248" y="3361"/>
                    <a:pt x="4140" y="3220"/>
                  </a:cubicBezTo>
                  <a:cubicBezTo>
                    <a:pt x="4033" y="3080"/>
                    <a:pt x="3925" y="4483"/>
                    <a:pt x="3925" y="6867"/>
                  </a:cubicBezTo>
                  <a:cubicBezTo>
                    <a:pt x="3925" y="9252"/>
                    <a:pt x="4033" y="12618"/>
                    <a:pt x="4194" y="15002"/>
                  </a:cubicBezTo>
                  <a:cubicBezTo>
                    <a:pt x="4355" y="17387"/>
                    <a:pt x="4570" y="18789"/>
                    <a:pt x="4946" y="19771"/>
                  </a:cubicBezTo>
                  <a:cubicBezTo>
                    <a:pt x="5322" y="20753"/>
                    <a:pt x="5859" y="21314"/>
                    <a:pt x="6343" y="20332"/>
                  </a:cubicBezTo>
                  <a:cubicBezTo>
                    <a:pt x="6827" y="19350"/>
                    <a:pt x="7256" y="16826"/>
                    <a:pt x="7686" y="14020"/>
                  </a:cubicBezTo>
                  <a:cubicBezTo>
                    <a:pt x="8116" y="11215"/>
                    <a:pt x="8546" y="8130"/>
                    <a:pt x="8976" y="6166"/>
                  </a:cubicBezTo>
                  <a:cubicBezTo>
                    <a:pt x="9406" y="4202"/>
                    <a:pt x="9836" y="3361"/>
                    <a:pt x="10319" y="2940"/>
                  </a:cubicBezTo>
                  <a:cubicBezTo>
                    <a:pt x="10803" y="2519"/>
                    <a:pt x="11340" y="2519"/>
                    <a:pt x="11125" y="2940"/>
                  </a:cubicBezTo>
                  <a:cubicBezTo>
                    <a:pt x="10910" y="3361"/>
                    <a:pt x="9943" y="4202"/>
                    <a:pt x="9352" y="5324"/>
                  </a:cubicBezTo>
                  <a:cubicBezTo>
                    <a:pt x="8761" y="6446"/>
                    <a:pt x="8546" y="7849"/>
                    <a:pt x="8439" y="9252"/>
                  </a:cubicBezTo>
                  <a:cubicBezTo>
                    <a:pt x="8331" y="10654"/>
                    <a:pt x="8331" y="12057"/>
                    <a:pt x="8492" y="13319"/>
                  </a:cubicBezTo>
                  <a:cubicBezTo>
                    <a:pt x="8653" y="14582"/>
                    <a:pt x="8976" y="15704"/>
                    <a:pt x="9352" y="16685"/>
                  </a:cubicBezTo>
                  <a:cubicBezTo>
                    <a:pt x="9728" y="17667"/>
                    <a:pt x="10158" y="18509"/>
                    <a:pt x="10964" y="18930"/>
                  </a:cubicBezTo>
                  <a:cubicBezTo>
                    <a:pt x="11770" y="19350"/>
                    <a:pt x="12952" y="19350"/>
                    <a:pt x="14027" y="18369"/>
                  </a:cubicBezTo>
                  <a:cubicBezTo>
                    <a:pt x="15101" y="17387"/>
                    <a:pt x="16068" y="15423"/>
                    <a:pt x="16821" y="12758"/>
                  </a:cubicBezTo>
                  <a:cubicBezTo>
                    <a:pt x="17573" y="10093"/>
                    <a:pt x="18110" y="6727"/>
                    <a:pt x="18325" y="4343"/>
                  </a:cubicBezTo>
                  <a:cubicBezTo>
                    <a:pt x="18540" y="1958"/>
                    <a:pt x="18433" y="556"/>
                    <a:pt x="18110" y="135"/>
                  </a:cubicBezTo>
                  <a:cubicBezTo>
                    <a:pt x="17788" y="-286"/>
                    <a:pt x="17250" y="275"/>
                    <a:pt x="16713" y="1818"/>
                  </a:cubicBezTo>
                  <a:cubicBezTo>
                    <a:pt x="16176" y="3361"/>
                    <a:pt x="15639" y="5885"/>
                    <a:pt x="15370" y="8130"/>
                  </a:cubicBezTo>
                  <a:cubicBezTo>
                    <a:pt x="15101" y="10374"/>
                    <a:pt x="15101" y="12337"/>
                    <a:pt x="16015" y="14161"/>
                  </a:cubicBezTo>
                  <a:cubicBezTo>
                    <a:pt x="16928" y="15984"/>
                    <a:pt x="18755" y="17667"/>
                    <a:pt x="19830" y="18369"/>
                  </a:cubicBezTo>
                  <a:cubicBezTo>
                    <a:pt x="20904" y="19070"/>
                    <a:pt x="21227" y="18789"/>
                    <a:pt x="21549" y="18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3136900" y="5391694"/>
              <a:ext cx="317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982"/>
                    <a:pt x="11520" y="1964"/>
                    <a:pt x="13680" y="4745"/>
                  </a:cubicBezTo>
                  <a:cubicBezTo>
                    <a:pt x="15840" y="7527"/>
                    <a:pt x="14400" y="12109"/>
                    <a:pt x="15120" y="15218"/>
                  </a:cubicBezTo>
                  <a:cubicBezTo>
                    <a:pt x="15840" y="18327"/>
                    <a:pt x="18720" y="199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4064000" y="5036889"/>
              <a:ext cx="469900" cy="316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21546"/>
                  </a:moveTo>
                  <a:cubicBezTo>
                    <a:pt x="3405" y="20970"/>
                    <a:pt x="6811" y="20394"/>
                    <a:pt x="8757" y="20106"/>
                  </a:cubicBezTo>
                  <a:cubicBezTo>
                    <a:pt x="10703" y="19818"/>
                    <a:pt x="11189" y="19818"/>
                    <a:pt x="11189" y="19602"/>
                  </a:cubicBezTo>
                  <a:cubicBezTo>
                    <a:pt x="11189" y="19386"/>
                    <a:pt x="10703" y="18954"/>
                    <a:pt x="9973" y="17514"/>
                  </a:cubicBezTo>
                  <a:cubicBezTo>
                    <a:pt x="9243" y="16074"/>
                    <a:pt x="8270" y="13626"/>
                    <a:pt x="7784" y="11538"/>
                  </a:cubicBezTo>
                  <a:cubicBezTo>
                    <a:pt x="7297" y="9450"/>
                    <a:pt x="7297" y="7722"/>
                    <a:pt x="8027" y="5994"/>
                  </a:cubicBezTo>
                  <a:cubicBezTo>
                    <a:pt x="8757" y="4266"/>
                    <a:pt x="10216" y="2538"/>
                    <a:pt x="11189" y="1530"/>
                  </a:cubicBezTo>
                  <a:cubicBezTo>
                    <a:pt x="12162" y="522"/>
                    <a:pt x="12649" y="234"/>
                    <a:pt x="13184" y="90"/>
                  </a:cubicBezTo>
                  <a:cubicBezTo>
                    <a:pt x="13719" y="-54"/>
                    <a:pt x="14303" y="-54"/>
                    <a:pt x="14789" y="306"/>
                  </a:cubicBezTo>
                  <a:cubicBezTo>
                    <a:pt x="15276" y="666"/>
                    <a:pt x="15665" y="1386"/>
                    <a:pt x="15811" y="2754"/>
                  </a:cubicBezTo>
                  <a:cubicBezTo>
                    <a:pt x="15957" y="4122"/>
                    <a:pt x="15859" y="6138"/>
                    <a:pt x="15324" y="8370"/>
                  </a:cubicBezTo>
                  <a:cubicBezTo>
                    <a:pt x="14789" y="10602"/>
                    <a:pt x="13816" y="13050"/>
                    <a:pt x="13184" y="14850"/>
                  </a:cubicBezTo>
                  <a:cubicBezTo>
                    <a:pt x="12551" y="16650"/>
                    <a:pt x="12259" y="17802"/>
                    <a:pt x="12357" y="18378"/>
                  </a:cubicBezTo>
                  <a:cubicBezTo>
                    <a:pt x="12454" y="18954"/>
                    <a:pt x="12941" y="18954"/>
                    <a:pt x="14546" y="18594"/>
                  </a:cubicBezTo>
                  <a:cubicBezTo>
                    <a:pt x="16151" y="18234"/>
                    <a:pt x="18876" y="17514"/>
                    <a:pt x="21600" y="167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5016500" y="5232944"/>
              <a:ext cx="170539" cy="120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51" fill="norm" stroke="1" extrusionOk="0">
                  <a:moveTo>
                    <a:pt x="0" y="0"/>
                  </a:moveTo>
                  <a:cubicBezTo>
                    <a:pt x="533" y="5586"/>
                    <a:pt x="1067" y="11172"/>
                    <a:pt x="1867" y="14524"/>
                  </a:cubicBezTo>
                  <a:cubicBezTo>
                    <a:pt x="2667" y="17876"/>
                    <a:pt x="3733" y="18993"/>
                    <a:pt x="4667" y="18807"/>
                  </a:cubicBezTo>
                  <a:cubicBezTo>
                    <a:pt x="5600" y="18621"/>
                    <a:pt x="6400" y="17131"/>
                    <a:pt x="6933" y="15269"/>
                  </a:cubicBezTo>
                  <a:cubicBezTo>
                    <a:pt x="7467" y="13407"/>
                    <a:pt x="7733" y="11172"/>
                    <a:pt x="7600" y="10986"/>
                  </a:cubicBezTo>
                  <a:cubicBezTo>
                    <a:pt x="7467" y="10800"/>
                    <a:pt x="6933" y="12662"/>
                    <a:pt x="6800" y="14524"/>
                  </a:cubicBezTo>
                  <a:cubicBezTo>
                    <a:pt x="6667" y="16386"/>
                    <a:pt x="6933" y="18248"/>
                    <a:pt x="8000" y="19552"/>
                  </a:cubicBezTo>
                  <a:cubicBezTo>
                    <a:pt x="9067" y="20855"/>
                    <a:pt x="10933" y="21600"/>
                    <a:pt x="12933" y="20855"/>
                  </a:cubicBezTo>
                  <a:cubicBezTo>
                    <a:pt x="14933" y="20110"/>
                    <a:pt x="17067" y="17876"/>
                    <a:pt x="18533" y="15455"/>
                  </a:cubicBezTo>
                  <a:cubicBezTo>
                    <a:pt x="20000" y="13034"/>
                    <a:pt x="20800" y="10428"/>
                    <a:pt x="21200" y="8193"/>
                  </a:cubicBezTo>
                  <a:cubicBezTo>
                    <a:pt x="21600" y="5959"/>
                    <a:pt x="21600" y="4097"/>
                    <a:pt x="21067" y="3166"/>
                  </a:cubicBezTo>
                  <a:cubicBezTo>
                    <a:pt x="20533" y="2234"/>
                    <a:pt x="19467" y="2234"/>
                    <a:pt x="18400" y="2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5226050" y="5156744"/>
              <a:ext cx="50800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225"/>
                  </a:moveTo>
                  <a:cubicBezTo>
                    <a:pt x="0" y="19912"/>
                    <a:pt x="0" y="21600"/>
                    <a:pt x="450" y="21600"/>
                  </a:cubicBezTo>
                  <a:cubicBezTo>
                    <a:pt x="900" y="21600"/>
                    <a:pt x="1800" y="19912"/>
                    <a:pt x="3600" y="16538"/>
                  </a:cubicBezTo>
                  <a:cubicBezTo>
                    <a:pt x="5400" y="13162"/>
                    <a:pt x="8100" y="8100"/>
                    <a:pt x="11250" y="5062"/>
                  </a:cubicBezTo>
                  <a:cubicBezTo>
                    <a:pt x="14400" y="2025"/>
                    <a:pt x="18000" y="101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5268383" y="5004344"/>
              <a:ext cx="243417" cy="347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12021" y="0"/>
                  </a:moveTo>
                  <a:cubicBezTo>
                    <a:pt x="10706" y="3773"/>
                    <a:pt x="9391" y="7547"/>
                    <a:pt x="8264" y="10540"/>
                  </a:cubicBezTo>
                  <a:cubicBezTo>
                    <a:pt x="7137" y="13533"/>
                    <a:pt x="6198" y="15745"/>
                    <a:pt x="5635" y="17501"/>
                  </a:cubicBezTo>
                  <a:cubicBezTo>
                    <a:pt x="5071" y="19258"/>
                    <a:pt x="4883" y="20559"/>
                    <a:pt x="5259" y="21080"/>
                  </a:cubicBezTo>
                  <a:cubicBezTo>
                    <a:pt x="5635" y="21600"/>
                    <a:pt x="6574" y="21340"/>
                    <a:pt x="7137" y="20819"/>
                  </a:cubicBezTo>
                  <a:cubicBezTo>
                    <a:pt x="7701" y="20299"/>
                    <a:pt x="7889" y="19518"/>
                    <a:pt x="6950" y="18217"/>
                  </a:cubicBezTo>
                  <a:cubicBezTo>
                    <a:pt x="6010" y="16916"/>
                    <a:pt x="3944" y="15094"/>
                    <a:pt x="2442" y="13858"/>
                  </a:cubicBezTo>
                  <a:cubicBezTo>
                    <a:pt x="939" y="12622"/>
                    <a:pt x="0" y="11971"/>
                    <a:pt x="0" y="11451"/>
                  </a:cubicBezTo>
                  <a:cubicBezTo>
                    <a:pt x="0" y="10930"/>
                    <a:pt x="939" y="10540"/>
                    <a:pt x="3381" y="9629"/>
                  </a:cubicBezTo>
                  <a:cubicBezTo>
                    <a:pt x="5823" y="8718"/>
                    <a:pt x="9767" y="7287"/>
                    <a:pt x="12209" y="6311"/>
                  </a:cubicBezTo>
                  <a:cubicBezTo>
                    <a:pt x="14650" y="5335"/>
                    <a:pt x="15590" y="4814"/>
                    <a:pt x="16529" y="4229"/>
                  </a:cubicBezTo>
                  <a:cubicBezTo>
                    <a:pt x="17468" y="3643"/>
                    <a:pt x="18407" y="2993"/>
                    <a:pt x="18783" y="2993"/>
                  </a:cubicBezTo>
                  <a:cubicBezTo>
                    <a:pt x="19158" y="2993"/>
                    <a:pt x="18970" y="3643"/>
                    <a:pt x="17937" y="5986"/>
                  </a:cubicBezTo>
                  <a:cubicBezTo>
                    <a:pt x="16904" y="8328"/>
                    <a:pt x="15026" y="12361"/>
                    <a:pt x="13993" y="14704"/>
                  </a:cubicBezTo>
                  <a:cubicBezTo>
                    <a:pt x="12960" y="17046"/>
                    <a:pt x="12772" y="17696"/>
                    <a:pt x="12866" y="17696"/>
                  </a:cubicBezTo>
                  <a:cubicBezTo>
                    <a:pt x="12960" y="17696"/>
                    <a:pt x="13336" y="17046"/>
                    <a:pt x="13805" y="16460"/>
                  </a:cubicBezTo>
                  <a:cubicBezTo>
                    <a:pt x="14275" y="15875"/>
                    <a:pt x="14838" y="15354"/>
                    <a:pt x="15871" y="14964"/>
                  </a:cubicBezTo>
                  <a:cubicBezTo>
                    <a:pt x="16904" y="14573"/>
                    <a:pt x="18407" y="14313"/>
                    <a:pt x="19440" y="14964"/>
                  </a:cubicBezTo>
                  <a:cubicBezTo>
                    <a:pt x="20473" y="15614"/>
                    <a:pt x="21037" y="17176"/>
                    <a:pt x="21600" y="18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6007100" y="4973605"/>
              <a:ext cx="230752" cy="385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91" fill="norm" stroke="1" extrusionOk="0">
                  <a:moveTo>
                    <a:pt x="6422" y="6318"/>
                  </a:moveTo>
                  <a:cubicBezTo>
                    <a:pt x="6032" y="9505"/>
                    <a:pt x="5643" y="12692"/>
                    <a:pt x="5546" y="14639"/>
                  </a:cubicBezTo>
                  <a:cubicBezTo>
                    <a:pt x="5449" y="16587"/>
                    <a:pt x="5643" y="17295"/>
                    <a:pt x="5643" y="18062"/>
                  </a:cubicBezTo>
                  <a:cubicBezTo>
                    <a:pt x="5643" y="18829"/>
                    <a:pt x="5449" y="19655"/>
                    <a:pt x="5254" y="19655"/>
                  </a:cubicBezTo>
                  <a:cubicBezTo>
                    <a:pt x="5059" y="19655"/>
                    <a:pt x="4865" y="18829"/>
                    <a:pt x="4962" y="16764"/>
                  </a:cubicBezTo>
                  <a:cubicBezTo>
                    <a:pt x="5059" y="14698"/>
                    <a:pt x="5449" y="11393"/>
                    <a:pt x="6422" y="8501"/>
                  </a:cubicBezTo>
                  <a:cubicBezTo>
                    <a:pt x="7395" y="5610"/>
                    <a:pt x="8951" y="3131"/>
                    <a:pt x="10216" y="1774"/>
                  </a:cubicBezTo>
                  <a:cubicBezTo>
                    <a:pt x="11481" y="416"/>
                    <a:pt x="12454" y="180"/>
                    <a:pt x="13427" y="62"/>
                  </a:cubicBezTo>
                  <a:cubicBezTo>
                    <a:pt x="14400" y="-56"/>
                    <a:pt x="15373" y="-56"/>
                    <a:pt x="16541" y="534"/>
                  </a:cubicBezTo>
                  <a:cubicBezTo>
                    <a:pt x="17708" y="1124"/>
                    <a:pt x="19070" y="2305"/>
                    <a:pt x="20043" y="4370"/>
                  </a:cubicBezTo>
                  <a:cubicBezTo>
                    <a:pt x="21016" y="6436"/>
                    <a:pt x="21600" y="9387"/>
                    <a:pt x="20919" y="12219"/>
                  </a:cubicBezTo>
                  <a:cubicBezTo>
                    <a:pt x="20238" y="15052"/>
                    <a:pt x="18292" y="17767"/>
                    <a:pt x="15470" y="19360"/>
                  </a:cubicBezTo>
                  <a:cubicBezTo>
                    <a:pt x="12649" y="20954"/>
                    <a:pt x="8951" y="21426"/>
                    <a:pt x="6227" y="21485"/>
                  </a:cubicBezTo>
                  <a:cubicBezTo>
                    <a:pt x="3503" y="21544"/>
                    <a:pt x="1751" y="21190"/>
                    <a:pt x="0" y="20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2184400" y="5864121"/>
              <a:ext cx="165100" cy="313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60" fill="norm" stroke="1" extrusionOk="0">
                  <a:moveTo>
                    <a:pt x="0" y="6740"/>
                  </a:moveTo>
                  <a:cubicBezTo>
                    <a:pt x="1368" y="5156"/>
                    <a:pt x="2735" y="3572"/>
                    <a:pt x="4375" y="2420"/>
                  </a:cubicBezTo>
                  <a:cubicBezTo>
                    <a:pt x="6016" y="1268"/>
                    <a:pt x="7930" y="548"/>
                    <a:pt x="9980" y="188"/>
                  </a:cubicBezTo>
                  <a:cubicBezTo>
                    <a:pt x="12031" y="-172"/>
                    <a:pt x="14218" y="-172"/>
                    <a:pt x="14765" y="1628"/>
                  </a:cubicBezTo>
                  <a:cubicBezTo>
                    <a:pt x="15312" y="3428"/>
                    <a:pt x="14218" y="7028"/>
                    <a:pt x="11621" y="10268"/>
                  </a:cubicBezTo>
                  <a:cubicBezTo>
                    <a:pt x="9023" y="13508"/>
                    <a:pt x="4922" y="16388"/>
                    <a:pt x="2598" y="18188"/>
                  </a:cubicBezTo>
                  <a:cubicBezTo>
                    <a:pt x="274" y="19988"/>
                    <a:pt x="-273" y="20708"/>
                    <a:pt x="684" y="21068"/>
                  </a:cubicBezTo>
                  <a:cubicBezTo>
                    <a:pt x="1641" y="21428"/>
                    <a:pt x="4102" y="21428"/>
                    <a:pt x="7793" y="21212"/>
                  </a:cubicBezTo>
                  <a:cubicBezTo>
                    <a:pt x="11484" y="20996"/>
                    <a:pt x="16405" y="20564"/>
                    <a:pt x="21327" y="20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2382258" y="6115594"/>
              <a:ext cx="73486" cy="69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455" fill="norm" stroke="1" extrusionOk="0">
                  <a:moveTo>
                    <a:pt x="14114" y="0"/>
                  </a:moveTo>
                  <a:cubicBezTo>
                    <a:pt x="11114" y="0"/>
                    <a:pt x="8114" y="0"/>
                    <a:pt x="5714" y="1309"/>
                  </a:cubicBezTo>
                  <a:cubicBezTo>
                    <a:pt x="3314" y="2618"/>
                    <a:pt x="1514" y="5236"/>
                    <a:pt x="614" y="8509"/>
                  </a:cubicBezTo>
                  <a:cubicBezTo>
                    <a:pt x="-286" y="11782"/>
                    <a:pt x="-286" y="15709"/>
                    <a:pt x="1214" y="18000"/>
                  </a:cubicBezTo>
                  <a:cubicBezTo>
                    <a:pt x="2714" y="20291"/>
                    <a:pt x="5714" y="20945"/>
                    <a:pt x="8714" y="21273"/>
                  </a:cubicBezTo>
                  <a:cubicBezTo>
                    <a:pt x="11714" y="21600"/>
                    <a:pt x="14714" y="21600"/>
                    <a:pt x="17114" y="20291"/>
                  </a:cubicBezTo>
                  <a:cubicBezTo>
                    <a:pt x="19514" y="18982"/>
                    <a:pt x="21314" y="16364"/>
                    <a:pt x="20714" y="14400"/>
                  </a:cubicBezTo>
                  <a:cubicBezTo>
                    <a:pt x="20114" y="12436"/>
                    <a:pt x="17114" y="11127"/>
                    <a:pt x="13814" y="10145"/>
                  </a:cubicBezTo>
                  <a:cubicBezTo>
                    <a:pt x="10514" y="9164"/>
                    <a:pt x="6914" y="8509"/>
                    <a:pt x="3314" y="7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2917977" y="5834824"/>
              <a:ext cx="123674" cy="36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0933" fill="norm" stroke="1" extrusionOk="0">
                  <a:moveTo>
                    <a:pt x="3818" y="9852"/>
                  </a:moveTo>
                  <a:cubicBezTo>
                    <a:pt x="2720" y="13231"/>
                    <a:pt x="1622" y="16610"/>
                    <a:pt x="1072" y="18601"/>
                  </a:cubicBezTo>
                  <a:cubicBezTo>
                    <a:pt x="523" y="20592"/>
                    <a:pt x="523" y="21195"/>
                    <a:pt x="340" y="20833"/>
                  </a:cubicBezTo>
                  <a:cubicBezTo>
                    <a:pt x="157" y="20471"/>
                    <a:pt x="-209" y="19144"/>
                    <a:pt x="157" y="16308"/>
                  </a:cubicBezTo>
                  <a:cubicBezTo>
                    <a:pt x="523" y="13472"/>
                    <a:pt x="1622" y="9128"/>
                    <a:pt x="2720" y="6292"/>
                  </a:cubicBezTo>
                  <a:cubicBezTo>
                    <a:pt x="3818" y="3456"/>
                    <a:pt x="4916" y="2129"/>
                    <a:pt x="7113" y="1164"/>
                  </a:cubicBezTo>
                  <a:cubicBezTo>
                    <a:pt x="9310" y="198"/>
                    <a:pt x="12605" y="-405"/>
                    <a:pt x="15167" y="319"/>
                  </a:cubicBezTo>
                  <a:cubicBezTo>
                    <a:pt x="17730" y="1043"/>
                    <a:pt x="19560" y="3094"/>
                    <a:pt x="18645" y="5146"/>
                  </a:cubicBezTo>
                  <a:cubicBezTo>
                    <a:pt x="17730" y="7197"/>
                    <a:pt x="14069" y="9249"/>
                    <a:pt x="11323" y="10395"/>
                  </a:cubicBezTo>
                  <a:cubicBezTo>
                    <a:pt x="8577" y="11541"/>
                    <a:pt x="6747" y="11783"/>
                    <a:pt x="4916" y="11964"/>
                  </a:cubicBezTo>
                  <a:cubicBezTo>
                    <a:pt x="3086" y="12145"/>
                    <a:pt x="1255" y="12265"/>
                    <a:pt x="889" y="12567"/>
                  </a:cubicBezTo>
                  <a:cubicBezTo>
                    <a:pt x="523" y="12869"/>
                    <a:pt x="1622" y="13351"/>
                    <a:pt x="5283" y="14317"/>
                  </a:cubicBezTo>
                  <a:cubicBezTo>
                    <a:pt x="8944" y="15282"/>
                    <a:pt x="15167" y="16730"/>
                    <a:pt x="21391" y="18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3092450" y="5969283"/>
              <a:ext cx="278311" cy="361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37" fill="norm" stroke="1" extrusionOk="0">
                  <a:moveTo>
                    <a:pt x="0" y="7882"/>
                  </a:moveTo>
                  <a:cubicBezTo>
                    <a:pt x="1636" y="7382"/>
                    <a:pt x="3273" y="6883"/>
                    <a:pt x="4336" y="6196"/>
                  </a:cubicBezTo>
                  <a:cubicBezTo>
                    <a:pt x="5400" y="5509"/>
                    <a:pt x="5891" y="4636"/>
                    <a:pt x="5727" y="4199"/>
                  </a:cubicBezTo>
                  <a:cubicBezTo>
                    <a:pt x="5564" y="3762"/>
                    <a:pt x="4745" y="3762"/>
                    <a:pt x="4091" y="4011"/>
                  </a:cubicBezTo>
                  <a:cubicBezTo>
                    <a:pt x="3436" y="4261"/>
                    <a:pt x="2945" y="4760"/>
                    <a:pt x="2455" y="5634"/>
                  </a:cubicBezTo>
                  <a:cubicBezTo>
                    <a:pt x="1964" y="6508"/>
                    <a:pt x="1473" y="7757"/>
                    <a:pt x="1555" y="8568"/>
                  </a:cubicBezTo>
                  <a:cubicBezTo>
                    <a:pt x="1636" y="9380"/>
                    <a:pt x="2291" y="9755"/>
                    <a:pt x="3436" y="9942"/>
                  </a:cubicBezTo>
                  <a:cubicBezTo>
                    <a:pt x="4582" y="10129"/>
                    <a:pt x="6218" y="10129"/>
                    <a:pt x="7364" y="9942"/>
                  </a:cubicBezTo>
                  <a:cubicBezTo>
                    <a:pt x="8509" y="9755"/>
                    <a:pt x="9164" y="9380"/>
                    <a:pt x="10064" y="8693"/>
                  </a:cubicBezTo>
                  <a:cubicBezTo>
                    <a:pt x="10964" y="8007"/>
                    <a:pt x="12109" y="7008"/>
                    <a:pt x="12518" y="6820"/>
                  </a:cubicBezTo>
                  <a:cubicBezTo>
                    <a:pt x="12927" y="6633"/>
                    <a:pt x="12600" y="7257"/>
                    <a:pt x="12355" y="9255"/>
                  </a:cubicBezTo>
                  <a:cubicBezTo>
                    <a:pt x="12109" y="11253"/>
                    <a:pt x="11945" y="14624"/>
                    <a:pt x="11864" y="16684"/>
                  </a:cubicBezTo>
                  <a:cubicBezTo>
                    <a:pt x="11782" y="18744"/>
                    <a:pt x="11782" y="19493"/>
                    <a:pt x="11700" y="20180"/>
                  </a:cubicBezTo>
                  <a:cubicBezTo>
                    <a:pt x="11618" y="20867"/>
                    <a:pt x="11455" y="21491"/>
                    <a:pt x="11373" y="21304"/>
                  </a:cubicBezTo>
                  <a:cubicBezTo>
                    <a:pt x="11291" y="21116"/>
                    <a:pt x="11291" y="20118"/>
                    <a:pt x="11618" y="18057"/>
                  </a:cubicBezTo>
                  <a:cubicBezTo>
                    <a:pt x="11945" y="15997"/>
                    <a:pt x="12600" y="12876"/>
                    <a:pt x="13500" y="9879"/>
                  </a:cubicBezTo>
                  <a:cubicBezTo>
                    <a:pt x="14400" y="6883"/>
                    <a:pt x="15545" y="4011"/>
                    <a:pt x="16691" y="2263"/>
                  </a:cubicBezTo>
                  <a:cubicBezTo>
                    <a:pt x="17836" y="515"/>
                    <a:pt x="18982" y="-109"/>
                    <a:pt x="19800" y="16"/>
                  </a:cubicBezTo>
                  <a:cubicBezTo>
                    <a:pt x="20618" y="141"/>
                    <a:pt x="21109" y="1015"/>
                    <a:pt x="21355" y="2138"/>
                  </a:cubicBezTo>
                  <a:cubicBezTo>
                    <a:pt x="21600" y="3262"/>
                    <a:pt x="21600" y="4636"/>
                    <a:pt x="21109" y="5822"/>
                  </a:cubicBezTo>
                  <a:cubicBezTo>
                    <a:pt x="20618" y="7008"/>
                    <a:pt x="19636" y="8007"/>
                    <a:pt x="18736" y="8568"/>
                  </a:cubicBezTo>
                  <a:cubicBezTo>
                    <a:pt x="17836" y="9130"/>
                    <a:pt x="17018" y="9255"/>
                    <a:pt x="16200" y="9255"/>
                  </a:cubicBezTo>
                  <a:cubicBezTo>
                    <a:pt x="15382" y="9255"/>
                    <a:pt x="14564" y="9130"/>
                    <a:pt x="13991" y="8319"/>
                  </a:cubicBezTo>
                  <a:cubicBezTo>
                    <a:pt x="13418" y="7507"/>
                    <a:pt x="13091" y="6009"/>
                    <a:pt x="12764" y="4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3384550" y="5786390"/>
              <a:ext cx="52958" cy="310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385" fill="norm" stroke="1" extrusionOk="0">
                  <a:moveTo>
                    <a:pt x="9969" y="369"/>
                  </a:moveTo>
                  <a:cubicBezTo>
                    <a:pt x="14123" y="77"/>
                    <a:pt x="18277" y="-215"/>
                    <a:pt x="19938" y="223"/>
                  </a:cubicBezTo>
                  <a:cubicBezTo>
                    <a:pt x="21600" y="661"/>
                    <a:pt x="20769" y="1828"/>
                    <a:pt x="17862" y="4309"/>
                  </a:cubicBezTo>
                  <a:cubicBezTo>
                    <a:pt x="14954" y="6790"/>
                    <a:pt x="9969" y="10585"/>
                    <a:pt x="6646" y="13650"/>
                  </a:cubicBezTo>
                  <a:cubicBezTo>
                    <a:pt x="3323" y="16715"/>
                    <a:pt x="1662" y="19050"/>
                    <a:pt x="0" y="21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3424766" y="5919688"/>
              <a:ext cx="543984" cy="16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3194" y="7881"/>
                  </a:moveTo>
                  <a:cubicBezTo>
                    <a:pt x="3026" y="6548"/>
                    <a:pt x="2858" y="5214"/>
                    <a:pt x="2605" y="4948"/>
                  </a:cubicBezTo>
                  <a:cubicBezTo>
                    <a:pt x="2353" y="4681"/>
                    <a:pt x="2017" y="5481"/>
                    <a:pt x="1597" y="6948"/>
                  </a:cubicBezTo>
                  <a:cubicBezTo>
                    <a:pt x="1177" y="8414"/>
                    <a:pt x="672" y="10548"/>
                    <a:pt x="378" y="12281"/>
                  </a:cubicBezTo>
                  <a:cubicBezTo>
                    <a:pt x="84" y="14014"/>
                    <a:pt x="0" y="15348"/>
                    <a:pt x="0" y="16681"/>
                  </a:cubicBezTo>
                  <a:cubicBezTo>
                    <a:pt x="0" y="18014"/>
                    <a:pt x="84" y="19348"/>
                    <a:pt x="546" y="19748"/>
                  </a:cubicBezTo>
                  <a:cubicBezTo>
                    <a:pt x="1009" y="20148"/>
                    <a:pt x="1849" y="19614"/>
                    <a:pt x="2437" y="18948"/>
                  </a:cubicBezTo>
                  <a:cubicBezTo>
                    <a:pt x="3026" y="18281"/>
                    <a:pt x="3362" y="17481"/>
                    <a:pt x="3656" y="16414"/>
                  </a:cubicBezTo>
                  <a:cubicBezTo>
                    <a:pt x="3950" y="15348"/>
                    <a:pt x="4202" y="14014"/>
                    <a:pt x="4202" y="14414"/>
                  </a:cubicBezTo>
                  <a:cubicBezTo>
                    <a:pt x="4202" y="14814"/>
                    <a:pt x="3950" y="16948"/>
                    <a:pt x="4034" y="17614"/>
                  </a:cubicBezTo>
                  <a:cubicBezTo>
                    <a:pt x="4118" y="18281"/>
                    <a:pt x="4539" y="17481"/>
                    <a:pt x="5379" y="14681"/>
                  </a:cubicBezTo>
                  <a:cubicBezTo>
                    <a:pt x="6219" y="11881"/>
                    <a:pt x="7480" y="7081"/>
                    <a:pt x="8279" y="4148"/>
                  </a:cubicBezTo>
                  <a:cubicBezTo>
                    <a:pt x="9077" y="1214"/>
                    <a:pt x="9413" y="148"/>
                    <a:pt x="9665" y="281"/>
                  </a:cubicBezTo>
                  <a:cubicBezTo>
                    <a:pt x="9918" y="414"/>
                    <a:pt x="10086" y="1748"/>
                    <a:pt x="10170" y="3081"/>
                  </a:cubicBezTo>
                  <a:cubicBezTo>
                    <a:pt x="10254" y="4414"/>
                    <a:pt x="10254" y="5748"/>
                    <a:pt x="10254" y="5748"/>
                  </a:cubicBezTo>
                  <a:cubicBezTo>
                    <a:pt x="10254" y="5748"/>
                    <a:pt x="10254" y="4414"/>
                    <a:pt x="10044" y="3748"/>
                  </a:cubicBezTo>
                  <a:cubicBezTo>
                    <a:pt x="9833" y="3081"/>
                    <a:pt x="9413" y="3081"/>
                    <a:pt x="9077" y="3614"/>
                  </a:cubicBezTo>
                  <a:cubicBezTo>
                    <a:pt x="8741" y="4148"/>
                    <a:pt x="8489" y="5214"/>
                    <a:pt x="8195" y="7748"/>
                  </a:cubicBezTo>
                  <a:cubicBezTo>
                    <a:pt x="7900" y="10281"/>
                    <a:pt x="7564" y="14281"/>
                    <a:pt x="7522" y="16814"/>
                  </a:cubicBezTo>
                  <a:cubicBezTo>
                    <a:pt x="7480" y="19348"/>
                    <a:pt x="7732" y="20414"/>
                    <a:pt x="8111" y="20948"/>
                  </a:cubicBezTo>
                  <a:cubicBezTo>
                    <a:pt x="8489" y="21481"/>
                    <a:pt x="8993" y="21481"/>
                    <a:pt x="10086" y="20148"/>
                  </a:cubicBezTo>
                  <a:cubicBezTo>
                    <a:pt x="11178" y="18814"/>
                    <a:pt x="12859" y="16148"/>
                    <a:pt x="14036" y="13614"/>
                  </a:cubicBezTo>
                  <a:cubicBezTo>
                    <a:pt x="15212" y="11081"/>
                    <a:pt x="15885" y="8681"/>
                    <a:pt x="16263" y="6814"/>
                  </a:cubicBezTo>
                  <a:cubicBezTo>
                    <a:pt x="16641" y="4948"/>
                    <a:pt x="16725" y="3614"/>
                    <a:pt x="16641" y="2414"/>
                  </a:cubicBezTo>
                  <a:cubicBezTo>
                    <a:pt x="16557" y="1214"/>
                    <a:pt x="16305" y="148"/>
                    <a:pt x="15969" y="14"/>
                  </a:cubicBezTo>
                  <a:cubicBezTo>
                    <a:pt x="15633" y="-119"/>
                    <a:pt x="15212" y="681"/>
                    <a:pt x="14876" y="1881"/>
                  </a:cubicBezTo>
                  <a:cubicBezTo>
                    <a:pt x="14540" y="3081"/>
                    <a:pt x="14288" y="4681"/>
                    <a:pt x="14120" y="6548"/>
                  </a:cubicBezTo>
                  <a:cubicBezTo>
                    <a:pt x="13952" y="8414"/>
                    <a:pt x="13868" y="10548"/>
                    <a:pt x="13952" y="12148"/>
                  </a:cubicBezTo>
                  <a:cubicBezTo>
                    <a:pt x="14036" y="13748"/>
                    <a:pt x="14288" y="14814"/>
                    <a:pt x="15591" y="15614"/>
                  </a:cubicBezTo>
                  <a:cubicBezTo>
                    <a:pt x="16893" y="16414"/>
                    <a:pt x="19247" y="16948"/>
                    <a:pt x="21600" y="17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3448050" y="6007644"/>
              <a:ext cx="317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1662"/>
                    <a:pt x="11520" y="3323"/>
                    <a:pt x="15120" y="6923"/>
                  </a:cubicBezTo>
                  <a:cubicBezTo>
                    <a:pt x="18720" y="10523"/>
                    <a:pt x="20160" y="160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4464049" y="5815940"/>
              <a:ext cx="145043" cy="595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67" fill="norm" stroke="1" extrusionOk="0">
                  <a:moveTo>
                    <a:pt x="1878" y="6937"/>
                  </a:moveTo>
                  <a:cubicBezTo>
                    <a:pt x="2191" y="9465"/>
                    <a:pt x="2504" y="11993"/>
                    <a:pt x="2348" y="14252"/>
                  </a:cubicBezTo>
                  <a:cubicBezTo>
                    <a:pt x="2191" y="16512"/>
                    <a:pt x="1565" y="18503"/>
                    <a:pt x="1252" y="19767"/>
                  </a:cubicBezTo>
                  <a:cubicBezTo>
                    <a:pt x="939" y="21031"/>
                    <a:pt x="939" y="21567"/>
                    <a:pt x="939" y="21567"/>
                  </a:cubicBezTo>
                  <a:cubicBezTo>
                    <a:pt x="939" y="21567"/>
                    <a:pt x="939" y="21031"/>
                    <a:pt x="783" y="19269"/>
                  </a:cubicBezTo>
                  <a:cubicBezTo>
                    <a:pt x="626" y="17507"/>
                    <a:pt x="313" y="14520"/>
                    <a:pt x="939" y="11571"/>
                  </a:cubicBezTo>
                  <a:cubicBezTo>
                    <a:pt x="1565" y="8622"/>
                    <a:pt x="3130" y="5712"/>
                    <a:pt x="4383" y="3873"/>
                  </a:cubicBezTo>
                  <a:cubicBezTo>
                    <a:pt x="5635" y="2035"/>
                    <a:pt x="6574" y="1269"/>
                    <a:pt x="7670" y="771"/>
                  </a:cubicBezTo>
                  <a:cubicBezTo>
                    <a:pt x="8765" y="273"/>
                    <a:pt x="10017" y="44"/>
                    <a:pt x="11583" y="5"/>
                  </a:cubicBezTo>
                  <a:cubicBezTo>
                    <a:pt x="13148" y="-33"/>
                    <a:pt x="15026" y="120"/>
                    <a:pt x="16748" y="1039"/>
                  </a:cubicBezTo>
                  <a:cubicBezTo>
                    <a:pt x="18470" y="1958"/>
                    <a:pt x="20035" y="3644"/>
                    <a:pt x="20817" y="4907"/>
                  </a:cubicBezTo>
                  <a:cubicBezTo>
                    <a:pt x="21600" y="6171"/>
                    <a:pt x="21600" y="7014"/>
                    <a:pt x="21130" y="7588"/>
                  </a:cubicBezTo>
                  <a:cubicBezTo>
                    <a:pt x="20661" y="8163"/>
                    <a:pt x="19722" y="8469"/>
                    <a:pt x="17374" y="8737"/>
                  </a:cubicBezTo>
                  <a:cubicBezTo>
                    <a:pt x="15026" y="9005"/>
                    <a:pt x="11270" y="9235"/>
                    <a:pt x="8139" y="9541"/>
                  </a:cubicBezTo>
                  <a:cubicBezTo>
                    <a:pt x="5009" y="9848"/>
                    <a:pt x="2504" y="10231"/>
                    <a:pt x="0" y="106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4552950" y="6092553"/>
              <a:ext cx="158750" cy="92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885"/>
                  </a:moveTo>
                  <a:cubicBezTo>
                    <a:pt x="2880" y="-54"/>
                    <a:pt x="5760" y="-993"/>
                    <a:pt x="9360" y="2294"/>
                  </a:cubicBezTo>
                  <a:cubicBezTo>
                    <a:pt x="12960" y="5581"/>
                    <a:pt x="17280" y="13094"/>
                    <a:pt x="21600" y="206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4654549" y="6083844"/>
              <a:ext cx="508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4771186" y="5887111"/>
              <a:ext cx="105615" cy="291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436" fill="norm" stroke="1" extrusionOk="0">
                  <a:moveTo>
                    <a:pt x="20726" y="1856"/>
                  </a:moveTo>
                  <a:cubicBezTo>
                    <a:pt x="19480" y="1079"/>
                    <a:pt x="18234" y="302"/>
                    <a:pt x="16572" y="69"/>
                  </a:cubicBezTo>
                  <a:cubicBezTo>
                    <a:pt x="14911" y="-164"/>
                    <a:pt x="12834" y="147"/>
                    <a:pt x="10134" y="1701"/>
                  </a:cubicBezTo>
                  <a:cubicBezTo>
                    <a:pt x="7434" y="3255"/>
                    <a:pt x="4111" y="6052"/>
                    <a:pt x="2034" y="9004"/>
                  </a:cubicBezTo>
                  <a:cubicBezTo>
                    <a:pt x="-43" y="11957"/>
                    <a:pt x="-874" y="15065"/>
                    <a:pt x="1203" y="17163"/>
                  </a:cubicBezTo>
                  <a:cubicBezTo>
                    <a:pt x="3280" y="19260"/>
                    <a:pt x="8264" y="20348"/>
                    <a:pt x="13249" y="21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4881033" y="5918744"/>
              <a:ext cx="192618" cy="214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17327" y="0"/>
                  </a:moveTo>
                  <a:cubicBezTo>
                    <a:pt x="15191" y="5506"/>
                    <a:pt x="13055" y="11012"/>
                    <a:pt x="10919" y="14612"/>
                  </a:cubicBezTo>
                  <a:cubicBezTo>
                    <a:pt x="8782" y="18212"/>
                    <a:pt x="6646" y="19906"/>
                    <a:pt x="4985" y="20753"/>
                  </a:cubicBezTo>
                  <a:cubicBezTo>
                    <a:pt x="3323" y="21600"/>
                    <a:pt x="2136" y="21600"/>
                    <a:pt x="1305" y="20965"/>
                  </a:cubicBezTo>
                  <a:cubicBezTo>
                    <a:pt x="475" y="20329"/>
                    <a:pt x="0" y="19059"/>
                    <a:pt x="0" y="17788"/>
                  </a:cubicBezTo>
                  <a:cubicBezTo>
                    <a:pt x="0" y="16518"/>
                    <a:pt x="475" y="15247"/>
                    <a:pt x="1305" y="14400"/>
                  </a:cubicBezTo>
                  <a:cubicBezTo>
                    <a:pt x="2136" y="13553"/>
                    <a:pt x="3323" y="13129"/>
                    <a:pt x="5459" y="13447"/>
                  </a:cubicBezTo>
                  <a:cubicBezTo>
                    <a:pt x="7596" y="13765"/>
                    <a:pt x="10681" y="14824"/>
                    <a:pt x="13530" y="15671"/>
                  </a:cubicBezTo>
                  <a:cubicBezTo>
                    <a:pt x="16378" y="16518"/>
                    <a:pt x="18989" y="17153"/>
                    <a:pt x="21600" y="17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5079999" y="5881586"/>
              <a:ext cx="105059" cy="27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525" fill="norm" stroke="1" extrusionOk="0">
                  <a:moveTo>
                    <a:pt x="9969" y="930"/>
                  </a:moveTo>
                  <a:cubicBezTo>
                    <a:pt x="11631" y="427"/>
                    <a:pt x="13292" y="-75"/>
                    <a:pt x="14954" y="9"/>
                  </a:cubicBezTo>
                  <a:cubicBezTo>
                    <a:pt x="16615" y="92"/>
                    <a:pt x="18277" y="762"/>
                    <a:pt x="19523" y="2855"/>
                  </a:cubicBezTo>
                  <a:cubicBezTo>
                    <a:pt x="20769" y="4948"/>
                    <a:pt x="21600" y="8465"/>
                    <a:pt x="18277" y="11813"/>
                  </a:cubicBezTo>
                  <a:cubicBezTo>
                    <a:pt x="14954" y="15162"/>
                    <a:pt x="7477" y="18344"/>
                    <a:pt x="0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5531761" y="5937794"/>
              <a:ext cx="151490" cy="12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3471" y="0"/>
                  </a:moveTo>
                  <a:cubicBezTo>
                    <a:pt x="2271" y="3661"/>
                    <a:pt x="1071" y="7322"/>
                    <a:pt x="471" y="10068"/>
                  </a:cubicBezTo>
                  <a:cubicBezTo>
                    <a:pt x="-129" y="12814"/>
                    <a:pt x="-129" y="14644"/>
                    <a:pt x="321" y="16292"/>
                  </a:cubicBezTo>
                  <a:cubicBezTo>
                    <a:pt x="771" y="17939"/>
                    <a:pt x="1671" y="19403"/>
                    <a:pt x="2871" y="20136"/>
                  </a:cubicBezTo>
                  <a:cubicBezTo>
                    <a:pt x="4071" y="20868"/>
                    <a:pt x="5571" y="20868"/>
                    <a:pt x="6621" y="19953"/>
                  </a:cubicBezTo>
                  <a:cubicBezTo>
                    <a:pt x="7671" y="19037"/>
                    <a:pt x="8271" y="17207"/>
                    <a:pt x="8871" y="17207"/>
                  </a:cubicBezTo>
                  <a:cubicBezTo>
                    <a:pt x="9471" y="17207"/>
                    <a:pt x="10071" y="19037"/>
                    <a:pt x="11121" y="20136"/>
                  </a:cubicBezTo>
                  <a:cubicBezTo>
                    <a:pt x="12171" y="21234"/>
                    <a:pt x="13671" y="21600"/>
                    <a:pt x="15171" y="21600"/>
                  </a:cubicBezTo>
                  <a:cubicBezTo>
                    <a:pt x="16671" y="21600"/>
                    <a:pt x="18171" y="21234"/>
                    <a:pt x="19221" y="18671"/>
                  </a:cubicBezTo>
                  <a:cubicBezTo>
                    <a:pt x="20271" y="16108"/>
                    <a:pt x="20871" y="11349"/>
                    <a:pt x="21471" y="65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5746750" y="5988594"/>
              <a:ext cx="1" cy="762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5734050" y="5867944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5809817" y="5740944"/>
              <a:ext cx="331178" cy="319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79" fill="norm" stroke="1" extrusionOk="0">
                  <a:moveTo>
                    <a:pt x="11439" y="0"/>
                  </a:moveTo>
                  <a:cubicBezTo>
                    <a:pt x="10760" y="284"/>
                    <a:pt x="10081" y="568"/>
                    <a:pt x="9401" y="1634"/>
                  </a:cubicBezTo>
                  <a:cubicBezTo>
                    <a:pt x="8722" y="2700"/>
                    <a:pt x="8043" y="4547"/>
                    <a:pt x="7431" y="7318"/>
                  </a:cubicBezTo>
                  <a:cubicBezTo>
                    <a:pt x="6820" y="10089"/>
                    <a:pt x="6277" y="13784"/>
                    <a:pt x="6005" y="15987"/>
                  </a:cubicBezTo>
                  <a:cubicBezTo>
                    <a:pt x="5733" y="18189"/>
                    <a:pt x="5733" y="18900"/>
                    <a:pt x="5869" y="19682"/>
                  </a:cubicBezTo>
                  <a:cubicBezTo>
                    <a:pt x="6005" y="20463"/>
                    <a:pt x="6277" y="21316"/>
                    <a:pt x="6616" y="21458"/>
                  </a:cubicBezTo>
                  <a:cubicBezTo>
                    <a:pt x="6956" y="21600"/>
                    <a:pt x="7364" y="21032"/>
                    <a:pt x="7092" y="19895"/>
                  </a:cubicBezTo>
                  <a:cubicBezTo>
                    <a:pt x="6820" y="18758"/>
                    <a:pt x="5869" y="17053"/>
                    <a:pt x="5054" y="15987"/>
                  </a:cubicBezTo>
                  <a:cubicBezTo>
                    <a:pt x="4239" y="14921"/>
                    <a:pt x="3560" y="14495"/>
                    <a:pt x="2609" y="14139"/>
                  </a:cubicBezTo>
                  <a:cubicBezTo>
                    <a:pt x="1658" y="13784"/>
                    <a:pt x="435" y="13500"/>
                    <a:pt x="96" y="13145"/>
                  </a:cubicBezTo>
                  <a:cubicBezTo>
                    <a:pt x="-244" y="12789"/>
                    <a:pt x="299" y="12363"/>
                    <a:pt x="2065" y="10729"/>
                  </a:cubicBezTo>
                  <a:cubicBezTo>
                    <a:pt x="3831" y="9095"/>
                    <a:pt x="6820" y="6253"/>
                    <a:pt x="8994" y="4334"/>
                  </a:cubicBezTo>
                  <a:cubicBezTo>
                    <a:pt x="11167" y="2416"/>
                    <a:pt x="12526" y="1421"/>
                    <a:pt x="13545" y="853"/>
                  </a:cubicBezTo>
                  <a:cubicBezTo>
                    <a:pt x="14564" y="284"/>
                    <a:pt x="15243" y="142"/>
                    <a:pt x="15582" y="639"/>
                  </a:cubicBezTo>
                  <a:cubicBezTo>
                    <a:pt x="15922" y="1137"/>
                    <a:pt x="15922" y="2274"/>
                    <a:pt x="15582" y="4761"/>
                  </a:cubicBezTo>
                  <a:cubicBezTo>
                    <a:pt x="15243" y="7247"/>
                    <a:pt x="14564" y="11084"/>
                    <a:pt x="13884" y="13571"/>
                  </a:cubicBezTo>
                  <a:cubicBezTo>
                    <a:pt x="13205" y="16058"/>
                    <a:pt x="12526" y="17195"/>
                    <a:pt x="12390" y="17337"/>
                  </a:cubicBezTo>
                  <a:cubicBezTo>
                    <a:pt x="12254" y="17479"/>
                    <a:pt x="12662" y="16626"/>
                    <a:pt x="13477" y="15632"/>
                  </a:cubicBezTo>
                  <a:cubicBezTo>
                    <a:pt x="14292" y="14637"/>
                    <a:pt x="15514" y="13500"/>
                    <a:pt x="16465" y="12789"/>
                  </a:cubicBezTo>
                  <a:cubicBezTo>
                    <a:pt x="17416" y="12079"/>
                    <a:pt x="18096" y="11795"/>
                    <a:pt x="18775" y="11724"/>
                  </a:cubicBezTo>
                  <a:cubicBezTo>
                    <a:pt x="19454" y="11653"/>
                    <a:pt x="20133" y="11795"/>
                    <a:pt x="20609" y="12221"/>
                  </a:cubicBezTo>
                  <a:cubicBezTo>
                    <a:pt x="21084" y="12647"/>
                    <a:pt x="21356" y="13358"/>
                    <a:pt x="21220" y="14495"/>
                  </a:cubicBezTo>
                  <a:cubicBezTo>
                    <a:pt x="21084" y="15632"/>
                    <a:pt x="20541" y="17195"/>
                    <a:pt x="19998" y="18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6810105" y="5676361"/>
              <a:ext cx="151071" cy="537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36" fill="norm" stroke="1" extrusionOk="0">
                  <a:moveTo>
                    <a:pt x="5808" y="9155"/>
                  </a:moveTo>
                  <a:cubicBezTo>
                    <a:pt x="5512" y="11855"/>
                    <a:pt x="5216" y="14555"/>
                    <a:pt x="4772" y="16496"/>
                  </a:cubicBezTo>
                  <a:cubicBezTo>
                    <a:pt x="4328" y="18437"/>
                    <a:pt x="3737" y="19618"/>
                    <a:pt x="2997" y="20377"/>
                  </a:cubicBezTo>
                  <a:cubicBezTo>
                    <a:pt x="2257" y="21136"/>
                    <a:pt x="1369" y="21474"/>
                    <a:pt x="778" y="21432"/>
                  </a:cubicBezTo>
                  <a:cubicBezTo>
                    <a:pt x="186" y="21390"/>
                    <a:pt x="-110" y="20968"/>
                    <a:pt x="38" y="19365"/>
                  </a:cubicBezTo>
                  <a:cubicBezTo>
                    <a:pt x="186" y="17761"/>
                    <a:pt x="778" y="14977"/>
                    <a:pt x="1813" y="12235"/>
                  </a:cubicBezTo>
                  <a:cubicBezTo>
                    <a:pt x="2849" y="9493"/>
                    <a:pt x="4328" y="6793"/>
                    <a:pt x="5512" y="4936"/>
                  </a:cubicBezTo>
                  <a:cubicBezTo>
                    <a:pt x="6695" y="3080"/>
                    <a:pt x="7583" y="2068"/>
                    <a:pt x="8471" y="1393"/>
                  </a:cubicBezTo>
                  <a:cubicBezTo>
                    <a:pt x="9358" y="718"/>
                    <a:pt x="10246" y="380"/>
                    <a:pt x="11430" y="169"/>
                  </a:cubicBezTo>
                  <a:cubicBezTo>
                    <a:pt x="12613" y="-42"/>
                    <a:pt x="14093" y="-126"/>
                    <a:pt x="15868" y="338"/>
                  </a:cubicBezTo>
                  <a:cubicBezTo>
                    <a:pt x="17643" y="802"/>
                    <a:pt x="19715" y="1815"/>
                    <a:pt x="20602" y="3376"/>
                  </a:cubicBezTo>
                  <a:cubicBezTo>
                    <a:pt x="21490" y="4936"/>
                    <a:pt x="21194" y="7046"/>
                    <a:pt x="20011" y="8438"/>
                  </a:cubicBezTo>
                  <a:cubicBezTo>
                    <a:pt x="18827" y="9830"/>
                    <a:pt x="16756" y="10505"/>
                    <a:pt x="14832" y="10927"/>
                  </a:cubicBezTo>
                  <a:cubicBezTo>
                    <a:pt x="12909" y="11349"/>
                    <a:pt x="11134" y="11518"/>
                    <a:pt x="9506" y="11602"/>
                  </a:cubicBezTo>
                  <a:cubicBezTo>
                    <a:pt x="7879" y="11686"/>
                    <a:pt x="6400" y="11686"/>
                    <a:pt x="5512" y="11476"/>
                  </a:cubicBezTo>
                  <a:cubicBezTo>
                    <a:pt x="4624" y="11265"/>
                    <a:pt x="4328" y="10843"/>
                    <a:pt x="4476" y="10547"/>
                  </a:cubicBezTo>
                  <a:cubicBezTo>
                    <a:pt x="4624" y="10252"/>
                    <a:pt x="5216" y="10083"/>
                    <a:pt x="5808" y="99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6953250" y="5893344"/>
              <a:ext cx="1079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4680"/>
                    <a:pt x="7624" y="9360"/>
                    <a:pt x="11224" y="12960"/>
                  </a:cubicBezTo>
                  <a:cubicBezTo>
                    <a:pt x="14824" y="16560"/>
                    <a:pt x="18212" y="190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6983271" y="5942599"/>
              <a:ext cx="109679" cy="115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110" fill="norm" stroke="1" extrusionOk="0">
                  <a:moveTo>
                    <a:pt x="21118" y="281"/>
                  </a:moveTo>
                  <a:cubicBezTo>
                    <a:pt x="18265" y="-104"/>
                    <a:pt x="15412" y="-490"/>
                    <a:pt x="11744" y="2017"/>
                  </a:cubicBezTo>
                  <a:cubicBezTo>
                    <a:pt x="8076" y="4524"/>
                    <a:pt x="3593" y="9924"/>
                    <a:pt x="1556" y="13589"/>
                  </a:cubicBezTo>
                  <a:cubicBezTo>
                    <a:pt x="-482" y="17253"/>
                    <a:pt x="-74" y="19181"/>
                    <a:pt x="333" y="21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7145338" y="5730259"/>
              <a:ext cx="93662" cy="26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175" fill="norm" stroke="1" extrusionOk="0">
                  <a:moveTo>
                    <a:pt x="21240" y="3859"/>
                  </a:moveTo>
                  <a:cubicBezTo>
                    <a:pt x="21240" y="2352"/>
                    <a:pt x="21240" y="845"/>
                    <a:pt x="20040" y="259"/>
                  </a:cubicBezTo>
                  <a:cubicBezTo>
                    <a:pt x="18840" y="-327"/>
                    <a:pt x="16440" y="8"/>
                    <a:pt x="12840" y="2017"/>
                  </a:cubicBezTo>
                  <a:cubicBezTo>
                    <a:pt x="9240" y="4026"/>
                    <a:pt x="4440" y="7710"/>
                    <a:pt x="2040" y="10975"/>
                  </a:cubicBezTo>
                  <a:cubicBezTo>
                    <a:pt x="-360" y="14240"/>
                    <a:pt x="-360" y="17087"/>
                    <a:pt x="600" y="18761"/>
                  </a:cubicBezTo>
                  <a:cubicBezTo>
                    <a:pt x="1560" y="20436"/>
                    <a:pt x="3480" y="20938"/>
                    <a:pt x="6120" y="21106"/>
                  </a:cubicBezTo>
                  <a:cubicBezTo>
                    <a:pt x="8760" y="21273"/>
                    <a:pt x="12120" y="21106"/>
                    <a:pt x="15480" y="20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7240008" y="5804444"/>
              <a:ext cx="176792" cy="16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84" fill="norm" stroke="1" extrusionOk="0">
                  <a:moveTo>
                    <a:pt x="15307" y="0"/>
                  </a:moveTo>
                  <a:cubicBezTo>
                    <a:pt x="13764" y="4922"/>
                    <a:pt x="12221" y="9843"/>
                    <a:pt x="10807" y="13124"/>
                  </a:cubicBezTo>
                  <a:cubicBezTo>
                    <a:pt x="9392" y="16405"/>
                    <a:pt x="8107" y="18046"/>
                    <a:pt x="6949" y="19276"/>
                  </a:cubicBezTo>
                  <a:cubicBezTo>
                    <a:pt x="5792" y="20506"/>
                    <a:pt x="4764" y="21327"/>
                    <a:pt x="3607" y="21463"/>
                  </a:cubicBezTo>
                  <a:cubicBezTo>
                    <a:pt x="2449" y="21600"/>
                    <a:pt x="1164" y="21053"/>
                    <a:pt x="521" y="20096"/>
                  </a:cubicBezTo>
                  <a:cubicBezTo>
                    <a:pt x="-122" y="19139"/>
                    <a:pt x="-122" y="17772"/>
                    <a:pt x="264" y="16405"/>
                  </a:cubicBezTo>
                  <a:cubicBezTo>
                    <a:pt x="649" y="15038"/>
                    <a:pt x="1421" y="13671"/>
                    <a:pt x="4249" y="13944"/>
                  </a:cubicBezTo>
                  <a:cubicBezTo>
                    <a:pt x="7078" y="14218"/>
                    <a:pt x="11964" y="16132"/>
                    <a:pt x="15178" y="17089"/>
                  </a:cubicBezTo>
                  <a:cubicBezTo>
                    <a:pt x="18392" y="18046"/>
                    <a:pt x="19935" y="18046"/>
                    <a:pt x="21478" y="18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7454900" y="5717246"/>
              <a:ext cx="136052" cy="30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482" fill="norm" stroke="1" extrusionOk="0">
                  <a:moveTo>
                    <a:pt x="11435" y="764"/>
                  </a:moveTo>
                  <a:cubicBezTo>
                    <a:pt x="12706" y="323"/>
                    <a:pt x="13976" y="-118"/>
                    <a:pt x="15247" y="29"/>
                  </a:cubicBezTo>
                  <a:cubicBezTo>
                    <a:pt x="16518" y="176"/>
                    <a:pt x="17788" y="911"/>
                    <a:pt x="19059" y="2894"/>
                  </a:cubicBezTo>
                  <a:cubicBezTo>
                    <a:pt x="20329" y="4878"/>
                    <a:pt x="21600" y="8111"/>
                    <a:pt x="18424" y="11417"/>
                  </a:cubicBezTo>
                  <a:cubicBezTo>
                    <a:pt x="15247" y="14723"/>
                    <a:pt x="7624" y="18102"/>
                    <a:pt x="0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6932471" y="5419175"/>
              <a:ext cx="147779" cy="188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64" fill="norm" stroke="1" extrusionOk="0">
                  <a:moveTo>
                    <a:pt x="3899" y="9844"/>
                  </a:moveTo>
                  <a:cubicBezTo>
                    <a:pt x="3595" y="12724"/>
                    <a:pt x="3291" y="15604"/>
                    <a:pt x="2682" y="17764"/>
                  </a:cubicBezTo>
                  <a:cubicBezTo>
                    <a:pt x="2074" y="19924"/>
                    <a:pt x="1161" y="21364"/>
                    <a:pt x="553" y="21364"/>
                  </a:cubicBezTo>
                  <a:cubicBezTo>
                    <a:pt x="-56" y="21364"/>
                    <a:pt x="-360" y="19924"/>
                    <a:pt x="705" y="16564"/>
                  </a:cubicBezTo>
                  <a:cubicBezTo>
                    <a:pt x="1770" y="13204"/>
                    <a:pt x="4203" y="7924"/>
                    <a:pt x="6333" y="4804"/>
                  </a:cubicBezTo>
                  <a:cubicBezTo>
                    <a:pt x="8463" y="1684"/>
                    <a:pt x="10288" y="724"/>
                    <a:pt x="11961" y="244"/>
                  </a:cubicBezTo>
                  <a:cubicBezTo>
                    <a:pt x="13634" y="-236"/>
                    <a:pt x="15155" y="-236"/>
                    <a:pt x="16677" y="2404"/>
                  </a:cubicBezTo>
                  <a:cubicBezTo>
                    <a:pt x="18198" y="5044"/>
                    <a:pt x="19719" y="10324"/>
                    <a:pt x="21240" y="156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7639050" y="5865828"/>
              <a:ext cx="165100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8" y="10800"/>
                    <a:pt x="9415" y="0"/>
                    <a:pt x="13015" y="0"/>
                  </a:cubicBezTo>
                  <a:cubicBezTo>
                    <a:pt x="16615" y="0"/>
                    <a:pt x="19108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7658100" y="5969544"/>
              <a:ext cx="120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8002372" y="5590258"/>
              <a:ext cx="252628" cy="601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39" fill="norm" stroke="1" extrusionOk="0">
                  <a:moveTo>
                    <a:pt x="21483" y="848"/>
                  </a:moveTo>
                  <a:cubicBezTo>
                    <a:pt x="20763" y="470"/>
                    <a:pt x="20043" y="91"/>
                    <a:pt x="18063" y="15"/>
                  </a:cubicBezTo>
                  <a:cubicBezTo>
                    <a:pt x="16083" y="-61"/>
                    <a:pt x="12843" y="166"/>
                    <a:pt x="10593" y="583"/>
                  </a:cubicBezTo>
                  <a:cubicBezTo>
                    <a:pt x="8343" y="1000"/>
                    <a:pt x="7083" y="1606"/>
                    <a:pt x="6903" y="2326"/>
                  </a:cubicBezTo>
                  <a:cubicBezTo>
                    <a:pt x="6723" y="3046"/>
                    <a:pt x="7623" y="3880"/>
                    <a:pt x="8793" y="4865"/>
                  </a:cubicBezTo>
                  <a:cubicBezTo>
                    <a:pt x="9963" y="5851"/>
                    <a:pt x="11403" y="6987"/>
                    <a:pt x="11853" y="7935"/>
                  </a:cubicBezTo>
                  <a:cubicBezTo>
                    <a:pt x="12303" y="8882"/>
                    <a:pt x="11763" y="9640"/>
                    <a:pt x="10683" y="10208"/>
                  </a:cubicBezTo>
                  <a:cubicBezTo>
                    <a:pt x="9603" y="10777"/>
                    <a:pt x="7983" y="11156"/>
                    <a:pt x="6633" y="11270"/>
                  </a:cubicBezTo>
                  <a:cubicBezTo>
                    <a:pt x="5283" y="11383"/>
                    <a:pt x="4203" y="11232"/>
                    <a:pt x="4113" y="11042"/>
                  </a:cubicBezTo>
                  <a:cubicBezTo>
                    <a:pt x="4023" y="10853"/>
                    <a:pt x="4923" y="10625"/>
                    <a:pt x="5913" y="10512"/>
                  </a:cubicBezTo>
                  <a:cubicBezTo>
                    <a:pt x="6903" y="10398"/>
                    <a:pt x="7983" y="10398"/>
                    <a:pt x="8793" y="10550"/>
                  </a:cubicBezTo>
                  <a:cubicBezTo>
                    <a:pt x="9603" y="10701"/>
                    <a:pt x="10143" y="11004"/>
                    <a:pt x="10413" y="11345"/>
                  </a:cubicBezTo>
                  <a:cubicBezTo>
                    <a:pt x="10683" y="11686"/>
                    <a:pt x="10683" y="12065"/>
                    <a:pt x="9513" y="12899"/>
                  </a:cubicBezTo>
                  <a:cubicBezTo>
                    <a:pt x="8343" y="13733"/>
                    <a:pt x="6003" y="15021"/>
                    <a:pt x="4203" y="16120"/>
                  </a:cubicBezTo>
                  <a:cubicBezTo>
                    <a:pt x="2403" y="17219"/>
                    <a:pt x="1143" y="18128"/>
                    <a:pt x="513" y="18848"/>
                  </a:cubicBezTo>
                  <a:cubicBezTo>
                    <a:pt x="-117" y="19568"/>
                    <a:pt x="-117" y="20099"/>
                    <a:pt x="243" y="20478"/>
                  </a:cubicBezTo>
                  <a:cubicBezTo>
                    <a:pt x="603" y="20857"/>
                    <a:pt x="1323" y="21084"/>
                    <a:pt x="3483" y="21236"/>
                  </a:cubicBezTo>
                  <a:cubicBezTo>
                    <a:pt x="5643" y="21387"/>
                    <a:pt x="9243" y="21463"/>
                    <a:pt x="12843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8648700" y="5404394"/>
              <a:ext cx="63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8521700" y="5627586"/>
              <a:ext cx="2095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800" y="10932"/>
                    <a:pt x="9600" y="1332"/>
                    <a:pt x="13200" y="132"/>
                  </a:cubicBezTo>
                  <a:cubicBezTo>
                    <a:pt x="16800" y="-1068"/>
                    <a:pt x="19200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8589242" y="5693124"/>
              <a:ext cx="129308" cy="125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0937" fill="norm" stroke="1" extrusionOk="0">
                  <a:moveTo>
                    <a:pt x="8741" y="1627"/>
                  </a:moveTo>
                  <a:cubicBezTo>
                    <a:pt x="7348" y="2689"/>
                    <a:pt x="5954" y="3751"/>
                    <a:pt x="5083" y="6230"/>
                  </a:cubicBezTo>
                  <a:cubicBezTo>
                    <a:pt x="4212" y="8709"/>
                    <a:pt x="3864" y="12604"/>
                    <a:pt x="3167" y="15613"/>
                  </a:cubicBezTo>
                  <a:cubicBezTo>
                    <a:pt x="2470" y="18623"/>
                    <a:pt x="1425" y="20748"/>
                    <a:pt x="728" y="20925"/>
                  </a:cubicBezTo>
                  <a:cubicBezTo>
                    <a:pt x="31" y="21102"/>
                    <a:pt x="-317" y="19332"/>
                    <a:pt x="380" y="16499"/>
                  </a:cubicBezTo>
                  <a:cubicBezTo>
                    <a:pt x="1077" y="13666"/>
                    <a:pt x="2818" y="9771"/>
                    <a:pt x="5431" y="6584"/>
                  </a:cubicBezTo>
                  <a:cubicBezTo>
                    <a:pt x="8044" y="3397"/>
                    <a:pt x="11528" y="918"/>
                    <a:pt x="13967" y="210"/>
                  </a:cubicBezTo>
                  <a:cubicBezTo>
                    <a:pt x="16406" y="-498"/>
                    <a:pt x="17799" y="564"/>
                    <a:pt x="18844" y="3751"/>
                  </a:cubicBezTo>
                  <a:cubicBezTo>
                    <a:pt x="19889" y="6938"/>
                    <a:pt x="20586" y="12250"/>
                    <a:pt x="20935" y="15436"/>
                  </a:cubicBezTo>
                  <a:cubicBezTo>
                    <a:pt x="21283" y="18623"/>
                    <a:pt x="21283" y="19686"/>
                    <a:pt x="21283" y="207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9150350" y="5582194"/>
              <a:ext cx="508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9182100" y="5537744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9226550" y="5413014"/>
              <a:ext cx="151895" cy="327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52" fill="norm" stroke="1" extrusionOk="0">
                  <a:moveTo>
                    <a:pt x="20700" y="4006"/>
                  </a:moveTo>
                  <a:cubicBezTo>
                    <a:pt x="21000" y="3314"/>
                    <a:pt x="21300" y="2621"/>
                    <a:pt x="21450" y="1929"/>
                  </a:cubicBezTo>
                  <a:cubicBezTo>
                    <a:pt x="21600" y="1237"/>
                    <a:pt x="21600" y="544"/>
                    <a:pt x="20850" y="198"/>
                  </a:cubicBezTo>
                  <a:cubicBezTo>
                    <a:pt x="20100" y="-148"/>
                    <a:pt x="18600" y="-148"/>
                    <a:pt x="15750" y="1098"/>
                  </a:cubicBezTo>
                  <a:cubicBezTo>
                    <a:pt x="12900" y="2344"/>
                    <a:pt x="8700" y="4837"/>
                    <a:pt x="6150" y="8090"/>
                  </a:cubicBezTo>
                  <a:cubicBezTo>
                    <a:pt x="3600" y="11344"/>
                    <a:pt x="2700" y="15360"/>
                    <a:pt x="1950" y="17714"/>
                  </a:cubicBezTo>
                  <a:cubicBezTo>
                    <a:pt x="1200" y="20067"/>
                    <a:pt x="600" y="20760"/>
                    <a:pt x="0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9156699" y="5645694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4400"/>
                    <a:pt x="7680" y="7200"/>
                    <a:pt x="11280" y="3600"/>
                  </a:cubicBezTo>
                  <a:cubicBezTo>
                    <a:pt x="14880" y="0"/>
                    <a:pt x="1824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9599482" y="5512344"/>
              <a:ext cx="22396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21360" y="0"/>
                  </a:moveTo>
                  <a:cubicBezTo>
                    <a:pt x="18130" y="3600"/>
                    <a:pt x="14900" y="7200"/>
                    <a:pt x="12377" y="9600"/>
                  </a:cubicBezTo>
                  <a:cubicBezTo>
                    <a:pt x="9853" y="12000"/>
                    <a:pt x="8037" y="13200"/>
                    <a:pt x="6624" y="14000"/>
                  </a:cubicBezTo>
                  <a:cubicBezTo>
                    <a:pt x="5210" y="14800"/>
                    <a:pt x="4201" y="15200"/>
                    <a:pt x="3192" y="15400"/>
                  </a:cubicBezTo>
                  <a:cubicBezTo>
                    <a:pt x="2182" y="15600"/>
                    <a:pt x="1173" y="15600"/>
                    <a:pt x="567" y="14900"/>
                  </a:cubicBezTo>
                  <a:cubicBezTo>
                    <a:pt x="-38" y="14200"/>
                    <a:pt x="-240" y="12800"/>
                    <a:pt x="366" y="11500"/>
                  </a:cubicBezTo>
                  <a:cubicBezTo>
                    <a:pt x="971" y="10200"/>
                    <a:pt x="2384" y="9000"/>
                    <a:pt x="3696" y="8400"/>
                  </a:cubicBezTo>
                  <a:cubicBezTo>
                    <a:pt x="5009" y="7800"/>
                    <a:pt x="6220" y="7800"/>
                    <a:pt x="7532" y="8800"/>
                  </a:cubicBezTo>
                  <a:cubicBezTo>
                    <a:pt x="8844" y="9800"/>
                    <a:pt x="10257" y="11800"/>
                    <a:pt x="11872" y="14100"/>
                  </a:cubicBezTo>
                  <a:cubicBezTo>
                    <a:pt x="13487" y="16400"/>
                    <a:pt x="15304" y="19000"/>
                    <a:pt x="171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9883758" y="5532121"/>
              <a:ext cx="161942" cy="196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067" fill="norm" stroke="1" extrusionOk="0">
                  <a:moveTo>
                    <a:pt x="20919" y="1286"/>
                  </a:moveTo>
                  <a:cubicBezTo>
                    <a:pt x="20099" y="376"/>
                    <a:pt x="19278" y="-533"/>
                    <a:pt x="16818" y="376"/>
                  </a:cubicBezTo>
                  <a:cubicBezTo>
                    <a:pt x="14357" y="1286"/>
                    <a:pt x="10256" y="4014"/>
                    <a:pt x="7248" y="6288"/>
                  </a:cubicBezTo>
                  <a:cubicBezTo>
                    <a:pt x="4241" y="8562"/>
                    <a:pt x="2327" y="10381"/>
                    <a:pt x="1096" y="11859"/>
                  </a:cubicBezTo>
                  <a:cubicBezTo>
                    <a:pt x="-134" y="13336"/>
                    <a:pt x="-681" y="14473"/>
                    <a:pt x="1370" y="15838"/>
                  </a:cubicBezTo>
                  <a:cubicBezTo>
                    <a:pt x="3420" y="17202"/>
                    <a:pt x="8068" y="18793"/>
                    <a:pt x="11076" y="19703"/>
                  </a:cubicBezTo>
                  <a:cubicBezTo>
                    <a:pt x="14084" y="20612"/>
                    <a:pt x="15451" y="20840"/>
                    <a:pt x="16818" y="21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9912350" y="5664744"/>
              <a:ext cx="1524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10204450" y="5486944"/>
              <a:ext cx="444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6253"/>
                    <a:pt x="11314" y="12505"/>
                    <a:pt x="8229" y="16105"/>
                  </a:cubicBezTo>
                  <a:cubicBezTo>
                    <a:pt x="5143" y="19705"/>
                    <a:pt x="4114" y="20653"/>
                    <a:pt x="3086" y="21126"/>
                  </a:cubicBezTo>
                  <a:cubicBezTo>
                    <a:pt x="2057" y="21600"/>
                    <a:pt x="1029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10147299" y="5457623"/>
              <a:ext cx="184938" cy="315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1435" fill="norm" stroke="1" extrusionOk="0">
                  <a:moveTo>
                    <a:pt x="6409" y="6315"/>
                  </a:moveTo>
                  <a:cubicBezTo>
                    <a:pt x="6409" y="4875"/>
                    <a:pt x="6409" y="3435"/>
                    <a:pt x="7477" y="2283"/>
                  </a:cubicBezTo>
                  <a:cubicBezTo>
                    <a:pt x="8545" y="1131"/>
                    <a:pt x="10681" y="267"/>
                    <a:pt x="12818" y="51"/>
                  </a:cubicBezTo>
                  <a:cubicBezTo>
                    <a:pt x="14954" y="-165"/>
                    <a:pt x="17090" y="267"/>
                    <a:pt x="18752" y="2139"/>
                  </a:cubicBezTo>
                  <a:cubicBezTo>
                    <a:pt x="20413" y="4011"/>
                    <a:pt x="21600" y="7323"/>
                    <a:pt x="19938" y="10419"/>
                  </a:cubicBezTo>
                  <a:cubicBezTo>
                    <a:pt x="18277" y="13515"/>
                    <a:pt x="13767" y="16395"/>
                    <a:pt x="9969" y="18195"/>
                  </a:cubicBezTo>
                  <a:cubicBezTo>
                    <a:pt x="6171" y="19995"/>
                    <a:pt x="3086" y="20715"/>
                    <a:pt x="0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8711110" y="6052094"/>
              <a:ext cx="141058" cy="16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471" fill="norm" stroke="1" extrusionOk="0">
                  <a:moveTo>
                    <a:pt x="18944" y="6732"/>
                  </a:moveTo>
                  <a:cubicBezTo>
                    <a:pt x="18318" y="4488"/>
                    <a:pt x="17692" y="2244"/>
                    <a:pt x="16439" y="1122"/>
                  </a:cubicBezTo>
                  <a:cubicBezTo>
                    <a:pt x="15187" y="0"/>
                    <a:pt x="13309" y="0"/>
                    <a:pt x="10805" y="1403"/>
                  </a:cubicBezTo>
                  <a:cubicBezTo>
                    <a:pt x="8300" y="2805"/>
                    <a:pt x="5170" y="5610"/>
                    <a:pt x="2978" y="8696"/>
                  </a:cubicBezTo>
                  <a:cubicBezTo>
                    <a:pt x="787" y="11782"/>
                    <a:pt x="-465" y="15148"/>
                    <a:pt x="161" y="17532"/>
                  </a:cubicBezTo>
                  <a:cubicBezTo>
                    <a:pt x="787" y="19917"/>
                    <a:pt x="3292" y="21319"/>
                    <a:pt x="6578" y="21460"/>
                  </a:cubicBezTo>
                  <a:cubicBezTo>
                    <a:pt x="9865" y="21600"/>
                    <a:pt x="13935" y="20478"/>
                    <a:pt x="16752" y="17532"/>
                  </a:cubicBezTo>
                  <a:cubicBezTo>
                    <a:pt x="19570" y="14587"/>
                    <a:pt x="21135" y="9818"/>
                    <a:pt x="20822" y="6592"/>
                  </a:cubicBezTo>
                  <a:cubicBezTo>
                    <a:pt x="20509" y="3366"/>
                    <a:pt x="18318" y="1683"/>
                    <a:pt x="161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9594877" y="6058460"/>
              <a:ext cx="109143" cy="139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0876" fill="norm" stroke="1" extrusionOk="0">
                  <a:moveTo>
                    <a:pt x="19557" y="3809"/>
                  </a:moveTo>
                  <a:cubicBezTo>
                    <a:pt x="18742" y="2221"/>
                    <a:pt x="17927" y="633"/>
                    <a:pt x="16500" y="156"/>
                  </a:cubicBezTo>
                  <a:cubicBezTo>
                    <a:pt x="15074" y="-320"/>
                    <a:pt x="13036" y="315"/>
                    <a:pt x="10387" y="1745"/>
                  </a:cubicBezTo>
                  <a:cubicBezTo>
                    <a:pt x="7738" y="3174"/>
                    <a:pt x="4478" y="5398"/>
                    <a:pt x="2440" y="8574"/>
                  </a:cubicBezTo>
                  <a:cubicBezTo>
                    <a:pt x="402" y="11751"/>
                    <a:pt x="-413" y="15880"/>
                    <a:pt x="198" y="18262"/>
                  </a:cubicBezTo>
                  <a:cubicBezTo>
                    <a:pt x="810" y="20645"/>
                    <a:pt x="2847" y="21280"/>
                    <a:pt x="6108" y="20645"/>
                  </a:cubicBezTo>
                  <a:cubicBezTo>
                    <a:pt x="9368" y="20009"/>
                    <a:pt x="13851" y="18104"/>
                    <a:pt x="16704" y="15404"/>
                  </a:cubicBezTo>
                  <a:cubicBezTo>
                    <a:pt x="19557" y="12704"/>
                    <a:pt x="20779" y="9209"/>
                    <a:pt x="20983" y="6668"/>
                  </a:cubicBezTo>
                  <a:cubicBezTo>
                    <a:pt x="21187" y="4127"/>
                    <a:pt x="20372" y="2539"/>
                    <a:pt x="18945" y="1586"/>
                  </a:cubicBezTo>
                  <a:cubicBezTo>
                    <a:pt x="17519" y="633"/>
                    <a:pt x="15481" y="315"/>
                    <a:pt x="14055" y="1268"/>
                  </a:cubicBezTo>
                  <a:cubicBezTo>
                    <a:pt x="12629" y="2221"/>
                    <a:pt x="11813" y="4445"/>
                    <a:pt x="10998" y="6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9759950" y="6166394"/>
              <a:ext cx="38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9868908" y="6081400"/>
              <a:ext cx="228812" cy="12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972" fill="norm" stroke="1" extrusionOk="0">
                  <a:moveTo>
                    <a:pt x="2878" y="423"/>
                  </a:moveTo>
                  <a:cubicBezTo>
                    <a:pt x="1888" y="1155"/>
                    <a:pt x="897" y="1888"/>
                    <a:pt x="401" y="3169"/>
                  </a:cubicBezTo>
                  <a:cubicBezTo>
                    <a:pt x="-94" y="4450"/>
                    <a:pt x="-94" y="6281"/>
                    <a:pt x="203" y="8111"/>
                  </a:cubicBezTo>
                  <a:cubicBezTo>
                    <a:pt x="500" y="9942"/>
                    <a:pt x="1095" y="11772"/>
                    <a:pt x="3176" y="13054"/>
                  </a:cubicBezTo>
                  <a:cubicBezTo>
                    <a:pt x="5256" y="14335"/>
                    <a:pt x="8823" y="15067"/>
                    <a:pt x="11102" y="15616"/>
                  </a:cubicBezTo>
                  <a:cubicBezTo>
                    <a:pt x="13381" y="16166"/>
                    <a:pt x="14372" y="16532"/>
                    <a:pt x="15264" y="17447"/>
                  </a:cubicBezTo>
                  <a:cubicBezTo>
                    <a:pt x="16156" y="18362"/>
                    <a:pt x="16948" y="19827"/>
                    <a:pt x="17840" y="20559"/>
                  </a:cubicBezTo>
                  <a:cubicBezTo>
                    <a:pt x="18732" y="21291"/>
                    <a:pt x="19723" y="21291"/>
                    <a:pt x="20416" y="18545"/>
                  </a:cubicBezTo>
                  <a:cubicBezTo>
                    <a:pt x="21110" y="15799"/>
                    <a:pt x="21506" y="10308"/>
                    <a:pt x="21407" y="6647"/>
                  </a:cubicBezTo>
                  <a:cubicBezTo>
                    <a:pt x="21308" y="2986"/>
                    <a:pt x="20713" y="1155"/>
                    <a:pt x="20317" y="423"/>
                  </a:cubicBezTo>
                  <a:cubicBezTo>
                    <a:pt x="19921" y="-309"/>
                    <a:pt x="19723" y="57"/>
                    <a:pt x="19524" y="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0160000" y="6185444"/>
              <a:ext cx="25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4201655" y="6616036"/>
              <a:ext cx="116345" cy="261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525" fill="norm" stroke="1" extrusionOk="0">
                  <a:moveTo>
                    <a:pt x="20829" y="16299"/>
                  </a:moveTo>
                  <a:cubicBezTo>
                    <a:pt x="17419" y="13860"/>
                    <a:pt x="14008" y="11422"/>
                    <a:pt x="12113" y="8809"/>
                  </a:cubicBezTo>
                  <a:cubicBezTo>
                    <a:pt x="10219" y="6196"/>
                    <a:pt x="9840" y="3409"/>
                    <a:pt x="10597" y="1841"/>
                  </a:cubicBezTo>
                  <a:cubicBezTo>
                    <a:pt x="11355" y="273"/>
                    <a:pt x="13250" y="-75"/>
                    <a:pt x="15334" y="12"/>
                  </a:cubicBezTo>
                  <a:cubicBezTo>
                    <a:pt x="17419" y="99"/>
                    <a:pt x="19692" y="622"/>
                    <a:pt x="20450" y="2277"/>
                  </a:cubicBezTo>
                  <a:cubicBezTo>
                    <a:pt x="21208" y="3931"/>
                    <a:pt x="20450" y="6719"/>
                    <a:pt x="17608" y="8983"/>
                  </a:cubicBezTo>
                  <a:cubicBezTo>
                    <a:pt x="14766" y="11248"/>
                    <a:pt x="9840" y="12990"/>
                    <a:pt x="6429" y="14122"/>
                  </a:cubicBezTo>
                  <a:cubicBezTo>
                    <a:pt x="3019" y="15254"/>
                    <a:pt x="1124" y="15777"/>
                    <a:pt x="366" y="16473"/>
                  </a:cubicBezTo>
                  <a:cubicBezTo>
                    <a:pt x="-392" y="17170"/>
                    <a:pt x="-13" y="18041"/>
                    <a:pt x="1882" y="18912"/>
                  </a:cubicBezTo>
                  <a:cubicBezTo>
                    <a:pt x="3776" y="19783"/>
                    <a:pt x="7187" y="20654"/>
                    <a:pt x="10597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4902200" y="6655344"/>
              <a:ext cx="254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120"/>
                    <a:pt x="10800" y="10240"/>
                    <a:pt x="7200" y="13840"/>
                  </a:cubicBezTo>
                  <a:cubicBezTo>
                    <a:pt x="3600" y="17440"/>
                    <a:pt x="1800" y="195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4870450" y="6592789"/>
              <a:ext cx="222250" cy="14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21460"/>
                  </a:moveTo>
                  <a:cubicBezTo>
                    <a:pt x="0" y="17703"/>
                    <a:pt x="0" y="13947"/>
                    <a:pt x="1234" y="10660"/>
                  </a:cubicBezTo>
                  <a:cubicBezTo>
                    <a:pt x="2469" y="7373"/>
                    <a:pt x="4937" y="4556"/>
                    <a:pt x="7406" y="2677"/>
                  </a:cubicBezTo>
                  <a:cubicBezTo>
                    <a:pt x="9874" y="799"/>
                    <a:pt x="12343" y="-140"/>
                    <a:pt x="14709" y="17"/>
                  </a:cubicBezTo>
                  <a:cubicBezTo>
                    <a:pt x="17074" y="173"/>
                    <a:pt x="19337" y="1425"/>
                    <a:pt x="21600" y="2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4921250" y="6706144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4959350" y="6864894"/>
              <a:ext cx="1079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5003800" y="6883944"/>
              <a:ext cx="762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0"/>
                    <a:pt x="15600" y="0"/>
                    <a:pt x="12000" y="2160"/>
                  </a:cubicBezTo>
                  <a:cubicBezTo>
                    <a:pt x="8400" y="4320"/>
                    <a:pt x="4200" y="8640"/>
                    <a:pt x="21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5192555" y="6671717"/>
              <a:ext cx="65246" cy="237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459" fill="norm" stroke="1" extrusionOk="0">
                  <a:moveTo>
                    <a:pt x="20806" y="241"/>
                  </a:moveTo>
                  <a:cubicBezTo>
                    <a:pt x="17431" y="50"/>
                    <a:pt x="14056" y="-141"/>
                    <a:pt x="11356" y="146"/>
                  </a:cubicBezTo>
                  <a:cubicBezTo>
                    <a:pt x="8656" y="432"/>
                    <a:pt x="6631" y="1197"/>
                    <a:pt x="4268" y="3491"/>
                  </a:cubicBezTo>
                  <a:cubicBezTo>
                    <a:pt x="1906" y="5785"/>
                    <a:pt x="-794" y="9608"/>
                    <a:pt x="218" y="12857"/>
                  </a:cubicBezTo>
                  <a:cubicBezTo>
                    <a:pt x="1231" y="16107"/>
                    <a:pt x="5956" y="18783"/>
                    <a:pt x="10681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5257255" y="6712494"/>
              <a:ext cx="178345" cy="163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27" fill="norm" stroke="1" extrusionOk="0">
                  <a:moveTo>
                    <a:pt x="21411" y="0"/>
                  </a:moveTo>
                  <a:cubicBezTo>
                    <a:pt x="18362" y="5815"/>
                    <a:pt x="15312" y="11631"/>
                    <a:pt x="12517" y="15231"/>
                  </a:cubicBezTo>
                  <a:cubicBezTo>
                    <a:pt x="9722" y="18831"/>
                    <a:pt x="7180" y="20215"/>
                    <a:pt x="5275" y="20908"/>
                  </a:cubicBezTo>
                  <a:cubicBezTo>
                    <a:pt x="3369" y="21600"/>
                    <a:pt x="2098" y="21600"/>
                    <a:pt x="1209" y="20908"/>
                  </a:cubicBezTo>
                  <a:cubicBezTo>
                    <a:pt x="319" y="20215"/>
                    <a:pt x="-189" y="18831"/>
                    <a:pt x="65" y="17723"/>
                  </a:cubicBezTo>
                  <a:cubicBezTo>
                    <a:pt x="319" y="16615"/>
                    <a:pt x="1336" y="15785"/>
                    <a:pt x="3115" y="15369"/>
                  </a:cubicBezTo>
                  <a:cubicBezTo>
                    <a:pt x="4893" y="14954"/>
                    <a:pt x="7435" y="14954"/>
                    <a:pt x="10230" y="15646"/>
                  </a:cubicBezTo>
                  <a:cubicBezTo>
                    <a:pt x="13025" y="16338"/>
                    <a:pt x="16075" y="17723"/>
                    <a:pt x="19124" y="191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5492750" y="6648994"/>
              <a:ext cx="89619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600" fill="norm" stroke="1" extrusionOk="0">
                  <a:moveTo>
                    <a:pt x="0" y="0"/>
                  </a:moveTo>
                  <a:cubicBezTo>
                    <a:pt x="2945" y="0"/>
                    <a:pt x="5891" y="0"/>
                    <a:pt x="9573" y="1200"/>
                  </a:cubicBezTo>
                  <a:cubicBezTo>
                    <a:pt x="13255" y="2400"/>
                    <a:pt x="17673" y="4800"/>
                    <a:pt x="19636" y="7280"/>
                  </a:cubicBezTo>
                  <a:cubicBezTo>
                    <a:pt x="21600" y="9760"/>
                    <a:pt x="21109" y="12320"/>
                    <a:pt x="17673" y="14720"/>
                  </a:cubicBezTo>
                  <a:cubicBezTo>
                    <a:pt x="14236" y="17120"/>
                    <a:pt x="7855" y="19360"/>
                    <a:pt x="14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5858081" y="6782344"/>
              <a:ext cx="160925" cy="98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27" fill="norm" stroke="1" extrusionOk="0">
                  <a:moveTo>
                    <a:pt x="2076" y="0"/>
                  </a:moveTo>
                  <a:cubicBezTo>
                    <a:pt x="1515" y="2298"/>
                    <a:pt x="954" y="4596"/>
                    <a:pt x="533" y="6894"/>
                  </a:cubicBezTo>
                  <a:cubicBezTo>
                    <a:pt x="113" y="9191"/>
                    <a:pt x="-168" y="11489"/>
                    <a:pt x="113" y="13557"/>
                  </a:cubicBezTo>
                  <a:cubicBezTo>
                    <a:pt x="393" y="15626"/>
                    <a:pt x="1235" y="17464"/>
                    <a:pt x="2777" y="17464"/>
                  </a:cubicBezTo>
                  <a:cubicBezTo>
                    <a:pt x="4320" y="17464"/>
                    <a:pt x="6564" y="15626"/>
                    <a:pt x="7967" y="15855"/>
                  </a:cubicBezTo>
                  <a:cubicBezTo>
                    <a:pt x="9370" y="16085"/>
                    <a:pt x="9931" y="18383"/>
                    <a:pt x="10913" y="19762"/>
                  </a:cubicBezTo>
                  <a:cubicBezTo>
                    <a:pt x="11894" y="21140"/>
                    <a:pt x="13297" y="21600"/>
                    <a:pt x="14840" y="21370"/>
                  </a:cubicBezTo>
                  <a:cubicBezTo>
                    <a:pt x="16383" y="21140"/>
                    <a:pt x="18066" y="20221"/>
                    <a:pt x="19188" y="18613"/>
                  </a:cubicBezTo>
                  <a:cubicBezTo>
                    <a:pt x="20310" y="17004"/>
                    <a:pt x="20871" y="14706"/>
                    <a:pt x="21151" y="12409"/>
                  </a:cubicBezTo>
                  <a:cubicBezTo>
                    <a:pt x="21432" y="10111"/>
                    <a:pt x="21432" y="7813"/>
                    <a:pt x="20731" y="6664"/>
                  </a:cubicBezTo>
                  <a:cubicBezTo>
                    <a:pt x="20029" y="5515"/>
                    <a:pt x="18627" y="5515"/>
                    <a:pt x="17224" y="5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6051550" y="6826794"/>
              <a:ext cx="13923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2400"/>
                    <a:pt x="18514" y="4800"/>
                    <a:pt x="20057" y="8400"/>
                  </a:cubicBezTo>
                  <a:cubicBezTo>
                    <a:pt x="21600" y="12000"/>
                    <a:pt x="15429" y="16800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6076950" y="6725194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6122346" y="6598194"/>
              <a:ext cx="34830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8188" y="0"/>
                  </a:moveTo>
                  <a:cubicBezTo>
                    <a:pt x="7403" y="4186"/>
                    <a:pt x="6617" y="8372"/>
                    <a:pt x="6421" y="11805"/>
                  </a:cubicBezTo>
                  <a:cubicBezTo>
                    <a:pt x="6225" y="15237"/>
                    <a:pt x="6617" y="17916"/>
                    <a:pt x="7076" y="19507"/>
                  </a:cubicBezTo>
                  <a:cubicBezTo>
                    <a:pt x="7534" y="21098"/>
                    <a:pt x="8057" y="21600"/>
                    <a:pt x="7861" y="21600"/>
                  </a:cubicBezTo>
                  <a:cubicBezTo>
                    <a:pt x="7665" y="21600"/>
                    <a:pt x="6748" y="21098"/>
                    <a:pt x="5439" y="20177"/>
                  </a:cubicBezTo>
                  <a:cubicBezTo>
                    <a:pt x="4130" y="19256"/>
                    <a:pt x="2428" y="17916"/>
                    <a:pt x="1381" y="16912"/>
                  </a:cubicBezTo>
                  <a:cubicBezTo>
                    <a:pt x="334" y="15907"/>
                    <a:pt x="-59" y="15237"/>
                    <a:pt x="6" y="14567"/>
                  </a:cubicBezTo>
                  <a:cubicBezTo>
                    <a:pt x="72" y="13898"/>
                    <a:pt x="596" y="13228"/>
                    <a:pt x="2428" y="11637"/>
                  </a:cubicBezTo>
                  <a:cubicBezTo>
                    <a:pt x="4261" y="10047"/>
                    <a:pt x="7403" y="7535"/>
                    <a:pt x="9366" y="5944"/>
                  </a:cubicBezTo>
                  <a:cubicBezTo>
                    <a:pt x="11330" y="4353"/>
                    <a:pt x="12116" y="3684"/>
                    <a:pt x="12770" y="3098"/>
                  </a:cubicBezTo>
                  <a:cubicBezTo>
                    <a:pt x="13425" y="2512"/>
                    <a:pt x="13948" y="2009"/>
                    <a:pt x="14079" y="2177"/>
                  </a:cubicBezTo>
                  <a:cubicBezTo>
                    <a:pt x="14210" y="2344"/>
                    <a:pt x="13948" y="3181"/>
                    <a:pt x="13752" y="5358"/>
                  </a:cubicBezTo>
                  <a:cubicBezTo>
                    <a:pt x="13556" y="7535"/>
                    <a:pt x="13425" y="11051"/>
                    <a:pt x="13294" y="13312"/>
                  </a:cubicBezTo>
                  <a:cubicBezTo>
                    <a:pt x="13163" y="15572"/>
                    <a:pt x="13032" y="16577"/>
                    <a:pt x="12770" y="17665"/>
                  </a:cubicBezTo>
                  <a:cubicBezTo>
                    <a:pt x="12508" y="18753"/>
                    <a:pt x="12116" y="19926"/>
                    <a:pt x="11985" y="20009"/>
                  </a:cubicBezTo>
                  <a:cubicBezTo>
                    <a:pt x="11854" y="20093"/>
                    <a:pt x="11985" y="19088"/>
                    <a:pt x="12770" y="17749"/>
                  </a:cubicBezTo>
                  <a:cubicBezTo>
                    <a:pt x="13556" y="16409"/>
                    <a:pt x="14996" y="14735"/>
                    <a:pt x="16370" y="13730"/>
                  </a:cubicBezTo>
                  <a:cubicBezTo>
                    <a:pt x="17745" y="12726"/>
                    <a:pt x="19054" y="12391"/>
                    <a:pt x="19905" y="12558"/>
                  </a:cubicBezTo>
                  <a:cubicBezTo>
                    <a:pt x="20756" y="12726"/>
                    <a:pt x="21148" y="13395"/>
                    <a:pt x="21345" y="14233"/>
                  </a:cubicBezTo>
                  <a:cubicBezTo>
                    <a:pt x="21541" y="15070"/>
                    <a:pt x="21541" y="16074"/>
                    <a:pt x="21541" y="17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7035800" y="6648994"/>
              <a:ext cx="190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093"/>
                    <a:pt x="16800" y="10185"/>
                    <a:pt x="13200" y="13785"/>
                  </a:cubicBezTo>
                  <a:cubicBezTo>
                    <a:pt x="9600" y="17385"/>
                    <a:pt x="4800" y="1949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6997093" y="6591844"/>
              <a:ext cx="235557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fill="norm" stroke="1" extrusionOk="0">
                  <a:moveTo>
                    <a:pt x="623" y="21600"/>
                  </a:moveTo>
                  <a:cubicBezTo>
                    <a:pt x="54" y="18000"/>
                    <a:pt x="-514" y="14400"/>
                    <a:pt x="812" y="11200"/>
                  </a:cubicBezTo>
                  <a:cubicBezTo>
                    <a:pt x="2139" y="8000"/>
                    <a:pt x="5360" y="5200"/>
                    <a:pt x="9054" y="3400"/>
                  </a:cubicBezTo>
                  <a:cubicBezTo>
                    <a:pt x="12749" y="1600"/>
                    <a:pt x="16918" y="800"/>
                    <a:pt x="210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7067549" y="6693444"/>
              <a:ext cx="171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7128139" y="6452229"/>
              <a:ext cx="129912" cy="111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001" fill="norm" stroke="1" extrusionOk="0">
                  <a:moveTo>
                    <a:pt x="5705" y="3584"/>
                  </a:moveTo>
                  <a:cubicBezTo>
                    <a:pt x="3963" y="7984"/>
                    <a:pt x="2221" y="12384"/>
                    <a:pt x="1176" y="15584"/>
                  </a:cubicBezTo>
                  <a:cubicBezTo>
                    <a:pt x="130" y="18784"/>
                    <a:pt x="-218" y="20784"/>
                    <a:pt x="130" y="20984"/>
                  </a:cubicBezTo>
                  <a:cubicBezTo>
                    <a:pt x="479" y="21184"/>
                    <a:pt x="1524" y="19584"/>
                    <a:pt x="3614" y="15984"/>
                  </a:cubicBezTo>
                  <a:cubicBezTo>
                    <a:pt x="5705" y="12384"/>
                    <a:pt x="8840" y="6784"/>
                    <a:pt x="11279" y="3584"/>
                  </a:cubicBezTo>
                  <a:cubicBezTo>
                    <a:pt x="13717" y="384"/>
                    <a:pt x="15459" y="-416"/>
                    <a:pt x="16679" y="184"/>
                  </a:cubicBezTo>
                  <a:cubicBezTo>
                    <a:pt x="17898" y="784"/>
                    <a:pt x="18595" y="2784"/>
                    <a:pt x="19292" y="4984"/>
                  </a:cubicBezTo>
                  <a:cubicBezTo>
                    <a:pt x="19988" y="7184"/>
                    <a:pt x="20685" y="9584"/>
                    <a:pt x="21382" y="11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7162800" y="6825066"/>
              <a:ext cx="101600" cy="90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9" fill="norm" stroke="1" extrusionOk="0">
                  <a:moveTo>
                    <a:pt x="0" y="401"/>
                  </a:moveTo>
                  <a:cubicBezTo>
                    <a:pt x="2700" y="-90"/>
                    <a:pt x="5400" y="-581"/>
                    <a:pt x="8325" y="1874"/>
                  </a:cubicBezTo>
                  <a:cubicBezTo>
                    <a:pt x="11250" y="4328"/>
                    <a:pt x="14400" y="9728"/>
                    <a:pt x="16650" y="13410"/>
                  </a:cubicBezTo>
                  <a:cubicBezTo>
                    <a:pt x="18900" y="17092"/>
                    <a:pt x="20250" y="19055"/>
                    <a:pt x="21600" y="210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7194550" y="6845844"/>
              <a:ext cx="762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450"/>
                    <a:pt x="15600" y="900"/>
                    <a:pt x="12000" y="4500"/>
                  </a:cubicBezTo>
                  <a:cubicBezTo>
                    <a:pt x="8400" y="8100"/>
                    <a:pt x="4200" y="148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7374274" y="6638033"/>
              <a:ext cx="93327" cy="245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48" fill="norm" stroke="1" extrusionOk="0">
                  <a:moveTo>
                    <a:pt x="21164" y="2063"/>
                  </a:moveTo>
                  <a:cubicBezTo>
                    <a:pt x="19724" y="1140"/>
                    <a:pt x="18284" y="217"/>
                    <a:pt x="16124" y="33"/>
                  </a:cubicBezTo>
                  <a:cubicBezTo>
                    <a:pt x="13964" y="-152"/>
                    <a:pt x="11084" y="402"/>
                    <a:pt x="8204" y="2617"/>
                  </a:cubicBezTo>
                  <a:cubicBezTo>
                    <a:pt x="5324" y="4833"/>
                    <a:pt x="2444" y="8710"/>
                    <a:pt x="1004" y="11848"/>
                  </a:cubicBezTo>
                  <a:cubicBezTo>
                    <a:pt x="-436" y="14986"/>
                    <a:pt x="-436" y="17386"/>
                    <a:pt x="1724" y="18863"/>
                  </a:cubicBezTo>
                  <a:cubicBezTo>
                    <a:pt x="3884" y="20340"/>
                    <a:pt x="8204" y="20894"/>
                    <a:pt x="12524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7462572" y="6668044"/>
              <a:ext cx="144728" cy="16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41" fill="norm" stroke="1" extrusionOk="0">
                  <a:moveTo>
                    <a:pt x="21404" y="0"/>
                  </a:moveTo>
                  <a:cubicBezTo>
                    <a:pt x="18587" y="5940"/>
                    <a:pt x="15769" y="11880"/>
                    <a:pt x="12952" y="15525"/>
                  </a:cubicBezTo>
                  <a:cubicBezTo>
                    <a:pt x="10134" y="19170"/>
                    <a:pt x="7317" y="20520"/>
                    <a:pt x="5126" y="21060"/>
                  </a:cubicBezTo>
                  <a:cubicBezTo>
                    <a:pt x="2934" y="21600"/>
                    <a:pt x="1369" y="21330"/>
                    <a:pt x="587" y="20520"/>
                  </a:cubicBezTo>
                  <a:cubicBezTo>
                    <a:pt x="-196" y="19710"/>
                    <a:pt x="-196" y="18360"/>
                    <a:pt x="587" y="17415"/>
                  </a:cubicBezTo>
                  <a:cubicBezTo>
                    <a:pt x="1369" y="16470"/>
                    <a:pt x="2934" y="15930"/>
                    <a:pt x="6065" y="16605"/>
                  </a:cubicBezTo>
                  <a:cubicBezTo>
                    <a:pt x="9195" y="17280"/>
                    <a:pt x="13891" y="19170"/>
                    <a:pt x="18587" y="21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7645400" y="6642644"/>
              <a:ext cx="91219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600" fill="norm" stroke="1" extrusionOk="0">
                  <a:moveTo>
                    <a:pt x="0" y="0"/>
                  </a:moveTo>
                  <a:cubicBezTo>
                    <a:pt x="4909" y="640"/>
                    <a:pt x="9818" y="1280"/>
                    <a:pt x="13991" y="3040"/>
                  </a:cubicBezTo>
                  <a:cubicBezTo>
                    <a:pt x="18164" y="4800"/>
                    <a:pt x="21600" y="7680"/>
                    <a:pt x="21109" y="10320"/>
                  </a:cubicBezTo>
                  <a:cubicBezTo>
                    <a:pt x="20618" y="12960"/>
                    <a:pt x="16200" y="15360"/>
                    <a:pt x="12273" y="17200"/>
                  </a:cubicBezTo>
                  <a:cubicBezTo>
                    <a:pt x="8345" y="19040"/>
                    <a:pt x="4909" y="20320"/>
                    <a:pt x="14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7772400" y="6900317"/>
              <a:ext cx="1016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950" y="12302"/>
                    <a:pt x="9900" y="4448"/>
                    <a:pt x="13500" y="1502"/>
                  </a:cubicBezTo>
                  <a:cubicBezTo>
                    <a:pt x="17100" y="-1443"/>
                    <a:pt x="1935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7" name="Drawing"/>
          <p:cNvGrpSpPr/>
          <p:nvPr/>
        </p:nvGrpSpPr>
        <p:grpSpPr>
          <a:xfrm>
            <a:off x="832939" y="1092199"/>
            <a:ext cx="11962311" cy="8534401"/>
            <a:chOff x="0" y="-12700"/>
            <a:chExt cx="11962310" cy="8534400"/>
          </a:xfrm>
        </p:grpSpPr>
        <p:sp>
          <p:nvSpPr>
            <p:cNvPr id="855" name="Line"/>
            <p:cNvSpPr/>
            <p:nvPr/>
          </p:nvSpPr>
          <p:spPr>
            <a:xfrm>
              <a:off x="0" y="744651"/>
              <a:ext cx="231524" cy="355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42" fill="norm" stroke="1" extrusionOk="0">
                  <a:moveTo>
                    <a:pt x="2235" y="3710"/>
                  </a:moveTo>
                  <a:cubicBezTo>
                    <a:pt x="1846" y="4345"/>
                    <a:pt x="1457" y="4980"/>
                    <a:pt x="1846" y="5362"/>
                  </a:cubicBezTo>
                  <a:cubicBezTo>
                    <a:pt x="2235" y="5743"/>
                    <a:pt x="3403" y="5870"/>
                    <a:pt x="6224" y="5362"/>
                  </a:cubicBezTo>
                  <a:cubicBezTo>
                    <a:pt x="9046" y="4853"/>
                    <a:pt x="13522" y="3710"/>
                    <a:pt x="16149" y="2947"/>
                  </a:cubicBezTo>
                  <a:cubicBezTo>
                    <a:pt x="18776" y="2185"/>
                    <a:pt x="19554" y="1804"/>
                    <a:pt x="20235" y="1359"/>
                  </a:cubicBezTo>
                  <a:cubicBezTo>
                    <a:pt x="20916" y="914"/>
                    <a:pt x="21500" y="406"/>
                    <a:pt x="21208" y="152"/>
                  </a:cubicBezTo>
                  <a:cubicBezTo>
                    <a:pt x="20916" y="-102"/>
                    <a:pt x="19749" y="-102"/>
                    <a:pt x="17608" y="660"/>
                  </a:cubicBezTo>
                  <a:cubicBezTo>
                    <a:pt x="15468" y="1423"/>
                    <a:pt x="12354" y="2947"/>
                    <a:pt x="10700" y="4027"/>
                  </a:cubicBezTo>
                  <a:cubicBezTo>
                    <a:pt x="9046" y="5107"/>
                    <a:pt x="8851" y="5743"/>
                    <a:pt x="9046" y="6314"/>
                  </a:cubicBezTo>
                  <a:cubicBezTo>
                    <a:pt x="9241" y="6886"/>
                    <a:pt x="9824" y="7394"/>
                    <a:pt x="10895" y="7839"/>
                  </a:cubicBezTo>
                  <a:cubicBezTo>
                    <a:pt x="11965" y="8284"/>
                    <a:pt x="13522" y="8665"/>
                    <a:pt x="14008" y="9110"/>
                  </a:cubicBezTo>
                  <a:cubicBezTo>
                    <a:pt x="14495" y="9554"/>
                    <a:pt x="13911" y="10063"/>
                    <a:pt x="11673" y="11397"/>
                  </a:cubicBezTo>
                  <a:cubicBezTo>
                    <a:pt x="9435" y="12731"/>
                    <a:pt x="5543" y="14891"/>
                    <a:pt x="3305" y="16289"/>
                  </a:cubicBezTo>
                  <a:cubicBezTo>
                    <a:pt x="1068" y="17686"/>
                    <a:pt x="484" y="18322"/>
                    <a:pt x="192" y="19020"/>
                  </a:cubicBezTo>
                  <a:cubicBezTo>
                    <a:pt x="-100" y="19719"/>
                    <a:pt x="-100" y="20482"/>
                    <a:pt x="484" y="20926"/>
                  </a:cubicBezTo>
                  <a:cubicBezTo>
                    <a:pt x="1068" y="21371"/>
                    <a:pt x="2235" y="21498"/>
                    <a:pt x="4668" y="21117"/>
                  </a:cubicBezTo>
                  <a:cubicBezTo>
                    <a:pt x="7100" y="20736"/>
                    <a:pt x="10797" y="19846"/>
                    <a:pt x="14495" y="18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185177" y="948266"/>
              <a:ext cx="207434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24" y="2335"/>
                  </a:moveTo>
                  <a:cubicBezTo>
                    <a:pt x="3967" y="2043"/>
                    <a:pt x="5510" y="1751"/>
                    <a:pt x="6612" y="2335"/>
                  </a:cubicBezTo>
                  <a:cubicBezTo>
                    <a:pt x="7714" y="2919"/>
                    <a:pt x="8376" y="4378"/>
                    <a:pt x="8045" y="7443"/>
                  </a:cubicBezTo>
                  <a:cubicBezTo>
                    <a:pt x="7714" y="10508"/>
                    <a:pt x="6392" y="15178"/>
                    <a:pt x="5180" y="17951"/>
                  </a:cubicBezTo>
                  <a:cubicBezTo>
                    <a:pt x="3967" y="20724"/>
                    <a:pt x="2865" y="21600"/>
                    <a:pt x="1873" y="21600"/>
                  </a:cubicBezTo>
                  <a:cubicBezTo>
                    <a:pt x="882" y="21600"/>
                    <a:pt x="0" y="20724"/>
                    <a:pt x="0" y="19703"/>
                  </a:cubicBezTo>
                  <a:cubicBezTo>
                    <a:pt x="0" y="18681"/>
                    <a:pt x="882" y="17514"/>
                    <a:pt x="3416" y="14595"/>
                  </a:cubicBezTo>
                  <a:cubicBezTo>
                    <a:pt x="5951" y="11676"/>
                    <a:pt x="10139" y="7005"/>
                    <a:pt x="12673" y="4086"/>
                  </a:cubicBezTo>
                  <a:cubicBezTo>
                    <a:pt x="15208" y="1168"/>
                    <a:pt x="16090" y="0"/>
                    <a:pt x="15869" y="0"/>
                  </a:cubicBezTo>
                  <a:cubicBezTo>
                    <a:pt x="15649" y="0"/>
                    <a:pt x="14327" y="1168"/>
                    <a:pt x="13335" y="2481"/>
                  </a:cubicBezTo>
                  <a:cubicBezTo>
                    <a:pt x="12343" y="3795"/>
                    <a:pt x="11682" y="5254"/>
                    <a:pt x="11351" y="7005"/>
                  </a:cubicBezTo>
                  <a:cubicBezTo>
                    <a:pt x="11020" y="8757"/>
                    <a:pt x="11020" y="10800"/>
                    <a:pt x="12784" y="12259"/>
                  </a:cubicBezTo>
                  <a:cubicBezTo>
                    <a:pt x="14547" y="13719"/>
                    <a:pt x="18073" y="14595"/>
                    <a:pt x="21600" y="15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30660" y="1166283"/>
              <a:ext cx="2476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800" y="12960"/>
                    <a:pt x="9600" y="5400"/>
                    <a:pt x="13200" y="2160"/>
                  </a:cubicBezTo>
                  <a:cubicBezTo>
                    <a:pt x="16800" y="-1080"/>
                    <a:pt x="19200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57660" y="1162050"/>
              <a:ext cx="1968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7018"/>
                    <a:pt x="9755" y="12436"/>
                    <a:pt x="13355" y="8836"/>
                  </a:cubicBezTo>
                  <a:cubicBezTo>
                    <a:pt x="16955" y="5236"/>
                    <a:pt x="19277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506910" y="96520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487860" y="10922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1211760" y="773569"/>
              <a:ext cx="209551" cy="370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2643"/>
                  </a:moveTo>
                  <a:cubicBezTo>
                    <a:pt x="1745" y="4852"/>
                    <a:pt x="3491" y="7061"/>
                    <a:pt x="4800" y="9332"/>
                  </a:cubicBezTo>
                  <a:cubicBezTo>
                    <a:pt x="6109" y="11602"/>
                    <a:pt x="6982" y="13934"/>
                    <a:pt x="7855" y="15775"/>
                  </a:cubicBezTo>
                  <a:cubicBezTo>
                    <a:pt x="8727" y="17616"/>
                    <a:pt x="9600" y="18966"/>
                    <a:pt x="10473" y="19948"/>
                  </a:cubicBezTo>
                  <a:cubicBezTo>
                    <a:pt x="11345" y="20929"/>
                    <a:pt x="12218" y="21543"/>
                    <a:pt x="12873" y="21482"/>
                  </a:cubicBezTo>
                  <a:cubicBezTo>
                    <a:pt x="13527" y="21420"/>
                    <a:pt x="13964" y="20684"/>
                    <a:pt x="14618" y="18291"/>
                  </a:cubicBezTo>
                  <a:cubicBezTo>
                    <a:pt x="15273" y="15898"/>
                    <a:pt x="16145" y="11848"/>
                    <a:pt x="16909" y="8718"/>
                  </a:cubicBezTo>
                  <a:cubicBezTo>
                    <a:pt x="17673" y="5588"/>
                    <a:pt x="18327" y="3379"/>
                    <a:pt x="18764" y="1968"/>
                  </a:cubicBezTo>
                  <a:cubicBezTo>
                    <a:pt x="19200" y="557"/>
                    <a:pt x="19418" y="-57"/>
                    <a:pt x="19855" y="4"/>
                  </a:cubicBezTo>
                  <a:cubicBezTo>
                    <a:pt x="20291" y="66"/>
                    <a:pt x="20945" y="802"/>
                    <a:pt x="21600" y="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1416406" y="944412"/>
              <a:ext cx="157305" cy="15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028" fill="norm" stroke="1" extrusionOk="0">
                  <a:moveTo>
                    <a:pt x="11899" y="6370"/>
                  </a:moveTo>
                  <a:cubicBezTo>
                    <a:pt x="11899" y="4910"/>
                    <a:pt x="11899" y="3451"/>
                    <a:pt x="11467" y="2137"/>
                  </a:cubicBezTo>
                  <a:cubicBezTo>
                    <a:pt x="11035" y="824"/>
                    <a:pt x="10171" y="-344"/>
                    <a:pt x="8875" y="94"/>
                  </a:cubicBezTo>
                  <a:cubicBezTo>
                    <a:pt x="7579" y="532"/>
                    <a:pt x="5851" y="2575"/>
                    <a:pt x="4267" y="5640"/>
                  </a:cubicBezTo>
                  <a:cubicBezTo>
                    <a:pt x="2683" y="8705"/>
                    <a:pt x="1243" y="12791"/>
                    <a:pt x="523" y="15564"/>
                  </a:cubicBezTo>
                  <a:cubicBezTo>
                    <a:pt x="-197" y="18337"/>
                    <a:pt x="-197" y="19797"/>
                    <a:pt x="667" y="20526"/>
                  </a:cubicBezTo>
                  <a:cubicBezTo>
                    <a:pt x="1531" y="21256"/>
                    <a:pt x="3259" y="21256"/>
                    <a:pt x="5131" y="20088"/>
                  </a:cubicBezTo>
                  <a:cubicBezTo>
                    <a:pt x="7003" y="18921"/>
                    <a:pt x="9019" y="16586"/>
                    <a:pt x="10603" y="14251"/>
                  </a:cubicBezTo>
                  <a:cubicBezTo>
                    <a:pt x="12187" y="11915"/>
                    <a:pt x="13339" y="9580"/>
                    <a:pt x="14203" y="9288"/>
                  </a:cubicBezTo>
                  <a:cubicBezTo>
                    <a:pt x="15067" y="8997"/>
                    <a:pt x="15643" y="10748"/>
                    <a:pt x="16795" y="12061"/>
                  </a:cubicBezTo>
                  <a:cubicBezTo>
                    <a:pt x="17947" y="13375"/>
                    <a:pt x="19675" y="14251"/>
                    <a:pt x="21403" y="15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1605460" y="920749"/>
              <a:ext cx="139701" cy="175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6171"/>
                  </a:moveTo>
                  <a:cubicBezTo>
                    <a:pt x="1636" y="6429"/>
                    <a:pt x="3273" y="6686"/>
                    <a:pt x="5236" y="8486"/>
                  </a:cubicBezTo>
                  <a:cubicBezTo>
                    <a:pt x="7200" y="10286"/>
                    <a:pt x="9491" y="13629"/>
                    <a:pt x="10636" y="16329"/>
                  </a:cubicBezTo>
                  <a:cubicBezTo>
                    <a:pt x="11782" y="19029"/>
                    <a:pt x="11782" y="21086"/>
                    <a:pt x="11455" y="21343"/>
                  </a:cubicBezTo>
                  <a:cubicBezTo>
                    <a:pt x="11127" y="21600"/>
                    <a:pt x="10473" y="20057"/>
                    <a:pt x="10309" y="17229"/>
                  </a:cubicBezTo>
                  <a:cubicBezTo>
                    <a:pt x="10145" y="14400"/>
                    <a:pt x="10473" y="10286"/>
                    <a:pt x="12436" y="7200"/>
                  </a:cubicBezTo>
                  <a:cubicBezTo>
                    <a:pt x="14400" y="4114"/>
                    <a:pt x="1800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1869908" y="777789"/>
              <a:ext cx="97503" cy="32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74" fill="norm" stroke="1" extrusionOk="0">
                  <a:moveTo>
                    <a:pt x="21170" y="1469"/>
                  </a:moveTo>
                  <a:cubicBezTo>
                    <a:pt x="18413" y="772"/>
                    <a:pt x="15655" y="75"/>
                    <a:pt x="13127" y="6"/>
                  </a:cubicBezTo>
                  <a:cubicBezTo>
                    <a:pt x="10600" y="-64"/>
                    <a:pt x="8302" y="493"/>
                    <a:pt x="6004" y="2862"/>
                  </a:cubicBezTo>
                  <a:cubicBezTo>
                    <a:pt x="3706" y="5231"/>
                    <a:pt x="1408" y="9412"/>
                    <a:pt x="489" y="12687"/>
                  </a:cubicBezTo>
                  <a:cubicBezTo>
                    <a:pt x="-430" y="15962"/>
                    <a:pt x="30" y="18331"/>
                    <a:pt x="1179" y="19724"/>
                  </a:cubicBezTo>
                  <a:cubicBezTo>
                    <a:pt x="2327" y="21118"/>
                    <a:pt x="4166" y="21536"/>
                    <a:pt x="7613" y="21466"/>
                  </a:cubicBezTo>
                  <a:cubicBezTo>
                    <a:pt x="11059" y="21397"/>
                    <a:pt x="16115" y="20839"/>
                    <a:pt x="21170" y="20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2011860" y="850900"/>
              <a:ext cx="1651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4476"/>
                    <a:pt x="9415" y="8951"/>
                    <a:pt x="13015" y="12551"/>
                  </a:cubicBezTo>
                  <a:cubicBezTo>
                    <a:pt x="16615" y="16151"/>
                    <a:pt x="19108" y="188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2082416" y="850900"/>
              <a:ext cx="107245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21046" y="0"/>
                  </a:moveTo>
                  <a:cubicBezTo>
                    <a:pt x="16477" y="2512"/>
                    <a:pt x="11908" y="5023"/>
                    <a:pt x="8169" y="7953"/>
                  </a:cubicBezTo>
                  <a:cubicBezTo>
                    <a:pt x="4431" y="10884"/>
                    <a:pt x="1523" y="14233"/>
                    <a:pt x="484" y="16577"/>
                  </a:cubicBezTo>
                  <a:cubicBezTo>
                    <a:pt x="-554" y="18921"/>
                    <a:pt x="277" y="20260"/>
                    <a:pt x="11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2208710" y="781050"/>
              <a:ext cx="77537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8" h="21600" fill="norm" stroke="1" extrusionOk="0">
                  <a:moveTo>
                    <a:pt x="0" y="0"/>
                  </a:moveTo>
                  <a:cubicBezTo>
                    <a:pt x="6092" y="1858"/>
                    <a:pt x="12185" y="3716"/>
                    <a:pt x="16062" y="6329"/>
                  </a:cubicBezTo>
                  <a:cubicBezTo>
                    <a:pt x="19938" y="8942"/>
                    <a:pt x="21600" y="12310"/>
                    <a:pt x="19108" y="14981"/>
                  </a:cubicBezTo>
                  <a:cubicBezTo>
                    <a:pt x="16615" y="17652"/>
                    <a:pt x="9969" y="19626"/>
                    <a:pt x="33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2691310" y="920750"/>
              <a:ext cx="1206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2710360" y="1028700"/>
              <a:ext cx="184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3340018" y="696383"/>
              <a:ext cx="208543" cy="365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41" fill="norm" stroke="1" extrusionOk="0">
                  <a:moveTo>
                    <a:pt x="21496" y="2359"/>
                  </a:moveTo>
                  <a:cubicBezTo>
                    <a:pt x="21496" y="1738"/>
                    <a:pt x="21496" y="1117"/>
                    <a:pt x="20841" y="683"/>
                  </a:cubicBezTo>
                  <a:cubicBezTo>
                    <a:pt x="20187" y="248"/>
                    <a:pt x="18878" y="0"/>
                    <a:pt x="16151" y="0"/>
                  </a:cubicBezTo>
                  <a:cubicBezTo>
                    <a:pt x="13423" y="0"/>
                    <a:pt x="9278" y="248"/>
                    <a:pt x="6878" y="621"/>
                  </a:cubicBezTo>
                  <a:cubicBezTo>
                    <a:pt x="4478" y="993"/>
                    <a:pt x="3823" y="1490"/>
                    <a:pt x="3278" y="3103"/>
                  </a:cubicBezTo>
                  <a:cubicBezTo>
                    <a:pt x="2732" y="4717"/>
                    <a:pt x="2296" y="7448"/>
                    <a:pt x="1751" y="10366"/>
                  </a:cubicBezTo>
                  <a:cubicBezTo>
                    <a:pt x="1205" y="13283"/>
                    <a:pt x="551" y="16386"/>
                    <a:pt x="223" y="18248"/>
                  </a:cubicBezTo>
                  <a:cubicBezTo>
                    <a:pt x="-104" y="20110"/>
                    <a:pt x="-104" y="20731"/>
                    <a:pt x="441" y="21103"/>
                  </a:cubicBezTo>
                  <a:cubicBezTo>
                    <a:pt x="987" y="21476"/>
                    <a:pt x="2078" y="21600"/>
                    <a:pt x="5023" y="21166"/>
                  </a:cubicBezTo>
                  <a:cubicBezTo>
                    <a:pt x="7969" y="20731"/>
                    <a:pt x="12769" y="19738"/>
                    <a:pt x="17569" y="18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3313610" y="914400"/>
              <a:ext cx="177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6457"/>
                    <a:pt x="10286" y="11314"/>
                    <a:pt x="13886" y="7714"/>
                  </a:cubicBezTo>
                  <a:cubicBezTo>
                    <a:pt x="17486" y="4114"/>
                    <a:pt x="19543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3579153" y="666230"/>
              <a:ext cx="280558" cy="399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32" fill="norm" stroke="1" extrusionOk="0">
                  <a:moveTo>
                    <a:pt x="21366" y="1051"/>
                  </a:moveTo>
                  <a:cubicBezTo>
                    <a:pt x="18465" y="596"/>
                    <a:pt x="15563" y="141"/>
                    <a:pt x="13306" y="28"/>
                  </a:cubicBezTo>
                  <a:cubicBezTo>
                    <a:pt x="11050" y="-86"/>
                    <a:pt x="9438" y="141"/>
                    <a:pt x="8067" y="823"/>
                  </a:cubicBezTo>
                  <a:cubicBezTo>
                    <a:pt x="6697" y="1506"/>
                    <a:pt x="5569" y="2642"/>
                    <a:pt x="4844" y="4461"/>
                  </a:cubicBezTo>
                  <a:cubicBezTo>
                    <a:pt x="4118" y="6280"/>
                    <a:pt x="3796" y="8781"/>
                    <a:pt x="3070" y="11226"/>
                  </a:cubicBezTo>
                  <a:cubicBezTo>
                    <a:pt x="2345" y="13670"/>
                    <a:pt x="1217" y="16057"/>
                    <a:pt x="572" y="17762"/>
                  </a:cubicBezTo>
                  <a:cubicBezTo>
                    <a:pt x="-73" y="19468"/>
                    <a:pt x="-234" y="20491"/>
                    <a:pt x="411" y="21002"/>
                  </a:cubicBezTo>
                  <a:cubicBezTo>
                    <a:pt x="1056" y="21514"/>
                    <a:pt x="2506" y="21514"/>
                    <a:pt x="4682" y="21287"/>
                  </a:cubicBezTo>
                  <a:cubicBezTo>
                    <a:pt x="6859" y="21059"/>
                    <a:pt x="9760" y="20605"/>
                    <a:pt x="12662" y="20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3847010" y="793750"/>
              <a:ext cx="2159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94" y="1751"/>
                    <a:pt x="3388" y="3503"/>
                    <a:pt x="5718" y="6324"/>
                  </a:cubicBezTo>
                  <a:cubicBezTo>
                    <a:pt x="8047" y="9146"/>
                    <a:pt x="11012" y="13038"/>
                    <a:pt x="13765" y="15762"/>
                  </a:cubicBezTo>
                  <a:cubicBezTo>
                    <a:pt x="16518" y="18486"/>
                    <a:pt x="19059" y="200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3870904" y="774700"/>
              <a:ext cx="192007" cy="302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35" fill="norm" stroke="1" extrusionOk="0">
                  <a:moveTo>
                    <a:pt x="21298" y="0"/>
                  </a:moveTo>
                  <a:cubicBezTo>
                    <a:pt x="17776" y="2250"/>
                    <a:pt x="14255" y="4500"/>
                    <a:pt x="10733" y="7725"/>
                  </a:cubicBezTo>
                  <a:cubicBezTo>
                    <a:pt x="7211" y="10950"/>
                    <a:pt x="3689" y="15150"/>
                    <a:pt x="1811" y="17700"/>
                  </a:cubicBezTo>
                  <a:cubicBezTo>
                    <a:pt x="-67" y="20250"/>
                    <a:pt x="-302" y="21150"/>
                    <a:pt x="285" y="21375"/>
                  </a:cubicBezTo>
                  <a:cubicBezTo>
                    <a:pt x="872" y="21600"/>
                    <a:pt x="2281" y="21150"/>
                    <a:pt x="3689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4056560" y="632797"/>
              <a:ext cx="114301" cy="138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5172"/>
                  </a:moveTo>
                  <a:cubicBezTo>
                    <a:pt x="800" y="3560"/>
                    <a:pt x="1600" y="1948"/>
                    <a:pt x="3000" y="981"/>
                  </a:cubicBezTo>
                  <a:cubicBezTo>
                    <a:pt x="4400" y="13"/>
                    <a:pt x="6400" y="-309"/>
                    <a:pt x="8200" y="336"/>
                  </a:cubicBezTo>
                  <a:cubicBezTo>
                    <a:pt x="10000" y="981"/>
                    <a:pt x="11600" y="2592"/>
                    <a:pt x="11600" y="5333"/>
                  </a:cubicBezTo>
                  <a:cubicBezTo>
                    <a:pt x="11600" y="8073"/>
                    <a:pt x="10000" y="11942"/>
                    <a:pt x="8800" y="14682"/>
                  </a:cubicBezTo>
                  <a:cubicBezTo>
                    <a:pt x="7600" y="17422"/>
                    <a:pt x="6800" y="19034"/>
                    <a:pt x="7600" y="20001"/>
                  </a:cubicBezTo>
                  <a:cubicBezTo>
                    <a:pt x="8400" y="20969"/>
                    <a:pt x="10800" y="21291"/>
                    <a:pt x="13400" y="21130"/>
                  </a:cubicBezTo>
                  <a:cubicBezTo>
                    <a:pt x="16000" y="20969"/>
                    <a:pt x="18800" y="20324"/>
                    <a:pt x="21600" y="196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4253410" y="598612"/>
              <a:ext cx="161197" cy="452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58" fill="norm" stroke="1" extrusionOk="0">
                  <a:moveTo>
                    <a:pt x="0" y="2029"/>
                  </a:moveTo>
                  <a:cubicBezTo>
                    <a:pt x="3927" y="1326"/>
                    <a:pt x="7855" y="622"/>
                    <a:pt x="10660" y="271"/>
                  </a:cubicBezTo>
                  <a:cubicBezTo>
                    <a:pt x="13465" y="-81"/>
                    <a:pt x="15148" y="-81"/>
                    <a:pt x="16270" y="220"/>
                  </a:cubicBezTo>
                  <a:cubicBezTo>
                    <a:pt x="17392" y="522"/>
                    <a:pt x="17953" y="1125"/>
                    <a:pt x="17953" y="2782"/>
                  </a:cubicBezTo>
                  <a:cubicBezTo>
                    <a:pt x="17953" y="4440"/>
                    <a:pt x="17392" y="7152"/>
                    <a:pt x="16971" y="9714"/>
                  </a:cubicBezTo>
                  <a:cubicBezTo>
                    <a:pt x="16551" y="12276"/>
                    <a:pt x="16270" y="14687"/>
                    <a:pt x="16691" y="16446"/>
                  </a:cubicBezTo>
                  <a:cubicBezTo>
                    <a:pt x="17112" y="18204"/>
                    <a:pt x="18234" y="19309"/>
                    <a:pt x="19356" y="20012"/>
                  </a:cubicBezTo>
                  <a:cubicBezTo>
                    <a:pt x="20478" y="20715"/>
                    <a:pt x="21600" y="21017"/>
                    <a:pt x="21319" y="21218"/>
                  </a:cubicBezTo>
                  <a:cubicBezTo>
                    <a:pt x="21039" y="21419"/>
                    <a:pt x="19356" y="21519"/>
                    <a:pt x="16130" y="21419"/>
                  </a:cubicBezTo>
                  <a:cubicBezTo>
                    <a:pt x="12904" y="21318"/>
                    <a:pt x="8135" y="21017"/>
                    <a:pt x="3366" y="207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4799510" y="838200"/>
              <a:ext cx="260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8" y="18000"/>
                    <a:pt x="10537" y="14400"/>
                    <a:pt x="14137" y="10800"/>
                  </a:cubicBezTo>
                  <a:cubicBezTo>
                    <a:pt x="17737" y="7200"/>
                    <a:pt x="19668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5451872" y="612410"/>
              <a:ext cx="179489" cy="371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38" fill="norm" stroke="1" extrusionOk="0">
                  <a:moveTo>
                    <a:pt x="21298" y="2401"/>
                  </a:moveTo>
                  <a:cubicBezTo>
                    <a:pt x="20293" y="1546"/>
                    <a:pt x="19289" y="692"/>
                    <a:pt x="18158" y="265"/>
                  </a:cubicBezTo>
                  <a:cubicBezTo>
                    <a:pt x="17028" y="-162"/>
                    <a:pt x="15772" y="-162"/>
                    <a:pt x="13386" y="936"/>
                  </a:cubicBezTo>
                  <a:cubicBezTo>
                    <a:pt x="11000" y="2035"/>
                    <a:pt x="7484" y="4231"/>
                    <a:pt x="4847" y="7038"/>
                  </a:cubicBezTo>
                  <a:cubicBezTo>
                    <a:pt x="2210" y="9845"/>
                    <a:pt x="451" y="13262"/>
                    <a:pt x="75" y="15763"/>
                  </a:cubicBezTo>
                  <a:cubicBezTo>
                    <a:pt x="-302" y="18265"/>
                    <a:pt x="703" y="19852"/>
                    <a:pt x="4093" y="20645"/>
                  </a:cubicBezTo>
                  <a:cubicBezTo>
                    <a:pt x="7484" y="21438"/>
                    <a:pt x="13261" y="21438"/>
                    <a:pt x="19038" y="21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5714704" y="663262"/>
              <a:ext cx="253207" cy="282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45" fill="norm" stroke="1" extrusionOk="0">
                  <a:moveTo>
                    <a:pt x="21532" y="744"/>
                  </a:moveTo>
                  <a:cubicBezTo>
                    <a:pt x="19372" y="264"/>
                    <a:pt x="17212" y="-216"/>
                    <a:pt x="14512" y="104"/>
                  </a:cubicBezTo>
                  <a:cubicBezTo>
                    <a:pt x="11812" y="424"/>
                    <a:pt x="8572" y="1544"/>
                    <a:pt x="6412" y="2744"/>
                  </a:cubicBezTo>
                  <a:cubicBezTo>
                    <a:pt x="4252" y="3944"/>
                    <a:pt x="3172" y="5224"/>
                    <a:pt x="2452" y="7304"/>
                  </a:cubicBezTo>
                  <a:cubicBezTo>
                    <a:pt x="1732" y="9384"/>
                    <a:pt x="1372" y="12264"/>
                    <a:pt x="1012" y="14344"/>
                  </a:cubicBezTo>
                  <a:cubicBezTo>
                    <a:pt x="652" y="16424"/>
                    <a:pt x="292" y="17704"/>
                    <a:pt x="112" y="18744"/>
                  </a:cubicBezTo>
                  <a:cubicBezTo>
                    <a:pt x="-68" y="19784"/>
                    <a:pt x="-68" y="20584"/>
                    <a:pt x="382" y="20984"/>
                  </a:cubicBezTo>
                  <a:cubicBezTo>
                    <a:pt x="832" y="21384"/>
                    <a:pt x="1732" y="21384"/>
                    <a:pt x="3622" y="21304"/>
                  </a:cubicBezTo>
                  <a:cubicBezTo>
                    <a:pt x="5512" y="21224"/>
                    <a:pt x="8392" y="21064"/>
                    <a:pt x="10462" y="20744"/>
                  </a:cubicBezTo>
                  <a:cubicBezTo>
                    <a:pt x="12532" y="20424"/>
                    <a:pt x="13792" y="19944"/>
                    <a:pt x="15052" y="19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5739310" y="831849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6018232" y="648205"/>
              <a:ext cx="210029" cy="28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25" fill="norm" stroke="1" extrusionOk="0">
                  <a:moveTo>
                    <a:pt x="21433" y="446"/>
                  </a:moveTo>
                  <a:cubicBezTo>
                    <a:pt x="16033" y="284"/>
                    <a:pt x="10633" y="123"/>
                    <a:pt x="7393" y="43"/>
                  </a:cubicBezTo>
                  <a:cubicBezTo>
                    <a:pt x="4153" y="-38"/>
                    <a:pt x="3073" y="-38"/>
                    <a:pt x="2749" y="365"/>
                  </a:cubicBezTo>
                  <a:cubicBezTo>
                    <a:pt x="2425" y="768"/>
                    <a:pt x="2857" y="1574"/>
                    <a:pt x="2857" y="3911"/>
                  </a:cubicBezTo>
                  <a:cubicBezTo>
                    <a:pt x="2857" y="6249"/>
                    <a:pt x="2425" y="10117"/>
                    <a:pt x="1777" y="12938"/>
                  </a:cubicBezTo>
                  <a:cubicBezTo>
                    <a:pt x="1129" y="15759"/>
                    <a:pt x="265" y="17532"/>
                    <a:pt x="49" y="18822"/>
                  </a:cubicBezTo>
                  <a:cubicBezTo>
                    <a:pt x="-167" y="20111"/>
                    <a:pt x="265" y="20917"/>
                    <a:pt x="2749" y="21240"/>
                  </a:cubicBezTo>
                  <a:cubicBezTo>
                    <a:pt x="5233" y="21562"/>
                    <a:pt x="9769" y="21401"/>
                    <a:pt x="12685" y="21240"/>
                  </a:cubicBezTo>
                  <a:cubicBezTo>
                    <a:pt x="15601" y="21078"/>
                    <a:pt x="16897" y="20917"/>
                    <a:pt x="18193" y="20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6298110" y="711200"/>
              <a:ext cx="1524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5100" y="2138"/>
                  </a:cubicBezTo>
                  <a:cubicBezTo>
                    <a:pt x="7200" y="4275"/>
                    <a:pt x="9900" y="8550"/>
                    <a:pt x="12750" y="12150"/>
                  </a:cubicBezTo>
                  <a:cubicBezTo>
                    <a:pt x="15600" y="15750"/>
                    <a:pt x="18600" y="186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6340443" y="728822"/>
              <a:ext cx="135468" cy="230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147" fill="norm" stroke="1" extrusionOk="0">
                  <a:moveTo>
                    <a:pt x="21268" y="715"/>
                  </a:moveTo>
                  <a:cubicBezTo>
                    <a:pt x="19939" y="131"/>
                    <a:pt x="18610" y="-453"/>
                    <a:pt x="16117" y="520"/>
                  </a:cubicBezTo>
                  <a:cubicBezTo>
                    <a:pt x="13625" y="1493"/>
                    <a:pt x="9970" y="4023"/>
                    <a:pt x="6979" y="7039"/>
                  </a:cubicBezTo>
                  <a:cubicBezTo>
                    <a:pt x="3988" y="10055"/>
                    <a:pt x="1662" y="13558"/>
                    <a:pt x="665" y="15990"/>
                  </a:cubicBezTo>
                  <a:cubicBezTo>
                    <a:pt x="-332" y="18423"/>
                    <a:pt x="0" y="19785"/>
                    <a:pt x="333" y="211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6450510" y="629444"/>
              <a:ext cx="213784" cy="305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3495"/>
                  </a:moveTo>
                  <a:cubicBezTo>
                    <a:pt x="0" y="2755"/>
                    <a:pt x="0" y="2015"/>
                    <a:pt x="535" y="1571"/>
                  </a:cubicBezTo>
                  <a:cubicBezTo>
                    <a:pt x="1069" y="1128"/>
                    <a:pt x="2139" y="980"/>
                    <a:pt x="4598" y="906"/>
                  </a:cubicBezTo>
                  <a:cubicBezTo>
                    <a:pt x="7057" y="832"/>
                    <a:pt x="10907" y="832"/>
                    <a:pt x="13366" y="684"/>
                  </a:cubicBezTo>
                  <a:cubicBezTo>
                    <a:pt x="15826" y="536"/>
                    <a:pt x="16895" y="240"/>
                    <a:pt x="17964" y="92"/>
                  </a:cubicBezTo>
                  <a:cubicBezTo>
                    <a:pt x="19034" y="-56"/>
                    <a:pt x="20103" y="-56"/>
                    <a:pt x="20745" y="314"/>
                  </a:cubicBezTo>
                  <a:cubicBezTo>
                    <a:pt x="21386" y="684"/>
                    <a:pt x="21600" y="1423"/>
                    <a:pt x="21600" y="3421"/>
                  </a:cubicBezTo>
                  <a:cubicBezTo>
                    <a:pt x="21600" y="5418"/>
                    <a:pt x="21386" y="8673"/>
                    <a:pt x="21386" y="11410"/>
                  </a:cubicBezTo>
                  <a:cubicBezTo>
                    <a:pt x="21386" y="14147"/>
                    <a:pt x="21600" y="16366"/>
                    <a:pt x="21493" y="17993"/>
                  </a:cubicBezTo>
                  <a:cubicBezTo>
                    <a:pt x="21386" y="19621"/>
                    <a:pt x="20958" y="20656"/>
                    <a:pt x="19996" y="21100"/>
                  </a:cubicBezTo>
                  <a:cubicBezTo>
                    <a:pt x="19034" y="21544"/>
                    <a:pt x="17537" y="21396"/>
                    <a:pt x="16253" y="21100"/>
                  </a:cubicBezTo>
                  <a:cubicBezTo>
                    <a:pt x="14970" y="20804"/>
                    <a:pt x="13901" y="20360"/>
                    <a:pt x="13366" y="19695"/>
                  </a:cubicBezTo>
                  <a:cubicBezTo>
                    <a:pt x="12832" y="19029"/>
                    <a:pt x="12832" y="18141"/>
                    <a:pt x="12832" y="17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6755310" y="534342"/>
              <a:ext cx="108798" cy="453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516" fill="norm" stroke="1" extrusionOk="0">
                  <a:moveTo>
                    <a:pt x="1223" y="558"/>
                  </a:moveTo>
                  <a:cubicBezTo>
                    <a:pt x="2853" y="256"/>
                    <a:pt x="4483" y="-45"/>
                    <a:pt x="6113" y="5"/>
                  </a:cubicBezTo>
                  <a:cubicBezTo>
                    <a:pt x="7743" y="55"/>
                    <a:pt x="9374" y="457"/>
                    <a:pt x="12023" y="1814"/>
                  </a:cubicBezTo>
                  <a:cubicBezTo>
                    <a:pt x="14672" y="3170"/>
                    <a:pt x="18340" y="5481"/>
                    <a:pt x="19970" y="8143"/>
                  </a:cubicBezTo>
                  <a:cubicBezTo>
                    <a:pt x="21600" y="10805"/>
                    <a:pt x="21192" y="13819"/>
                    <a:pt x="18747" y="16080"/>
                  </a:cubicBezTo>
                  <a:cubicBezTo>
                    <a:pt x="16302" y="18340"/>
                    <a:pt x="11819" y="19847"/>
                    <a:pt x="8558" y="20651"/>
                  </a:cubicBezTo>
                  <a:cubicBezTo>
                    <a:pt x="5298" y="21455"/>
                    <a:pt x="3260" y="21555"/>
                    <a:pt x="2038" y="21505"/>
                  </a:cubicBezTo>
                  <a:cubicBezTo>
                    <a:pt x="815" y="21455"/>
                    <a:pt x="408" y="21254"/>
                    <a:pt x="0" y="21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6914060" y="388360"/>
              <a:ext cx="165101" cy="157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6774"/>
                  </a:moveTo>
                  <a:cubicBezTo>
                    <a:pt x="831" y="5046"/>
                    <a:pt x="1662" y="3318"/>
                    <a:pt x="2769" y="2166"/>
                  </a:cubicBezTo>
                  <a:cubicBezTo>
                    <a:pt x="3877" y="1014"/>
                    <a:pt x="5262" y="438"/>
                    <a:pt x="6646" y="150"/>
                  </a:cubicBezTo>
                  <a:cubicBezTo>
                    <a:pt x="8031" y="-138"/>
                    <a:pt x="9415" y="-138"/>
                    <a:pt x="10385" y="1302"/>
                  </a:cubicBezTo>
                  <a:cubicBezTo>
                    <a:pt x="11354" y="2742"/>
                    <a:pt x="11908" y="5622"/>
                    <a:pt x="11077" y="8214"/>
                  </a:cubicBezTo>
                  <a:cubicBezTo>
                    <a:pt x="10246" y="10806"/>
                    <a:pt x="8031" y="13110"/>
                    <a:pt x="6923" y="14982"/>
                  </a:cubicBezTo>
                  <a:cubicBezTo>
                    <a:pt x="5815" y="16854"/>
                    <a:pt x="5815" y="18294"/>
                    <a:pt x="7754" y="19158"/>
                  </a:cubicBezTo>
                  <a:cubicBezTo>
                    <a:pt x="9692" y="20022"/>
                    <a:pt x="13569" y="20310"/>
                    <a:pt x="16200" y="20598"/>
                  </a:cubicBezTo>
                  <a:cubicBezTo>
                    <a:pt x="18831" y="20886"/>
                    <a:pt x="20215" y="21174"/>
                    <a:pt x="21600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7466510" y="869949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8905080" y="347927"/>
              <a:ext cx="177595" cy="44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60" fill="norm" stroke="1" extrusionOk="0">
                  <a:moveTo>
                    <a:pt x="3396" y="7705"/>
                  </a:moveTo>
                  <a:cubicBezTo>
                    <a:pt x="2633" y="10762"/>
                    <a:pt x="1871" y="13818"/>
                    <a:pt x="1490" y="15602"/>
                  </a:cubicBezTo>
                  <a:cubicBezTo>
                    <a:pt x="1109" y="17385"/>
                    <a:pt x="1109" y="17894"/>
                    <a:pt x="1109" y="18556"/>
                  </a:cubicBezTo>
                  <a:cubicBezTo>
                    <a:pt x="1109" y="19218"/>
                    <a:pt x="1109" y="20034"/>
                    <a:pt x="1236" y="20135"/>
                  </a:cubicBezTo>
                  <a:cubicBezTo>
                    <a:pt x="1363" y="20237"/>
                    <a:pt x="1617" y="19626"/>
                    <a:pt x="1998" y="17741"/>
                  </a:cubicBezTo>
                  <a:cubicBezTo>
                    <a:pt x="2379" y="15856"/>
                    <a:pt x="2887" y="12698"/>
                    <a:pt x="3523" y="9743"/>
                  </a:cubicBezTo>
                  <a:cubicBezTo>
                    <a:pt x="4158" y="6788"/>
                    <a:pt x="4920" y="4037"/>
                    <a:pt x="5810" y="2458"/>
                  </a:cubicBezTo>
                  <a:cubicBezTo>
                    <a:pt x="6699" y="879"/>
                    <a:pt x="7716" y="471"/>
                    <a:pt x="8986" y="217"/>
                  </a:cubicBezTo>
                  <a:cubicBezTo>
                    <a:pt x="10257" y="-38"/>
                    <a:pt x="11782" y="-140"/>
                    <a:pt x="13560" y="318"/>
                  </a:cubicBezTo>
                  <a:cubicBezTo>
                    <a:pt x="15339" y="777"/>
                    <a:pt x="17372" y="1796"/>
                    <a:pt x="18897" y="3681"/>
                  </a:cubicBezTo>
                  <a:cubicBezTo>
                    <a:pt x="20422" y="5566"/>
                    <a:pt x="21438" y="8317"/>
                    <a:pt x="21311" y="10711"/>
                  </a:cubicBezTo>
                  <a:cubicBezTo>
                    <a:pt x="21184" y="13105"/>
                    <a:pt x="19913" y="15143"/>
                    <a:pt x="17753" y="16875"/>
                  </a:cubicBezTo>
                  <a:cubicBezTo>
                    <a:pt x="15593" y="18607"/>
                    <a:pt x="12544" y="20034"/>
                    <a:pt x="10384" y="20747"/>
                  </a:cubicBezTo>
                  <a:cubicBezTo>
                    <a:pt x="8224" y="21460"/>
                    <a:pt x="6953" y="21460"/>
                    <a:pt x="5683" y="21460"/>
                  </a:cubicBezTo>
                  <a:cubicBezTo>
                    <a:pt x="4412" y="21460"/>
                    <a:pt x="3142" y="21460"/>
                    <a:pt x="2125" y="21256"/>
                  </a:cubicBezTo>
                  <a:cubicBezTo>
                    <a:pt x="1109" y="21052"/>
                    <a:pt x="346" y="20645"/>
                    <a:pt x="92" y="20186"/>
                  </a:cubicBezTo>
                  <a:cubicBezTo>
                    <a:pt x="-162" y="19728"/>
                    <a:pt x="92" y="19218"/>
                    <a:pt x="1109" y="18862"/>
                  </a:cubicBezTo>
                  <a:cubicBezTo>
                    <a:pt x="2125" y="18505"/>
                    <a:pt x="3904" y="18302"/>
                    <a:pt x="5683" y="18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9212760" y="603249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4400"/>
                    <a:pt x="9900" y="7200"/>
                    <a:pt x="13500" y="3600"/>
                  </a:cubicBezTo>
                  <a:cubicBezTo>
                    <a:pt x="17100" y="0"/>
                    <a:pt x="193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9219110" y="654050"/>
              <a:ext cx="165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8720"/>
                    <a:pt x="11077" y="15840"/>
                    <a:pt x="14677" y="12240"/>
                  </a:cubicBezTo>
                  <a:cubicBezTo>
                    <a:pt x="18277" y="8640"/>
                    <a:pt x="19938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9534834" y="341549"/>
              <a:ext cx="173227" cy="461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87" fill="norm" stroke="1" extrusionOk="0">
                  <a:moveTo>
                    <a:pt x="21298" y="2419"/>
                  </a:moveTo>
                  <a:cubicBezTo>
                    <a:pt x="19997" y="1535"/>
                    <a:pt x="18696" y="651"/>
                    <a:pt x="16484" y="259"/>
                  </a:cubicBezTo>
                  <a:cubicBezTo>
                    <a:pt x="14271" y="-134"/>
                    <a:pt x="11149" y="-36"/>
                    <a:pt x="8937" y="259"/>
                  </a:cubicBezTo>
                  <a:cubicBezTo>
                    <a:pt x="6725" y="553"/>
                    <a:pt x="5423" y="1044"/>
                    <a:pt x="4382" y="1486"/>
                  </a:cubicBezTo>
                  <a:cubicBezTo>
                    <a:pt x="3341" y="1928"/>
                    <a:pt x="2561" y="2321"/>
                    <a:pt x="2691" y="2959"/>
                  </a:cubicBezTo>
                  <a:cubicBezTo>
                    <a:pt x="2821" y="3597"/>
                    <a:pt x="3862" y="4481"/>
                    <a:pt x="5423" y="5413"/>
                  </a:cubicBezTo>
                  <a:cubicBezTo>
                    <a:pt x="6985" y="6346"/>
                    <a:pt x="9067" y="7328"/>
                    <a:pt x="10238" y="8064"/>
                  </a:cubicBezTo>
                  <a:cubicBezTo>
                    <a:pt x="11409" y="8801"/>
                    <a:pt x="11669" y="9291"/>
                    <a:pt x="11279" y="9684"/>
                  </a:cubicBezTo>
                  <a:cubicBezTo>
                    <a:pt x="10888" y="10077"/>
                    <a:pt x="9847" y="10371"/>
                    <a:pt x="8676" y="10617"/>
                  </a:cubicBezTo>
                  <a:cubicBezTo>
                    <a:pt x="7505" y="10862"/>
                    <a:pt x="6204" y="11059"/>
                    <a:pt x="4903" y="11206"/>
                  </a:cubicBezTo>
                  <a:cubicBezTo>
                    <a:pt x="3602" y="11353"/>
                    <a:pt x="2300" y="11451"/>
                    <a:pt x="2040" y="11304"/>
                  </a:cubicBezTo>
                  <a:cubicBezTo>
                    <a:pt x="1780" y="11157"/>
                    <a:pt x="2561" y="10764"/>
                    <a:pt x="3862" y="10568"/>
                  </a:cubicBezTo>
                  <a:cubicBezTo>
                    <a:pt x="5163" y="10371"/>
                    <a:pt x="6985" y="10371"/>
                    <a:pt x="8416" y="10519"/>
                  </a:cubicBezTo>
                  <a:cubicBezTo>
                    <a:pt x="9847" y="10666"/>
                    <a:pt x="10888" y="10961"/>
                    <a:pt x="11539" y="11451"/>
                  </a:cubicBezTo>
                  <a:cubicBezTo>
                    <a:pt x="12190" y="11942"/>
                    <a:pt x="12450" y="12630"/>
                    <a:pt x="11539" y="13513"/>
                  </a:cubicBezTo>
                  <a:cubicBezTo>
                    <a:pt x="10628" y="14397"/>
                    <a:pt x="8546" y="15477"/>
                    <a:pt x="6464" y="16557"/>
                  </a:cubicBezTo>
                  <a:cubicBezTo>
                    <a:pt x="4382" y="17637"/>
                    <a:pt x="2300" y="18717"/>
                    <a:pt x="1129" y="19502"/>
                  </a:cubicBezTo>
                  <a:cubicBezTo>
                    <a:pt x="-42" y="20288"/>
                    <a:pt x="-302" y="20779"/>
                    <a:pt x="349" y="21073"/>
                  </a:cubicBezTo>
                  <a:cubicBezTo>
                    <a:pt x="999" y="21368"/>
                    <a:pt x="2561" y="21466"/>
                    <a:pt x="5944" y="21319"/>
                  </a:cubicBezTo>
                  <a:cubicBezTo>
                    <a:pt x="9327" y="21171"/>
                    <a:pt x="14532" y="20779"/>
                    <a:pt x="19737" y="20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9874898" y="435704"/>
              <a:ext cx="226863" cy="213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154" fill="norm" stroke="1" extrusionOk="0">
                  <a:moveTo>
                    <a:pt x="11836" y="1501"/>
                  </a:moveTo>
                  <a:cubicBezTo>
                    <a:pt x="12836" y="662"/>
                    <a:pt x="13836" y="-177"/>
                    <a:pt x="14136" y="33"/>
                  </a:cubicBezTo>
                  <a:cubicBezTo>
                    <a:pt x="14436" y="242"/>
                    <a:pt x="14036" y="1501"/>
                    <a:pt x="11736" y="4646"/>
                  </a:cubicBezTo>
                  <a:cubicBezTo>
                    <a:pt x="9436" y="7792"/>
                    <a:pt x="5236" y="12825"/>
                    <a:pt x="2836" y="15866"/>
                  </a:cubicBezTo>
                  <a:cubicBezTo>
                    <a:pt x="436" y="18906"/>
                    <a:pt x="-164" y="19955"/>
                    <a:pt x="36" y="20584"/>
                  </a:cubicBezTo>
                  <a:cubicBezTo>
                    <a:pt x="236" y="21213"/>
                    <a:pt x="1236" y="21423"/>
                    <a:pt x="4436" y="20689"/>
                  </a:cubicBezTo>
                  <a:cubicBezTo>
                    <a:pt x="7636" y="19955"/>
                    <a:pt x="13036" y="18277"/>
                    <a:pt x="16236" y="17124"/>
                  </a:cubicBezTo>
                  <a:cubicBezTo>
                    <a:pt x="19436" y="15971"/>
                    <a:pt x="20436" y="15341"/>
                    <a:pt x="21436" y="14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10038260" y="558800"/>
              <a:ext cx="127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10114460" y="660400"/>
              <a:ext cx="1016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10495460" y="436033"/>
              <a:ext cx="25401" cy="29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54"/>
                  </a:moveTo>
                  <a:cubicBezTo>
                    <a:pt x="3600" y="777"/>
                    <a:pt x="7200" y="0"/>
                    <a:pt x="10800" y="0"/>
                  </a:cubicBezTo>
                  <a:cubicBezTo>
                    <a:pt x="14400" y="0"/>
                    <a:pt x="18000" y="777"/>
                    <a:pt x="19800" y="3186"/>
                  </a:cubicBezTo>
                  <a:cubicBezTo>
                    <a:pt x="21600" y="5594"/>
                    <a:pt x="21600" y="9635"/>
                    <a:pt x="21600" y="12976"/>
                  </a:cubicBezTo>
                  <a:cubicBezTo>
                    <a:pt x="21600" y="16317"/>
                    <a:pt x="21600" y="1895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10597060" y="660400"/>
              <a:ext cx="4708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1309"/>
                    <a:pt x="21600" y="2618"/>
                    <a:pt x="18900" y="6218"/>
                  </a:cubicBezTo>
                  <a:cubicBezTo>
                    <a:pt x="16200" y="9818"/>
                    <a:pt x="8100" y="157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10908210" y="454754"/>
              <a:ext cx="38101" cy="24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1333"/>
                  </a:moveTo>
                  <a:cubicBezTo>
                    <a:pt x="6000" y="588"/>
                    <a:pt x="12000" y="-157"/>
                    <a:pt x="15600" y="29"/>
                  </a:cubicBezTo>
                  <a:cubicBezTo>
                    <a:pt x="19200" y="215"/>
                    <a:pt x="20400" y="1333"/>
                    <a:pt x="21000" y="5057"/>
                  </a:cubicBezTo>
                  <a:cubicBezTo>
                    <a:pt x="21600" y="8781"/>
                    <a:pt x="21600" y="15112"/>
                    <a:pt x="21600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11054260" y="685800"/>
              <a:ext cx="571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11251010" y="461297"/>
              <a:ext cx="203301" cy="248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06" fill="norm" stroke="1" extrusionOk="0">
                  <a:moveTo>
                    <a:pt x="2656" y="5094"/>
                  </a:moveTo>
                  <a:cubicBezTo>
                    <a:pt x="2435" y="4186"/>
                    <a:pt x="2215" y="3279"/>
                    <a:pt x="2435" y="2462"/>
                  </a:cubicBezTo>
                  <a:cubicBezTo>
                    <a:pt x="2656" y="1645"/>
                    <a:pt x="3317" y="919"/>
                    <a:pt x="4750" y="465"/>
                  </a:cubicBezTo>
                  <a:cubicBezTo>
                    <a:pt x="6182" y="12"/>
                    <a:pt x="8386" y="-170"/>
                    <a:pt x="9709" y="193"/>
                  </a:cubicBezTo>
                  <a:cubicBezTo>
                    <a:pt x="11031" y="556"/>
                    <a:pt x="11472" y="1464"/>
                    <a:pt x="10370" y="4186"/>
                  </a:cubicBezTo>
                  <a:cubicBezTo>
                    <a:pt x="9268" y="6909"/>
                    <a:pt x="6623" y="11447"/>
                    <a:pt x="4860" y="14079"/>
                  </a:cubicBezTo>
                  <a:cubicBezTo>
                    <a:pt x="3097" y="16711"/>
                    <a:pt x="2215" y="17437"/>
                    <a:pt x="1333" y="18344"/>
                  </a:cubicBezTo>
                  <a:cubicBezTo>
                    <a:pt x="452" y="19252"/>
                    <a:pt x="-430" y="20341"/>
                    <a:pt x="231" y="20885"/>
                  </a:cubicBezTo>
                  <a:cubicBezTo>
                    <a:pt x="892" y="21430"/>
                    <a:pt x="3097" y="21430"/>
                    <a:pt x="6403" y="20976"/>
                  </a:cubicBezTo>
                  <a:cubicBezTo>
                    <a:pt x="9709" y="20522"/>
                    <a:pt x="14117" y="19615"/>
                    <a:pt x="16762" y="18889"/>
                  </a:cubicBezTo>
                  <a:cubicBezTo>
                    <a:pt x="19407" y="18163"/>
                    <a:pt x="20288" y="17618"/>
                    <a:pt x="21170" y="170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11549560" y="364269"/>
              <a:ext cx="93926" cy="51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503" fill="norm" stroke="1" extrusionOk="0">
                  <a:moveTo>
                    <a:pt x="0" y="1503"/>
                  </a:moveTo>
                  <a:cubicBezTo>
                    <a:pt x="2400" y="970"/>
                    <a:pt x="4800" y="436"/>
                    <a:pt x="7200" y="170"/>
                  </a:cubicBezTo>
                  <a:cubicBezTo>
                    <a:pt x="9600" y="-97"/>
                    <a:pt x="12000" y="-97"/>
                    <a:pt x="14400" y="525"/>
                  </a:cubicBezTo>
                  <a:cubicBezTo>
                    <a:pt x="16800" y="1147"/>
                    <a:pt x="19200" y="2392"/>
                    <a:pt x="17520" y="3903"/>
                  </a:cubicBezTo>
                  <a:cubicBezTo>
                    <a:pt x="15840" y="5414"/>
                    <a:pt x="10080" y="7192"/>
                    <a:pt x="6720" y="8303"/>
                  </a:cubicBezTo>
                  <a:cubicBezTo>
                    <a:pt x="3360" y="9414"/>
                    <a:pt x="2400" y="9859"/>
                    <a:pt x="2880" y="10214"/>
                  </a:cubicBezTo>
                  <a:cubicBezTo>
                    <a:pt x="3360" y="10570"/>
                    <a:pt x="5280" y="10836"/>
                    <a:pt x="8640" y="11859"/>
                  </a:cubicBezTo>
                  <a:cubicBezTo>
                    <a:pt x="12000" y="12881"/>
                    <a:pt x="16800" y="14659"/>
                    <a:pt x="19200" y="16125"/>
                  </a:cubicBezTo>
                  <a:cubicBezTo>
                    <a:pt x="21600" y="17592"/>
                    <a:pt x="21600" y="18747"/>
                    <a:pt x="20880" y="19503"/>
                  </a:cubicBezTo>
                  <a:cubicBezTo>
                    <a:pt x="20160" y="20259"/>
                    <a:pt x="18720" y="20614"/>
                    <a:pt x="17040" y="20925"/>
                  </a:cubicBezTo>
                  <a:cubicBezTo>
                    <a:pt x="15360" y="21236"/>
                    <a:pt x="13440" y="21503"/>
                    <a:pt x="10800" y="21503"/>
                  </a:cubicBezTo>
                  <a:cubicBezTo>
                    <a:pt x="8160" y="21503"/>
                    <a:pt x="4800" y="21236"/>
                    <a:pt x="1440" y="20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0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222801" y="-12700"/>
              <a:ext cx="139060" cy="7938997"/>
            </a:xfrm>
            <a:prstGeom prst="rect">
              <a:avLst/>
            </a:prstGeom>
            <a:effectLst/>
          </p:spPr>
        </p:pic>
        <p:pic>
          <p:nvPicPr>
            <p:cNvPr id="90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800010" y="1657855"/>
              <a:ext cx="185950" cy="631775"/>
            </a:xfrm>
            <a:prstGeom prst="rect">
              <a:avLst/>
            </a:prstGeom>
            <a:effectLst/>
          </p:spPr>
        </p:pic>
        <p:pic>
          <p:nvPicPr>
            <p:cNvPr id="90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952410" y="1910786"/>
              <a:ext cx="177801" cy="155642"/>
            </a:xfrm>
            <a:prstGeom prst="rect">
              <a:avLst/>
            </a:prstGeom>
            <a:effectLst/>
          </p:spPr>
        </p:pic>
        <p:pic>
          <p:nvPicPr>
            <p:cNvPr id="90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020367" y="1911350"/>
              <a:ext cx="109844" cy="196850"/>
            </a:xfrm>
            <a:prstGeom prst="rect">
              <a:avLst/>
            </a:prstGeom>
            <a:effectLst/>
          </p:spPr>
        </p:pic>
        <p:pic>
          <p:nvPicPr>
            <p:cNvPr id="90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172220" y="1704181"/>
              <a:ext cx="121390" cy="315119"/>
            </a:xfrm>
            <a:prstGeom prst="rect">
              <a:avLst/>
            </a:prstGeom>
            <a:effectLst/>
          </p:spPr>
        </p:pic>
        <p:pic>
          <p:nvPicPr>
            <p:cNvPr id="911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272825" y="1784349"/>
              <a:ext cx="187586" cy="254552"/>
            </a:xfrm>
            <a:prstGeom prst="rect">
              <a:avLst/>
            </a:prstGeom>
            <a:effectLst/>
          </p:spPr>
        </p:pic>
        <p:pic>
          <p:nvPicPr>
            <p:cNvPr id="913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466760" y="1695449"/>
              <a:ext cx="116038" cy="323851"/>
            </a:xfrm>
            <a:prstGeom prst="rect">
              <a:avLst/>
            </a:prstGeom>
            <a:effectLst/>
          </p:spPr>
        </p:pic>
        <p:pic>
          <p:nvPicPr>
            <p:cNvPr id="915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9119627" y="1479499"/>
              <a:ext cx="213784" cy="150564"/>
            </a:xfrm>
            <a:prstGeom prst="rect">
              <a:avLst/>
            </a:prstGeom>
            <a:effectLst/>
          </p:spPr>
        </p:pic>
        <p:pic>
          <p:nvPicPr>
            <p:cNvPr id="917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676310" y="1854199"/>
              <a:ext cx="101601" cy="50801"/>
            </a:xfrm>
            <a:prstGeom prst="rect">
              <a:avLst/>
            </a:prstGeom>
            <a:effectLst/>
          </p:spPr>
        </p:pic>
        <p:pic>
          <p:nvPicPr>
            <p:cNvPr id="919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701710" y="1949450"/>
              <a:ext cx="114301" cy="25400"/>
            </a:xfrm>
            <a:prstGeom prst="rect">
              <a:avLst/>
            </a:prstGeom>
            <a:effectLst/>
          </p:spPr>
        </p:pic>
        <p:pic>
          <p:nvPicPr>
            <p:cNvPr id="921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0036805" y="1503823"/>
              <a:ext cx="261806" cy="883777"/>
            </a:xfrm>
            <a:prstGeom prst="rect">
              <a:avLst/>
            </a:prstGeom>
            <a:effectLst/>
          </p:spPr>
        </p:pic>
        <p:pic>
          <p:nvPicPr>
            <p:cNvPr id="923" name="Line Line" descr="Line Lin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0508160" y="1397000"/>
              <a:ext cx="38101" cy="209550"/>
            </a:xfrm>
            <a:prstGeom prst="rect">
              <a:avLst/>
            </a:prstGeom>
            <a:effectLst/>
          </p:spPr>
        </p:pic>
        <p:pic>
          <p:nvPicPr>
            <p:cNvPr id="925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0387510" y="1644650"/>
              <a:ext cx="254001" cy="63500"/>
            </a:xfrm>
            <a:prstGeom prst="rect">
              <a:avLst/>
            </a:prstGeom>
            <a:effectLst/>
          </p:spPr>
        </p:pic>
        <p:pic>
          <p:nvPicPr>
            <p:cNvPr id="927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0482760" y="1728901"/>
              <a:ext cx="165101" cy="162673"/>
            </a:xfrm>
            <a:prstGeom prst="rect">
              <a:avLst/>
            </a:prstGeom>
            <a:effectLst/>
          </p:spPr>
        </p:pic>
        <p:pic>
          <p:nvPicPr>
            <p:cNvPr id="929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0971710" y="1619249"/>
              <a:ext cx="25401" cy="82551"/>
            </a:xfrm>
            <a:prstGeom prst="rect">
              <a:avLst/>
            </a:prstGeom>
            <a:effectLst/>
          </p:spPr>
        </p:pic>
        <p:pic>
          <p:nvPicPr>
            <p:cNvPr id="931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1016160" y="1511300"/>
              <a:ext cx="38101" cy="82550"/>
            </a:xfrm>
            <a:prstGeom prst="rect">
              <a:avLst/>
            </a:prstGeom>
            <a:effectLst/>
          </p:spPr>
        </p:pic>
        <p:pic>
          <p:nvPicPr>
            <p:cNvPr id="933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1096329" y="1373673"/>
              <a:ext cx="103982" cy="340828"/>
            </a:xfrm>
            <a:prstGeom prst="rect">
              <a:avLst/>
            </a:prstGeom>
            <a:effectLst/>
          </p:spPr>
        </p:pic>
        <p:pic>
          <p:nvPicPr>
            <p:cNvPr id="935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1020247" y="1574799"/>
              <a:ext cx="180064" cy="82551"/>
            </a:xfrm>
            <a:prstGeom prst="rect">
              <a:avLst/>
            </a:prstGeom>
            <a:effectLst/>
          </p:spPr>
        </p:pic>
        <p:pic>
          <p:nvPicPr>
            <p:cNvPr id="937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1317525" y="1498599"/>
              <a:ext cx="136786" cy="179813"/>
            </a:xfrm>
            <a:prstGeom prst="rect">
              <a:avLst/>
            </a:prstGeom>
            <a:effectLst/>
          </p:spPr>
        </p:pic>
        <p:pic>
          <p:nvPicPr>
            <p:cNvPr id="939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1486060" y="1555750"/>
              <a:ext cx="114301" cy="38100"/>
            </a:xfrm>
            <a:prstGeom prst="rect">
              <a:avLst/>
            </a:prstGeom>
            <a:effectLst/>
          </p:spPr>
        </p:pic>
        <p:pic>
          <p:nvPicPr>
            <p:cNvPr id="941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1511460" y="1619250"/>
              <a:ext cx="127001" cy="38100"/>
            </a:xfrm>
            <a:prstGeom prst="rect">
              <a:avLst/>
            </a:prstGeom>
            <a:effectLst/>
          </p:spPr>
        </p:pic>
        <p:pic>
          <p:nvPicPr>
            <p:cNvPr id="943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1714660" y="1511300"/>
              <a:ext cx="50801" cy="203200"/>
            </a:xfrm>
            <a:prstGeom prst="rect">
              <a:avLst/>
            </a:prstGeom>
            <a:effectLst/>
          </p:spPr>
        </p:pic>
        <p:pic>
          <p:nvPicPr>
            <p:cNvPr id="945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0457360" y="2080683"/>
              <a:ext cx="63501" cy="160868"/>
            </a:xfrm>
            <a:prstGeom prst="rect">
              <a:avLst/>
            </a:prstGeom>
            <a:effectLst/>
          </p:spPr>
        </p:pic>
        <p:pic>
          <p:nvPicPr>
            <p:cNvPr id="947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0381160" y="2239433"/>
              <a:ext cx="209551" cy="65618"/>
            </a:xfrm>
            <a:prstGeom prst="rect">
              <a:avLst/>
            </a:prstGeom>
            <a:effectLst/>
          </p:spPr>
        </p:pic>
        <p:pic>
          <p:nvPicPr>
            <p:cNvPr id="949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0448523" y="2292350"/>
              <a:ext cx="148538" cy="180245"/>
            </a:xfrm>
            <a:prstGeom prst="rect">
              <a:avLst/>
            </a:prstGeom>
            <a:effectLst/>
          </p:spPr>
        </p:pic>
        <p:pic>
          <p:nvPicPr>
            <p:cNvPr id="951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0812960" y="2165349"/>
              <a:ext cx="38101" cy="120651"/>
            </a:xfrm>
            <a:prstGeom prst="rect">
              <a:avLst/>
            </a:prstGeom>
            <a:effectLst/>
          </p:spPr>
        </p:pic>
        <p:pic>
          <p:nvPicPr>
            <p:cNvPr id="953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0851060" y="2057400"/>
              <a:ext cx="57151" cy="88900"/>
            </a:xfrm>
            <a:prstGeom prst="rect">
              <a:avLst/>
            </a:prstGeom>
            <a:effectLst/>
          </p:spPr>
        </p:pic>
        <p:pic>
          <p:nvPicPr>
            <p:cNvPr id="955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0946310" y="1955535"/>
              <a:ext cx="101096" cy="317766"/>
            </a:xfrm>
            <a:prstGeom prst="rect">
              <a:avLst/>
            </a:prstGeom>
            <a:effectLst/>
          </p:spPr>
        </p:pic>
        <p:pic>
          <p:nvPicPr>
            <p:cNvPr id="957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0900119" y="2095500"/>
              <a:ext cx="160492" cy="146050"/>
            </a:xfrm>
            <a:prstGeom prst="rect">
              <a:avLst/>
            </a:prstGeom>
            <a:effectLst/>
          </p:spPr>
        </p:pic>
        <p:pic>
          <p:nvPicPr>
            <p:cNvPr id="959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1156868" y="2044700"/>
              <a:ext cx="170443" cy="203200"/>
            </a:xfrm>
            <a:prstGeom prst="rect">
              <a:avLst/>
            </a:prstGeom>
            <a:effectLst/>
          </p:spPr>
        </p:pic>
        <p:pic>
          <p:nvPicPr>
            <p:cNvPr id="961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1346360" y="2116880"/>
              <a:ext cx="114301" cy="54821"/>
            </a:xfrm>
            <a:prstGeom prst="rect">
              <a:avLst/>
            </a:prstGeom>
            <a:effectLst/>
          </p:spPr>
        </p:pic>
        <p:pic>
          <p:nvPicPr>
            <p:cNvPr id="963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1384460" y="2171700"/>
              <a:ext cx="158751" cy="69850"/>
            </a:xfrm>
            <a:prstGeom prst="rect">
              <a:avLst/>
            </a:prstGeom>
            <a:effectLst/>
          </p:spPr>
        </p:pic>
        <p:pic>
          <p:nvPicPr>
            <p:cNvPr id="965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1558995" y="2045229"/>
              <a:ext cx="200116" cy="183621"/>
            </a:xfrm>
            <a:prstGeom prst="rect">
              <a:avLst/>
            </a:prstGeom>
            <a:effectLst/>
          </p:spPr>
        </p:pic>
        <p:pic>
          <p:nvPicPr>
            <p:cNvPr id="967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0425610" y="2692733"/>
              <a:ext cx="82551" cy="183818"/>
            </a:xfrm>
            <a:prstGeom prst="rect">
              <a:avLst/>
            </a:prstGeom>
            <a:effectLst/>
          </p:spPr>
        </p:pic>
        <p:pic>
          <p:nvPicPr>
            <p:cNvPr id="969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0324010" y="2914650"/>
              <a:ext cx="247651" cy="82550"/>
            </a:xfrm>
            <a:prstGeom prst="rect">
              <a:avLst/>
            </a:prstGeom>
            <a:effectLst/>
          </p:spPr>
        </p:pic>
        <p:pic>
          <p:nvPicPr>
            <p:cNvPr id="971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0462247" y="2978150"/>
              <a:ext cx="160214" cy="190500"/>
            </a:xfrm>
            <a:prstGeom prst="rect">
              <a:avLst/>
            </a:prstGeom>
            <a:effectLst/>
          </p:spPr>
        </p:pic>
        <p:pic>
          <p:nvPicPr>
            <p:cNvPr id="973" name="Line Line" descr="Line Lin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0908210" y="2844800"/>
              <a:ext cx="50801" cy="101600"/>
            </a:xfrm>
            <a:prstGeom prst="rect">
              <a:avLst/>
            </a:prstGeom>
            <a:effectLst/>
          </p:spPr>
        </p:pic>
        <p:pic>
          <p:nvPicPr>
            <p:cNvPr id="975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0952660" y="2736850"/>
              <a:ext cx="25401" cy="69850"/>
            </a:xfrm>
            <a:prstGeom prst="rect">
              <a:avLst/>
            </a:prstGeom>
            <a:effectLst/>
          </p:spPr>
        </p:pic>
        <p:pic>
          <p:nvPicPr>
            <p:cNvPr id="977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1060527" y="2592873"/>
              <a:ext cx="108034" cy="372578"/>
            </a:xfrm>
            <a:prstGeom prst="rect">
              <a:avLst/>
            </a:prstGeom>
            <a:effectLst/>
          </p:spPr>
        </p:pic>
        <p:pic>
          <p:nvPicPr>
            <p:cNvPr id="979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0984410" y="2787650"/>
              <a:ext cx="184151" cy="76200"/>
            </a:xfrm>
            <a:prstGeom prst="rect">
              <a:avLst/>
            </a:prstGeom>
            <a:effectLst/>
          </p:spPr>
        </p:pic>
        <p:pic>
          <p:nvPicPr>
            <p:cNvPr id="981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1287131" y="2686050"/>
              <a:ext cx="154480" cy="180643"/>
            </a:xfrm>
            <a:prstGeom prst="rect">
              <a:avLst/>
            </a:prstGeom>
            <a:effectLst/>
          </p:spPr>
        </p:pic>
        <p:pic>
          <p:nvPicPr>
            <p:cNvPr id="983" name="Line Line" descr="Line Lin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1467010" y="2755899"/>
              <a:ext cx="139701" cy="44451"/>
            </a:xfrm>
            <a:prstGeom prst="rect">
              <a:avLst/>
            </a:prstGeom>
            <a:effectLst/>
          </p:spPr>
        </p:pic>
        <p:pic>
          <p:nvPicPr>
            <p:cNvPr id="985" name="Line Line" descr="Line Lin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11479710" y="2825750"/>
              <a:ext cx="165101" cy="50800"/>
            </a:xfrm>
            <a:prstGeom prst="rect">
              <a:avLst/>
            </a:prstGeom>
            <a:effectLst/>
          </p:spPr>
        </p:pic>
        <p:pic>
          <p:nvPicPr>
            <p:cNvPr id="987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1740854" y="2667000"/>
              <a:ext cx="124506" cy="317500"/>
            </a:xfrm>
            <a:prstGeom prst="rect">
              <a:avLst/>
            </a:prstGeom>
            <a:effectLst/>
          </p:spPr>
        </p:pic>
        <p:pic>
          <p:nvPicPr>
            <p:cNvPr id="989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10539910" y="3399323"/>
              <a:ext cx="162984" cy="188125"/>
            </a:xfrm>
            <a:prstGeom prst="rect">
              <a:avLst/>
            </a:prstGeom>
            <a:effectLst/>
          </p:spPr>
        </p:pic>
        <p:pic>
          <p:nvPicPr>
            <p:cNvPr id="991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1308260" y="3444786"/>
              <a:ext cx="119001" cy="141682"/>
            </a:xfrm>
            <a:prstGeom prst="rect">
              <a:avLst/>
            </a:prstGeom>
            <a:effectLst/>
          </p:spPr>
        </p:pic>
        <p:pic>
          <p:nvPicPr>
            <p:cNvPr id="993" name="Line Line" descr="Line Lin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11460660" y="3492500"/>
              <a:ext cx="50801" cy="44450"/>
            </a:xfrm>
            <a:prstGeom prst="rect">
              <a:avLst/>
            </a:prstGeom>
            <a:effectLst/>
          </p:spPr>
        </p:pic>
        <p:pic>
          <p:nvPicPr>
            <p:cNvPr id="995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11598158" y="3438212"/>
              <a:ext cx="264294" cy="154436"/>
            </a:xfrm>
            <a:prstGeom prst="rect">
              <a:avLst/>
            </a:prstGeom>
            <a:effectLst/>
          </p:spPr>
        </p:pic>
        <p:pic>
          <p:nvPicPr>
            <p:cNvPr id="997" name="Line Line" descr="Line Lin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1930560" y="3524250"/>
              <a:ext cx="31751" cy="57150"/>
            </a:xfrm>
            <a:prstGeom prst="rect">
              <a:avLst/>
            </a:prstGeom>
            <a:effectLst/>
          </p:spPr>
        </p:pic>
        <p:pic>
          <p:nvPicPr>
            <p:cNvPr id="999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8699408" y="4102099"/>
              <a:ext cx="386353" cy="422541"/>
            </a:xfrm>
            <a:prstGeom prst="rect">
              <a:avLst/>
            </a:prstGeom>
            <a:effectLst/>
          </p:spPr>
        </p:pic>
        <p:pic>
          <p:nvPicPr>
            <p:cNvPr id="1001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9212760" y="4251697"/>
              <a:ext cx="215901" cy="172516"/>
            </a:xfrm>
            <a:prstGeom prst="rect">
              <a:avLst/>
            </a:prstGeom>
            <a:effectLst/>
          </p:spPr>
        </p:pic>
        <p:pic>
          <p:nvPicPr>
            <p:cNvPr id="1003" name="Line Line" descr="Line Lin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9517560" y="4343400"/>
              <a:ext cx="50801" cy="25400"/>
            </a:xfrm>
            <a:prstGeom prst="rect">
              <a:avLst/>
            </a:prstGeom>
            <a:effectLst/>
          </p:spPr>
        </p:pic>
        <p:pic>
          <p:nvPicPr>
            <p:cNvPr id="1005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9689539" y="4124688"/>
              <a:ext cx="200580" cy="526238"/>
            </a:xfrm>
            <a:prstGeom prst="rect">
              <a:avLst/>
            </a:prstGeom>
            <a:effectLst/>
          </p:spPr>
        </p:pic>
        <p:pic>
          <p:nvPicPr>
            <p:cNvPr id="1007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9873160" y="4349750"/>
              <a:ext cx="152401" cy="158750"/>
            </a:xfrm>
            <a:prstGeom prst="rect">
              <a:avLst/>
            </a:prstGeom>
            <a:effectLst/>
          </p:spPr>
        </p:pic>
        <p:pic>
          <p:nvPicPr>
            <p:cNvPr id="1009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9930310" y="4362450"/>
              <a:ext cx="95251" cy="184150"/>
            </a:xfrm>
            <a:prstGeom prst="rect">
              <a:avLst/>
            </a:prstGeom>
            <a:effectLst/>
          </p:spPr>
        </p:pic>
        <p:pic>
          <p:nvPicPr>
            <p:cNvPr id="1011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10083744" y="4203700"/>
              <a:ext cx="119617" cy="241300"/>
            </a:xfrm>
            <a:prstGeom prst="rect">
              <a:avLst/>
            </a:prstGeom>
            <a:effectLst/>
          </p:spPr>
        </p:pic>
        <p:pic>
          <p:nvPicPr>
            <p:cNvPr id="1013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10237227" y="4246256"/>
              <a:ext cx="182034" cy="191447"/>
            </a:xfrm>
            <a:prstGeom prst="rect">
              <a:avLst/>
            </a:prstGeom>
            <a:effectLst/>
          </p:spPr>
        </p:pic>
        <p:pic>
          <p:nvPicPr>
            <p:cNvPr id="1015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10463710" y="4184649"/>
              <a:ext cx="56788" cy="203201"/>
            </a:xfrm>
            <a:prstGeom prst="rect">
              <a:avLst/>
            </a:prstGeom>
            <a:effectLst/>
          </p:spPr>
        </p:pic>
        <p:pic>
          <p:nvPicPr>
            <p:cNvPr id="1017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8482510" y="4678739"/>
              <a:ext cx="209551" cy="178068"/>
            </a:xfrm>
            <a:prstGeom prst="rect">
              <a:avLst/>
            </a:prstGeom>
            <a:effectLst/>
          </p:spPr>
        </p:pic>
        <p:pic>
          <p:nvPicPr>
            <p:cNvPr id="1019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8749869" y="4631258"/>
              <a:ext cx="196192" cy="219657"/>
            </a:xfrm>
            <a:prstGeom prst="rect">
              <a:avLst/>
            </a:prstGeom>
            <a:effectLst/>
          </p:spPr>
        </p:pic>
        <p:pic>
          <p:nvPicPr>
            <p:cNvPr id="1021" name="Line Line" descr="Line Lin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8774610" y="4749800"/>
              <a:ext cx="190501" cy="63500"/>
            </a:xfrm>
            <a:prstGeom prst="rect">
              <a:avLst/>
            </a:prstGeom>
            <a:effectLst/>
          </p:spPr>
        </p:pic>
        <p:pic>
          <p:nvPicPr>
            <p:cNvPr id="1023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8958760" y="4594771"/>
              <a:ext cx="387351" cy="246840"/>
            </a:xfrm>
            <a:prstGeom prst="rect">
              <a:avLst/>
            </a:prstGeom>
            <a:effectLst/>
          </p:spPr>
        </p:pic>
        <p:pic>
          <p:nvPicPr>
            <p:cNvPr id="1025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10222410" y="805229"/>
              <a:ext cx="336551" cy="58372"/>
            </a:xfrm>
            <a:prstGeom prst="rect">
              <a:avLst/>
            </a:prstGeom>
            <a:effectLst/>
          </p:spPr>
        </p:pic>
        <p:pic>
          <p:nvPicPr>
            <p:cNvPr id="1027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10774860" y="825500"/>
              <a:ext cx="355601" cy="50800"/>
            </a:xfrm>
            <a:prstGeom prst="rect">
              <a:avLst/>
            </a:prstGeom>
            <a:effectLst/>
          </p:spPr>
        </p:pic>
        <p:pic>
          <p:nvPicPr>
            <p:cNvPr id="1029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8721693" y="5468295"/>
              <a:ext cx="362367" cy="373706"/>
            </a:xfrm>
            <a:prstGeom prst="rect">
              <a:avLst/>
            </a:prstGeom>
            <a:effectLst/>
          </p:spPr>
        </p:pic>
        <p:pic>
          <p:nvPicPr>
            <p:cNvPr id="1031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8685710" y="6000750"/>
              <a:ext cx="38101" cy="133350"/>
            </a:xfrm>
            <a:prstGeom prst="rect">
              <a:avLst/>
            </a:prstGeom>
            <a:effectLst/>
          </p:spPr>
        </p:pic>
        <p:pic>
          <p:nvPicPr>
            <p:cNvPr id="1033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8681061" y="5890642"/>
              <a:ext cx="70458" cy="85259"/>
            </a:xfrm>
            <a:prstGeom prst="rect">
              <a:avLst/>
            </a:prstGeom>
            <a:effectLst/>
          </p:spPr>
        </p:pic>
        <p:pic>
          <p:nvPicPr>
            <p:cNvPr id="1035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8787310" y="6013450"/>
              <a:ext cx="114301" cy="25400"/>
            </a:xfrm>
            <a:prstGeom prst="rect">
              <a:avLst/>
            </a:prstGeom>
            <a:effectLst/>
          </p:spPr>
        </p:pic>
        <p:pic>
          <p:nvPicPr>
            <p:cNvPr id="1037" name="Line Line" descr="Line Lin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8774610" y="6057900"/>
              <a:ext cx="133351" cy="57150"/>
            </a:xfrm>
            <a:prstGeom prst="rect">
              <a:avLst/>
            </a:prstGeom>
            <a:effectLst/>
          </p:spPr>
        </p:pic>
        <p:pic>
          <p:nvPicPr>
            <p:cNvPr id="1039" name="Line Line" descr="Line Lin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8965110" y="5975350"/>
              <a:ext cx="31751" cy="139700"/>
            </a:xfrm>
            <a:prstGeom prst="rect">
              <a:avLst/>
            </a:prstGeom>
            <a:effectLst/>
          </p:spPr>
        </p:pic>
        <p:pic>
          <p:nvPicPr>
            <p:cNvPr id="1041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8762704" y="5274597"/>
              <a:ext cx="116964" cy="204238"/>
            </a:xfrm>
            <a:prstGeom prst="rect">
              <a:avLst/>
            </a:prstGeom>
            <a:effectLst/>
          </p:spPr>
        </p:pic>
        <p:pic>
          <p:nvPicPr>
            <p:cNvPr id="1043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9238160" y="5530850"/>
              <a:ext cx="228601" cy="254000"/>
            </a:xfrm>
            <a:prstGeom prst="rect">
              <a:avLst/>
            </a:prstGeom>
            <a:effectLst/>
          </p:spPr>
        </p:pic>
        <p:pic>
          <p:nvPicPr>
            <p:cNvPr id="1045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9341222" y="5492750"/>
              <a:ext cx="176339" cy="349250"/>
            </a:xfrm>
            <a:prstGeom prst="rect">
              <a:avLst/>
            </a:prstGeom>
            <a:effectLst/>
          </p:spPr>
        </p:pic>
        <p:pic>
          <p:nvPicPr>
            <p:cNvPr id="1047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9587410" y="5708650"/>
              <a:ext cx="44451" cy="152400"/>
            </a:xfrm>
            <a:prstGeom prst="rect">
              <a:avLst/>
            </a:prstGeom>
            <a:effectLst/>
          </p:spPr>
        </p:pic>
        <p:pic>
          <p:nvPicPr>
            <p:cNvPr id="1049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9587410" y="5623837"/>
              <a:ext cx="59092" cy="57967"/>
            </a:xfrm>
            <a:prstGeom prst="rect">
              <a:avLst/>
            </a:prstGeom>
            <a:effectLst/>
          </p:spPr>
        </p:pic>
        <p:pic>
          <p:nvPicPr>
            <p:cNvPr id="1051" name="Line Line" descr="Line Lin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9771560" y="5714999"/>
              <a:ext cx="44451" cy="44451"/>
            </a:xfrm>
            <a:prstGeom prst="rect">
              <a:avLst/>
            </a:prstGeom>
            <a:effectLst/>
          </p:spPr>
        </p:pic>
        <p:pic>
          <p:nvPicPr>
            <p:cNvPr id="1053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10190660" y="5321300"/>
              <a:ext cx="44451" cy="298450"/>
            </a:xfrm>
            <a:prstGeom prst="rect">
              <a:avLst/>
            </a:prstGeom>
            <a:effectLst/>
          </p:spPr>
        </p:pic>
        <p:pic>
          <p:nvPicPr>
            <p:cNvPr id="1055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10063660" y="5680805"/>
              <a:ext cx="254001" cy="53245"/>
            </a:xfrm>
            <a:prstGeom prst="rect">
              <a:avLst/>
            </a:prstGeom>
            <a:effectLst/>
          </p:spPr>
        </p:pic>
        <p:pic>
          <p:nvPicPr>
            <p:cNvPr id="1057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10115038" y="5797550"/>
              <a:ext cx="208031" cy="165100"/>
            </a:xfrm>
            <a:prstGeom prst="rect">
              <a:avLst/>
            </a:prstGeom>
            <a:effectLst/>
          </p:spPr>
        </p:pic>
        <p:pic>
          <p:nvPicPr>
            <p:cNvPr id="1059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8808697" y="6565900"/>
              <a:ext cx="372314" cy="355600"/>
            </a:xfrm>
            <a:prstGeom prst="rect">
              <a:avLst/>
            </a:prstGeom>
            <a:effectLst/>
          </p:spPr>
        </p:pic>
        <p:pic>
          <p:nvPicPr>
            <p:cNvPr id="1061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8471927" y="7092950"/>
              <a:ext cx="156634" cy="146050"/>
            </a:xfrm>
            <a:prstGeom prst="rect">
              <a:avLst/>
            </a:prstGeom>
            <a:effectLst/>
          </p:spPr>
        </p:pic>
        <p:pic>
          <p:nvPicPr>
            <p:cNvPr id="1063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8683631" y="7099299"/>
              <a:ext cx="135430" cy="135509"/>
            </a:xfrm>
            <a:prstGeom prst="rect">
              <a:avLst/>
            </a:prstGeom>
            <a:effectLst/>
          </p:spPr>
        </p:pic>
        <p:pic>
          <p:nvPicPr>
            <p:cNvPr id="1065" name="Line Line" descr="Line Lin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8692060" y="7162800"/>
              <a:ext cx="133351" cy="50800"/>
            </a:xfrm>
            <a:prstGeom prst="rect">
              <a:avLst/>
            </a:prstGeom>
            <a:effectLst/>
          </p:spPr>
        </p:pic>
        <p:pic>
          <p:nvPicPr>
            <p:cNvPr id="1067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8858381" y="7105649"/>
              <a:ext cx="113080" cy="105835"/>
            </a:xfrm>
            <a:prstGeom prst="rect">
              <a:avLst/>
            </a:prstGeom>
            <a:effectLst/>
          </p:spPr>
        </p:pic>
        <p:pic>
          <p:nvPicPr>
            <p:cNvPr id="1069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8990775" y="7105650"/>
              <a:ext cx="75986" cy="114300"/>
            </a:xfrm>
            <a:prstGeom prst="rect">
              <a:avLst/>
            </a:prstGeom>
            <a:effectLst/>
          </p:spPr>
        </p:pic>
        <p:pic>
          <p:nvPicPr>
            <p:cNvPr id="1071" name="Line Line" descr="Line Lin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9092110" y="7137400"/>
              <a:ext cx="38101" cy="63500"/>
            </a:xfrm>
            <a:prstGeom prst="rect">
              <a:avLst/>
            </a:prstGeom>
            <a:effectLst/>
          </p:spPr>
        </p:pic>
        <p:pic>
          <p:nvPicPr>
            <p:cNvPr id="1073" name="Line Line" descr="Line Lin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9098460" y="7073900"/>
              <a:ext cx="50801" cy="25400"/>
            </a:xfrm>
            <a:prstGeom prst="rect">
              <a:avLst/>
            </a:prstGeom>
            <a:effectLst/>
          </p:spPr>
        </p:pic>
        <p:pic>
          <p:nvPicPr>
            <p:cNvPr id="1075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9157336" y="7077997"/>
              <a:ext cx="125275" cy="290927"/>
            </a:xfrm>
            <a:prstGeom prst="rect">
              <a:avLst/>
            </a:prstGeom>
            <a:effectLst/>
          </p:spPr>
        </p:pic>
        <p:pic>
          <p:nvPicPr>
            <p:cNvPr id="1077" name="Line Shape" descr="Line Shap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9322591" y="7008506"/>
              <a:ext cx="118770" cy="236844"/>
            </a:xfrm>
            <a:prstGeom prst="rect">
              <a:avLst/>
            </a:prstGeom>
            <a:effectLst/>
          </p:spPr>
        </p:pic>
        <p:pic>
          <p:nvPicPr>
            <p:cNvPr id="1079" name="Line Shape" descr="Line Shape"/>
            <p:cNvPicPr>
              <a:picLocks noChangeAspect="0"/>
            </p:cNvPicPr>
            <p:nvPr/>
          </p:nvPicPr>
          <p:blipFill>
            <a:blip r:embed="rId89">
              <a:extLst/>
            </a:blip>
            <a:stretch>
              <a:fillRect/>
            </a:stretch>
          </p:blipFill>
          <p:spPr>
            <a:xfrm>
              <a:off x="9441360" y="7019297"/>
              <a:ext cx="144767" cy="231609"/>
            </a:xfrm>
            <a:prstGeom prst="rect">
              <a:avLst/>
            </a:prstGeom>
            <a:effectLst/>
          </p:spPr>
        </p:pic>
        <p:pic>
          <p:nvPicPr>
            <p:cNvPr id="1081" name="Line Shape" descr="Line Shape"/>
            <p:cNvPicPr>
              <a:picLocks noChangeAspect="0"/>
            </p:cNvPicPr>
            <p:nvPr/>
          </p:nvPicPr>
          <p:blipFill>
            <a:blip r:embed="rId90">
              <a:extLst/>
            </a:blip>
            <a:stretch>
              <a:fillRect/>
            </a:stretch>
          </p:blipFill>
          <p:spPr>
            <a:xfrm>
              <a:off x="9574710" y="6991350"/>
              <a:ext cx="99610" cy="292100"/>
            </a:xfrm>
            <a:prstGeom prst="rect">
              <a:avLst/>
            </a:prstGeom>
            <a:effectLst/>
          </p:spPr>
        </p:pic>
        <p:pic>
          <p:nvPicPr>
            <p:cNvPr id="1083" name="Line Line" descr="Line Lin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9708060" y="7232650"/>
              <a:ext cx="50801" cy="25400"/>
            </a:xfrm>
            <a:prstGeom prst="rect">
              <a:avLst/>
            </a:prstGeom>
            <a:effectLst/>
          </p:spPr>
        </p:pic>
        <p:pic>
          <p:nvPicPr>
            <p:cNvPr id="1085" name="Line Shape" descr="Line Shape"/>
            <p:cNvPicPr>
              <a:picLocks noChangeAspect="0"/>
            </p:cNvPicPr>
            <p:nvPr/>
          </p:nvPicPr>
          <p:blipFill>
            <a:blip r:embed="rId91">
              <a:extLst/>
            </a:blip>
            <a:stretch>
              <a:fillRect/>
            </a:stretch>
          </p:blipFill>
          <p:spPr>
            <a:xfrm>
              <a:off x="9474483" y="6559550"/>
              <a:ext cx="290728" cy="266700"/>
            </a:xfrm>
            <a:prstGeom prst="rect">
              <a:avLst/>
            </a:prstGeom>
            <a:effectLst/>
          </p:spPr>
        </p:pic>
        <p:pic>
          <p:nvPicPr>
            <p:cNvPr id="1087" name="Line Line" descr="Line Line"/>
            <p:cNvPicPr>
              <a:picLocks noChangeAspect="0"/>
            </p:cNvPicPr>
            <p:nvPr/>
          </p:nvPicPr>
          <p:blipFill>
            <a:blip r:embed="rId92">
              <a:extLst/>
            </a:blip>
            <a:stretch>
              <a:fillRect/>
            </a:stretch>
          </p:blipFill>
          <p:spPr>
            <a:xfrm>
              <a:off x="9854110" y="6756400"/>
              <a:ext cx="50801" cy="44450"/>
            </a:xfrm>
            <a:prstGeom prst="rect">
              <a:avLst/>
            </a:prstGeom>
            <a:effectLst/>
          </p:spPr>
        </p:pic>
        <p:pic>
          <p:nvPicPr>
            <p:cNvPr id="1089" name="Line Shape" descr="Line Shape"/>
            <p:cNvPicPr>
              <a:picLocks noChangeAspect="0"/>
            </p:cNvPicPr>
            <p:nvPr/>
          </p:nvPicPr>
          <p:blipFill>
            <a:blip r:embed="rId93">
              <a:extLst/>
            </a:blip>
            <a:stretch>
              <a:fillRect/>
            </a:stretch>
          </p:blipFill>
          <p:spPr>
            <a:xfrm>
              <a:off x="10079095" y="6500799"/>
              <a:ext cx="143316" cy="156118"/>
            </a:xfrm>
            <a:prstGeom prst="rect">
              <a:avLst/>
            </a:prstGeom>
            <a:effectLst/>
          </p:spPr>
        </p:pic>
        <p:pic>
          <p:nvPicPr>
            <p:cNvPr id="1091" name="Line Shape" descr="Line Shape"/>
            <p:cNvPicPr>
              <a:picLocks noChangeAspect="0"/>
            </p:cNvPicPr>
            <p:nvPr/>
          </p:nvPicPr>
          <p:blipFill>
            <a:blip r:embed="rId94">
              <a:extLst/>
            </a:blip>
            <a:stretch>
              <a:fillRect/>
            </a:stretch>
          </p:blipFill>
          <p:spPr>
            <a:xfrm>
              <a:off x="10204450" y="6546850"/>
              <a:ext cx="105155" cy="105023"/>
            </a:xfrm>
            <a:prstGeom prst="rect">
              <a:avLst/>
            </a:prstGeom>
            <a:effectLst/>
          </p:spPr>
        </p:pic>
        <p:pic>
          <p:nvPicPr>
            <p:cNvPr id="1093" name="Line Shape" descr="Line Shape"/>
            <p:cNvPicPr>
              <a:picLocks noChangeAspect="0"/>
            </p:cNvPicPr>
            <p:nvPr/>
          </p:nvPicPr>
          <p:blipFill>
            <a:blip r:embed="rId95">
              <a:extLst/>
            </a:blip>
            <a:stretch>
              <a:fillRect/>
            </a:stretch>
          </p:blipFill>
          <p:spPr>
            <a:xfrm>
              <a:off x="10331540" y="6553200"/>
              <a:ext cx="235888" cy="133350"/>
            </a:xfrm>
            <a:prstGeom prst="rect">
              <a:avLst/>
            </a:prstGeom>
            <a:effectLst/>
          </p:spPr>
        </p:pic>
        <p:pic>
          <p:nvPicPr>
            <p:cNvPr id="1095" name="Line Shape" descr="Line Shape"/>
            <p:cNvPicPr>
              <a:picLocks noChangeAspect="0"/>
            </p:cNvPicPr>
            <p:nvPr/>
          </p:nvPicPr>
          <p:blipFill>
            <a:blip r:embed="rId96">
              <a:extLst/>
            </a:blip>
            <a:stretch>
              <a:fillRect/>
            </a:stretch>
          </p:blipFill>
          <p:spPr>
            <a:xfrm>
              <a:off x="10608031" y="6438899"/>
              <a:ext cx="103330" cy="240359"/>
            </a:xfrm>
            <a:prstGeom prst="rect">
              <a:avLst/>
            </a:prstGeom>
            <a:effectLst/>
          </p:spPr>
        </p:pic>
        <p:pic>
          <p:nvPicPr>
            <p:cNvPr id="1097" name="Line Shape" descr="Line Shape"/>
            <p:cNvPicPr>
              <a:picLocks noChangeAspect="0"/>
            </p:cNvPicPr>
            <p:nvPr/>
          </p:nvPicPr>
          <p:blipFill>
            <a:blip r:embed="rId97">
              <a:extLst/>
            </a:blip>
            <a:stretch>
              <a:fillRect/>
            </a:stretch>
          </p:blipFill>
          <p:spPr>
            <a:xfrm>
              <a:off x="10597060" y="6546850"/>
              <a:ext cx="139701" cy="57150"/>
            </a:xfrm>
            <a:prstGeom prst="rect">
              <a:avLst/>
            </a:prstGeom>
            <a:effectLst/>
          </p:spPr>
        </p:pic>
        <p:pic>
          <p:nvPicPr>
            <p:cNvPr id="1099" name="Line Shape" descr="Line Shape"/>
            <p:cNvPicPr>
              <a:picLocks noChangeAspect="0"/>
            </p:cNvPicPr>
            <p:nvPr/>
          </p:nvPicPr>
          <p:blipFill>
            <a:blip r:embed="rId98">
              <a:extLst/>
            </a:blip>
            <a:stretch>
              <a:fillRect/>
            </a:stretch>
          </p:blipFill>
          <p:spPr>
            <a:xfrm>
              <a:off x="10775355" y="6479330"/>
              <a:ext cx="132856" cy="207221"/>
            </a:xfrm>
            <a:prstGeom prst="rect">
              <a:avLst/>
            </a:prstGeom>
            <a:effectLst/>
          </p:spPr>
        </p:pic>
        <p:pic>
          <p:nvPicPr>
            <p:cNvPr id="1101" name="Line Shape" descr="Line Shape"/>
            <p:cNvPicPr>
              <a:picLocks noChangeAspect="0"/>
            </p:cNvPicPr>
            <p:nvPr/>
          </p:nvPicPr>
          <p:blipFill>
            <a:blip r:embed="rId99">
              <a:extLst/>
            </a:blip>
            <a:stretch>
              <a:fillRect/>
            </a:stretch>
          </p:blipFill>
          <p:spPr>
            <a:xfrm>
              <a:off x="10855208" y="6515100"/>
              <a:ext cx="167303" cy="158316"/>
            </a:xfrm>
            <a:prstGeom prst="rect">
              <a:avLst/>
            </a:prstGeom>
            <a:effectLst/>
          </p:spPr>
        </p:pic>
        <p:pic>
          <p:nvPicPr>
            <p:cNvPr id="1103" name="Line Shape" descr="Line Shape"/>
            <p:cNvPicPr>
              <a:picLocks noChangeAspect="0"/>
            </p:cNvPicPr>
            <p:nvPr/>
          </p:nvPicPr>
          <p:blipFill>
            <a:blip r:embed="rId100">
              <a:extLst/>
            </a:blip>
            <a:stretch>
              <a:fillRect/>
            </a:stretch>
          </p:blipFill>
          <p:spPr>
            <a:xfrm>
              <a:off x="11054260" y="6496050"/>
              <a:ext cx="106200" cy="266700"/>
            </a:xfrm>
            <a:prstGeom prst="rect">
              <a:avLst/>
            </a:prstGeom>
            <a:effectLst/>
          </p:spPr>
        </p:pic>
        <p:pic>
          <p:nvPicPr>
            <p:cNvPr id="1105" name="Line Shape" descr="Line Shape"/>
            <p:cNvPicPr>
              <a:picLocks noChangeAspect="0"/>
            </p:cNvPicPr>
            <p:nvPr/>
          </p:nvPicPr>
          <p:blipFill>
            <a:blip r:embed="rId101">
              <a:extLst/>
            </a:blip>
            <a:stretch>
              <a:fillRect/>
            </a:stretch>
          </p:blipFill>
          <p:spPr>
            <a:xfrm>
              <a:off x="10368460" y="6734905"/>
              <a:ext cx="622301" cy="91345"/>
            </a:xfrm>
            <a:prstGeom prst="rect">
              <a:avLst/>
            </a:prstGeom>
            <a:effectLst/>
          </p:spPr>
        </p:pic>
        <p:pic>
          <p:nvPicPr>
            <p:cNvPr id="1107" name="Line Shape" descr="Line Shape"/>
            <p:cNvPicPr>
              <a:picLocks noChangeAspect="0"/>
            </p:cNvPicPr>
            <p:nvPr/>
          </p:nvPicPr>
          <p:blipFill>
            <a:blip r:embed="rId102">
              <a:extLst/>
            </a:blip>
            <a:stretch>
              <a:fillRect/>
            </a:stretch>
          </p:blipFill>
          <p:spPr>
            <a:xfrm>
              <a:off x="10604309" y="6915150"/>
              <a:ext cx="195952" cy="177800"/>
            </a:xfrm>
            <a:prstGeom prst="rect">
              <a:avLst/>
            </a:prstGeom>
            <a:effectLst/>
          </p:spPr>
        </p:pic>
        <p:pic>
          <p:nvPicPr>
            <p:cNvPr id="1109" name="Line Shape" descr="Line Shape"/>
            <p:cNvPicPr>
              <a:picLocks noChangeAspect="0"/>
            </p:cNvPicPr>
            <p:nvPr/>
          </p:nvPicPr>
          <p:blipFill>
            <a:blip r:embed="rId103">
              <a:extLst/>
            </a:blip>
            <a:stretch>
              <a:fillRect/>
            </a:stretch>
          </p:blipFill>
          <p:spPr>
            <a:xfrm>
              <a:off x="8410345" y="5052483"/>
              <a:ext cx="2365728" cy="1170154"/>
            </a:xfrm>
            <a:prstGeom prst="rect">
              <a:avLst/>
            </a:prstGeom>
            <a:effectLst/>
          </p:spPr>
        </p:pic>
        <p:pic>
          <p:nvPicPr>
            <p:cNvPr id="1111" name="Line Shape" descr="Line Shape"/>
            <p:cNvPicPr>
              <a:picLocks noChangeAspect="0"/>
            </p:cNvPicPr>
            <p:nvPr/>
          </p:nvPicPr>
          <p:blipFill>
            <a:blip r:embed="rId104">
              <a:extLst/>
            </a:blip>
            <a:stretch>
              <a:fillRect/>
            </a:stretch>
          </p:blipFill>
          <p:spPr>
            <a:xfrm>
              <a:off x="8318221" y="6289922"/>
              <a:ext cx="3253906" cy="1252870"/>
            </a:xfrm>
            <a:prstGeom prst="rect">
              <a:avLst/>
            </a:prstGeom>
            <a:effectLst/>
          </p:spPr>
        </p:pic>
        <p:pic>
          <p:nvPicPr>
            <p:cNvPr id="1113" name="Line Shape" descr="Line Shape"/>
            <p:cNvPicPr>
              <a:picLocks noChangeAspect="0"/>
            </p:cNvPicPr>
            <p:nvPr/>
          </p:nvPicPr>
          <p:blipFill>
            <a:blip r:embed="rId105">
              <a:extLst/>
            </a:blip>
            <a:stretch>
              <a:fillRect/>
            </a:stretch>
          </p:blipFill>
          <p:spPr>
            <a:xfrm>
              <a:off x="9225460" y="5947399"/>
              <a:ext cx="364375" cy="120302"/>
            </a:xfrm>
            <a:prstGeom prst="rect">
              <a:avLst/>
            </a:prstGeom>
            <a:effectLst/>
          </p:spPr>
        </p:pic>
        <p:pic>
          <p:nvPicPr>
            <p:cNvPr id="1115" name="Line Shape" descr="Line Shape"/>
            <p:cNvPicPr>
              <a:picLocks noChangeAspect="0"/>
            </p:cNvPicPr>
            <p:nvPr/>
          </p:nvPicPr>
          <p:blipFill>
            <a:blip r:embed="rId106">
              <a:extLst/>
            </a:blip>
            <a:stretch>
              <a:fillRect/>
            </a:stretch>
          </p:blipFill>
          <p:spPr>
            <a:xfrm>
              <a:off x="9936660" y="6069378"/>
              <a:ext cx="292101" cy="70567"/>
            </a:xfrm>
            <a:prstGeom prst="rect">
              <a:avLst/>
            </a:prstGeom>
            <a:effectLst/>
          </p:spPr>
        </p:pic>
        <p:pic>
          <p:nvPicPr>
            <p:cNvPr id="1117" name="Line Shape" descr="Line Shape"/>
            <p:cNvPicPr>
              <a:picLocks noChangeAspect="0"/>
            </p:cNvPicPr>
            <p:nvPr/>
          </p:nvPicPr>
          <p:blipFill>
            <a:blip r:embed="rId107">
              <a:extLst/>
            </a:blip>
            <a:stretch>
              <a:fillRect/>
            </a:stretch>
          </p:blipFill>
          <p:spPr>
            <a:xfrm>
              <a:off x="9388443" y="6879166"/>
              <a:ext cx="286871" cy="97368"/>
            </a:xfrm>
            <a:prstGeom prst="rect">
              <a:avLst/>
            </a:prstGeom>
            <a:effectLst/>
          </p:spPr>
        </p:pic>
        <p:pic>
          <p:nvPicPr>
            <p:cNvPr id="1119" name="Line Shape" descr="Line Shape"/>
            <p:cNvPicPr>
              <a:picLocks noChangeAspect="0"/>
            </p:cNvPicPr>
            <p:nvPr/>
          </p:nvPicPr>
          <p:blipFill>
            <a:blip r:embed="rId108">
              <a:extLst/>
            </a:blip>
            <a:stretch>
              <a:fillRect/>
            </a:stretch>
          </p:blipFill>
          <p:spPr>
            <a:xfrm>
              <a:off x="10406293" y="7195127"/>
              <a:ext cx="476518" cy="100518"/>
            </a:xfrm>
            <a:prstGeom prst="rect">
              <a:avLst/>
            </a:prstGeom>
            <a:effectLst/>
          </p:spPr>
        </p:pic>
        <p:pic>
          <p:nvPicPr>
            <p:cNvPr id="1121" name="Line Shape" descr="Line Shape"/>
            <p:cNvPicPr>
              <a:picLocks noChangeAspect="0"/>
            </p:cNvPicPr>
            <p:nvPr/>
          </p:nvPicPr>
          <p:blipFill>
            <a:blip r:embed="rId109">
              <a:extLst/>
            </a:blip>
            <a:stretch>
              <a:fillRect/>
            </a:stretch>
          </p:blipFill>
          <p:spPr>
            <a:xfrm>
              <a:off x="8437371" y="7371130"/>
              <a:ext cx="997640" cy="99915"/>
            </a:xfrm>
            <a:prstGeom prst="rect">
              <a:avLst/>
            </a:prstGeom>
            <a:effectLst/>
          </p:spPr>
        </p:pic>
        <p:sp>
          <p:nvSpPr>
            <p:cNvPr id="1123" name="Line"/>
            <p:cNvSpPr/>
            <p:nvPr/>
          </p:nvSpPr>
          <p:spPr>
            <a:xfrm>
              <a:off x="8297230" y="1086114"/>
              <a:ext cx="2913378" cy="188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70" fill="norm" stroke="1" extrusionOk="0">
                  <a:moveTo>
                    <a:pt x="1465" y="12348"/>
                  </a:moveTo>
                  <a:cubicBezTo>
                    <a:pt x="2045" y="12590"/>
                    <a:pt x="2624" y="12833"/>
                    <a:pt x="3220" y="12954"/>
                  </a:cubicBezTo>
                  <a:cubicBezTo>
                    <a:pt x="3815" y="13076"/>
                    <a:pt x="4426" y="13076"/>
                    <a:pt x="5052" y="12590"/>
                  </a:cubicBezTo>
                  <a:cubicBezTo>
                    <a:pt x="5679" y="12105"/>
                    <a:pt x="6321" y="11134"/>
                    <a:pt x="6940" y="10163"/>
                  </a:cubicBezTo>
                  <a:cubicBezTo>
                    <a:pt x="7558" y="9192"/>
                    <a:pt x="8154" y="8222"/>
                    <a:pt x="8772" y="7130"/>
                  </a:cubicBezTo>
                  <a:cubicBezTo>
                    <a:pt x="9391" y="6037"/>
                    <a:pt x="10033" y="4824"/>
                    <a:pt x="10613" y="3853"/>
                  </a:cubicBezTo>
                  <a:cubicBezTo>
                    <a:pt x="11192" y="2882"/>
                    <a:pt x="11709" y="2154"/>
                    <a:pt x="12242" y="1669"/>
                  </a:cubicBezTo>
                  <a:cubicBezTo>
                    <a:pt x="12774" y="1183"/>
                    <a:pt x="13323" y="941"/>
                    <a:pt x="13863" y="698"/>
                  </a:cubicBezTo>
                  <a:cubicBezTo>
                    <a:pt x="14403" y="455"/>
                    <a:pt x="14936" y="213"/>
                    <a:pt x="15508" y="91"/>
                  </a:cubicBezTo>
                  <a:cubicBezTo>
                    <a:pt x="16079" y="-30"/>
                    <a:pt x="16690" y="-30"/>
                    <a:pt x="17309" y="91"/>
                  </a:cubicBezTo>
                  <a:cubicBezTo>
                    <a:pt x="17928" y="213"/>
                    <a:pt x="18554" y="455"/>
                    <a:pt x="19189" y="1062"/>
                  </a:cubicBezTo>
                  <a:cubicBezTo>
                    <a:pt x="19823" y="1669"/>
                    <a:pt x="20465" y="2640"/>
                    <a:pt x="20825" y="3125"/>
                  </a:cubicBezTo>
                  <a:cubicBezTo>
                    <a:pt x="21186" y="3610"/>
                    <a:pt x="21264" y="3610"/>
                    <a:pt x="21350" y="3974"/>
                  </a:cubicBezTo>
                  <a:cubicBezTo>
                    <a:pt x="21436" y="4339"/>
                    <a:pt x="21530" y="5067"/>
                    <a:pt x="21507" y="5552"/>
                  </a:cubicBezTo>
                  <a:cubicBezTo>
                    <a:pt x="21483" y="6037"/>
                    <a:pt x="21342" y="6280"/>
                    <a:pt x="20966" y="6523"/>
                  </a:cubicBezTo>
                  <a:cubicBezTo>
                    <a:pt x="20591" y="6766"/>
                    <a:pt x="19980" y="7008"/>
                    <a:pt x="19337" y="7251"/>
                  </a:cubicBezTo>
                  <a:cubicBezTo>
                    <a:pt x="18695" y="7494"/>
                    <a:pt x="18022" y="7736"/>
                    <a:pt x="17364" y="7858"/>
                  </a:cubicBezTo>
                  <a:cubicBezTo>
                    <a:pt x="16706" y="7979"/>
                    <a:pt x="16064" y="7979"/>
                    <a:pt x="15469" y="8100"/>
                  </a:cubicBezTo>
                  <a:cubicBezTo>
                    <a:pt x="14873" y="8222"/>
                    <a:pt x="14325" y="8464"/>
                    <a:pt x="13769" y="8707"/>
                  </a:cubicBezTo>
                  <a:cubicBezTo>
                    <a:pt x="13213" y="8950"/>
                    <a:pt x="12649" y="9192"/>
                    <a:pt x="12062" y="9557"/>
                  </a:cubicBezTo>
                  <a:cubicBezTo>
                    <a:pt x="11474" y="9921"/>
                    <a:pt x="10863" y="10406"/>
                    <a:pt x="10237" y="11013"/>
                  </a:cubicBezTo>
                  <a:cubicBezTo>
                    <a:pt x="9610" y="11619"/>
                    <a:pt x="8968" y="12348"/>
                    <a:pt x="8349" y="13076"/>
                  </a:cubicBezTo>
                  <a:cubicBezTo>
                    <a:pt x="7731" y="13804"/>
                    <a:pt x="7136" y="14532"/>
                    <a:pt x="6556" y="15139"/>
                  </a:cubicBezTo>
                  <a:cubicBezTo>
                    <a:pt x="5976" y="15745"/>
                    <a:pt x="5413" y="16231"/>
                    <a:pt x="4794" y="16959"/>
                  </a:cubicBezTo>
                  <a:cubicBezTo>
                    <a:pt x="4175" y="17687"/>
                    <a:pt x="3502" y="18658"/>
                    <a:pt x="2875" y="19386"/>
                  </a:cubicBezTo>
                  <a:cubicBezTo>
                    <a:pt x="2249" y="20114"/>
                    <a:pt x="1669" y="20599"/>
                    <a:pt x="1223" y="20963"/>
                  </a:cubicBezTo>
                  <a:cubicBezTo>
                    <a:pt x="776" y="21327"/>
                    <a:pt x="463" y="21570"/>
                    <a:pt x="267" y="21570"/>
                  </a:cubicBezTo>
                  <a:cubicBezTo>
                    <a:pt x="71" y="21570"/>
                    <a:pt x="-7" y="21327"/>
                    <a:pt x="1" y="20721"/>
                  </a:cubicBezTo>
                  <a:cubicBezTo>
                    <a:pt x="9" y="20114"/>
                    <a:pt x="103" y="19143"/>
                    <a:pt x="439" y="18051"/>
                  </a:cubicBezTo>
                  <a:cubicBezTo>
                    <a:pt x="776" y="16959"/>
                    <a:pt x="1356" y="15745"/>
                    <a:pt x="1951" y="14532"/>
                  </a:cubicBezTo>
                  <a:cubicBezTo>
                    <a:pt x="2546" y="13318"/>
                    <a:pt x="3157" y="12105"/>
                    <a:pt x="3729" y="11134"/>
                  </a:cubicBezTo>
                  <a:cubicBezTo>
                    <a:pt x="4300" y="10163"/>
                    <a:pt x="4833" y="9435"/>
                    <a:pt x="5420" y="8707"/>
                  </a:cubicBezTo>
                  <a:cubicBezTo>
                    <a:pt x="6008" y="7979"/>
                    <a:pt x="6650" y="7251"/>
                    <a:pt x="7308" y="6644"/>
                  </a:cubicBezTo>
                  <a:cubicBezTo>
                    <a:pt x="7966" y="6037"/>
                    <a:pt x="8639" y="5552"/>
                    <a:pt x="9321" y="5067"/>
                  </a:cubicBezTo>
                  <a:cubicBezTo>
                    <a:pt x="10002" y="4581"/>
                    <a:pt x="10691" y="4096"/>
                    <a:pt x="11365" y="3732"/>
                  </a:cubicBezTo>
                  <a:cubicBezTo>
                    <a:pt x="12038" y="3368"/>
                    <a:pt x="12696" y="3125"/>
                    <a:pt x="13346" y="2882"/>
                  </a:cubicBezTo>
                  <a:cubicBezTo>
                    <a:pt x="13996" y="2640"/>
                    <a:pt x="14638" y="2397"/>
                    <a:pt x="15257" y="2276"/>
                  </a:cubicBezTo>
                  <a:cubicBezTo>
                    <a:pt x="15876" y="2154"/>
                    <a:pt x="16471" y="2154"/>
                    <a:pt x="17098" y="2154"/>
                  </a:cubicBezTo>
                  <a:cubicBezTo>
                    <a:pt x="17724" y="2154"/>
                    <a:pt x="18382" y="2154"/>
                    <a:pt x="18993" y="2276"/>
                  </a:cubicBezTo>
                  <a:cubicBezTo>
                    <a:pt x="19604" y="2397"/>
                    <a:pt x="20168" y="2640"/>
                    <a:pt x="20567" y="2882"/>
                  </a:cubicBezTo>
                  <a:cubicBezTo>
                    <a:pt x="20966" y="3125"/>
                    <a:pt x="21201" y="3368"/>
                    <a:pt x="21358" y="3610"/>
                  </a:cubicBezTo>
                  <a:cubicBezTo>
                    <a:pt x="21515" y="3853"/>
                    <a:pt x="21593" y="4096"/>
                    <a:pt x="21546" y="4339"/>
                  </a:cubicBezTo>
                  <a:cubicBezTo>
                    <a:pt x="21499" y="4581"/>
                    <a:pt x="21327" y="4824"/>
                    <a:pt x="20998" y="5188"/>
                  </a:cubicBezTo>
                  <a:cubicBezTo>
                    <a:pt x="20669" y="5552"/>
                    <a:pt x="20183" y="6037"/>
                    <a:pt x="19643" y="6401"/>
                  </a:cubicBezTo>
                  <a:cubicBezTo>
                    <a:pt x="19102" y="6766"/>
                    <a:pt x="18507" y="7008"/>
                    <a:pt x="17943" y="7251"/>
                  </a:cubicBezTo>
                  <a:cubicBezTo>
                    <a:pt x="17380" y="7494"/>
                    <a:pt x="16847" y="7736"/>
                    <a:pt x="16283" y="7979"/>
                  </a:cubicBezTo>
                  <a:cubicBezTo>
                    <a:pt x="15719" y="8222"/>
                    <a:pt x="15124" y="8464"/>
                    <a:pt x="14505" y="8707"/>
                  </a:cubicBezTo>
                  <a:cubicBezTo>
                    <a:pt x="13887" y="8950"/>
                    <a:pt x="13244" y="9192"/>
                    <a:pt x="12618" y="9557"/>
                  </a:cubicBezTo>
                  <a:cubicBezTo>
                    <a:pt x="11991" y="9921"/>
                    <a:pt x="11380" y="10406"/>
                    <a:pt x="10754" y="11013"/>
                  </a:cubicBezTo>
                  <a:cubicBezTo>
                    <a:pt x="10127" y="11619"/>
                    <a:pt x="9485" y="12348"/>
                    <a:pt x="8866" y="13076"/>
                  </a:cubicBezTo>
                  <a:cubicBezTo>
                    <a:pt x="8248" y="13804"/>
                    <a:pt x="7652" y="14532"/>
                    <a:pt x="7010" y="15260"/>
                  </a:cubicBezTo>
                  <a:cubicBezTo>
                    <a:pt x="6368" y="15988"/>
                    <a:pt x="5679" y="16716"/>
                    <a:pt x="5037" y="17444"/>
                  </a:cubicBezTo>
                  <a:cubicBezTo>
                    <a:pt x="4394" y="18172"/>
                    <a:pt x="3799" y="18900"/>
                    <a:pt x="3376" y="19386"/>
                  </a:cubicBezTo>
                  <a:cubicBezTo>
                    <a:pt x="2953" y="19871"/>
                    <a:pt x="2703" y="20114"/>
                    <a:pt x="2523" y="20114"/>
                  </a:cubicBezTo>
                  <a:cubicBezTo>
                    <a:pt x="2343" y="20114"/>
                    <a:pt x="2233" y="19871"/>
                    <a:pt x="2225" y="19386"/>
                  </a:cubicBezTo>
                  <a:cubicBezTo>
                    <a:pt x="2217" y="18900"/>
                    <a:pt x="2311" y="18172"/>
                    <a:pt x="2640" y="17444"/>
                  </a:cubicBezTo>
                  <a:cubicBezTo>
                    <a:pt x="2969" y="16716"/>
                    <a:pt x="3533" y="15988"/>
                    <a:pt x="4066" y="15139"/>
                  </a:cubicBezTo>
                  <a:cubicBezTo>
                    <a:pt x="4598" y="14289"/>
                    <a:pt x="5099" y="13318"/>
                    <a:pt x="5648" y="12469"/>
                  </a:cubicBezTo>
                  <a:cubicBezTo>
                    <a:pt x="6196" y="11619"/>
                    <a:pt x="6791" y="10891"/>
                    <a:pt x="7433" y="10163"/>
                  </a:cubicBezTo>
                  <a:cubicBezTo>
                    <a:pt x="8075" y="9435"/>
                    <a:pt x="8765" y="8707"/>
                    <a:pt x="9360" y="8100"/>
                  </a:cubicBezTo>
                  <a:cubicBezTo>
                    <a:pt x="9955" y="7494"/>
                    <a:pt x="10456" y="7008"/>
                    <a:pt x="10942" y="6644"/>
                  </a:cubicBezTo>
                  <a:cubicBezTo>
                    <a:pt x="11427" y="6280"/>
                    <a:pt x="11897" y="6037"/>
                    <a:pt x="12399" y="5673"/>
                  </a:cubicBezTo>
                  <a:cubicBezTo>
                    <a:pt x="12900" y="5309"/>
                    <a:pt x="13432" y="4824"/>
                    <a:pt x="13926" y="4339"/>
                  </a:cubicBezTo>
                  <a:cubicBezTo>
                    <a:pt x="14419" y="3853"/>
                    <a:pt x="14873" y="3368"/>
                    <a:pt x="15429" y="3004"/>
                  </a:cubicBezTo>
                  <a:cubicBezTo>
                    <a:pt x="15985" y="2640"/>
                    <a:pt x="16643" y="2397"/>
                    <a:pt x="17340" y="2276"/>
                  </a:cubicBezTo>
                  <a:cubicBezTo>
                    <a:pt x="18037" y="2154"/>
                    <a:pt x="18774" y="2154"/>
                    <a:pt x="19290" y="2761"/>
                  </a:cubicBezTo>
                  <a:cubicBezTo>
                    <a:pt x="19807" y="3368"/>
                    <a:pt x="20105" y="4581"/>
                    <a:pt x="20403" y="57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3326310" y="1162900"/>
              <a:ext cx="863601" cy="65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fill="norm" stroke="1" extrusionOk="0">
                  <a:moveTo>
                    <a:pt x="0" y="1754"/>
                  </a:moveTo>
                  <a:cubicBezTo>
                    <a:pt x="0" y="6479"/>
                    <a:pt x="0" y="11204"/>
                    <a:pt x="106" y="14579"/>
                  </a:cubicBezTo>
                  <a:cubicBezTo>
                    <a:pt x="212" y="17954"/>
                    <a:pt x="424" y="19979"/>
                    <a:pt x="926" y="20654"/>
                  </a:cubicBezTo>
                  <a:cubicBezTo>
                    <a:pt x="1429" y="21329"/>
                    <a:pt x="2224" y="20654"/>
                    <a:pt x="3176" y="17617"/>
                  </a:cubicBezTo>
                  <a:cubicBezTo>
                    <a:pt x="4129" y="14579"/>
                    <a:pt x="5241" y="9179"/>
                    <a:pt x="5956" y="5804"/>
                  </a:cubicBezTo>
                  <a:cubicBezTo>
                    <a:pt x="6671" y="2429"/>
                    <a:pt x="6988" y="1079"/>
                    <a:pt x="7279" y="404"/>
                  </a:cubicBezTo>
                  <a:cubicBezTo>
                    <a:pt x="7571" y="-271"/>
                    <a:pt x="7835" y="-271"/>
                    <a:pt x="8232" y="1754"/>
                  </a:cubicBezTo>
                  <a:cubicBezTo>
                    <a:pt x="8629" y="3779"/>
                    <a:pt x="9159" y="7829"/>
                    <a:pt x="10059" y="10867"/>
                  </a:cubicBezTo>
                  <a:cubicBezTo>
                    <a:pt x="10959" y="13904"/>
                    <a:pt x="12229" y="15929"/>
                    <a:pt x="13474" y="16266"/>
                  </a:cubicBezTo>
                  <a:cubicBezTo>
                    <a:pt x="14718" y="16604"/>
                    <a:pt x="15935" y="15254"/>
                    <a:pt x="17074" y="13229"/>
                  </a:cubicBezTo>
                  <a:cubicBezTo>
                    <a:pt x="18212" y="11204"/>
                    <a:pt x="19271" y="8504"/>
                    <a:pt x="20012" y="6817"/>
                  </a:cubicBezTo>
                  <a:cubicBezTo>
                    <a:pt x="20753" y="5129"/>
                    <a:pt x="21176" y="4454"/>
                    <a:pt x="21600" y="3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3562973" y="1447800"/>
              <a:ext cx="258638" cy="34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18" fill="norm" stroke="1" extrusionOk="0">
                  <a:moveTo>
                    <a:pt x="20931" y="0"/>
                  </a:moveTo>
                  <a:cubicBezTo>
                    <a:pt x="16365" y="1964"/>
                    <a:pt x="11799" y="3927"/>
                    <a:pt x="9165" y="5105"/>
                  </a:cubicBezTo>
                  <a:cubicBezTo>
                    <a:pt x="6531" y="6284"/>
                    <a:pt x="5829" y="6676"/>
                    <a:pt x="5126" y="7069"/>
                  </a:cubicBezTo>
                  <a:cubicBezTo>
                    <a:pt x="4424" y="7462"/>
                    <a:pt x="3721" y="7855"/>
                    <a:pt x="3634" y="8313"/>
                  </a:cubicBezTo>
                  <a:cubicBezTo>
                    <a:pt x="3546" y="8771"/>
                    <a:pt x="4073" y="9295"/>
                    <a:pt x="5390" y="9556"/>
                  </a:cubicBezTo>
                  <a:cubicBezTo>
                    <a:pt x="6707" y="9818"/>
                    <a:pt x="8814" y="9818"/>
                    <a:pt x="10482" y="9818"/>
                  </a:cubicBezTo>
                  <a:cubicBezTo>
                    <a:pt x="12151" y="9818"/>
                    <a:pt x="13380" y="9818"/>
                    <a:pt x="13731" y="10145"/>
                  </a:cubicBezTo>
                  <a:cubicBezTo>
                    <a:pt x="14082" y="10473"/>
                    <a:pt x="13556" y="11127"/>
                    <a:pt x="11975" y="12305"/>
                  </a:cubicBezTo>
                  <a:cubicBezTo>
                    <a:pt x="10395" y="13484"/>
                    <a:pt x="7760" y="15185"/>
                    <a:pt x="5741" y="16495"/>
                  </a:cubicBezTo>
                  <a:cubicBezTo>
                    <a:pt x="3721" y="17804"/>
                    <a:pt x="2317" y="18720"/>
                    <a:pt x="1351" y="19505"/>
                  </a:cubicBezTo>
                  <a:cubicBezTo>
                    <a:pt x="385" y="20291"/>
                    <a:pt x="-142" y="20945"/>
                    <a:pt x="34" y="21273"/>
                  </a:cubicBezTo>
                  <a:cubicBezTo>
                    <a:pt x="209" y="21600"/>
                    <a:pt x="1087" y="21600"/>
                    <a:pt x="3721" y="21273"/>
                  </a:cubicBezTo>
                  <a:cubicBezTo>
                    <a:pt x="6356" y="20945"/>
                    <a:pt x="10746" y="20291"/>
                    <a:pt x="13995" y="19833"/>
                  </a:cubicBezTo>
                  <a:cubicBezTo>
                    <a:pt x="17243" y="19375"/>
                    <a:pt x="19351" y="19113"/>
                    <a:pt x="21458" y="18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3961310" y="1578202"/>
              <a:ext cx="215901" cy="15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2129"/>
                  </a:moveTo>
                  <a:cubicBezTo>
                    <a:pt x="847" y="1265"/>
                    <a:pt x="1694" y="401"/>
                    <a:pt x="2647" y="113"/>
                  </a:cubicBezTo>
                  <a:cubicBezTo>
                    <a:pt x="3600" y="-175"/>
                    <a:pt x="4659" y="113"/>
                    <a:pt x="5612" y="689"/>
                  </a:cubicBezTo>
                  <a:cubicBezTo>
                    <a:pt x="6565" y="1265"/>
                    <a:pt x="7412" y="2129"/>
                    <a:pt x="7835" y="4145"/>
                  </a:cubicBezTo>
                  <a:cubicBezTo>
                    <a:pt x="8259" y="6161"/>
                    <a:pt x="8259" y="9329"/>
                    <a:pt x="7412" y="12209"/>
                  </a:cubicBezTo>
                  <a:cubicBezTo>
                    <a:pt x="6565" y="15089"/>
                    <a:pt x="4871" y="17681"/>
                    <a:pt x="3494" y="19265"/>
                  </a:cubicBezTo>
                  <a:cubicBezTo>
                    <a:pt x="2118" y="20849"/>
                    <a:pt x="1059" y="21425"/>
                    <a:pt x="635" y="20993"/>
                  </a:cubicBezTo>
                  <a:cubicBezTo>
                    <a:pt x="212" y="20561"/>
                    <a:pt x="424" y="19121"/>
                    <a:pt x="1482" y="17393"/>
                  </a:cubicBezTo>
                  <a:cubicBezTo>
                    <a:pt x="2541" y="15665"/>
                    <a:pt x="4447" y="13649"/>
                    <a:pt x="6353" y="11489"/>
                  </a:cubicBezTo>
                  <a:cubicBezTo>
                    <a:pt x="8259" y="9329"/>
                    <a:pt x="10165" y="7025"/>
                    <a:pt x="11541" y="5297"/>
                  </a:cubicBezTo>
                  <a:cubicBezTo>
                    <a:pt x="12918" y="3569"/>
                    <a:pt x="13765" y="2417"/>
                    <a:pt x="13765" y="2273"/>
                  </a:cubicBezTo>
                  <a:cubicBezTo>
                    <a:pt x="13765" y="2129"/>
                    <a:pt x="12918" y="2993"/>
                    <a:pt x="12388" y="4577"/>
                  </a:cubicBezTo>
                  <a:cubicBezTo>
                    <a:pt x="11859" y="6161"/>
                    <a:pt x="11647" y="8465"/>
                    <a:pt x="12282" y="10625"/>
                  </a:cubicBezTo>
                  <a:cubicBezTo>
                    <a:pt x="12918" y="12785"/>
                    <a:pt x="14400" y="14801"/>
                    <a:pt x="16094" y="15377"/>
                  </a:cubicBezTo>
                  <a:cubicBezTo>
                    <a:pt x="17788" y="15953"/>
                    <a:pt x="19694" y="15089"/>
                    <a:pt x="21600" y="14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4107360" y="1385479"/>
              <a:ext cx="114301" cy="94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2" fill="norm" stroke="1" extrusionOk="0">
                  <a:moveTo>
                    <a:pt x="0" y="5373"/>
                  </a:moveTo>
                  <a:cubicBezTo>
                    <a:pt x="1200" y="3495"/>
                    <a:pt x="2400" y="1616"/>
                    <a:pt x="4000" y="677"/>
                  </a:cubicBezTo>
                  <a:cubicBezTo>
                    <a:pt x="5600" y="-262"/>
                    <a:pt x="7600" y="-262"/>
                    <a:pt x="8800" y="912"/>
                  </a:cubicBezTo>
                  <a:cubicBezTo>
                    <a:pt x="10000" y="2086"/>
                    <a:pt x="10400" y="4434"/>
                    <a:pt x="10200" y="7251"/>
                  </a:cubicBezTo>
                  <a:cubicBezTo>
                    <a:pt x="10000" y="10068"/>
                    <a:pt x="9200" y="13355"/>
                    <a:pt x="8200" y="15938"/>
                  </a:cubicBezTo>
                  <a:cubicBezTo>
                    <a:pt x="7200" y="18521"/>
                    <a:pt x="6000" y="20399"/>
                    <a:pt x="6600" y="20868"/>
                  </a:cubicBezTo>
                  <a:cubicBezTo>
                    <a:pt x="7200" y="21338"/>
                    <a:pt x="9600" y="20399"/>
                    <a:pt x="12400" y="19225"/>
                  </a:cubicBezTo>
                  <a:cubicBezTo>
                    <a:pt x="15200" y="18051"/>
                    <a:pt x="18400" y="16642"/>
                    <a:pt x="21600" y="15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4266110" y="16065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4473216" y="1480709"/>
              <a:ext cx="140581" cy="327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0516" fill="norm" stroke="1" extrusionOk="0">
                  <a:moveTo>
                    <a:pt x="1300" y="7878"/>
                  </a:moveTo>
                  <a:cubicBezTo>
                    <a:pt x="1300" y="13311"/>
                    <a:pt x="1300" y="18744"/>
                    <a:pt x="1144" y="20136"/>
                  </a:cubicBezTo>
                  <a:cubicBezTo>
                    <a:pt x="987" y="21527"/>
                    <a:pt x="674" y="18877"/>
                    <a:pt x="361" y="15829"/>
                  </a:cubicBezTo>
                  <a:cubicBezTo>
                    <a:pt x="48" y="12781"/>
                    <a:pt x="-265" y="9336"/>
                    <a:pt x="361" y="6818"/>
                  </a:cubicBezTo>
                  <a:cubicBezTo>
                    <a:pt x="987" y="4300"/>
                    <a:pt x="2552" y="2710"/>
                    <a:pt x="3961" y="1716"/>
                  </a:cubicBezTo>
                  <a:cubicBezTo>
                    <a:pt x="5370" y="722"/>
                    <a:pt x="6622" y="325"/>
                    <a:pt x="8031" y="126"/>
                  </a:cubicBezTo>
                  <a:cubicBezTo>
                    <a:pt x="9439" y="-73"/>
                    <a:pt x="11005" y="-73"/>
                    <a:pt x="13039" y="391"/>
                  </a:cubicBezTo>
                  <a:cubicBezTo>
                    <a:pt x="15074" y="855"/>
                    <a:pt x="17578" y="1782"/>
                    <a:pt x="19144" y="3041"/>
                  </a:cubicBezTo>
                  <a:cubicBezTo>
                    <a:pt x="20709" y="4300"/>
                    <a:pt x="21335" y="5890"/>
                    <a:pt x="20239" y="7282"/>
                  </a:cubicBezTo>
                  <a:cubicBezTo>
                    <a:pt x="19144" y="8673"/>
                    <a:pt x="16326" y="9866"/>
                    <a:pt x="13822" y="10528"/>
                  </a:cubicBezTo>
                  <a:cubicBezTo>
                    <a:pt x="11318" y="11191"/>
                    <a:pt x="9126" y="11323"/>
                    <a:pt x="8344" y="11191"/>
                  </a:cubicBezTo>
                  <a:cubicBezTo>
                    <a:pt x="7561" y="11058"/>
                    <a:pt x="8187" y="10661"/>
                    <a:pt x="8813" y="10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4653460" y="1612900"/>
              <a:ext cx="698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4667814" y="1612899"/>
              <a:ext cx="61847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20359" y="0"/>
                  </a:moveTo>
                  <a:cubicBezTo>
                    <a:pt x="12694" y="5082"/>
                    <a:pt x="5030" y="10165"/>
                    <a:pt x="1894" y="13765"/>
                  </a:cubicBezTo>
                  <a:cubicBezTo>
                    <a:pt x="-1241" y="17365"/>
                    <a:pt x="153" y="19482"/>
                    <a:pt x="15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4762351" y="1454258"/>
              <a:ext cx="87960" cy="211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98" fill="norm" stroke="1" extrusionOk="0">
                  <a:moveTo>
                    <a:pt x="21371" y="2530"/>
                  </a:moveTo>
                  <a:cubicBezTo>
                    <a:pt x="20857" y="1471"/>
                    <a:pt x="20342" y="412"/>
                    <a:pt x="18800" y="95"/>
                  </a:cubicBezTo>
                  <a:cubicBezTo>
                    <a:pt x="17257" y="-223"/>
                    <a:pt x="14685" y="201"/>
                    <a:pt x="11342" y="2212"/>
                  </a:cubicBezTo>
                  <a:cubicBezTo>
                    <a:pt x="8000" y="4224"/>
                    <a:pt x="3885" y="7824"/>
                    <a:pt x="1828" y="10789"/>
                  </a:cubicBezTo>
                  <a:cubicBezTo>
                    <a:pt x="-229" y="13753"/>
                    <a:pt x="-229" y="16083"/>
                    <a:pt x="285" y="17777"/>
                  </a:cubicBezTo>
                  <a:cubicBezTo>
                    <a:pt x="800" y="19471"/>
                    <a:pt x="1828" y="20530"/>
                    <a:pt x="4400" y="20953"/>
                  </a:cubicBezTo>
                  <a:cubicBezTo>
                    <a:pt x="6971" y="21377"/>
                    <a:pt x="11085" y="21165"/>
                    <a:pt x="15200" y="20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4863010" y="1481949"/>
              <a:ext cx="152401" cy="137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5" fill="norm" stroke="1" extrusionOk="0">
                  <a:moveTo>
                    <a:pt x="0" y="2535"/>
                  </a:moveTo>
                  <a:cubicBezTo>
                    <a:pt x="1200" y="1568"/>
                    <a:pt x="2400" y="601"/>
                    <a:pt x="3450" y="762"/>
                  </a:cubicBezTo>
                  <a:cubicBezTo>
                    <a:pt x="4500" y="924"/>
                    <a:pt x="5400" y="2213"/>
                    <a:pt x="6150" y="4953"/>
                  </a:cubicBezTo>
                  <a:cubicBezTo>
                    <a:pt x="6900" y="7694"/>
                    <a:pt x="7500" y="11885"/>
                    <a:pt x="7350" y="14625"/>
                  </a:cubicBezTo>
                  <a:cubicBezTo>
                    <a:pt x="7200" y="17365"/>
                    <a:pt x="6300" y="18655"/>
                    <a:pt x="5100" y="19622"/>
                  </a:cubicBezTo>
                  <a:cubicBezTo>
                    <a:pt x="3900" y="20589"/>
                    <a:pt x="2400" y="21234"/>
                    <a:pt x="1650" y="20750"/>
                  </a:cubicBezTo>
                  <a:cubicBezTo>
                    <a:pt x="900" y="20267"/>
                    <a:pt x="900" y="18655"/>
                    <a:pt x="2400" y="15270"/>
                  </a:cubicBezTo>
                  <a:cubicBezTo>
                    <a:pt x="3900" y="11885"/>
                    <a:pt x="6900" y="6727"/>
                    <a:pt x="9150" y="3664"/>
                  </a:cubicBezTo>
                  <a:cubicBezTo>
                    <a:pt x="11400" y="601"/>
                    <a:pt x="12900" y="-366"/>
                    <a:pt x="13650" y="118"/>
                  </a:cubicBezTo>
                  <a:cubicBezTo>
                    <a:pt x="14400" y="601"/>
                    <a:pt x="14400" y="2535"/>
                    <a:pt x="14250" y="4309"/>
                  </a:cubicBezTo>
                  <a:cubicBezTo>
                    <a:pt x="14100" y="6082"/>
                    <a:pt x="13800" y="7694"/>
                    <a:pt x="13650" y="9306"/>
                  </a:cubicBezTo>
                  <a:cubicBezTo>
                    <a:pt x="13500" y="10918"/>
                    <a:pt x="13500" y="12530"/>
                    <a:pt x="14250" y="13658"/>
                  </a:cubicBezTo>
                  <a:cubicBezTo>
                    <a:pt x="15000" y="14786"/>
                    <a:pt x="16500" y="15431"/>
                    <a:pt x="17850" y="15270"/>
                  </a:cubicBezTo>
                  <a:cubicBezTo>
                    <a:pt x="19200" y="15109"/>
                    <a:pt x="20400" y="14141"/>
                    <a:pt x="21600" y="13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5059860" y="1371600"/>
              <a:ext cx="7393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21600" fill="norm" stroke="1" extrusionOk="0">
                  <a:moveTo>
                    <a:pt x="0" y="0"/>
                  </a:moveTo>
                  <a:cubicBezTo>
                    <a:pt x="6422" y="3388"/>
                    <a:pt x="12843" y="6776"/>
                    <a:pt x="16638" y="9741"/>
                  </a:cubicBezTo>
                  <a:cubicBezTo>
                    <a:pt x="20432" y="12706"/>
                    <a:pt x="21600" y="15247"/>
                    <a:pt x="18973" y="17153"/>
                  </a:cubicBezTo>
                  <a:cubicBezTo>
                    <a:pt x="16346" y="19059"/>
                    <a:pt x="9924" y="20329"/>
                    <a:pt x="35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5809110" y="1016000"/>
              <a:ext cx="806501" cy="89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27" fill="norm" stroke="1" extrusionOk="0">
                  <a:moveTo>
                    <a:pt x="171" y="0"/>
                  </a:moveTo>
                  <a:cubicBezTo>
                    <a:pt x="58" y="2512"/>
                    <a:pt x="-55" y="5023"/>
                    <a:pt x="30" y="7535"/>
                  </a:cubicBezTo>
                  <a:cubicBezTo>
                    <a:pt x="115" y="10047"/>
                    <a:pt x="397" y="12558"/>
                    <a:pt x="1330" y="14567"/>
                  </a:cubicBezTo>
                  <a:cubicBezTo>
                    <a:pt x="2263" y="16577"/>
                    <a:pt x="3847" y="18084"/>
                    <a:pt x="5599" y="16074"/>
                  </a:cubicBezTo>
                  <a:cubicBezTo>
                    <a:pt x="7352" y="14065"/>
                    <a:pt x="9275" y="8540"/>
                    <a:pt x="10406" y="5777"/>
                  </a:cubicBezTo>
                  <a:cubicBezTo>
                    <a:pt x="11537" y="3014"/>
                    <a:pt x="11876" y="3014"/>
                    <a:pt x="12074" y="4521"/>
                  </a:cubicBezTo>
                  <a:cubicBezTo>
                    <a:pt x="12272" y="6028"/>
                    <a:pt x="12328" y="9042"/>
                    <a:pt x="12413" y="11805"/>
                  </a:cubicBezTo>
                  <a:cubicBezTo>
                    <a:pt x="12498" y="14567"/>
                    <a:pt x="12611" y="17079"/>
                    <a:pt x="13063" y="18837"/>
                  </a:cubicBezTo>
                  <a:cubicBezTo>
                    <a:pt x="13516" y="20595"/>
                    <a:pt x="14307" y="21600"/>
                    <a:pt x="15608" y="21098"/>
                  </a:cubicBezTo>
                  <a:cubicBezTo>
                    <a:pt x="16908" y="20595"/>
                    <a:pt x="18718" y="18586"/>
                    <a:pt x="19792" y="17330"/>
                  </a:cubicBezTo>
                  <a:cubicBezTo>
                    <a:pt x="20866" y="16074"/>
                    <a:pt x="21206" y="15572"/>
                    <a:pt x="21545" y="15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6058541" y="1421836"/>
              <a:ext cx="258620" cy="33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78" fill="norm" stroke="1" extrusionOk="0">
                  <a:moveTo>
                    <a:pt x="18822" y="441"/>
                  </a:moveTo>
                  <a:cubicBezTo>
                    <a:pt x="19700" y="171"/>
                    <a:pt x="20578" y="-99"/>
                    <a:pt x="20666" y="36"/>
                  </a:cubicBezTo>
                  <a:cubicBezTo>
                    <a:pt x="20754" y="171"/>
                    <a:pt x="20051" y="711"/>
                    <a:pt x="17768" y="1656"/>
                  </a:cubicBezTo>
                  <a:cubicBezTo>
                    <a:pt x="15485" y="2601"/>
                    <a:pt x="11622" y="3951"/>
                    <a:pt x="9163" y="4829"/>
                  </a:cubicBezTo>
                  <a:cubicBezTo>
                    <a:pt x="6705" y="5706"/>
                    <a:pt x="5651" y="6111"/>
                    <a:pt x="4685" y="6449"/>
                  </a:cubicBezTo>
                  <a:cubicBezTo>
                    <a:pt x="3719" y="6786"/>
                    <a:pt x="2841" y="7056"/>
                    <a:pt x="2754" y="7461"/>
                  </a:cubicBezTo>
                  <a:cubicBezTo>
                    <a:pt x="2666" y="7866"/>
                    <a:pt x="3368" y="8406"/>
                    <a:pt x="4685" y="8743"/>
                  </a:cubicBezTo>
                  <a:cubicBezTo>
                    <a:pt x="6002" y="9081"/>
                    <a:pt x="7934" y="9216"/>
                    <a:pt x="9339" y="9419"/>
                  </a:cubicBezTo>
                  <a:cubicBezTo>
                    <a:pt x="10744" y="9621"/>
                    <a:pt x="11622" y="9891"/>
                    <a:pt x="12061" y="10363"/>
                  </a:cubicBezTo>
                  <a:cubicBezTo>
                    <a:pt x="12500" y="10836"/>
                    <a:pt x="12500" y="11511"/>
                    <a:pt x="12061" y="12051"/>
                  </a:cubicBezTo>
                  <a:cubicBezTo>
                    <a:pt x="11622" y="12591"/>
                    <a:pt x="10744" y="12996"/>
                    <a:pt x="8812" y="14076"/>
                  </a:cubicBezTo>
                  <a:cubicBezTo>
                    <a:pt x="6880" y="15156"/>
                    <a:pt x="3895" y="16911"/>
                    <a:pt x="2139" y="18126"/>
                  </a:cubicBezTo>
                  <a:cubicBezTo>
                    <a:pt x="383" y="19341"/>
                    <a:pt x="-144" y="20016"/>
                    <a:pt x="32" y="20488"/>
                  </a:cubicBezTo>
                  <a:cubicBezTo>
                    <a:pt x="207" y="20961"/>
                    <a:pt x="1085" y="21231"/>
                    <a:pt x="3895" y="21366"/>
                  </a:cubicBezTo>
                  <a:cubicBezTo>
                    <a:pt x="6705" y="21501"/>
                    <a:pt x="11446" y="21501"/>
                    <a:pt x="14695" y="21434"/>
                  </a:cubicBezTo>
                  <a:cubicBezTo>
                    <a:pt x="17944" y="21366"/>
                    <a:pt x="19700" y="21231"/>
                    <a:pt x="21456" y="21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6450510" y="1558835"/>
              <a:ext cx="190031" cy="172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269" fill="norm" stroke="1" extrusionOk="0">
                  <a:moveTo>
                    <a:pt x="0" y="1963"/>
                  </a:moveTo>
                  <a:cubicBezTo>
                    <a:pt x="3120" y="1442"/>
                    <a:pt x="6240" y="922"/>
                    <a:pt x="8400" y="2093"/>
                  </a:cubicBezTo>
                  <a:cubicBezTo>
                    <a:pt x="10560" y="3264"/>
                    <a:pt x="11760" y="6127"/>
                    <a:pt x="11640" y="9380"/>
                  </a:cubicBezTo>
                  <a:cubicBezTo>
                    <a:pt x="11520" y="12633"/>
                    <a:pt x="10080" y="16276"/>
                    <a:pt x="8640" y="18488"/>
                  </a:cubicBezTo>
                  <a:cubicBezTo>
                    <a:pt x="7200" y="20700"/>
                    <a:pt x="5760" y="21481"/>
                    <a:pt x="5040" y="21221"/>
                  </a:cubicBezTo>
                  <a:cubicBezTo>
                    <a:pt x="4320" y="20961"/>
                    <a:pt x="4320" y="19659"/>
                    <a:pt x="5760" y="17057"/>
                  </a:cubicBezTo>
                  <a:cubicBezTo>
                    <a:pt x="7200" y="14454"/>
                    <a:pt x="10080" y="10551"/>
                    <a:pt x="12480" y="7818"/>
                  </a:cubicBezTo>
                  <a:cubicBezTo>
                    <a:pt x="14880" y="5086"/>
                    <a:pt x="16800" y="3524"/>
                    <a:pt x="18240" y="2223"/>
                  </a:cubicBezTo>
                  <a:cubicBezTo>
                    <a:pt x="19680" y="922"/>
                    <a:pt x="20640" y="-119"/>
                    <a:pt x="21120" y="11"/>
                  </a:cubicBezTo>
                  <a:cubicBezTo>
                    <a:pt x="21600" y="141"/>
                    <a:pt x="21600" y="1442"/>
                    <a:pt x="21480" y="4175"/>
                  </a:cubicBezTo>
                  <a:cubicBezTo>
                    <a:pt x="21360" y="6908"/>
                    <a:pt x="21120" y="11071"/>
                    <a:pt x="20880" y="15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6723560" y="1670050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6854175" y="1471083"/>
              <a:ext cx="139351" cy="408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070" fill="norm" stroke="1" extrusionOk="0">
                  <a:moveTo>
                    <a:pt x="417" y="11236"/>
                  </a:moveTo>
                  <a:cubicBezTo>
                    <a:pt x="417" y="15818"/>
                    <a:pt x="417" y="20400"/>
                    <a:pt x="256" y="21000"/>
                  </a:cubicBezTo>
                  <a:cubicBezTo>
                    <a:pt x="94" y="21600"/>
                    <a:pt x="-228" y="18218"/>
                    <a:pt x="256" y="14727"/>
                  </a:cubicBezTo>
                  <a:cubicBezTo>
                    <a:pt x="739" y="11236"/>
                    <a:pt x="2029" y="7636"/>
                    <a:pt x="3641" y="5236"/>
                  </a:cubicBezTo>
                  <a:cubicBezTo>
                    <a:pt x="5253" y="2836"/>
                    <a:pt x="7187" y="1636"/>
                    <a:pt x="8960" y="927"/>
                  </a:cubicBezTo>
                  <a:cubicBezTo>
                    <a:pt x="10733" y="218"/>
                    <a:pt x="12345" y="0"/>
                    <a:pt x="13957" y="0"/>
                  </a:cubicBezTo>
                  <a:cubicBezTo>
                    <a:pt x="15569" y="0"/>
                    <a:pt x="17181" y="218"/>
                    <a:pt x="18632" y="982"/>
                  </a:cubicBezTo>
                  <a:cubicBezTo>
                    <a:pt x="20082" y="1745"/>
                    <a:pt x="21372" y="3055"/>
                    <a:pt x="21211" y="4364"/>
                  </a:cubicBezTo>
                  <a:cubicBezTo>
                    <a:pt x="21050" y="5673"/>
                    <a:pt x="19438" y="6982"/>
                    <a:pt x="17181" y="7909"/>
                  </a:cubicBezTo>
                  <a:cubicBezTo>
                    <a:pt x="14924" y="8836"/>
                    <a:pt x="12023" y="9382"/>
                    <a:pt x="9927" y="9600"/>
                  </a:cubicBezTo>
                  <a:cubicBezTo>
                    <a:pt x="7832" y="9818"/>
                    <a:pt x="6542" y="9709"/>
                    <a:pt x="5253" y="9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7022010" y="1612900"/>
              <a:ext cx="825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7047410" y="1631950"/>
              <a:ext cx="762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7175570" y="1481666"/>
              <a:ext cx="94091" cy="199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17" fill="norm" stroke="1" extrusionOk="0">
                  <a:moveTo>
                    <a:pt x="21337" y="1819"/>
                  </a:moveTo>
                  <a:cubicBezTo>
                    <a:pt x="19417" y="909"/>
                    <a:pt x="17497" y="0"/>
                    <a:pt x="15577" y="0"/>
                  </a:cubicBezTo>
                  <a:cubicBezTo>
                    <a:pt x="13657" y="0"/>
                    <a:pt x="11737" y="909"/>
                    <a:pt x="9097" y="3638"/>
                  </a:cubicBezTo>
                  <a:cubicBezTo>
                    <a:pt x="6457" y="6366"/>
                    <a:pt x="3097" y="10914"/>
                    <a:pt x="1417" y="13756"/>
                  </a:cubicBezTo>
                  <a:cubicBezTo>
                    <a:pt x="-263" y="16598"/>
                    <a:pt x="-263" y="17735"/>
                    <a:pt x="457" y="18872"/>
                  </a:cubicBezTo>
                  <a:cubicBezTo>
                    <a:pt x="1177" y="20008"/>
                    <a:pt x="2617" y="21145"/>
                    <a:pt x="5017" y="21373"/>
                  </a:cubicBezTo>
                  <a:cubicBezTo>
                    <a:pt x="7417" y="21600"/>
                    <a:pt x="10777" y="20918"/>
                    <a:pt x="14137" y="20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7284433" y="1493195"/>
              <a:ext cx="182078" cy="157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181" fill="norm" stroke="1" extrusionOk="0">
                  <a:moveTo>
                    <a:pt x="1247" y="2431"/>
                  </a:moveTo>
                  <a:cubicBezTo>
                    <a:pt x="1991" y="1294"/>
                    <a:pt x="2736" y="157"/>
                    <a:pt x="3605" y="15"/>
                  </a:cubicBezTo>
                  <a:cubicBezTo>
                    <a:pt x="4474" y="-127"/>
                    <a:pt x="5467" y="726"/>
                    <a:pt x="6212" y="2715"/>
                  </a:cubicBezTo>
                  <a:cubicBezTo>
                    <a:pt x="6957" y="4705"/>
                    <a:pt x="7454" y="7831"/>
                    <a:pt x="6957" y="10957"/>
                  </a:cubicBezTo>
                  <a:cubicBezTo>
                    <a:pt x="6460" y="14084"/>
                    <a:pt x="4971" y="17210"/>
                    <a:pt x="3605" y="19057"/>
                  </a:cubicBezTo>
                  <a:cubicBezTo>
                    <a:pt x="2240" y="20905"/>
                    <a:pt x="998" y="21473"/>
                    <a:pt x="378" y="21047"/>
                  </a:cubicBezTo>
                  <a:cubicBezTo>
                    <a:pt x="-243" y="20620"/>
                    <a:pt x="-243" y="19199"/>
                    <a:pt x="1495" y="16073"/>
                  </a:cubicBezTo>
                  <a:cubicBezTo>
                    <a:pt x="3233" y="12947"/>
                    <a:pt x="6709" y="8115"/>
                    <a:pt x="9067" y="5273"/>
                  </a:cubicBezTo>
                  <a:cubicBezTo>
                    <a:pt x="11426" y="2431"/>
                    <a:pt x="12667" y="1578"/>
                    <a:pt x="13040" y="1862"/>
                  </a:cubicBezTo>
                  <a:cubicBezTo>
                    <a:pt x="13412" y="2147"/>
                    <a:pt x="12916" y="3568"/>
                    <a:pt x="12543" y="5841"/>
                  </a:cubicBezTo>
                  <a:cubicBezTo>
                    <a:pt x="12171" y="8115"/>
                    <a:pt x="11923" y="11241"/>
                    <a:pt x="12295" y="13231"/>
                  </a:cubicBezTo>
                  <a:cubicBezTo>
                    <a:pt x="12667" y="15220"/>
                    <a:pt x="13660" y="16073"/>
                    <a:pt x="15274" y="15789"/>
                  </a:cubicBezTo>
                  <a:cubicBezTo>
                    <a:pt x="16888" y="15505"/>
                    <a:pt x="19123" y="14084"/>
                    <a:pt x="21357" y="12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7479210" y="1403350"/>
              <a:ext cx="70645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600" fill="norm" stroke="1" extrusionOk="0">
                  <a:moveTo>
                    <a:pt x="9257" y="0"/>
                  </a:moveTo>
                  <a:cubicBezTo>
                    <a:pt x="12960" y="2911"/>
                    <a:pt x="16663" y="5821"/>
                    <a:pt x="18823" y="8655"/>
                  </a:cubicBezTo>
                  <a:cubicBezTo>
                    <a:pt x="20983" y="11489"/>
                    <a:pt x="21600" y="14247"/>
                    <a:pt x="18206" y="16391"/>
                  </a:cubicBezTo>
                  <a:cubicBezTo>
                    <a:pt x="14811" y="18536"/>
                    <a:pt x="7406" y="200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862510" y="2687935"/>
              <a:ext cx="311151" cy="541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678"/>
                  </a:moveTo>
                  <a:cubicBezTo>
                    <a:pt x="1176" y="2688"/>
                    <a:pt x="2351" y="4697"/>
                    <a:pt x="3747" y="6999"/>
                  </a:cubicBezTo>
                  <a:cubicBezTo>
                    <a:pt x="5143" y="9302"/>
                    <a:pt x="6759" y="11897"/>
                    <a:pt x="8082" y="14283"/>
                  </a:cubicBezTo>
                  <a:cubicBezTo>
                    <a:pt x="9404" y="16669"/>
                    <a:pt x="10433" y="18846"/>
                    <a:pt x="11241" y="20060"/>
                  </a:cubicBezTo>
                  <a:cubicBezTo>
                    <a:pt x="12049" y="21274"/>
                    <a:pt x="12637" y="21525"/>
                    <a:pt x="13151" y="21399"/>
                  </a:cubicBezTo>
                  <a:cubicBezTo>
                    <a:pt x="13665" y="21274"/>
                    <a:pt x="14106" y="20772"/>
                    <a:pt x="14547" y="19390"/>
                  </a:cubicBezTo>
                  <a:cubicBezTo>
                    <a:pt x="14988" y="18009"/>
                    <a:pt x="15429" y="15748"/>
                    <a:pt x="15869" y="13153"/>
                  </a:cubicBezTo>
                  <a:cubicBezTo>
                    <a:pt x="16310" y="10558"/>
                    <a:pt x="16751" y="7627"/>
                    <a:pt x="17118" y="5618"/>
                  </a:cubicBezTo>
                  <a:cubicBezTo>
                    <a:pt x="17486" y="3609"/>
                    <a:pt x="17780" y="2520"/>
                    <a:pt x="18073" y="1641"/>
                  </a:cubicBezTo>
                  <a:cubicBezTo>
                    <a:pt x="18367" y="762"/>
                    <a:pt x="18661" y="92"/>
                    <a:pt x="19029" y="9"/>
                  </a:cubicBezTo>
                  <a:cubicBezTo>
                    <a:pt x="19396" y="-75"/>
                    <a:pt x="19837" y="427"/>
                    <a:pt x="20278" y="1013"/>
                  </a:cubicBezTo>
                  <a:cubicBezTo>
                    <a:pt x="20718" y="1599"/>
                    <a:pt x="21159" y="2269"/>
                    <a:pt x="21600" y="2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184281" y="2959100"/>
              <a:ext cx="192580" cy="143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83" fill="norm" stroke="1" extrusionOk="0">
                  <a:moveTo>
                    <a:pt x="13613" y="6671"/>
                  </a:moveTo>
                  <a:cubicBezTo>
                    <a:pt x="12909" y="5082"/>
                    <a:pt x="12204" y="3494"/>
                    <a:pt x="11383" y="2224"/>
                  </a:cubicBezTo>
                  <a:cubicBezTo>
                    <a:pt x="10561" y="953"/>
                    <a:pt x="9622" y="0"/>
                    <a:pt x="8683" y="0"/>
                  </a:cubicBezTo>
                  <a:cubicBezTo>
                    <a:pt x="7744" y="0"/>
                    <a:pt x="6804" y="953"/>
                    <a:pt x="5396" y="3812"/>
                  </a:cubicBezTo>
                  <a:cubicBezTo>
                    <a:pt x="3987" y="6671"/>
                    <a:pt x="2109" y="11435"/>
                    <a:pt x="1052" y="14612"/>
                  </a:cubicBezTo>
                  <a:cubicBezTo>
                    <a:pt x="-4" y="17788"/>
                    <a:pt x="-239" y="19376"/>
                    <a:pt x="231" y="20329"/>
                  </a:cubicBezTo>
                  <a:cubicBezTo>
                    <a:pt x="700" y="21282"/>
                    <a:pt x="1874" y="21600"/>
                    <a:pt x="2931" y="21124"/>
                  </a:cubicBezTo>
                  <a:cubicBezTo>
                    <a:pt x="3987" y="20647"/>
                    <a:pt x="4926" y="19376"/>
                    <a:pt x="5748" y="18106"/>
                  </a:cubicBezTo>
                  <a:cubicBezTo>
                    <a:pt x="6570" y="16835"/>
                    <a:pt x="7274" y="15565"/>
                    <a:pt x="8096" y="14453"/>
                  </a:cubicBezTo>
                  <a:cubicBezTo>
                    <a:pt x="8918" y="13341"/>
                    <a:pt x="9857" y="12388"/>
                    <a:pt x="11383" y="13341"/>
                  </a:cubicBezTo>
                  <a:cubicBezTo>
                    <a:pt x="12909" y="14294"/>
                    <a:pt x="15022" y="17153"/>
                    <a:pt x="16665" y="18900"/>
                  </a:cubicBezTo>
                  <a:cubicBezTo>
                    <a:pt x="18309" y="20647"/>
                    <a:pt x="19483" y="21282"/>
                    <a:pt x="20187" y="21441"/>
                  </a:cubicBezTo>
                  <a:cubicBezTo>
                    <a:pt x="20891" y="21600"/>
                    <a:pt x="21126" y="21282"/>
                    <a:pt x="21361" y="20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351460" y="2863849"/>
              <a:ext cx="146051" cy="258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6849"/>
                  </a:moveTo>
                  <a:cubicBezTo>
                    <a:pt x="939" y="6146"/>
                    <a:pt x="1878" y="5444"/>
                    <a:pt x="3130" y="5180"/>
                  </a:cubicBezTo>
                  <a:cubicBezTo>
                    <a:pt x="4383" y="4917"/>
                    <a:pt x="5948" y="5093"/>
                    <a:pt x="8296" y="6585"/>
                  </a:cubicBezTo>
                  <a:cubicBezTo>
                    <a:pt x="10643" y="8078"/>
                    <a:pt x="13774" y="10888"/>
                    <a:pt x="15339" y="13259"/>
                  </a:cubicBezTo>
                  <a:cubicBezTo>
                    <a:pt x="16904" y="15629"/>
                    <a:pt x="16904" y="17561"/>
                    <a:pt x="16278" y="18966"/>
                  </a:cubicBezTo>
                  <a:cubicBezTo>
                    <a:pt x="15652" y="20371"/>
                    <a:pt x="14400" y="21249"/>
                    <a:pt x="13148" y="21424"/>
                  </a:cubicBezTo>
                  <a:cubicBezTo>
                    <a:pt x="11896" y="21600"/>
                    <a:pt x="10643" y="21073"/>
                    <a:pt x="9861" y="19493"/>
                  </a:cubicBezTo>
                  <a:cubicBezTo>
                    <a:pt x="9078" y="17912"/>
                    <a:pt x="8765" y="15278"/>
                    <a:pt x="10800" y="11854"/>
                  </a:cubicBezTo>
                  <a:cubicBezTo>
                    <a:pt x="12835" y="8429"/>
                    <a:pt x="17217" y="4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676253" y="2697552"/>
              <a:ext cx="145108" cy="42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85" fill="norm" stroke="1" extrusionOk="0">
                  <a:moveTo>
                    <a:pt x="21461" y="1633"/>
                  </a:moveTo>
                  <a:cubicBezTo>
                    <a:pt x="20522" y="1108"/>
                    <a:pt x="19583" y="584"/>
                    <a:pt x="17391" y="269"/>
                  </a:cubicBezTo>
                  <a:cubicBezTo>
                    <a:pt x="15200" y="-45"/>
                    <a:pt x="11757" y="-150"/>
                    <a:pt x="9096" y="322"/>
                  </a:cubicBezTo>
                  <a:cubicBezTo>
                    <a:pt x="6435" y="794"/>
                    <a:pt x="4557" y="1842"/>
                    <a:pt x="2991" y="4149"/>
                  </a:cubicBezTo>
                  <a:cubicBezTo>
                    <a:pt x="1426" y="6456"/>
                    <a:pt x="174" y="10021"/>
                    <a:pt x="18" y="12747"/>
                  </a:cubicBezTo>
                  <a:cubicBezTo>
                    <a:pt x="-139" y="15473"/>
                    <a:pt x="800" y="17361"/>
                    <a:pt x="1896" y="18724"/>
                  </a:cubicBezTo>
                  <a:cubicBezTo>
                    <a:pt x="2991" y="20087"/>
                    <a:pt x="4244" y="20926"/>
                    <a:pt x="6435" y="21188"/>
                  </a:cubicBezTo>
                  <a:cubicBezTo>
                    <a:pt x="8626" y="21450"/>
                    <a:pt x="11757" y="21135"/>
                    <a:pt x="14887" y="20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1818916" y="2786353"/>
              <a:ext cx="211995" cy="293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86" fill="norm" stroke="1" extrusionOk="0">
                  <a:moveTo>
                    <a:pt x="247" y="2409"/>
                  </a:moveTo>
                  <a:cubicBezTo>
                    <a:pt x="33" y="1483"/>
                    <a:pt x="-181" y="557"/>
                    <a:pt x="247" y="172"/>
                  </a:cubicBezTo>
                  <a:cubicBezTo>
                    <a:pt x="674" y="-214"/>
                    <a:pt x="1744" y="-60"/>
                    <a:pt x="3882" y="1792"/>
                  </a:cubicBezTo>
                  <a:cubicBezTo>
                    <a:pt x="6021" y="3643"/>
                    <a:pt x="9229" y="7192"/>
                    <a:pt x="12330" y="10740"/>
                  </a:cubicBezTo>
                  <a:cubicBezTo>
                    <a:pt x="15431" y="14289"/>
                    <a:pt x="18425" y="17837"/>
                    <a:pt x="21419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1927417" y="2800299"/>
              <a:ext cx="103494" cy="3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63" fill="norm" stroke="1" extrusionOk="0">
                  <a:moveTo>
                    <a:pt x="21122" y="424"/>
                  </a:moveTo>
                  <a:cubicBezTo>
                    <a:pt x="18962" y="144"/>
                    <a:pt x="16802" y="-137"/>
                    <a:pt x="15074" y="73"/>
                  </a:cubicBezTo>
                  <a:cubicBezTo>
                    <a:pt x="13346" y="284"/>
                    <a:pt x="12050" y="985"/>
                    <a:pt x="9458" y="3580"/>
                  </a:cubicBezTo>
                  <a:cubicBezTo>
                    <a:pt x="6866" y="6175"/>
                    <a:pt x="2978" y="10663"/>
                    <a:pt x="1250" y="13959"/>
                  </a:cubicBezTo>
                  <a:cubicBezTo>
                    <a:pt x="-478" y="17255"/>
                    <a:pt x="-46" y="19359"/>
                    <a:pt x="386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2062660" y="2698750"/>
              <a:ext cx="140532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600" fill="norm" stroke="1" extrusionOk="0">
                  <a:moveTo>
                    <a:pt x="0" y="0"/>
                  </a:moveTo>
                  <a:cubicBezTo>
                    <a:pt x="3757" y="973"/>
                    <a:pt x="7513" y="1946"/>
                    <a:pt x="10800" y="3746"/>
                  </a:cubicBezTo>
                  <a:cubicBezTo>
                    <a:pt x="14087" y="5546"/>
                    <a:pt x="16904" y="8173"/>
                    <a:pt x="18783" y="10654"/>
                  </a:cubicBezTo>
                  <a:cubicBezTo>
                    <a:pt x="20661" y="13135"/>
                    <a:pt x="21600" y="15470"/>
                    <a:pt x="19878" y="17270"/>
                  </a:cubicBezTo>
                  <a:cubicBezTo>
                    <a:pt x="18157" y="19070"/>
                    <a:pt x="13774" y="20335"/>
                    <a:pt x="93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2615110" y="2946400"/>
              <a:ext cx="190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2665910" y="3086100"/>
              <a:ext cx="184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3485025" y="2730500"/>
              <a:ext cx="273086" cy="474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17449" y="0"/>
                  </a:moveTo>
                  <a:cubicBezTo>
                    <a:pt x="14957" y="1350"/>
                    <a:pt x="12465" y="2700"/>
                    <a:pt x="9889" y="3857"/>
                  </a:cubicBezTo>
                  <a:cubicBezTo>
                    <a:pt x="7314" y="5014"/>
                    <a:pt x="4655" y="5979"/>
                    <a:pt x="2994" y="6605"/>
                  </a:cubicBezTo>
                  <a:cubicBezTo>
                    <a:pt x="1332" y="7232"/>
                    <a:pt x="668" y="7521"/>
                    <a:pt x="668" y="7859"/>
                  </a:cubicBezTo>
                  <a:cubicBezTo>
                    <a:pt x="668" y="8196"/>
                    <a:pt x="1332" y="8582"/>
                    <a:pt x="3409" y="8920"/>
                  </a:cubicBezTo>
                  <a:cubicBezTo>
                    <a:pt x="5486" y="9257"/>
                    <a:pt x="8975" y="9546"/>
                    <a:pt x="11135" y="9787"/>
                  </a:cubicBezTo>
                  <a:cubicBezTo>
                    <a:pt x="13295" y="10029"/>
                    <a:pt x="14126" y="10221"/>
                    <a:pt x="14542" y="10607"/>
                  </a:cubicBezTo>
                  <a:cubicBezTo>
                    <a:pt x="14957" y="10993"/>
                    <a:pt x="14957" y="11571"/>
                    <a:pt x="14126" y="12198"/>
                  </a:cubicBezTo>
                  <a:cubicBezTo>
                    <a:pt x="13295" y="12825"/>
                    <a:pt x="11634" y="13500"/>
                    <a:pt x="9474" y="14609"/>
                  </a:cubicBezTo>
                  <a:cubicBezTo>
                    <a:pt x="7314" y="15718"/>
                    <a:pt x="4655" y="17261"/>
                    <a:pt x="3077" y="18225"/>
                  </a:cubicBezTo>
                  <a:cubicBezTo>
                    <a:pt x="1499" y="19189"/>
                    <a:pt x="1000" y="19575"/>
                    <a:pt x="585" y="20009"/>
                  </a:cubicBezTo>
                  <a:cubicBezTo>
                    <a:pt x="169" y="20443"/>
                    <a:pt x="-163" y="20925"/>
                    <a:pt x="86" y="21214"/>
                  </a:cubicBezTo>
                  <a:cubicBezTo>
                    <a:pt x="335" y="21504"/>
                    <a:pt x="1166" y="21600"/>
                    <a:pt x="4157" y="21600"/>
                  </a:cubicBezTo>
                  <a:cubicBezTo>
                    <a:pt x="7148" y="21600"/>
                    <a:pt x="12299" y="21504"/>
                    <a:pt x="15539" y="21407"/>
                  </a:cubicBezTo>
                  <a:cubicBezTo>
                    <a:pt x="18779" y="21311"/>
                    <a:pt x="20108" y="21214"/>
                    <a:pt x="21437" y="21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3980483" y="2846615"/>
              <a:ext cx="272928" cy="231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73" fill="norm" stroke="1" extrusionOk="0">
                  <a:moveTo>
                    <a:pt x="1486" y="2752"/>
                  </a:moveTo>
                  <a:cubicBezTo>
                    <a:pt x="1319" y="1779"/>
                    <a:pt x="1153" y="806"/>
                    <a:pt x="1735" y="319"/>
                  </a:cubicBezTo>
                  <a:cubicBezTo>
                    <a:pt x="2316" y="-167"/>
                    <a:pt x="3646" y="-167"/>
                    <a:pt x="4975" y="806"/>
                  </a:cubicBezTo>
                  <a:cubicBezTo>
                    <a:pt x="6304" y="1779"/>
                    <a:pt x="7633" y="3725"/>
                    <a:pt x="7966" y="6449"/>
                  </a:cubicBezTo>
                  <a:cubicBezTo>
                    <a:pt x="8298" y="9174"/>
                    <a:pt x="7633" y="12676"/>
                    <a:pt x="6470" y="15303"/>
                  </a:cubicBezTo>
                  <a:cubicBezTo>
                    <a:pt x="5307" y="17930"/>
                    <a:pt x="3646" y="19682"/>
                    <a:pt x="2399" y="20557"/>
                  </a:cubicBezTo>
                  <a:cubicBezTo>
                    <a:pt x="1153" y="21433"/>
                    <a:pt x="322" y="21433"/>
                    <a:pt x="73" y="20947"/>
                  </a:cubicBezTo>
                  <a:cubicBezTo>
                    <a:pt x="-176" y="20460"/>
                    <a:pt x="156" y="19487"/>
                    <a:pt x="1901" y="17833"/>
                  </a:cubicBezTo>
                  <a:cubicBezTo>
                    <a:pt x="3646" y="16179"/>
                    <a:pt x="6802" y="13844"/>
                    <a:pt x="9212" y="11995"/>
                  </a:cubicBezTo>
                  <a:cubicBezTo>
                    <a:pt x="11621" y="10147"/>
                    <a:pt x="13282" y="8784"/>
                    <a:pt x="14446" y="7422"/>
                  </a:cubicBezTo>
                  <a:cubicBezTo>
                    <a:pt x="15609" y="6060"/>
                    <a:pt x="16273" y="4698"/>
                    <a:pt x="16190" y="4114"/>
                  </a:cubicBezTo>
                  <a:cubicBezTo>
                    <a:pt x="16107" y="3530"/>
                    <a:pt x="15276" y="3725"/>
                    <a:pt x="14279" y="4892"/>
                  </a:cubicBezTo>
                  <a:cubicBezTo>
                    <a:pt x="13282" y="6060"/>
                    <a:pt x="12119" y="8201"/>
                    <a:pt x="11538" y="10438"/>
                  </a:cubicBezTo>
                  <a:cubicBezTo>
                    <a:pt x="10956" y="12676"/>
                    <a:pt x="10956" y="15011"/>
                    <a:pt x="12286" y="16763"/>
                  </a:cubicBezTo>
                  <a:cubicBezTo>
                    <a:pt x="13615" y="18514"/>
                    <a:pt x="16273" y="19682"/>
                    <a:pt x="18018" y="19779"/>
                  </a:cubicBezTo>
                  <a:cubicBezTo>
                    <a:pt x="19762" y="19876"/>
                    <a:pt x="20593" y="18903"/>
                    <a:pt x="21424" y="17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4189910" y="2633309"/>
              <a:ext cx="133351" cy="15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4646"/>
                  </a:moveTo>
                  <a:cubicBezTo>
                    <a:pt x="0" y="3187"/>
                    <a:pt x="0" y="1727"/>
                    <a:pt x="1200" y="852"/>
                  </a:cubicBezTo>
                  <a:cubicBezTo>
                    <a:pt x="2400" y="-24"/>
                    <a:pt x="4800" y="-316"/>
                    <a:pt x="6171" y="414"/>
                  </a:cubicBezTo>
                  <a:cubicBezTo>
                    <a:pt x="7543" y="1143"/>
                    <a:pt x="7886" y="2895"/>
                    <a:pt x="7371" y="5230"/>
                  </a:cubicBezTo>
                  <a:cubicBezTo>
                    <a:pt x="6857" y="7565"/>
                    <a:pt x="5486" y="10484"/>
                    <a:pt x="4457" y="12673"/>
                  </a:cubicBezTo>
                  <a:cubicBezTo>
                    <a:pt x="3429" y="14862"/>
                    <a:pt x="2743" y="16322"/>
                    <a:pt x="2914" y="17635"/>
                  </a:cubicBezTo>
                  <a:cubicBezTo>
                    <a:pt x="3086" y="18949"/>
                    <a:pt x="4114" y="20116"/>
                    <a:pt x="7371" y="20700"/>
                  </a:cubicBezTo>
                  <a:cubicBezTo>
                    <a:pt x="10629" y="21284"/>
                    <a:pt x="16114" y="21284"/>
                    <a:pt x="21600" y="212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4399460" y="304800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4604777" y="2795815"/>
              <a:ext cx="146468" cy="57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433" fill="norm" stroke="1" extrusionOk="0">
                  <a:moveTo>
                    <a:pt x="1521" y="6272"/>
                  </a:moveTo>
                  <a:cubicBezTo>
                    <a:pt x="2434" y="9011"/>
                    <a:pt x="3346" y="11750"/>
                    <a:pt x="3651" y="14020"/>
                  </a:cubicBezTo>
                  <a:cubicBezTo>
                    <a:pt x="3955" y="16290"/>
                    <a:pt x="3651" y="18090"/>
                    <a:pt x="3042" y="19342"/>
                  </a:cubicBezTo>
                  <a:cubicBezTo>
                    <a:pt x="2434" y="20594"/>
                    <a:pt x="1521" y="21298"/>
                    <a:pt x="913" y="21416"/>
                  </a:cubicBezTo>
                  <a:cubicBezTo>
                    <a:pt x="304" y="21533"/>
                    <a:pt x="0" y="21063"/>
                    <a:pt x="0" y="19498"/>
                  </a:cubicBezTo>
                  <a:cubicBezTo>
                    <a:pt x="0" y="17933"/>
                    <a:pt x="304" y="15272"/>
                    <a:pt x="608" y="12611"/>
                  </a:cubicBezTo>
                  <a:cubicBezTo>
                    <a:pt x="913" y="9950"/>
                    <a:pt x="1217" y="7290"/>
                    <a:pt x="1977" y="5372"/>
                  </a:cubicBezTo>
                  <a:cubicBezTo>
                    <a:pt x="2738" y="3455"/>
                    <a:pt x="3955" y="2281"/>
                    <a:pt x="5172" y="1498"/>
                  </a:cubicBezTo>
                  <a:cubicBezTo>
                    <a:pt x="6389" y="716"/>
                    <a:pt x="7606" y="324"/>
                    <a:pt x="8975" y="129"/>
                  </a:cubicBezTo>
                  <a:cubicBezTo>
                    <a:pt x="10344" y="-67"/>
                    <a:pt x="11865" y="-67"/>
                    <a:pt x="13690" y="324"/>
                  </a:cubicBezTo>
                  <a:cubicBezTo>
                    <a:pt x="15515" y="716"/>
                    <a:pt x="17645" y="1498"/>
                    <a:pt x="19166" y="2594"/>
                  </a:cubicBezTo>
                  <a:cubicBezTo>
                    <a:pt x="20687" y="3690"/>
                    <a:pt x="21600" y="5098"/>
                    <a:pt x="20687" y="6155"/>
                  </a:cubicBezTo>
                  <a:cubicBezTo>
                    <a:pt x="19775" y="7211"/>
                    <a:pt x="17037" y="7916"/>
                    <a:pt x="14146" y="8268"/>
                  </a:cubicBezTo>
                  <a:cubicBezTo>
                    <a:pt x="11256" y="8620"/>
                    <a:pt x="8214" y="8620"/>
                    <a:pt x="5172" y="86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4864534" y="2764666"/>
              <a:ext cx="106427" cy="321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17" fill="norm" stroke="1" extrusionOk="0">
                  <a:moveTo>
                    <a:pt x="16213" y="1944"/>
                  </a:moveTo>
                  <a:cubicBezTo>
                    <a:pt x="16213" y="1102"/>
                    <a:pt x="16213" y="261"/>
                    <a:pt x="15366" y="50"/>
                  </a:cubicBezTo>
                  <a:cubicBezTo>
                    <a:pt x="14519" y="-160"/>
                    <a:pt x="12824" y="261"/>
                    <a:pt x="10071" y="1874"/>
                  </a:cubicBezTo>
                  <a:cubicBezTo>
                    <a:pt x="7319" y="3487"/>
                    <a:pt x="3507" y="6292"/>
                    <a:pt x="1601" y="9518"/>
                  </a:cubicBezTo>
                  <a:cubicBezTo>
                    <a:pt x="-305" y="12744"/>
                    <a:pt x="-305" y="16391"/>
                    <a:pt x="542" y="18565"/>
                  </a:cubicBezTo>
                  <a:cubicBezTo>
                    <a:pt x="1389" y="20739"/>
                    <a:pt x="3083" y="21440"/>
                    <a:pt x="6683" y="21300"/>
                  </a:cubicBezTo>
                  <a:cubicBezTo>
                    <a:pt x="10283" y="21159"/>
                    <a:pt x="15789" y="20178"/>
                    <a:pt x="21295" y="19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4990010" y="2856353"/>
              <a:ext cx="203201" cy="19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5003"/>
                  </a:moveTo>
                  <a:cubicBezTo>
                    <a:pt x="225" y="3145"/>
                    <a:pt x="450" y="1287"/>
                    <a:pt x="1125" y="474"/>
                  </a:cubicBezTo>
                  <a:cubicBezTo>
                    <a:pt x="1800" y="-339"/>
                    <a:pt x="2925" y="-107"/>
                    <a:pt x="4162" y="1171"/>
                  </a:cubicBezTo>
                  <a:cubicBezTo>
                    <a:pt x="5400" y="2448"/>
                    <a:pt x="6750" y="4771"/>
                    <a:pt x="7200" y="7906"/>
                  </a:cubicBezTo>
                  <a:cubicBezTo>
                    <a:pt x="7650" y="11042"/>
                    <a:pt x="7200" y="14990"/>
                    <a:pt x="6188" y="17545"/>
                  </a:cubicBezTo>
                  <a:cubicBezTo>
                    <a:pt x="5175" y="20100"/>
                    <a:pt x="3600" y="21261"/>
                    <a:pt x="2587" y="21261"/>
                  </a:cubicBezTo>
                  <a:cubicBezTo>
                    <a:pt x="1575" y="21261"/>
                    <a:pt x="1125" y="20100"/>
                    <a:pt x="1800" y="17661"/>
                  </a:cubicBezTo>
                  <a:cubicBezTo>
                    <a:pt x="2475" y="15222"/>
                    <a:pt x="4275" y="11506"/>
                    <a:pt x="5625" y="9184"/>
                  </a:cubicBezTo>
                  <a:cubicBezTo>
                    <a:pt x="6975" y="6861"/>
                    <a:pt x="7875" y="5932"/>
                    <a:pt x="8775" y="5003"/>
                  </a:cubicBezTo>
                  <a:cubicBezTo>
                    <a:pt x="9675" y="4074"/>
                    <a:pt x="10575" y="3145"/>
                    <a:pt x="11363" y="3261"/>
                  </a:cubicBezTo>
                  <a:cubicBezTo>
                    <a:pt x="12150" y="3377"/>
                    <a:pt x="12825" y="4538"/>
                    <a:pt x="13388" y="6513"/>
                  </a:cubicBezTo>
                  <a:cubicBezTo>
                    <a:pt x="13950" y="8487"/>
                    <a:pt x="14400" y="11274"/>
                    <a:pt x="15188" y="13016"/>
                  </a:cubicBezTo>
                  <a:cubicBezTo>
                    <a:pt x="15975" y="14758"/>
                    <a:pt x="17100" y="15455"/>
                    <a:pt x="18225" y="15687"/>
                  </a:cubicBezTo>
                  <a:cubicBezTo>
                    <a:pt x="19350" y="15919"/>
                    <a:pt x="20475" y="15687"/>
                    <a:pt x="21600" y="15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5237660" y="2711450"/>
              <a:ext cx="76754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600" fill="norm" stroke="1" extrusionOk="0">
                  <a:moveTo>
                    <a:pt x="0" y="0"/>
                  </a:moveTo>
                  <a:cubicBezTo>
                    <a:pt x="6821" y="3000"/>
                    <a:pt x="13642" y="6000"/>
                    <a:pt x="17337" y="8760"/>
                  </a:cubicBezTo>
                  <a:cubicBezTo>
                    <a:pt x="21032" y="11520"/>
                    <a:pt x="21600" y="14040"/>
                    <a:pt x="19042" y="16140"/>
                  </a:cubicBezTo>
                  <a:cubicBezTo>
                    <a:pt x="16484" y="18240"/>
                    <a:pt x="10800" y="19920"/>
                    <a:pt x="51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5707560" y="2933700"/>
              <a:ext cx="279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8" y="16800"/>
                    <a:pt x="8836" y="12000"/>
                    <a:pt x="12436" y="8400"/>
                  </a:cubicBezTo>
                  <a:cubicBezTo>
                    <a:pt x="16036" y="4800"/>
                    <a:pt x="18818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6327743" y="2661597"/>
              <a:ext cx="316533" cy="41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98" fill="norm" stroke="1" extrusionOk="0">
                  <a:moveTo>
                    <a:pt x="20448" y="947"/>
                  </a:moveTo>
                  <a:cubicBezTo>
                    <a:pt x="21024" y="504"/>
                    <a:pt x="21600" y="61"/>
                    <a:pt x="21528" y="5"/>
                  </a:cubicBezTo>
                  <a:cubicBezTo>
                    <a:pt x="21456" y="-50"/>
                    <a:pt x="20736" y="282"/>
                    <a:pt x="18720" y="1335"/>
                  </a:cubicBezTo>
                  <a:cubicBezTo>
                    <a:pt x="16704" y="2387"/>
                    <a:pt x="13392" y="4159"/>
                    <a:pt x="10440" y="5655"/>
                  </a:cubicBezTo>
                  <a:cubicBezTo>
                    <a:pt x="7488" y="7150"/>
                    <a:pt x="4896" y="8368"/>
                    <a:pt x="3384" y="9199"/>
                  </a:cubicBezTo>
                  <a:cubicBezTo>
                    <a:pt x="1872" y="10030"/>
                    <a:pt x="1440" y="10473"/>
                    <a:pt x="1584" y="10750"/>
                  </a:cubicBezTo>
                  <a:cubicBezTo>
                    <a:pt x="1728" y="11027"/>
                    <a:pt x="2448" y="11138"/>
                    <a:pt x="4032" y="11193"/>
                  </a:cubicBezTo>
                  <a:cubicBezTo>
                    <a:pt x="5616" y="11248"/>
                    <a:pt x="8064" y="11248"/>
                    <a:pt x="10008" y="11470"/>
                  </a:cubicBezTo>
                  <a:cubicBezTo>
                    <a:pt x="11952" y="11692"/>
                    <a:pt x="13392" y="12135"/>
                    <a:pt x="14040" y="12633"/>
                  </a:cubicBezTo>
                  <a:cubicBezTo>
                    <a:pt x="14688" y="13132"/>
                    <a:pt x="14544" y="13685"/>
                    <a:pt x="13176" y="14572"/>
                  </a:cubicBezTo>
                  <a:cubicBezTo>
                    <a:pt x="11808" y="15458"/>
                    <a:pt x="9216" y="16676"/>
                    <a:pt x="7200" y="17618"/>
                  </a:cubicBezTo>
                  <a:cubicBezTo>
                    <a:pt x="5184" y="18559"/>
                    <a:pt x="3744" y="19224"/>
                    <a:pt x="2448" y="19833"/>
                  </a:cubicBezTo>
                  <a:cubicBezTo>
                    <a:pt x="1152" y="20442"/>
                    <a:pt x="0" y="20996"/>
                    <a:pt x="0" y="21273"/>
                  </a:cubicBezTo>
                  <a:cubicBezTo>
                    <a:pt x="0" y="21550"/>
                    <a:pt x="1152" y="21550"/>
                    <a:pt x="3672" y="21384"/>
                  </a:cubicBezTo>
                  <a:cubicBezTo>
                    <a:pt x="6192" y="21218"/>
                    <a:pt x="10080" y="20885"/>
                    <a:pt x="12960" y="20608"/>
                  </a:cubicBezTo>
                  <a:cubicBezTo>
                    <a:pt x="15840" y="20332"/>
                    <a:pt x="17712" y="20110"/>
                    <a:pt x="19584" y="19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6743227" y="2798233"/>
              <a:ext cx="247034" cy="204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26" fill="norm" stroke="1" extrusionOk="0">
                  <a:moveTo>
                    <a:pt x="1045" y="882"/>
                  </a:moveTo>
                  <a:cubicBezTo>
                    <a:pt x="2876" y="441"/>
                    <a:pt x="4706" y="0"/>
                    <a:pt x="6262" y="661"/>
                  </a:cubicBezTo>
                  <a:cubicBezTo>
                    <a:pt x="7818" y="1322"/>
                    <a:pt x="9100" y="3086"/>
                    <a:pt x="9283" y="5620"/>
                  </a:cubicBezTo>
                  <a:cubicBezTo>
                    <a:pt x="9466" y="8155"/>
                    <a:pt x="8550" y="11461"/>
                    <a:pt x="7269" y="14106"/>
                  </a:cubicBezTo>
                  <a:cubicBezTo>
                    <a:pt x="5988" y="16751"/>
                    <a:pt x="4340" y="18735"/>
                    <a:pt x="2967" y="19947"/>
                  </a:cubicBezTo>
                  <a:cubicBezTo>
                    <a:pt x="1595" y="21159"/>
                    <a:pt x="496" y="21600"/>
                    <a:pt x="130" y="21159"/>
                  </a:cubicBezTo>
                  <a:cubicBezTo>
                    <a:pt x="-236" y="20718"/>
                    <a:pt x="130" y="19396"/>
                    <a:pt x="1778" y="16861"/>
                  </a:cubicBezTo>
                  <a:cubicBezTo>
                    <a:pt x="3425" y="14327"/>
                    <a:pt x="6354" y="10580"/>
                    <a:pt x="8642" y="7935"/>
                  </a:cubicBezTo>
                  <a:cubicBezTo>
                    <a:pt x="10930" y="5290"/>
                    <a:pt x="12578" y="3747"/>
                    <a:pt x="13676" y="2424"/>
                  </a:cubicBezTo>
                  <a:cubicBezTo>
                    <a:pt x="14774" y="1102"/>
                    <a:pt x="15323" y="0"/>
                    <a:pt x="15323" y="0"/>
                  </a:cubicBezTo>
                  <a:cubicBezTo>
                    <a:pt x="15323" y="0"/>
                    <a:pt x="14774" y="1102"/>
                    <a:pt x="14317" y="2976"/>
                  </a:cubicBezTo>
                  <a:cubicBezTo>
                    <a:pt x="13859" y="4849"/>
                    <a:pt x="13493" y="7494"/>
                    <a:pt x="13676" y="9808"/>
                  </a:cubicBezTo>
                  <a:cubicBezTo>
                    <a:pt x="13859" y="12122"/>
                    <a:pt x="14591" y="14106"/>
                    <a:pt x="15964" y="15318"/>
                  </a:cubicBezTo>
                  <a:cubicBezTo>
                    <a:pt x="17337" y="16531"/>
                    <a:pt x="19350" y="16971"/>
                    <a:pt x="21364" y="17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7078525" y="2952750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7190004" y="2669466"/>
              <a:ext cx="164388" cy="50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494" fill="norm" stroke="1" extrusionOk="0">
                  <a:moveTo>
                    <a:pt x="3681" y="11874"/>
                  </a:moveTo>
                  <a:cubicBezTo>
                    <a:pt x="3411" y="13417"/>
                    <a:pt x="3141" y="14960"/>
                    <a:pt x="2736" y="16412"/>
                  </a:cubicBezTo>
                  <a:cubicBezTo>
                    <a:pt x="2331" y="17864"/>
                    <a:pt x="1791" y="19225"/>
                    <a:pt x="1386" y="20133"/>
                  </a:cubicBezTo>
                  <a:cubicBezTo>
                    <a:pt x="981" y="21040"/>
                    <a:pt x="711" y="21494"/>
                    <a:pt x="441" y="21494"/>
                  </a:cubicBezTo>
                  <a:cubicBezTo>
                    <a:pt x="171" y="21494"/>
                    <a:pt x="-99" y="21040"/>
                    <a:pt x="36" y="19270"/>
                  </a:cubicBezTo>
                  <a:cubicBezTo>
                    <a:pt x="171" y="17501"/>
                    <a:pt x="711" y="14415"/>
                    <a:pt x="1656" y="11329"/>
                  </a:cubicBezTo>
                  <a:cubicBezTo>
                    <a:pt x="2601" y="8244"/>
                    <a:pt x="3951" y="5158"/>
                    <a:pt x="5571" y="3252"/>
                  </a:cubicBezTo>
                  <a:cubicBezTo>
                    <a:pt x="7191" y="1346"/>
                    <a:pt x="9081" y="620"/>
                    <a:pt x="10701" y="257"/>
                  </a:cubicBezTo>
                  <a:cubicBezTo>
                    <a:pt x="12321" y="-106"/>
                    <a:pt x="13671" y="-106"/>
                    <a:pt x="15156" y="393"/>
                  </a:cubicBezTo>
                  <a:cubicBezTo>
                    <a:pt x="16641" y="892"/>
                    <a:pt x="18261" y="1891"/>
                    <a:pt x="19476" y="3025"/>
                  </a:cubicBezTo>
                  <a:cubicBezTo>
                    <a:pt x="20691" y="4160"/>
                    <a:pt x="21501" y="5430"/>
                    <a:pt x="20556" y="6565"/>
                  </a:cubicBezTo>
                  <a:cubicBezTo>
                    <a:pt x="19611" y="7699"/>
                    <a:pt x="16911" y="8697"/>
                    <a:pt x="14886" y="9287"/>
                  </a:cubicBezTo>
                  <a:cubicBezTo>
                    <a:pt x="12861" y="9877"/>
                    <a:pt x="11511" y="10059"/>
                    <a:pt x="10026" y="10149"/>
                  </a:cubicBezTo>
                  <a:cubicBezTo>
                    <a:pt x="8541" y="10240"/>
                    <a:pt x="6921" y="10240"/>
                    <a:pt x="6381" y="10013"/>
                  </a:cubicBezTo>
                  <a:cubicBezTo>
                    <a:pt x="5841" y="9786"/>
                    <a:pt x="6381" y="9333"/>
                    <a:pt x="7326" y="8970"/>
                  </a:cubicBezTo>
                  <a:cubicBezTo>
                    <a:pt x="8271" y="8607"/>
                    <a:pt x="9621" y="8334"/>
                    <a:pt x="10971" y="8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7425967" y="2681816"/>
              <a:ext cx="116744" cy="222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83" fill="norm" stroke="1" extrusionOk="0">
                  <a:moveTo>
                    <a:pt x="21274" y="1630"/>
                  </a:moveTo>
                  <a:cubicBezTo>
                    <a:pt x="20117" y="815"/>
                    <a:pt x="18960" y="0"/>
                    <a:pt x="16260" y="0"/>
                  </a:cubicBezTo>
                  <a:cubicBezTo>
                    <a:pt x="13560" y="0"/>
                    <a:pt x="9317" y="815"/>
                    <a:pt x="6038" y="3362"/>
                  </a:cubicBezTo>
                  <a:cubicBezTo>
                    <a:pt x="2760" y="5909"/>
                    <a:pt x="445" y="10189"/>
                    <a:pt x="60" y="13449"/>
                  </a:cubicBezTo>
                  <a:cubicBezTo>
                    <a:pt x="-326" y="16709"/>
                    <a:pt x="1217" y="18951"/>
                    <a:pt x="3145" y="20174"/>
                  </a:cubicBezTo>
                  <a:cubicBezTo>
                    <a:pt x="5074" y="21396"/>
                    <a:pt x="7388" y="21600"/>
                    <a:pt x="9124" y="21192"/>
                  </a:cubicBezTo>
                  <a:cubicBezTo>
                    <a:pt x="10860" y="20785"/>
                    <a:pt x="12017" y="19766"/>
                    <a:pt x="13174" y="18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7504610" y="2707985"/>
              <a:ext cx="158751" cy="15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7" fill="norm" stroke="1" extrusionOk="0">
                  <a:moveTo>
                    <a:pt x="0" y="5509"/>
                  </a:moveTo>
                  <a:cubicBezTo>
                    <a:pt x="0" y="4106"/>
                    <a:pt x="0" y="2704"/>
                    <a:pt x="576" y="1582"/>
                  </a:cubicBezTo>
                  <a:cubicBezTo>
                    <a:pt x="1152" y="460"/>
                    <a:pt x="2304" y="-382"/>
                    <a:pt x="3888" y="179"/>
                  </a:cubicBezTo>
                  <a:cubicBezTo>
                    <a:pt x="5472" y="740"/>
                    <a:pt x="7488" y="2704"/>
                    <a:pt x="8784" y="5369"/>
                  </a:cubicBezTo>
                  <a:cubicBezTo>
                    <a:pt x="10080" y="8034"/>
                    <a:pt x="10656" y="11400"/>
                    <a:pt x="9936" y="14065"/>
                  </a:cubicBezTo>
                  <a:cubicBezTo>
                    <a:pt x="9216" y="16730"/>
                    <a:pt x="7200" y="18693"/>
                    <a:pt x="5472" y="19815"/>
                  </a:cubicBezTo>
                  <a:cubicBezTo>
                    <a:pt x="3744" y="20937"/>
                    <a:pt x="2304" y="21218"/>
                    <a:pt x="1440" y="20657"/>
                  </a:cubicBezTo>
                  <a:cubicBezTo>
                    <a:pt x="576" y="20096"/>
                    <a:pt x="288" y="18693"/>
                    <a:pt x="1296" y="16449"/>
                  </a:cubicBezTo>
                  <a:cubicBezTo>
                    <a:pt x="2304" y="14205"/>
                    <a:pt x="4608" y="11119"/>
                    <a:pt x="6624" y="9015"/>
                  </a:cubicBezTo>
                  <a:cubicBezTo>
                    <a:pt x="8640" y="6912"/>
                    <a:pt x="10368" y="5789"/>
                    <a:pt x="11952" y="4808"/>
                  </a:cubicBezTo>
                  <a:cubicBezTo>
                    <a:pt x="13536" y="3826"/>
                    <a:pt x="14976" y="2984"/>
                    <a:pt x="15264" y="3686"/>
                  </a:cubicBezTo>
                  <a:cubicBezTo>
                    <a:pt x="15552" y="4387"/>
                    <a:pt x="14688" y="6631"/>
                    <a:pt x="14256" y="8735"/>
                  </a:cubicBezTo>
                  <a:cubicBezTo>
                    <a:pt x="13824" y="10839"/>
                    <a:pt x="13824" y="12802"/>
                    <a:pt x="14400" y="14205"/>
                  </a:cubicBezTo>
                  <a:cubicBezTo>
                    <a:pt x="14976" y="15608"/>
                    <a:pt x="16128" y="16449"/>
                    <a:pt x="17424" y="16730"/>
                  </a:cubicBezTo>
                  <a:cubicBezTo>
                    <a:pt x="18720" y="17010"/>
                    <a:pt x="20160" y="16730"/>
                    <a:pt x="21600" y="16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7720510" y="2641600"/>
              <a:ext cx="76544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1600" fill="norm" stroke="1" extrusionOk="0">
                  <a:moveTo>
                    <a:pt x="3411" y="0"/>
                  </a:moveTo>
                  <a:cubicBezTo>
                    <a:pt x="9663" y="4320"/>
                    <a:pt x="15916" y="8640"/>
                    <a:pt x="18758" y="11700"/>
                  </a:cubicBezTo>
                  <a:cubicBezTo>
                    <a:pt x="21600" y="14760"/>
                    <a:pt x="21032" y="16560"/>
                    <a:pt x="17337" y="18000"/>
                  </a:cubicBezTo>
                  <a:cubicBezTo>
                    <a:pt x="13642" y="19440"/>
                    <a:pt x="6821" y="205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7739560" y="2461430"/>
              <a:ext cx="232834" cy="569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11193" y="807"/>
                  </a:moveTo>
                  <a:cubicBezTo>
                    <a:pt x="11978" y="488"/>
                    <a:pt x="12764" y="169"/>
                    <a:pt x="13647" y="50"/>
                  </a:cubicBezTo>
                  <a:cubicBezTo>
                    <a:pt x="14531" y="-70"/>
                    <a:pt x="15513" y="10"/>
                    <a:pt x="16396" y="488"/>
                  </a:cubicBezTo>
                  <a:cubicBezTo>
                    <a:pt x="17280" y="966"/>
                    <a:pt x="18065" y="1843"/>
                    <a:pt x="19145" y="3716"/>
                  </a:cubicBezTo>
                  <a:cubicBezTo>
                    <a:pt x="20225" y="5589"/>
                    <a:pt x="21600" y="8458"/>
                    <a:pt x="21600" y="11089"/>
                  </a:cubicBezTo>
                  <a:cubicBezTo>
                    <a:pt x="21600" y="13719"/>
                    <a:pt x="20225" y="16110"/>
                    <a:pt x="17084" y="17824"/>
                  </a:cubicBezTo>
                  <a:cubicBezTo>
                    <a:pt x="13942" y="19537"/>
                    <a:pt x="9033" y="20574"/>
                    <a:pt x="5891" y="21052"/>
                  </a:cubicBezTo>
                  <a:cubicBezTo>
                    <a:pt x="2749" y="21530"/>
                    <a:pt x="1375" y="21450"/>
                    <a:pt x="0" y="21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6225213" y="2514600"/>
              <a:ext cx="193548" cy="67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1238" y="0"/>
                  </a:moveTo>
                  <a:cubicBezTo>
                    <a:pt x="18915" y="0"/>
                    <a:pt x="16593" y="0"/>
                    <a:pt x="14386" y="475"/>
                  </a:cubicBezTo>
                  <a:cubicBezTo>
                    <a:pt x="12180" y="951"/>
                    <a:pt x="10090" y="1902"/>
                    <a:pt x="7651" y="3328"/>
                  </a:cubicBezTo>
                  <a:cubicBezTo>
                    <a:pt x="5212" y="4755"/>
                    <a:pt x="2425" y="6657"/>
                    <a:pt x="1032" y="8592"/>
                  </a:cubicBezTo>
                  <a:cubicBezTo>
                    <a:pt x="-362" y="10528"/>
                    <a:pt x="-362" y="12498"/>
                    <a:pt x="1148" y="14298"/>
                  </a:cubicBezTo>
                  <a:cubicBezTo>
                    <a:pt x="2657" y="16098"/>
                    <a:pt x="5677" y="17728"/>
                    <a:pt x="9161" y="18917"/>
                  </a:cubicBezTo>
                  <a:cubicBezTo>
                    <a:pt x="12644" y="20106"/>
                    <a:pt x="16593" y="20853"/>
                    <a:pt x="205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7930060" y="2214799"/>
              <a:ext cx="203201" cy="172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4070"/>
                  </a:moveTo>
                  <a:cubicBezTo>
                    <a:pt x="675" y="2769"/>
                    <a:pt x="1350" y="1468"/>
                    <a:pt x="2362" y="687"/>
                  </a:cubicBezTo>
                  <a:cubicBezTo>
                    <a:pt x="3375" y="-94"/>
                    <a:pt x="4725" y="-354"/>
                    <a:pt x="5850" y="687"/>
                  </a:cubicBezTo>
                  <a:cubicBezTo>
                    <a:pt x="6975" y="1728"/>
                    <a:pt x="7875" y="4070"/>
                    <a:pt x="7425" y="7063"/>
                  </a:cubicBezTo>
                  <a:cubicBezTo>
                    <a:pt x="6975" y="10056"/>
                    <a:pt x="5175" y="13699"/>
                    <a:pt x="3938" y="16171"/>
                  </a:cubicBezTo>
                  <a:cubicBezTo>
                    <a:pt x="2700" y="18644"/>
                    <a:pt x="2025" y="19945"/>
                    <a:pt x="2250" y="20595"/>
                  </a:cubicBezTo>
                  <a:cubicBezTo>
                    <a:pt x="2475" y="21246"/>
                    <a:pt x="3600" y="21246"/>
                    <a:pt x="6975" y="21116"/>
                  </a:cubicBezTo>
                  <a:cubicBezTo>
                    <a:pt x="10350" y="20986"/>
                    <a:pt x="15975" y="20726"/>
                    <a:pt x="21600" y="20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223277" y="4090396"/>
              <a:ext cx="283634" cy="553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1290" y="2929"/>
                  </a:moveTo>
                  <a:cubicBezTo>
                    <a:pt x="645" y="2599"/>
                    <a:pt x="0" y="2269"/>
                    <a:pt x="0" y="2228"/>
                  </a:cubicBezTo>
                  <a:cubicBezTo>
                    <a:pt x="0" y="2187"/>
                    <a:pt x="645" y="2434"/>
                    <a:pt x="1773" y="3424"/>
                  </a:cubicBezTo>
                  <a:cubicBezTo>
                    <a:pt x="2901" y="4413"/>
                    <a:pt x="4513" y="6144"/>
                    <a:pt x="6045" y="8494"/>
                  </a:cubicBezTo>
                  <a:cubicBezTo>
                    <a:pt x="7576" y="10843"/>
                    <a:pt x="9027" y="13811"/>
                    <a:pt x="10075" y="15955"/>
                  </a:cubicBezTo>
                  <a:cubicBezTo>
                    <a:pt x="11122" y="18098"/>
                    <a:pt x="11767" y="19417"/>
                    <a:pt x="12170" y="20283"/>
                  </a:cubicBezTo>
                  <a:cubicBezTo>
                    <a:pt x="12573" y="21149"/>
                    <a:pt x="12734" y="21561"/>
                    <a:pt x="12976" y="21561"/>
                  </a:cubicBezTo>
                  <a:cubicBezTo>
                    <a:pt x="13218" y="21561"/>
                    <a:pt x="13540" y="21149"/>
                    <a:pt x="14266" y="19253"/>
                  </a:cubicBezTo>
                  <a:cubicBezTo>
                    <a:pt x="14991" y="17356"/>
                    <a:pt x="16119" y="13976"/>
                    <a:pt x="16764" y="11050"/>
                  </a:cubicBezTo>
                  <a:cubicBezTo>
                    <a:pt x="17409" y="8123"/>
                    <a:pt x="17570" y="5650"/>
                    <a:pt x="17731" y="4042"/>
                  </a:cubicBezTo>
                  <a:cubicBezTo>
                    <a:pt x="17893" y="2434"/>
                    <a:pt x="18054" y="1692"/>
                    <a:pt x="18215" y="1074"/>
                  </a:cubicBezTo>
                  <a:cubicBezTo>
                    <a:pt x="18376" y="456"/>
                    <a:pt x="18537" y="-39"/>
                    <a:pt x="18699" y="2"/>
                  </a:cubicBezTo>
                  <a:cubicBezTo>
                    <a:pt x="18860" y="43"/>
                    <a:pt x="19021" y="621"/>
                    <a:pt x="19504" y="1610"/>
                  </a:cubicBezTo>
                  <a:cubicBezTo>
                    <a:pt x="19988" y="2599"/>
                    <a:pt x="20794" y="4001"/>
                    <a:pt x="21600" y="5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525960" y="4356147"/>
              <a:ext cx="165101" cy="209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0" fill="norm" stroke="1" extrusionOk="0">
                  <a:moveTo>
                    <a:pt x="14123" y="6287"/>
                  </a:moveTo>
                  <a:cubicBezTo>
                    <a:pt x="13846" y="5238"/>
                    <a:pt x="13569" y="4190"/>
                    <a:pt x="13154" y="3141"/>
                  </a:cubicBezTo>
                  <a:cubicBezTo>
                    <a:pt x="12738" y="2093"/>
                    <a:pt x="12185" y="1044"/>
                    <a:pt x="11215" y="415"/>
                  </a:cubicBezTo>
                  <a:cubicBezTo>
                    <a:pt x="10246" y="-214"/>
                    <a:pt x="8862" y="-424"/>
                    <a:pt x="6923" y="1988"/>
                  </a:cubicBezTo>
                  <a:cubicBezTo>
                    <a:pt x="4985" y="4399"/>
                    <a:pt x="2492" y="9432"/>
                    <a:pt x="1246" y="12473"/>
                  </a:cubicBezTo>
                  <a:cubicBezTo>
                    <a:pt x="0" y="15514"/>
                    <a:pt x="0" y="16562"/>
                    <a:pt x="0" y="17611"/>
                  </a:cubicBezTo>
                  <a:cubicBezTo>
                    <a:pt x="0" y="18659"/>
                    <a:pt x="0" y="19708"/>
                    <a:pt x="692" y="20337"/>
                  </a:cubicBezTo>
                  <a:cubicBezTo>
                    <a:pt x="1385" y="20966"/>
                    <a:pt x="2769" y="21176"/>
                    <a:pt x="4846" y="19079"/>
                  </a:cubicBezTo>
                  <a:cubicBezTo>
                    <a:pt x="6923" y="16982"/>
                    <a:pt x="9692" y="12578"/>
                    <a:pt x="11492" y="9642"/>
                  </a:cubicBezTo>
                  <a:cubicBezTo>
                    <a:pt x="13292" y="6706"/>
                    <a:pt x="14123" y="5238"/>
                    <a:pt x="14815" y="5343"/>
                  </a:cubicBezTo>
                  <a:cubicBezTo>
                    <a:pt x="15508" y="5448"/>
                    <a:pt x="16062" y="7126"/>
                    <a:pt x="17169" y="8908"/>
                  </a:cubicBezTo>
                  <a:cubicBezTo>
                    <a:pt x="18277" y="10691"/>
                    <a:pt x="19938" y="12578"/>
                    <a:pt x="21600" y="14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716460" y="4292600"/>
              <a:ext cx="146051" cy="25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6426"/>
                  </a:moveTo>
                  <a:cubicBezTo>
                    <a:pt x="0" y="5534"/>
                    <a:pt x="0" y="4641"/>
                    <a:pt x="939" y="4374"/>
                  </a:cubicBezTo>
                  <a:cubicBezTo>
                    <a:pt x="1878" y="4106"/>
                    <a:pt x="3757" y="4463"/>
                    <a:pt x="6261" y="6069"/>
                  </a:cubicBezTo>
                  <a:cubicBezTo>
                    <a:pt x="8765" y="7676"/>
                    <a:pt x="11896" y="10532"/>
                    <a:pt x="13304" y="13210"/>
                  </a:cubicBezTo>
                  <a:cubicBezTo>
                    <a:pt x="14713" y="15888"/>
                    <a:pt x="14400" y="18387"/>
                    <a:pt x="13461" y="19815"/>
                  </a:cubicBezTo>
                  <a:cubicBezTo>
                    <a:pt x="12522" y="21243"/>
                    <a:pt x="10957" y="21600"/>
                    <a:pt x="9861" y="21332"/>
                  </a:cubicBezTo>
                  <a:cubicBezTo>
                    <a:pt x="8765" y="21064"/>
                    <a:pt x="8139" y="20172"/>
                    <a:pt x="8296" y="17494"/>
                  </a:cubicBezTo>
                  <a:cubicBezTo>
                    <a:pt x="8452" y="14817"/>
                    <a:pt x="9391" y="10354"/>
                    <a:pt x="11739" y="7140"/>
                  </a:cubicBezTo>
                  <a:cubicBezTo>
                    <a:pt x="14087" y="3927"/>
                    <a:pt x="17843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952355" y="4110849"/>
              <a:ext cx="138756" cy="38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68" fill="norm" stroke="1" extrusionOk="0">
                  <a:moveTo>
                    <a:pt x="15563" y="1619"/>
                  </a:moveTo>
                  <a:cubicBezTo>
                    <a:pt x="14581" y="919"/>
                    <a:pt x="13599" y="218"/>
                    <a:pt x="12290" y="43"/>
                  </a:cubicBezTo>
                  <a:cubicBezTo>
                    <a:pt x="10981" y="-132"/>
                    <a:pt x="9345" y="218"/>
                    <a:pt x="7709" y="1327"/>
                  </a:cubicBezTo>
                  <a:cubicBezTo>
                    <a:pt x="6072" y="2437"/>
                    <a:pt x="4436" y="4305"/>
                    <a:pt x="2963" y="6990"/>
                  </a:cubicBezTo>
                  <a:cubicBezTo>
                    <a:pt x="1490" y="9676"/>
                    <a:pt x="181" y="13178"/>
                    <a:pt x="18" y="15572"/>
                  </a:cubicBezTo>
                  <a:cubicBezTo>
                    <a:pt x="-146" y="17965"/>
                    <a:pt x="836" y="19250"/>
                    <a:pt x="2799" y="20125"/>
                  </a:cubicBezTo>
                  <a:cubicBezTo>
                    <a:pt x="4763" y="21001"/>
                    <a:pt x="7709" y="21468"/>
                    <a:pt x="10981" y="21468"/>
                  </a:cubicBezTo>
                  <a:cubicBezTo>
                    <a:pt x="14254" y="21468"/>
                    <a:pt x="17854" y="21001"/>
                    <a:pt x="21454" y="20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1097460" y="4216399"/>
              <a:ext cx="1714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360"/>
                    <a:pt x="8000" y="6720"/>
                    <a:pt x="11600" y="10320"/>
                  </a:cubicBezTo>
                  <a:cubicBezTo>
                    <a:pt x="15200" y="13920"/>
                    <a:pt x="18400" y="177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1154658" y="4191000"/>
              <a:ext cx="133303" cy="26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520" fill="norm" stroke="1" extrusionOk="0">
                  <a:moveTo>
                    <a:pt x="21255" y="0"/>
                  </a:moveTo>
                  <a:cubicBezTo>
                    <a:pt x="17880" y="1519"/>
                    <a:pt x="14505" y="3037"/>
                    <a:pt x="11130" y="6244"/>
                  </a:cubicBezTo>
                  <a:cubicBezTo>
                    <a:pt x="7755" y="9450"/>
                    <a:pt x="4380" y="14344"/>
                    <a:pt x="2355" y="17381"/>
                  </a:cubicBezTo>
                  <a:cubicBezTo>
                    <a:pt x="330" y="20419"/>
                    <a:pt x="-345" y="21600"/>
                    <a:pt x="161" y="21516"/>
                  </a:cubicBezTo>
                  <a:cubicBezTo>
                    <a:pt x="667" y="21431"/>
                    <a:pt x="2355" y="20081"/>
                    <a:pt x="4042" y="187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1300660" y="4076699"/>
              <a:ext cx="123915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9885" y="0"/>
                  </a:moveTo>
                  <a:cubicBezTo>
                    <a:pt x="12814" y="1772"/>
                    <a:pt x="15742" y="3545"/>
                    <a:pt x="17939" y="5982"/>
                  </a:cubicBezTo>
                  <a:cubicBezTo>
                    <a:pt x="20136" y="8418"/>
                    <a:pt x="21600" y="11520"/>
                    <a:pt x="21417" y="13902"/>
                  </a:cubicBezTo>
                  <a:cubicBezTo>
                    <a:pt x="21234" y="16283"/>
                    <a:pt x="19403" y="17945"/>
                    <a:pt x="15559" y="19108"/>
                  </a:cubicBezTo>
                  <a:cubicBezTo>
                    <a:pt x="11715" y="20271"/>
                    <a:pt x="5858" y="209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720366" y="3617071"/>
              <a:ext cx="205645" cy="36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92" fill="norm" stroke="1" extrusionOk="0">
                  <a:moveTo>
                    <a:pt x="8851" y="9239"/>
                  </a:moveTo>
                  <a:cubicBezTo>
                    <a:pt x="6867" y="11892"/>
                    <a:pt x="4883" y="14545"/>
                    <a:pt x="3561" y="16376"/>
                  </a:cubicBezTo>
                  <a:cubicBezTo>
                    <a:pt x="2238" y="18208"/>
                    <a:pt x="1577" y="19218"/>
                    <a:pt x="1136" y="20039"/>
                  </a:cubicBezTo>
                  <a:cubicBezTo>
                    <a:pt x="696" y="20860"/>
                    <a:pt x="475" y="21492"/>
                    <a:pt x="255" y="21492"/>
                  </a:cubicBezTo>
                  <a:cubicBezTo>
                    <a:pt x="34" y="21492"/>
                    <a:pt x="-186" y="20860"/>
                    <a:pt x="255" y="19029"/>
                  </a:cubicBezTo>
                  <a:cubicBezTo>
                    <a:pt x="696" y="17197"/>
                    <a:pt x="1798" y="14166"/>
                    <a:pt x="3451" y="11071"/>
                  </a:cubicBezTo>
                  <a:cubicBezTo>
                    <a:pt x="5104" y="7976"/>
                    <a:pt x="7308" y="4818"/>
                    <a:pt x="8851" y="2860"/>
                  </a:cubicBezTo>
                  <a:cubicBezTo>
                    <a:pt x="10394" y="903"/>
                    <a:pt x="11275" y="145"/>
                    <a:pt x="12047" y="18"/>
                  </a:cubicBezTo>
                  <a:cubicBezTo>
                    <a:pt x="12818" y="-108"/>
                    <a:pt x="13479" y="397"/>
                    <a:pt x="14361" y="1913"/>
                  </a:cubicBezTo>
                  <a:cubicBezTo>
                    <a:pt x="15243" y="3429"/>
                    <a:pt x="16345" y="5955"/>
                    <a:pt x="17557" y="8608"/>
                  </a:cubicBezTo>
                  <a:cubicBezTo>
                    <a:pt x="18769" y="11260"/>
                    <a:pt x="20092" y="14039"/>
                    <a:pt x="21414" y="16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2132510" y="4292600"/>
              <a:ext cx="177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2170610" y="443230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3388591" y="3337837"/>
              <a:ext cx="166320" cy="14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020" fill="norm" stroke="1" extrusionOk="0">
                  <a:moveTo>
                    <a:pt x="978" y="321"/>
                  </a:moveTo>
                  <a:cubicBezTo>
                    <a:pt x="2345" y="21"/>
                    <a:pt x="3712" y="-279"/>
                    <a:pt x="4669" y="471"/>
                  </a:cubicBezTo>
                  <a:cubicBezTo>
                    <a:pt x="5626" y="1221"/>
                    <a:pt x="6173" y="3021"/>
                    <a:pt x="6583" y="5571"/>
                  </a:cubicBezTo>
                  <a:cubicBezTo>
                    <a:pt x="6993" y="8121"/>
                    <a:pt x="7266" y="11421"/>
                    <a:pt x="6993" y="13971"/>
                  </a:cubicBezTo>
                  <a:cubicBezTo>
                    <a:pt x="6719" y="16521"/>
                    <a:pt x="5899" y="18321"/>
                    <a:pt x="4806" y="19521"/>
                  </a:cubicBezTo>
                  <a:cubicBezTo>
                    <a:pt x="3712" y="20721"/>
                    <a:pt x="2345" y="21321"/>
                    <a:pt x="1388" y="20871"/>
                  </a:cubicBezTo>
                  <a:cubicBezTo>
                    <a:pt x="431" y="20421"/>
                    <a:pt x="-116" y="18921"/>
                    <a:pt x="21" y="17571"/>
                  </a:cubicBezTo>
                  <a:cubicBezTo>
                    <a:pt x="157" y="16221"/>
                    <a:pt x="978" y="15021"/>
                    <a:pt x="3438" y="12471"/>
                  </a:cubicBezTo>
                  <a:cubicBezTo>
                    <a:pt x="5899" y="9921"/>
                    <a:pt x="10000" y="6021"/>
                    <a:pt x="12735" y="3621"/>
                  </a:cubicBezTo>
                  <a:cubicBezTo>
                    <a:pt x="15469" y="1221"/>
                    <a:pt x="16836" y="321"/>
                    <a:pt x="16973" y="471"/>
                  </a:cubicBezTo>
                  <a:cubicBezTo>
                    <a:pt x="17109" y="621"/>
                    <a:pt x="16016" y="1821"/>
                    <a:pt x="14922" y="4221"/>
                  </a:cubicBezTo>
                  <a:cubicBezTo>
                    <a:pt x="13828" y="6621"/>
                    <a:pt x="12735" y="10221"/>
                    <a:pt x="12188" y="12921"/>
                  </a:cubicBezTo>
                  <a:cubicBezTo>
                    <a:pt x="11641" y="15621"/>
                    <a:pt x="11641" y="17421"/>
                    <a:pt x="12598" y="18321"/>
                  </a:cubicBezTo>
                  <a:cubicBezTo>
                    <a:pt x="13555" y="19221"/>
                    <a:pt x="15469" y="19221"/>
                    <a:pt x="17109" y="18771"/>
                  </a:cubicBezTo>
                  <a:cubicBezTo>
                    <a:pt x="18750" y="18321"/>
                    <a:pt x="20117" y="17421"/>
                    <a:pt x="21484" y="16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3605520" y="3327400"/>
              <a:ext cx="114491" cy="15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475" fill="norm" stroke="1" extrusionOk="0">
                  <a:moveTo>
                    <a:pt x="17392" y="0"/>
                  </a:moveTo>
                  <a:cubicBezTo>
                    <a:pt x="15463" y="0"/>
                    <a:pt x="13534" y="0"/>
                    <a:pt x="10449" y="2663"/>
                  </a:cubicBezTo>
                  <a:cubicBezTo>
                    <a:pt x="7363" y="5326"/>
                    <a:pt x="3120" y="10652"/>
                    <a:pt x="1192" y="14055"/>
                  </a:cubicBezTo>
                  <a:cubicBezTo>
                    <a:pt x="-737" y="17458"/>
                    <a:pt x="-351" y="18937"/>
                    <a:pt x="2542" y="19973"/>
                  </a:cubicBezTo>
                  <a:cubicBezTo>
                    <a:pt x="5434" y="21008"/>
                    <a:pt x="10834" y="21600"/>
                    <a:pt x="14306" y="21452"/>
                  </a:cubicBezTo>
                  <a:cubicBezTo>
                    <a:pt x="17777" y="21304"/>
                    <a:pt x="19320" y="20416"/>
                    <a:pt x="20863" y="19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3631110" y="3422650"/>
              <a:ext cx="95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840"/>
                    <a:pt x="9600" y="10080"/>
                    <a:pt x="13200" y="6480"/>
                  </a:cubicBezTo>
                  <a:cubicBezTo>
                    <a:pt x="16800" y="2880"/>
                    <a:pt x="192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3764460" y="3247773"/>
              <a:ext cx="323851" cy="232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21525"/>
                  </a:moveTo>
                  <a:cubicBezTo>
                    <a:pt x="1553" y="21132"/>
                    <a:pt x="3106" y="20740"/>
                    <a:pt x="4235" y="20543"/>
                  </a:cubicBezTo>
                  <a:cubicBezTo>
                    <a:pt x="5365" y="20347"/>
                    <a:pt x="6071" y="20347"/>
                    <a:pt x="6353" y="19856"/>
                  </a:cubicBezTo>
                  <a:cubicBezTo>
                    <a:pt x="6635" y="19365"/>
                    <a:pt x="6494" y="18383"/>
                    <a:pt x="6141" y="16812"/>
                  </a:cubicBezTo>
                  <a:cubicBezTo>
                    <a:pt x="5788" y="15241"/>
                    <a:pt x="5224" y="13081"/>
                    <a:pt x="5082" y="10921"/>
                  </a:cubicBezTo>
                  <a:cubicBezTo>
                    <a:pt x="4941" y="8761"/>
                    <a:pt x="5224" y="6601"/>
                    <a:pt x="5929" y="4834"/>
                  </a:cubicBezTo>
                  <a:cubicBezTo>
                    <a:pt x="6635" y="3067"/>
                    <a:pt x="7765" y="1692"/>
                    <a:pt x="8824" y="907"/>
                  </a:cubicBezTo>
                  <a:cubicBezTo>
                    <a:pt x="9882" y="121"/>
                    <a:pt x="10871" y="-75"/>
                    <a:pt x="11718" y="23"/>
                  </a:cubicBezTo>
                  <a:cubicBezTo>
                    <a:pt x="12565" y="121"/>
                    <a:pt x="13271" y="514"/>
                    <a:pt x="13765" y="1201"/>
                  </a:cubicBezTo>
                  <a:cubicBezTo>
                    <a:pt x="14259" y="1889"/>
                    <a:pt x="14541" y="2870"/>
                    <a:pt x="14329" y="4245"/>
                  </a:cubicBezTo>
                  <a:cubicBezTo>
                    <a:pt x="14118" y="5620"/>
                    <a:pt x="13412" y="7387"/>
                    <a:pt x="12706" y="9350"/>
                  </a:cubicBezTo>
                  <a:cubicBezTo>
                    <a:pt x="12000" y="11314"/>
                    <a:pt x="11294" y="13474"/>
                    <a:pt x="10941" y="15045"/>
                  </a:cubicBezTo>
                  <a:cubicBezTo>
                    <a:pt x="10588" y="16616"/>
                    <a:pt x="10588" y="17598"/>
                    <a:pt x="11082" y="18089"/>
                  </a:cubicBezTo>
                  <a:cubicBezTo>
                    <a:pt x="11576" y="18580"/>
                    <a:pt x="12565" y="18580"/>
                    <a:pt x="14400" y="18187"/>
                  </a:cubicBezTo>
                  <a:cubicBezTo>
                    <a:pt x="16235" y="17794"/>
                    <a:pt x="18918" y="17009"/>
                    <a:pt x="21600" y="16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6418760" y="3164023"/>
              <a:ext cx="165101" cy="113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858"/>
                  </a:moveTo>
                  <a:cubicBezTo>
                    <a:pt x="2492" y="3215"/>
                    <a:pt x="4985" y="5571"/>
                    <a:pt x="6508" y="7731"/>
                  </a:cubicBezTo>
                  <a:cubicBezTo>
                    <a:pt x="8031" y="9891"/>
                    <a:pt x="8585" y="11855"/>
                    <a:pt x="8585" y="13818"/>
                  </a:cubicBezTo>
                  <a:cubicBezTo>
                    <a:pt x="8585" y="15782"/>
                    <a:pt x="8031" y="17745"/>
                    <a:pt x="7062" y="19120"/>
                  </a:cubicBezTo>
                  <a:cubicBezTo>
                    <a:pt x="6092" y="20495"/>
                    <a:pt x="4708" y="21280"/>
                    <a:pt x="3600" y="20887"/>
                  </a:cubicBezTo>
                  <a:cubicBezTo>
                    <a:pt x="2492" y="20495"/>
                    <a:pt x="1662" y="18924"/>
                    <a:pt x="2908" y="15585"/>
                  </a:cubicBezTo>
                  <a:cubicBezTo>
                    <a:pt x="4154" y="12247"/>
                    <a:pt x="7477" y="7142"/>
                    <a:pt x="9831" y="4000"/>
                  </a:cubicBezTo>
                  <a:cubicBezTo>
                    <a:pt x="12185" y="858"/>
                    <a:pt x="13569" y="-320"/>
                    <a:pt x="13985" y="73"/>
                  </a:cubicBezTo>
                  <a:cubicBezTo>
                    <a:pt x="14400" y="465"/>
                    <a:pt x="13846" y="2429"/>
                    <a:pt x="13569" y="4393"/>
                  </a:cubicBezTo>
                  <a:cubicBezTo>
                    <a:pt x="13292" y="6356"/>
                    <a:pt x="13292" y="8320"/>
                    <a:pt x="13569" y="10284"/>
                  </a:cubicBezTo>
                  <a:cubicBezTo>
                    <a:pt x="13846" y="12247"/>
                    <a:pt x="14400" y="14211"/>
                    <a:pt x="15785" y="14996"/>
                  </a:cubicBezTo>
                  <a:cubicBezTo>
                    <a:pt x="17169" y="15782"/>
                    <a:pt x="19385" y="15389"/>
                    <a:pt x="21600" y="149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6612197" y="3147871"/>
              <a:ext cx="111364" cy="12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022" fill="norm" stroke="1" extrusionOk="0">
                  <a:moveTo>
                    <a:pt x="21442" y="285"/>
                  </a:moveTo>
                  <a:cubicBezTo>
                    <a:pt x="19404" y="-64"/>
                    <a:pt x="17367" y="-412"/>
                    <a:pt x="14106" y="1330"/>
                  </a:cubicBezTo>
                  <a:cubicBezTo>
                    <a:pt x="10846" y="3072"/>
                    <a:pt x="6363" y="6904"/>
                    <a:pt x="3714" y="9691"/>
                  </a:cubicBezTo>
                  <a:cubicBezTo>
                    <a:pt x="1065" y="12478"/>
                    <a:pt x="250" y="14220"/>
                    <a:pt x="46" y="15962"/>
                  </a:cubicBezTo>
                  <a:cubicBezTo>
                    <a:pt x="-158" y="17704"/>
                    <a:pt x="250" y="19446"/>
                    <a:pt x="2695" y="20317"/>
                  </a:cubicBezTo>
                  <a:cubicBezTo>
                    <a:pt x="5140" y="21188"/>
                    <a:pt x="9623" y="21188"/>
                    <a:pt x="12680" y="20665"/>
                  </a:cubicBezTo>
                  <a:cubicBezTo>
                    <a:pt x="15736" y="20143"/>
                    <a:pt x="17367" y="19098"/>
                    <a:pt x="18997" y="18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6628310" y="3238500"/>
              <a:ext cx="1206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6748960" y="3131079"/>
              <a:ext cx="196851" cy="170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20733"/>
                  </a:moveTo>
                  <a:cubicBezTo>
                    <a:pt x="1161" y="20733"/>
                    <a:pt x="2323" y="20733"/>
                    <a:pt x="3716" y="19533"/>
                  </a:cubicBezTo>
                  <a:cubicBezTo>
                    <a:pt x="5110" y="18333"/>
                    <a:pt x="6735" y="15933"/>
                    <a:pt x="6852" y="13400"/>
                  </a:cubicBezTo>
                  <a:cubicBezTo>
                    <a:pt x="6968" y="10866"/>
                    <a:pt x="5574" y="8200"/>
                    <a:pt x="4761" y="6200"/>
                  </a:cubicBezTo>
                  <a:cubicBezTo>
                    <a:pt x="3948" y="4200"/>
                    <a:pt x="3716" y="2866"/>
                    <a:pt x="4297" y="1933"/>
                  </a:cubicBezTo>
                  <a:cubicBezTo>
                    <a:pt x="4877" y="1000"/>
                    <a:pt x="6271" y="466"/>
                    <a:pt x="7665" y="200"/>
                  </a:cubicBezTo>
                  <a:cubicBezTo>
                    <a:pt x="9058" y="-67"/>
                    <a:pt x="10452" y="-67"/>
                    <a:pt x="12194" y="200"/>
                  </a:cubicBezTo>
                  <a:cubicBezTo>
                    <a:pt x="13935" y="466"/>
                    <a:pt x="16026" y="1000"/>
                    <a:pt x="16374" y="3133"/>
                  </a:cubicBezTo>
                  <a:cubicBezTo>
                    <a:pt x="16723" y="5266"/>
                    <a:pt x="15329" y="9000"/>
                    <a:pt x="14284" y="11666"/>
                  </a:cubicBezTo>
                  <a:cubicBezTo>
                    <a:pt x="13239" y="14333"/>
                    <a:pt x="12542" y="15933"/>
                    <a:pt x="12077" y="17400"/>
                  </a:cubicBezTo>
                  <a:cubicBezTo>
                    <a:pt x="11613" y="18866"/>
                    <a:pt x="11381" y="20200"/>
                    <a:pt x="12077" y="20866"/>
                  </a:cubicBezTo>
                  <a:cubicBezTo>
                    <a:pt x="12774" y="21533"/>
                    <a:pt x="14400" y="21533"/>
                    <a:pt x="16142" y="21266"/>
                  </a:cubicBezTo>
                  <a:cubicBezTo>
                    <a:pt x="17884" y="21000"/>
                    <a:pt x="19742" y="20466"/>
                    <a:pt x="21600" y="199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2809843" y="4222749"/>
              <a:ext cx="532836" cy="439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56" fill="norm" stroke="1" extrusionOk="0">
                  <a:moveTo>
                    <a:pt x="15965" y="0"/>
                  </a:moveTo>
                  <a:cubicBezTo>
                    <a:pt x="13831" y="1454"/>
                    <a:pt x="11696" y="2908"/>
                    <a:pt x="9434" y="4310"/>
                  </a:cubicBezTo>
                  <a:cubicBezTo>
                    <a:pt x="7172" y="5712"/>
                    <a:pt x="4781" y="7062"/>
                    <a:pt x="3330" y="7944"/>
                  </a:cubicBezTo>
                  <a:cubicBezTo>
                    <a:pt x="1878" y="8827"/>
                    <a:pt x="1366" y="9242"/>
                    <a:pt x="1409" y="9554"/>
                  </a:cubicBezTo>
                  <a:cubicBezTo>
                    <a:pt x="1451" y="9865"/>
                    <a:pt x="2049" y="10073"/>
                    <a:pt x="3500" y="10229"/>
                  </a:cubicBezTo>
                  <a:cubicBezTo>
                    <a:pt x="4952" y="10385"/>
                    <a:pt x="7257" y="10488"/>
                    <a:pt x="8836" y="10540"/>
                  </a:cubicBezTo>
                  <a:cubicBezTo>
                    <a:pt x="10416" y="10592"/>
                    <a:pt x="11270" y="10592"/>
                    <a:pt x="11910" y="10644"/>
                  </a:cubicBezTo>
                  <a:cubicBezTo>
                    <a:pt x="12550" y="10696"/>
                    <a:pt x="12977" y="10800"/>
                    <a:pt x="13062" y="11060"/>
                  </a:cubicBezTo>
                  <a:cubicBezTo>
                    <a:pt x="13148" y="11319"/>
                    <a:pt x="12892" y="11735"/>
                    <a:pt x="11867" y="12565"/>
                  </a:cubicBezTo>
                  <a:cubicBezTo>
                    <a:pt x="10843" y="13396"/>
                    <a:pt x="9050" y="14642"/>
                    <a:pt x="7086" y="15888"/>
                  </a:cubicBezTo>
                  <a:cubicBezTo>
                    <a:pt x="5123" y="17135"/>
                    <a:pt x="2988" y="18381"/>
                    <a:pt x="1708" y="19263"/>
                  </a:cubicBezTo>
                  <a:cubicBezTo>
                    <a:pt x="427" y="20146"/>
                    <a:pt x="0" y="20665"/>
                    <a:pt x="0" y="21029"/>
                  </a:cubicBezTo>
                  <a:cubicBezTo>
                    <a:pt x="0" y="21392"/>
                    <a:pt x="427" y="21600"/>
                    <a:pt x="1964" y="21548"/>
                  </a:cubicBezTo>
                  <a:cubicBezTo>
                    <a:pt x="3500" y="21496"/>
                    <a:pt x="6147" y="21185"/>
                    <a:pt x="8922" y="20769"/>
                  </a:cubicBezTo>
                  <a:cubicBezTo>
                    <a:pt x="11696" y="20354"/>
                    <a:pt x="14599" y="19835"/>
                    <a:pt x="16435" y="19523"/>
                  </a:cubicBezTo>
                  <a:cubicBezTo>
                    <a:pt x="18270" y="19212"/>
                    <a:pt x="19039" y="19108"/>
                    <a:pt x="19807" y="19056"/>
                  </a:cubicBezTo>
                  <a:cubicBezTo>
                    <a:pt x="20575" y="19004"/>
                    <a:pt x="21344" y="19004"/>
                    <a:pt x="21472" y="19212"/>
                  </a:cubicBezTo>
                  <a:cubicBezTo>
                    <a:pt x="21600" y="19419"/>
                    <a:pt x="21088" y="19835"/>
                    <a:pt x="20575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2653210" y="4838699"/>
              <a:ext cx="215901" cy="163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1662"/>
                  </a:moveTo>
                  <a:cubicBezTo>
                    <a:pt x="1059" y="1385"/>
                    <a:pt x="2118" y="1108"/>
                    <a:pt x="3282" y="2077"/>
                  </a:cubicBezTo>
                  <a:cubicBezTo>
                    <a:pt x="4447" y="3046"/>
                    <a:pt x="5718" y="5262"/>
                    <a:pt x="6035" y="7892"/>
                  </a:cubicBezTo>
                  <a:cubicBezTo>
                    <a:pt x="6353" y="10523"/>
                    <a:pt x="5718" y="13569"/>
                    <a:pt x="5082" y="15646"/>
                  </a:cubicBezTo>
                  <a:cubicBezTo>
                    <a:pt x="4447" y="17723"/>
                    <a:pt x="3812" y="18831"/>
                    <a:pt x="3071" y="19800"/>
                  </a:cubicBezTo>
                  <a:cubicBezTo>
                    <a:pt x="2329" y="20769"/>
                    <a:pt x="1482" y="21600"/>
                    <a:pt x="1271" y="21323"/>
                  </a:cubicBezTo>
                  <a:cubicBezTo>
                    <a:pt x="1059" y="21046"/>
                    <a:pt x="1482" y="19662"/>
                    <a:pt x="3282" y="16754"/>
                  </a:cubicBezTo>
                  <a:cubicBezTo>
                    <a:pt x="5082" y="13846"/>
                    <a:pt x="8259" y="9415"/>
                    <a:pt x="10165" y="6646"/>
                  </a:cubicBezTo>
                  <a:cubicBezTo>
                    <a:pt x="12071" y="3877"/>
                    <a:pt x="12706" y="2769"/>
                    <a:pt x="13447" y="1800"/>
                  </a:cubicBezTo>
                  <a:cubicBezTo>
                    <a:pt x="14188" y="831"/>
                    <a:pt x="15035" y="0"/>
                    <a:pt x="14929" y="0"/>
                  </a:cubicBezTo>
                  <a:cubicBezTo>
                    <a:pt x="14824" y="0"/>
                    <a:pt x="13765" y="831"/>
                    <a:pt x="12388" y="3185"/>
                  </a:cubicBezTo>
                  <a:cubicBezTo>
                    <a:pt x="11012" y="5538"/>
                    <a:pt x="9318" y="9415"/>
                    <a:pt x="8471" y="12185"/>
                  </a:cubicBezTo>
                  <a:cubicBezTo>
                    <a:pt x="7624" y="14954"/>
                    <a:pt x="7624" y="16615"/>
                    <a:pt x="8153" y="17585"/>
                  </a:cubicBezTo>
                  <a:cubicBezTo>
                    <a:pt x="8682" y="18554"/>
                    <a:pt x="9741" y="18831"/>
                    <a:pt x="12071" y="18000"/>
                  </a:cubicBezTo>
                  <a:cubicBezTo>
                    <a:pt x="14400" y="17169"/>
                    <a:pt x="18000" y="15231"/>
                    <a:pt x="21600" y="13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2928919" y="4764229"/>
              <a:ext cx="143392" cy="169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122" fill="norm" stroke="1" extrusionOk="0">
                  <a:moveTo>
                    <a:pt x="14633" y="2946"/>
                  </a:moveTo>
                  <a:cubicBezTo>
                    <a:pt x="15259" y="1629"/>
                    <a:pt x="15885" y="312"/>
                    <a:pt x="15416" y="48"/>
                  </a:cubicBezTo>
                  <a:cubicBezTo>
                    <a:pt x="14946" y="-215"/>
                    <a:pt x="13381" y="575"/>
                    <a:pt x="10564" y="3078"/>
                  </a:cubicBezTo>
                  <a:cubicBezTo>
                    <a:pt x="7746" y="5580"/>
                    <a:pt x="3677" y="9795"/>
                    <a:pt x="1642" y="12561"/>
                  </a:cubicBezTo>
                  <a:cubicBezTo>
                    <a:pt x="-393" y="15326"/>
                    <a:pt x="-393" y="16644"/>
                    <a:pt x="859" y="17961"/>
                  </a:cubicBezTo>
                  <a:cubicBezTo>
                    <a:pt x="2111" y="19278"/>
                    <a:pt x="4616" y="20595"/>
                    <a:pt x="7746" y="20990"/>
                  </a:cubicBezTo>
                  <a:cubicBezTo>
                    <a:pt x="10877" y="21385"/>
                    <a:pt x="14633" y="20858"/>
                    <a:pt x="16981" y="19936"/>
                  </a:cubicBezTo>
                  <a:cubicBezTo>
                    <a:pt x="19329" y="19014"/>
                    <a:pt x="20268" y="17697"/>
                    <a:pt x="21207" y="16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2951660" y="4845050"/>
              <a:ext cx="139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6457"/>
                    <a:pt x="11127" y="11314"/>
                    <a:pt x="14727" y="7714"/>
                  </a:cubicBezTo>
                  <a:cubicBezTo>
                    <a:pt x="18327" y="4114"/>
                    <a:pt x="19964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3237410" y="4768850"/>
              <a:ext cx="63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3224660" y="4733093"/>
              <a:ext cx="130421" cy="238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1390" fill="norm" stroke="1" extrusionOk="0">
                  <a:moveTo>
                    <a:pt x="8" y="3769"/>
                  </a:moveTo>
                  <a:cubicBezTo>
                    <a:pt x="8" y="2822"/>
                    <a:pt x="8" y="1874"/>
                    <a:pt x="683" y="1116"/>
                  </a:cubicBezTo>
                  <a:cubicBezTo>
                    <a:pt x="1358" y="358"/>
                    <a:pt x="2708" y="-210"/>
                    <a:pt x="5915" y="74"/>
                  </a:cubicBezTo>
                  <a:cubicBezTo>
                    <a:pt x="9121" y="358"/>
                    <a:pt x="14183" y="1495"/>
                    <a:pt x="17221" y="3011"/>
                  </a:cubicBezTo>
                  <a:cubicBezTo>
                    <a:pt x="20259" y="4527"/>
                    <a:pt x="21271" y="6422"/>
                    <a:pt x="20596" y="9169"/>
                  </a:cubicBezTo>
                  <a:cubicBezTo>
                    <a:pt x="19921" y="11916"/>
                    <a:pt x="17558" y="15516"/>
                    <a:pt x="14521" y="17506"/>
                  </a:cubicBezTo>
                  <a:cubicBezTo>
                    <a:pt x="11484" y="19495"/>
                    <a:pt x="7771" y="19874"/>
                    <a:pt x="5071" y="20253"/>
                  </a:cubicBezTo>
                  <a:cubicBezTo>
                    <a:pt x="2371" y="20632"/>
                    <a:pt x="683" y="21011"/>
                    <a:pt x="177" y="21201"/>
                  </a:cubicBezTo>
                  <a:cubicBezTo>
                    <a:pt x="-329" y="21390"/>
                    <a:pt x="346" y="21390"/>
                    <a:pt x="1021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3525479" y="4311147"/>
              <a:ext cx="213582" cy="243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33" fill="norm" stroke="1" extrusionOk="0">
                  <a:moveTo>
                    <a:pt x="3580" y="1705"/>
                  </a:moveTo>
                  <a:cubicBezTo>
                    <a:pt x="4215" y="967"/>
                    <a:pt x="4850" y="228"/>
                    <a:pt x="5697" y="44"/>
                  </a:cubicBezTo>
                  <a:cubicBezTo>
                    <a:pt x="6544" y="-141"/>
                    <a:pt x="7603" y="228"/>
                    <a:pt x="8344" y="1705"/>
                  </a:cubicBezTo>
                  <a:cubicBezTo>
                    <a:pt x="9086" y="3182"/>
                    <a:pt x="9509" y="5767"/>
                    <a:pt x="9192" y="8628"/>
                  </a:cubicBezTo>
                  <a:cubicBezTo>
                    <a:pt x="8874" y="11490"/>
                    <a:pt x="7815" y="14628"/>
                    <a:pt x="6756" y="16751"/>
                  </a:cubicBezTo>
                  <a:cubicBezTo>
                    <a:pt x="5697" y="18874"/>
                    <a:pt x="4639" y="19982"/>
                    <a:pt x="3474" y="20628"/>
                  </a:cubicBezTo>
                  <a:cubicBezTo>
                    <a:pt x="2309" y="21274"/>
                    <a:pt x="1039" y="21459"/>
                    <a:pt x="403" y="20905"/>
                  </a:cubicBezTo>
                  <a:cubicBezTo>
                    <a:pt x="-232" y="20351"/>
                    <a:pt x="-232" y="19059"/>
                    <a:pt x="1250" y="16751"/>
                  </a:cubicBezTo>
                  <a:cubicBezTo>
                    <a:pt x="2733" y="14444"/>
                    <a:pt x="5697" y="11121"/>
                    <a:pt x="8027" y="8721"/>
                  </a:cubicBezTo>
                  <a:cubicBezTo>
                    <a:pt x="10356" y="6321"/>
                    <a:pt x="12050" y="4844"/>
                    <a:pt x="13427" y="3367"/>
                  </a:cubicBezTo>
                  <a:cubicBezTo>
                    <a:pt x="14803" y="1890"/>
                    <a:pt x="15862" y="413"/>
                    <a:pt x="16180" y="228"/>
                  </a:cubicBezTo>
                  <a:cubicBezTo>
                    <a:pt x="16497" y="44"/>
                    <a:pt x="16074" y="1151"/>
                    <a:pt x="15544" y="2905"/>
                  </a:cubicBezTo>
                  <a:cubicBezTo>
                    <a:pt x="15015" y="4659"/>
                    <a:pt x="14380" y="7059"/>
                    <a:pt x="14274" y="9459"/>
                  </a:cubicBezTo>
                  <a:cubicBezTo>
                    <a:pt x="14168" y="11859"/>
                    <a:pt x="14592" y="14259"/>
                    <a:pt x="15333" y="15459"/>
                  </a:cubicBezTo>
                  <a:cubicBezTo>
                    <a:pt x="16074" y="16659"/>
                    <a:pt x="17133" y="16659"/>
                    <a:pt x="18192" y="16105"/>
                  </a:cubicBezTo>
                  <a:cubicBezTo>
                    <a:pt x="19250" y="15551"/>
                    <a:pt x="20309" y="14444"/>
                    <a:pt x="21368" y="13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3700960" y="4122092"/>
              <a:ext cx="114301" cy="134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0" y="1846"/>
                  </a:moveTo>
                  <a:cubicBezTo>
                    <a:pt x="1600" y="849"/>
                    <a:pt x="3200" y="-148"/>
                    <a:pt x="4800" y="18"/>
                  </a:cubicBezTo>
                  <a:cubicBezTo>
                    <a:pt x="6400" y="184"/>
                    <a:pt x="8000" y="1514"/>
                    <a:pt x="8800" y="4006"/>
                  </a:cubicBezTo>
                  <a:cubicBezTo>
                    <a:pt x="9600" y="6498"/>
                    <a:pt x="9600" y="10154"/>
                    <a:pt x="8400" y="13310"/>
                  </a:cubicBezTo>
                  <a:cubicBezTo>
                    <a:pt x="7200" y="16467"/>
                    <a:pt x="4800" y="19126"/>
                    <a:pt x="4600" y="20289"/>
                  </a:cubicBezTo>
                  <a:cubicBezTo>
                    <a:pt x="4400" y="21452"/>
                    <a:pt x="6400" y="21120"/>
                    <a:pt x="9600" y="20621"/>
                  </a:cubicBezTo>
                  <a:cubicBezTo>
                    <a:pt x="12800" y="20123"/>
                    <a:pt x="17200" y="19458"/>
                    <a:pt x="21600" y="187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3859710" y="445770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4164510" y="4251572"/>
              <a:ext cx="166018" cy="594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16" fill="norm" stroke="1" extrusionOk="0">
                  <a:moveTo>
                    <a:pt x="3240" y="6081"/>
                  </a:moveTo>
                  <a:cubicBezTo>
                    <a:pt x="2700" y="8838"/>
                    <a:pt x="2160" y="11596"/>
                    <a:pt x="1890" y="13932"/>
                  </a:cubicBezTo>
                  <a:cubicBezTo>
                    <a:pt x="1620" y="16268"/>
                    <a:pt x="1620" y="18183"/>
                    <a:pt x="1350" y="19485"/>
                  </a:cubicBezTo>
                  <a:cubicBezTo>
                    <a:pt x="1080" y="20787"/>
                    <a:pt x="540" y="21476"/>
                    <a:pt x="270" y="21515"/>
                  </a:cubicBezTo>
                  <a:cubicBezTo>
                    <a:pt x="0" y="21553"/>
                    <a:pt x="0" y="20940"/>
                    <a:pt x="0" y="19140"/>
                  </a:cubicBezTo>
                  <a:cubicBezTo>
                    <a:pt x="0" y="17340"/>
                    <a:pt x="0" y="14353"/>
                    <a:pt x="405" y="11596"/>
                  </a:cubicBezTo>
                  <a:cubicBezTo>
                    <a:pt x="810" y="8838"/>
                    <a:pt x="1620" y="6310"/>
                    <a:pt x="2430" y="4587"/>
                  </a:cubicBezTo>
                  <a:cubicBezTo>
                    <a:pt x="3240" y="2864"/>
                    <a:pt x="4050" y="1944"/>
                    <a:pt x="4860" y="1332"/>
                  </a:cubicBezTo>
                  <a:cubicBezTo>
                    <a:pt x="5670" y="719"/>
                    <a:pt x="6480" y="413"/>
                    <a:pt x="7560" y="221"/>
                  </a:cubicBezTo>
                  <a:cubicBezTo>
                    <a:pt x="8640" y="30"/>
                    <a:pt x="9990" y="-47"/>
                    <a:pt x="11205" y="30"/>
                  </a:cubicBezTo>
                  <a:cubicBezTo>
                    <a:pt x="12420" y="106"/>
                    <a:pt x="13500" y="336"/>
                    <a:pt x="15255" y="1179"/>
                  </a:cubicBezTo>
                  <a:cubicBezTo>
                    <a:pt x="17010" y="2021"/>
                    <a:pt x="19440" y="3476"/>
                    <a:pt x="20520" y="4625"/>
                  </a:cubicBezTo>
                  <a:cubicBezTo>
                    <a:pt x="21600" y="5774"/>
                    <a:pt x="21330" y="6617"/>
                    <a:pt x="19845" y="7344"/>
                  </a:cubicBezTo>
                  <a:cubicBezTo>
                    <a:pt x="18360" y="8072"/>
                    <a:pt x="15660" y="8685"/>
                    <a:pt x="13230" y="9030"/>
                  </a:cubicBezTo>
                  <a:cubicBezTo>
                    <a:pt x="10800" y="9374"/>
                    <a:pt x="8640" y="9451"/>
                    <a:pt x="7290" y="8991"/>
                  </a:cubicBezTo>
                  <a:cubicBezTo>
                    <a:pt x="5940" y="8532"/>
                    <a:pt x="5400" y="7536"/>
                    <a:pt x="4860" y="6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4237815" y="4006768"/>
              <a:ext cx="123546" cy="16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070" fill="norm" stroke="1" extrusionOk="0">
                  <a:moveTo>
                    <a:pt x="5992" y="5680"/>
                  </a:moveTo>
                  <a:cubicBezTo>
                    <a:pt x="5992" y="4330"/>
                    <a:pt x="5992" y="2980"/>
                    <a:pt x="6175" y="2980"/>
                  </a:cubicBezTo>
                  <a:cubicBezTo>
                    <a:pt x="6358" y="2980"/>
                    <a:pt x="6724" y="4330"/>
                    <a:pt x="6175" y="6490"/>
                  </a:cubicBezTo>
                  <a:cubicBezTo>
                    <a:pt x="5626" y="8650"/>
                    <a:pt x="4161" y="11620"/>
                    <a:pt x="2880" y="14050"/>
                  </a:cubicBezTo>
                  <a:cubicBezTo>
                    <a:pt x="1599" y="16480"/>
                    <a:pt x="500" y="18370"/>
                    <a:pt x="134" y="18640"/>
                  </a:cubicBezTo>
                  <a:cubicBezTo>
                    <a:pt x="-232" y="18910"/>
                    <a:pt x="134" y="17560"/>
                    <a:pt x="1415" y="14725"/>
                  </a:cubicBezTo>
                  <a:cubicBezTo>
                    <a:pt x="2697" y="11890"/>
                    <a:pt x="4893" y="7570"/>
                    <a:pt x="6541" y="4870"/>
                  </a:cubicBezTo>
                  <a:cubicBezTo>
                    <a:pt x="8188" y="2170"/>
                    <a:pt x="9287" y="1090"/>
                    <a:pt x="10934" y="415"/>
                  </a:cubicBezTo>
                  <a:cubicBezTo>
                    <a:pt x="12582" y="-260"/>
                    <a:pt x="14778" y="-530"/>
                    <a:pt x="16609" y="2980"/>
                  </a:cubicBezTo>
                  <a:cubicBezTo>
                    <a:pt x="18439" y="6490"/>
                    <a:pt x="19904" y="13780"/>
                    <a:pt x="21368" y="21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4460979" y="4254500"/>
              <a:ext cx="78182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600" fill="norm" stroke="1" extrusionOk="0">
                  <a:moveTo>
                    <a:pt x="20995" y="1234"/>
                  </a:moveTo>
                  <a:cubicBezTo>
                    <a:pt x="18721" y="617"/>
                    <a:pt x="16448" y="0"/>
                    <a:pt x="14174" y="0"/>
                  </a:cubicBezTo>
                  <a:cubicBezTo>
                    <a:pt x="11900" y="0"/>
                    <a:pt x="9627" y="617"/>
                    <a:pt x="7069" y="2880"/>
                  </a:cubicBezTo>
                  <a:cubicBezTo>
                    <a:pt x="4511" y="5143"/>
                    <a:pt x="1669" y="9051"/>
                    <a:pt x="532" y="12137"/>
                  </a:cubicBezTo>
                  <a:cubicBezTo>
                    <a:pt x="-605" y="15223"/>
                    <a:pt x="-37" y="17486"/>
                    <a:pt x="3374" y="18926"/>
                  </a:cubicBezTo>
                  <a:cubicBezTo>
                    <a:pt x="6784" y="20366"/>
                    <a:pt x="13037" y="20983"/>
                    <a:pt x="192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4560026" y="4279900"/>
              <a:ext cx="150585" cy="173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26" fill="norm" stroke="1" extrusionOk="0">
                  <a:moveTo>
                    <a:pt x="1543" y="0"/>
                  </a:moveTo>
                  <a:cubicBezTo>
                    <a:pt x="3643" y="2082"/>
                    <a:pt x="5743" y="4164"/>
                    <a:pt x="6643" y="7157"/>
                  </a:cubicBezTo>
                  <a:cubicBezTo>
                    <a:pt x="7543" y="10149"/>
                    <a:pt x="7243" y="14053"/>
                    <a:pt x="6643" y="16525"/>
                  </a:cubicBezTo>
                  <a:cubicBezTo>
                    <a:pt x="6043" y="18998"/>
                    <a:pt x="5143" y="20039"/>
                    <a:pt x="3943" y="20689"/>
                  </a:cubicBezTo>
                  <a:cubicBezTo>
                    <a:pt x="2743" y="21340"/>
                    <a:pt x="1243" y="21600"/>
                    <a:pt x="493" y="20949"/>
                  </a:cubicBezTo>
                  <a:cubicBezTo>
                    <a:pt x="-257" y="20299"/>
                    <a:pt x="-257" y="18737"/>
                    <a:pt x="1243" y="15614"/>
                  </a:cubicBezTo>
                  <a:cubicBezTo>
                    <a:pt x="2743" y="12492"/>
                    <a:pt x="5743" y="7807"/>
                    <a:pt x="7993" y="5205"/>
                  </a:cubicBezTo>
                  <a:cubicBezTo>
                    <a:pt x="10243" y="2602"/>
                    <a:pt x="11743" y="2082"/>
                    <a:pt x="12493" y="2472"/>
                  </a:cubicBezTo>
                  <a:cubicBezTo>
                    <a:pt x="13243" y="2863"/>
                    <a:pt x="13243" y="4164"/>
                    <a:pt x="13243" y="5855"/>
                  </a:cubicBezTo>
                  <a:cubicBezTo>
                    <a:pt x="13243" y="7547"/>
                    <a:pt x="13243" y="9629"/>
                    <a:pt x="13393" y="11320"/>
                  </a:cubicBezTo>
                  <a:cubicBezTo>
                    <a:pt x="13543" y="13012"/>
                    <a:pt x="13843" y="14313"/>
                    <a:pt x="14743" y="15094"/>
                  </a:cubicBezTo>
                  <a:cubicBezTo>
                    <a:pt x="15643" y="15875"/>
                    <a:pt x="17143" y="16135"/>
                    <a:pt x="18343" y="15745"/>
                  </a:cubicBezTo>
                  <a:cubicBezTo>
                    <a:pt x="19543" y="15354"/>
                    <a:pt x="20443" y="14313"/>
                    <a:pt x="21343" y="13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4697910" y="4191000"/>
              <a:ext cx="83034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600" fill="norm" stroke="1" extrusionOk="0">
                  <a:moveTo>
                    <a:pt x="6322" y="0"/>
                  </a:moveTo>
                  <a:cubicBezTo>
                    <a:pt x="11590" y="3462"/>
                    <a:pt x="16859" y="6923"/>
                    <a:pt x="19229" y="9762"/>
                  </a:cubicBezTo>
                  <a:cubicBezTo>
                    <a:pt x="21600" y="12600"/>
                    <a:pt x="21073" y="14815"/>
                    <a:pt x="17385" y="16685"/>
                  </a:cubicBezTo>
                  <a:cubicBezTo>
                    <a:pt x="13698" y="18554"/>
                    <a:pt x="6849" y="200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5161460" y="4362450"/>
              <a:ext cx="3302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85" y="18000"/>
                    <a:pt x="6369" y="14400"/>
                    <a:pt x="9969" y="10800"/>
                  </a:cubicBezTo>
                  <a:cubicBezTo>
                    <a:pt x="13569" y="7200"/>
                    <a:pt x="17585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5733957" y="4018183"/>
              <a:ext cx="265704" cy="736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67" fill="norm" stroke="1" extrusionOk="0">
                  <a:moveTo>
                    <a:pt x="21519" y="965"/>
                  </a:moveTo>
                  <a:cubicBezTo>
                    <a:pt x="21519" y="595"/>
                    <a:pt x="21519" y="225"/>
                    <a:pt x="21090" y="70"/>
                  </a:cubicBezTo>
                  <a:cubicBezTo>
                    <a:pt x="20662" y="-84"/>
                    <a:pt x="19805" y="-22"/>
                    <a:pt x="17919" y="626"/>
                  </a:cubicBezTo>
                  <a:cubicBezTo>
                    <a:pt x="16033" y="1274"/>
                    <a:pt x="13119" y="2508"/>
                    <a:pt x="10290" y="4082"/>
                  </a:cubicBezTo>
                  <a:cubicBezTo>
                    <a:pt x="7462" y="5655"/>
                    <a:pt x="4719" y="7569"/>
                    <a:pt x="2833" y="9698"/>
                  </a:cubicBezTo>
                  <a:cubicBezTo>
                    <a:pt x="948" y="11827"/>
                    <a:pt x="-81" y="14172"/>
                    <a:pt x="5" y="16054"/>
                  </a:cubicBezTo>
                  <a:cubicBezTo>
                    <a:pt x="90" y="17937"/>
                    <a:pt x="1290" y="19356"/>
                    <a:pt x="3519" y="20220"/>
                  </a:cubicBezTo>
                  <a:cubicBezTo>
                    <a:pt x="5748" y="21084"/>
                    <a:pt x="9005" y="21393"/>
                    <a:pt x="11233" y="21454"/>
                  </a:cubicBezTo>
                  <a:cubicBezTo>
                    <a:pt x="13462" y="21516"/>
                    <a:pt x="14662" y="21331"/>
                    <a:pt x="15862" y="21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6107648" y="4146549"/>
              <a:ext cx="292063" cy="402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08" fill="norm" stroke="1" extrusionOk="0">
                  <a:moveTo>
                    <a:pt x="21442" y="0"/>
                  </a:moveTo>
                  <a:cubicBezTo>
                    <a:pt x="17557" y="1696"/>
                    <a:pt x="13672" y="3393"/>
                    <a:pt x="10720" y="4750"/>
                  </a:cubicBezTo>
                  <a:cubicBezTo>
                    <a:pt x="7767" y="6107"/>
                    <a:pt x="5747" y="7125"/>
                    <a:pt x="4504" y="7860"/>
                  </a:cubicBezTo>
                  <a:cubicBezTo>
                    <a:pt x="3261" y="8595"/>
                    <a:pt x="2795" y="9047"/>
                    <a:pt x="2872" y="9443"/>
                  </a:cubicBezTo>
                  <a:cubicBezTo>
                    <a:pt x="2950" y="9839"/>
                    <a:pt x="3571" y="10178"/>
                    <a:pt x="5125" y="10404"/>
                  </a:cubicBezTo>
                  <a:cubicBezTo>
                    <a:pt x="6679" y="10630"/>
                    <a:pt x="9166" y="10743"/>
                    <a:pt x="10875" y="10970"/>
                  </a:cubicBezTo>
                  <a:cubicBezTo>
                    <a:pt x="12584" y="11196"/>
                    <a:pt x="13517" y="11535"/>
                    <a:pt x="13750" y="11987"/>
                  </a:cubicBezTo>
                  <a:cubicBezTo>
                    <a:pt x="13983" y="12440"/>
                    <a:pt x="13517" y="13005"/>
                    <a:pt x="11885" y="13910"/>
                  </a:cubicBezTo>
                  <a:cubicBezTo>
                    <a:pt x="10254" y="14815"/>
                    <a:pt x="7456" y="16059"/>
                    <a:pt x="5359" y="17076"/>
                  </a:cubicBezTo>
                  <a:cubicBezTo>
                    <a:pt x="3261" y="18094"/>
                    <a:pt x="1862" y="18886"/>
                    <a:pt x="1007" y="19564"/>
                  </a:cubicBezTo>
                  <a:cubicBezTo>
                    <a:pt x="153" y="20243"/>
                    <a:pt x="-158" y="20808"/>
                    <a:pt x="75" y="21148"/>
                  </a:cubicBezTo>
                  <a:cubicBezTo>
                    <a:pt x="308" y="21487"/>
                    <a:pt x="1085" y="21600"/>
                    <a:pt x="3649" y="21430"/>
                  </a:cubicBezTo>
                  <a:cubicBezTo>
                    <a:pt x="6213" y="21261"/>
                    <a:pt x="10564" y="20808"/>
                    <a:pt x="13750" y="20695"/>
                  </a:cubicBezTo>
                  <a:cubicBezTo>
                    <a:pt x="16936" y="20582"/>
                    <a:pt x="18956" y="20808"/>
                    <a:pt x="20976" y="21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6086116" y="4697004"/>
              <a:ext cx="224695" cy="125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999" fill="norm" stroke="1" extrusionOk="0">
                  <a:moveTo>
                    <a:pt x="838" y="334"/>
                  </a:moveTo>
                  <a:cubicBezTo>
                    <a:pt x="1848" y="-20"/>
                    <a:pt x="2857" y="-374"/>
                    <a:pt x="4169" y="865"/>
                  </a:cubicBezTo>
                  <a:cubicBezTo>
                    <a:pt x="5481" y="2105"/>
                    <a:pt x="7096" y="4937"/>
                    <a:pt x="7904" y="7239"/>
                  </a:cubicBezTo>
                  <a:cubicBezTo>
                    <a:pt x="8711" y="9541"/>
                    <a:pt x="8711" y="11311"/>
                    <a:pt x="8005" y="13436"/>
                  </a:cubicBezTo>
                  <a:cubicBezTo>
                    <a:pt x="7298" y="15560"/>
                    <a:pt x="5885" y="18039"/>
                    <a:pt x="4674" y="19456"/>
                  </a:cubicBezTo>
                  <a:cubicBezTo>
                    <a:pt x="3463" y="20872"/>
                    <a:pt x="2453" y="21226"/>
                    <a:pt x="1545" y="20872"/>
                  </a:cubicBezTo>
                  <a:cubicBezTo>
                    <a:pt x="636" y="20518"/>
                    <a:pt x="-171" y="19456"/>
                    <a:pt x="31" y="18039"/>
                  </a:cubicBezTo>
                  <a:cubicBezTo>
                    <a:pt x="233" y="16623"/>
                    <a:pt x="1444" y="14852"/>
                    <a:pt x="3362" y="12374"/>
                  </a:cubicBezTo>
                  <a:cubicBezTo>
                    <a:pt x="5279" y="9895"/>
                    <a:pt x="7904" y="6708"/>
                    <a:pt x="9721" y="4583"/>
                  </a:cubicBezTo>
                  <a:cubicBezTo>
                    <a:pt x="11537" y="2459"/>
                    <a:pt x="12547" y="1396"/>
                    <a:pt x="12648" y="2813"/>
                  </a:cubicBezTo>
                  <a:cubicBezTo>
                    <a:pt x="12749" y="4229"/>
                    <a:pt x="11941" y="8124"/>
                    <a:pt x="11537" y="10957"/>
                  </a:cubicBezTo>
                  <a:cubicBezTo>
                    <a:pt x="11134" y="13790"/>
                    <a:pt x="11134" y="15560"/>
                    <a:pt x="11739" y="16446"/>
                  </a:cubicBezTo>
                  <a:cubicBezTo>
                    <a:pt x="12345" y="17331"/>
                    <a:pt x="13556" y="17331"/>
                    <a:pt x="15272" y="15915"/>
                  </a:cubicBezTo>
                  <a:cubicBezTo>
                    <a:pt x="16988" y="14498"/>
                    <a:pt x="19208" y="11665"/>
                    <a:pt x="21429" y="88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6320678" y="4642439"/>
              <a:ext cx="123483" cy="144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068" fill="norm" stroke="1" extrusionOk="0">
                  <a:moveTo>
                    <a:pt x="15866" y="4542"/>
                  </a:moveTo>
                  <a:cubicBezTo>
                    <a:pt x="16599" y="2691"/>
                    <a:pt x="17331" y="839"/>
                    <a:pt x="16782" y="222"/>
                  </a:cubicBezTo>
                  <a:cubicBezTo>
                    <a:pt x="16233" y="-395"/>
                    <a:pt x="14402" y="222"/>
                    <a:pt x="11473" y="2691"/>
                  </a:cubicBezTo>
                  <a:cubicBezTo>
                    <a:pt x="8544" y="5159"/>
                    <a:pt x="4517" y="9479"/>
                    <a:pt x="2321" y="12411"/>
                  </a:cubicBezTo>
                  <a:cubicBezTo>
                    <a:pt x="124" y="15342"/>
                    <a:pt x="-242" y="16885"/>
                    <a:pt x="124" y="18274"/>
                  </a:cubicBezTo>
                  <a:cubicBezTo>
                    <a:pt x="490" y="19662"/>
                    <a:pt x="1589" y="20896"/>
                    <a:pt x="4700" y="21051"/>
                  </a:cubicBezTo>
                  <a:cubicBezTo>
                    <a:pt x="7812" y="21205"/>
                    <a:pt x="12938" y="20279"/>
                    <a:pt x="16050" y="19199"/>
                  </a:cubicBezTo>
                  <a:cubicBezTo>
                    <a:pt x="19161" y="18119"/>
                    <a:pt x="20260" y="16885"/>
                    <a:pt x="21358" y="15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6329860" y="4705350"/>
              <a:ext cx="1587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7100"/>
                    <a:pt x="11520" y="12600"/>
                    <a:pt x="15120" y="9000"/>
                  </a:cubicBezTo>
                  <a:cubicBezTo>
                    <a:pt x="18720" y="5400"/>
                    <a:pt x="2016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6482260" y="4583991"/>
              <a:ext cx="153282" cy="250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300" fill="norm" stroke="1" extrusionOk="0">
                  <a:moveTo>
                    <a:pt x="10508" y="6000"/>
                  </a:moveTo>
                  <a:cubicBezTo>
                    <a:pt x="9049" y="10500"/>
                    <a:pt x="7589" y="15000"/>
                    <a:pt x="7005" y="17700"/>
                  </a:cubicBezTo>
                  <a:cubicBezTo>
                    <a:pt x="6422" y="20400"/>
                    <a:pt x="6714" y="21300"/>
                    <a:pt x="6859" y="21300"/>
                  </a:cubicBezTo>
                  <a:cubicBezTo>
                    <a:pt x="7005" y="21300"/>
                    <a:pt x="7005" y="20400"/>
                    <a:pt x="7151" y="17430"/>
                  </a:cubicBezTo>
                  <a:cubicBezTo>
                    <a:pt x="7297" y="14460"/>
                    <a:pt x="7589" y="9420"/>
                    <a:pt x="8027" y="6180"/>
                  </a:cubicBezTo>
                  <a:cubicBezTo>
                    <a:pt x="8465" y="2940"/>
                    <a:pt x="9049" y="1500"/>
                    <a:pt x="10070" y="690"/>
                  </a:cubicBezTo>
                  <a:cubicBezTo>
                    <a:pt x="11092" y="-120"/>
                    <a:pt x="12551" y="-300"/>
                    <a:pt x="14449" y="600"/>
                  </a:cubicBezTo>
                  <a:cubicBezTo>
                    <a:pt x="16346" y="1500"/>
                    <a:pt x="18681" y="3480"/>
                    <a:pt x="19995" y="6000"/>
                  </a:cubicBezTo>
                  <a:cubicBezTo>
                    <a:pt x="21308" y="8520"/>
                    <a:pt x="21600" y="11580"/>
                    <a:pt x="20286" y="13920"/>
                  </a:cubicBezTo>
                  <a:cubicBezTo>
                    <a:pt x="18973" y="16260"/>
                    <a:pt x="16054" y="17880"/>
                    <a:pt x="13135" y="18690"/>
                  </a:cubicBezTo>
                  <a:cubicBezTo>
                    <a:pt x="10216" y="19500"/>
                    <a:pt x="7297" y="19500"/>
                    <a:pt x="5108" y="18780"/>
                  </a:cubicBezTo>
                  <a:cubicBezTo>
                    <a:pt x="2919" y="18060"/>
                    <a:pt x="1459" y="16620"/>
                    <a:pt x="0" y="15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6651447" y="4212393"/>
              <a:ext cx="224514" cy="219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163" fill="norm" stroke="1" extrusionOk="0">
                  <a:moveTo>
                    <a:pt x="216" y="4053"/>
                  </a:moveTo>
                  <a:cubicBezTo>
                    <a:pt x="14" y="3034"/>
                    <a:pt x="-188" y="2016"/>
                    <a:pt x="317" y="1200"/>
                  </a:cubicBezTo>
                  <a:cubicBezTo>
                    <a:pt x="821" y="385"/>
                    <a:pt x="2033" y="-226"/>
                    <a:pt x="3748" y="80"/>
                  </a:cubicBezTo>
                  <a:cubicBezTo>
                    <a:pt x="5464" y="385"/>
                    <a:pt x="7685" y="1608"/>
                    <a:pt x="8997" y="3748"/>
                  </a:cubicBezTo>
                  <a:cubicBezTo>
                    <a:pt x="10309" y="5887"/>
                    <a:pt x="10713" y="8944"/>
                    <a:pt x="9805" y="11899"/>
                  </a:cubicBezTo>
                  <a:cubicBezTo>
                    <a:pt x="8896" y="14853"/>
                    <a:pt x="6676" y="17706"/>
                    <a:pt x="5061" y="19336"/>
                  </a:cubicBezTo>
                  <a:cubicBezTo>
                    <a:pt x="3446" y="20966"/>
                    <a:pt x="2436" y="21374"/>
                    <a:pt x="1730" y="21068"/>
                  </a:cubicBezTo>
                  <a:cubicBezTo>
                    <a:pt x="1023" y="20763"/>
                    <a:pt x="619" y="19744"/>
                    <a:pt x="1225" y="18114"/>
                  </a:cubicBezTo>
                  <a:cubicBezTo>
                    <a:pt x="1831" y="16483"/>
                    <a:pt x="3446" y="14242"/>
                    <a:pt x="5464" y="12204"/>
                  </a:cubicBezTo>
                  <a:cubicBezTo>
                    <a:pt x="7483" y="10166"/>
                    <a:pt x="9905" y="8332"/>
                    <a:pt x="11823" y="6906"/>
                  </a:cubicBezTo>
                  <a:cubicBezTo>
                    <a:pt x="13741" y="5480"/>
                    <a:pt x="15154" y="4461"/>
                    <a:pt x="15457" y="4257"/>
                  </a:cubicBezTo>
                  <a:cubicBezTo>
                    <a:pt x="15760" y="4053"/>
                    <a:pt x="14952" y="4665"/>
                    <a:pt x="14145" y="6091"/>
                  </a:cubicBezTo>
                  <a:cubicBezTo>
                    <a:pt x="13337" y="7517"/>
                    <a:pt x="12530" y="9759"/>
                    <a:pt x="12025" y="11593"/>
                  </a:cubicBezTo>
                  <a:cubicBezTo>
                    <a:pt x="11520" y="13427"/>
                    <a:pt x="11319" y="14853"/>
                    <a:pt x="11319" y="16178"/>
                  </a:cubicBezTo>
                  <a:cubicBezTo>
                    <a:pt x="11319" y="17502"/>
                    <a:pt x="11520" y="18725"/>
                    <a:pt x="12631" y="19438"/>
                  </a:cubicBezTo>
                  <a:cubicBezTo>
                    <a:pt x="13741" y="20151"/>
                    <a:pt x="15760" y="20355"/>
                    <a:pt x="17375" y="20049"/>
                  </a:cubicBezTo>
                  <a:cubicBezTo>
                    <a:pt x="18990" y="19744"/>
                    <a:pt x="20201" y="18929"/>
                    <a:pt x="21412" y="18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6983910" y="4387850"/>
              <a:ext cx="1" cy="63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7168423" y="4148474"/>
              <a:ext cx="171633" cy="593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09" fill="norm" stroke="1" extrusionOk="0">
                  <a:moveTo>
                    <a:pt x="3906" y="5884"/>
                  </a:moveTo>
                  <a:cubicBezTo>
                    <a:pt x="3643" y="8327"/>
                    <a:pt x="3379" y="10769"/>
                    <a:pt x="2853" y="13250"/>
                  </a:cubicBezTo>
                  <a:cubicBezTo>
                    <a:pt x="2326" y="15730"/>
                    <a:pt x="1535" y="18249"/>
                    <a:pt x="1009" y="19699"/>
                  </a:cubicBezTo>
                  <a:cubicBezTo>
                    <a:pt x="482" y="21149"/>
                    <a:pt x="218" y="21531"/>
                    <a:pt x="87" y="21378"/>
                  </a:cubicBezTo>
                  <a:cubicBezTo>
                    <a:pt x="-45" y="21226"/>
                    <a:pt x="-45" y="20539"/>
                    <a:pt x="218" y="18936"/>
                  </a:cubicBezTo>
                  <a:cubicBezTo>
                    <a:pt x="482" y="17333"/>
                    <a:pt x="1009" y="14814"/>
                    <a:pt x="1799" y="12410"/>
                  </a:cubicBezTo>
                  <a:cubicBezTo>
                    <a:pt x="2589" y="10006"/>
                    <a:pt x="3643" y="7716"/>
                    <a:pt x="4828" y="5884"/>
                  </a:cubicBezTo>
                  <a:cubicBezTo>
                    <a:pt x="6014" y="4053"/>
                    <a:pt x="7331" y="2679"/>
                    <a:pt x="8384" y="1763"/>
                  </a:cubicBezTo>
                  <a:cubicBezTo>
                    <a:pt x="9438" y="847"/>
                    <a:pt x="10228" y="389"/>
                    <a:pt x="11282" y="160"/>
                  </a:cubicBezTo>
                  <a:cubicBezTo>
                    <a:pt x="12335" y="-69"/>
                    <a:pt x="13653" y="-69"/>
                    <a:pt x="14970" y="274"/>
                  </a:cubicBezTo>
                  <a:cubicBezTo>
                    <a:pt x="16287" y="618"/>
                    <a:pt x="17604" y="1305"/>
                    <a:pt x="18789" y="2526"/>
                  </a:cubicBezTo>
                  <a:cubicBezTo>
                    <a:pt x="19975" y="3747"/>
                    <a:pt x="21028" y="5503"/>
                    <a:pt x="21292" y="6609"/>
                  </a:cubicBezTo>
                  <a:cubicBezTo>
                    <a:pt x="21555" y="7716"/>
                    <a:pt x="21028" y="8174"/>
                    <a:pt x="20106" y="8518"/>
                  </a:cubicBezTo>
                  <a:cubicBezTo>
                    <a:pt x="19184" y="8861"/>
                    <a:pt x="17867" y="9090"/>
                    <a:pt x="16023" y="8899"/>
                  </a:cubicBezTo>
                  <a:cubicBezTo>
                    <a:pt x="14179" y="8708"/>
                    <a:pt x="11809" y="8098"/>
                    <a:pt x="9438" y="7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7251886" y="3937947"/>
              <a:ext cx="132075" cy="17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81" fill="norm" stroke="1" extrusionOk="0">
                  <a:moveTo>
                    <a:pt x="8022" y="5481"/>
                  </a:moveTo>
                  <a:cubicBezTo>
                    <a:pt x="6307" y="8414"/>
                    <a:pt x="4593" y="11348"/>
                    <a:pt x="3222" y="13748"/>
                  </a:cubicBezTo>
                  <a:cubicBezTo>
                    <a:pt x="1850" y="16148"/>
                    <a:pt x="822" y="18014"/>
                    <a:pt x="307" y="18281"/>
                  </a:cubicBezTo>
                  <a:cubicBezTo>
                    <a:pt x="-207" y="18548"/>
                    <a:pt x="-207" y="17214"/>
                    <a:pt x="1336" y="14148"/>
                  </a:cubicBezTo>
                  <a:cubicBezTo>
                    <a:pt x="2879" y="11081"/>
                    <a:pt x="5964" y="6281"/>
                    <a:pt x="8193" y="3481"/>
                  </a:cubicBezTo>
                  <a:cubicBezTo>
                    <a:pt x="10422" y="681"/>
                    <a:pt x="11793" y="-119"/>
                    <a:pt x="12993" y="14"/>
                  </a:cubicBezTo>
                  <a:cubicBezTo>
                    <a:pt x="14193" y="148"/>
                    <a:pt x="15222" y="1214"/>
                    <a:pt x="16593" y="4948"/>
                  </a:cubicBezTo>
                  <a:cubicBezTo>
                    <a:pt x="17964" y="8681"/>
                    <a:pt x="19679" y="15081"/>
                    <a:pt x="21393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7436776" y="4155320"/>
              <a:ext cx="251985" cy="23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083" fill="norm" stroke="1" extrusionOk="0">
                  <a:moveTo>
                    <a:pt x="7929" y="2648"/>
                  </a:moveTo>
                  <a:cubicBezTo>
                    <a:pt x="7929" y="1501"/>
                    <a:pt x="7929" y="354"/>
                    <a:pt x="7479" y="68"/>
                  </a:cubicBezTo>
                  <a:cubicBezTo>
                    <a:pt x="7029" y="-219"/>
                    <a:pt x="6129" y="354"/>
                    <a:pt x="4779" y="2648"/>
                  </a:cubicBezTo>
                  <a:cubicBezTo>
                    <a:pt x="3429" y="4942"/>
                    <a:pt x="1629" y="8956"/>
                    <a:pt x="729" y="12301"/>
                  </a:cubicBezTo>
                  <a:cubicBezTo>
                    <a:pt x="-171" y="15646"/>
                    <a:pt x="-171" y="18323"/>
                    <a:pt x="369" y="19756"/>
                  </a:cubicBezTo>
                  <a:cubicBezTo>
                    <a:pt x="909" y="21190"/>
                    <a:pt x="1989" y="21381"/>
                    <a:pt x="3159" y="20712"/>
                  </a:cubicBezTo>
                  <a:cubicBezTo>
                    <a:pt x="4329" y="20043"/>
                    <a:pt x="5589" y="18514"/>
                    <a:pt x="6669" y="15933"/>
                  </a:cubicBezTo>
                  <a:cubicBezTo>
                    <a:pt x="7749" y="13353"/>
                    <a:pt x="8649" y="9721"/>
                    <a:pt x="9369" y="7523"/>
                  </a:cubicBezTo>
                  <a:cubicBezTo>
                    <a:pt x="10089" y="5324"/>
                    <a:pt x="10629" y="4560"/>
                    <a:pt x="11169" y="4560"/>
                  </a:cubicBezTo>
                  <a:cubicBezTo>
                    <a:pt x="11709" y="4560"/>
                    <a:pt x="12249" y="5324"/>
                    <a:pt x="12519" y="7236"/>
                  </a:cubicBezTo>
                  <a:cubicBezTo>
                    <a:pt x="12789" y="9147"/>
                    <a:pt x="12789" y="12206"/>
                    <a:pt x="12519" y="14117"/>
                  </a:cubicBezTo>
                  <a:cubicBezTo>
                    <a:pt x="12249" y="16029"/>
                    <a:pt x="11709" y="16793"/>
                    <a:pt x="11079" y="17462"/>
                  </a:cubicBezTo>
                  <a:cubicBezTo>
                    <a:pt x="10449" y="18131"/>
                    <a:pt x="9729" y="18705"/>
                    <a:pt x="9459" y="18514"/>
                  </a:cubicBezTo>
                  <a:cubicBezTo>
                    <a:pt x="9189" y="18323"/>
                    <a:pt x="9369" y="17367"/>
                    <a:pt x="10359" y="15646"/>
                  </a:cubicBezTo>
                  <a:cubicBezTo>
                    <a:pt x="11349" y="13926"/>
                    <a:pt x="13149" y="11441"/>
                    <a:pt x="14319" y="9721"/>
                  </a:cubicBezTo>
                  <a:cubicBezTo>
                    <a:pt x="15489" y="8000"/>
                    <a:pt x="16029" y="7045"/>
                    <a:pt x="16209" y="7523"/>
                  </a:cubicBezTo>
                  <a:cubicBezTo>
                    <a:pt x="16389" y="8000"/>
                    <a:pt x="16209" y="9912"/>
                    <a:pt x="16389" y="11346"/>
                  </a:cubicBezTo>
                  <a:cubicBezTo>
                    <a:pt x="16569" y="12779"/>
                    <a:pt x="17109" y="13735"/>
                    <a:pt x="18009" y="14117"/>
                  </a:cubicBezTo>
                  <a:cubicBezTo>
                    <a:pt x="18909" y="14500"/>
                    <a:pt x="20169" y="14308"/>
                    <a:pt x="21429" y="141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7701460" y="4171950"/>
              <a:ext cx="59042" cy="238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513" fill="norm" stroke="1" extrusionOk="0">
                  <a:moveTo>
                    <a:pt x="6703" y="0"/>
                  </a:moveTo>
                  <a:cubicBezTo>
                    <a:pt x="11917" y="3250"/>
                    <a:pt x="17131" y="6499"/>
                    <a:pt x="19366" y="9366"/>
                  </a:cubicBezTo>
                  <a:cubicBezTo>
                    <a:pt x="21600" y="12234"/>
                    <a:pt x="20855" y="14719"/>
                    <a:pt x="19366" y="16439"/>
                  </a:cubicBezTo>
                  <a:cubicBezTo>
                    <a:pt x="17876" y="18159"/>
                    <a:pt x="15641" y="19115"/>
                    <a:pt x="13034" y="19975"/>
                  </a:cubicBezTo>
                  <a:cubicBezTo>
                    <a:pt x="10428" y="20835"/>
                    <a:pt x="7448" y="21600"/>
                    <a:pt x="5214" y="21504"/>
                  </a:cubicBezTo>
                  <a:cubicBezTo>
                    <a:pt x="2979" y="21409"/>
                    <a:pt x="1490" y="20453"/>
                    <a:pt x="0" y="19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7771310" y="4025900"/>
              <a:ext cx="105044" cy="498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450" fill="norm" stroke="1" extrusionOk="0">
                  <a:moveTo>
                    <a:pt x="2541" y="0"/>
                  </a:moveTo>
                  <a:cubicBezTo>
                    <a:pt x="6353" y="729"/>
                    <a:pt x="10165" y="1458"/>
                    <a:pt x="13553" y="3099"/>
                  </a:cubicBezTo>
                  <a:cubicBezTo>
                    <a:pt x="16941" y="4739"/>
                    <a:pt x="19906" y="7291"/>
                    <a:pt x="20753" y="9843"/>
                  </a:cubicBezTo>
                  <a:cubicBezTo>
                    <a:pt x="21600" y="12395"/>
                    <a:pt x="20329" y="14947"/>
                    <a:pt x="18212" y="16815"/>
                  </a:cubicBezTo>
                  <a:cubicBezTo>
                    <a:pt x="16094" y="18684"/>
                    <a:pt x="13129" y="19868"/>
                    <a:pt x="10588" y="20597"/>
                  </a:cubicBezTo>
                  <a:cubicBezTo>
                    <a:pt x="8047" y="21327"/>
                    <a:pt x="5929" y="21600"/>
                    <a:pt x="4235" y="21372"/>
                  </a:cubicBezTo>
                  <a:cubicBezTo>
                    <a:pt x="2541" y="21144"/>
                    <a:pt x="1271" y="20415"/>
                    <a:pt x="0" y="196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7936410" y="3787555"/>
              <a:ext cx="165101" cy="192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1081"/>
                  </a:moveTo>
                  <a:cubicBezTo>
                    <a:pt x="1385" y="611"/>
                    <a:pt x="2769" y="142"/>
                    <a:pt x="4292" y="24"/>
                  </a:cubicBezTo>
                  <a:cubicBezTo>
                    <a:pt x="5815" y="-93"/>
                    <a:pt x="7477" y="142"/>
                    <a:pt x="7754" y="2372"/>
                  </a:cubicBezTo>
                  <a:cubicBezTo>
                    <a:pt x="8031" y="4603"/>
                    <a:pt x="6923" y="8829"/>
                    <a:pt x="5815" y="11411"/>
                  </a:cubicBezTo>
                  <a:cubicBezTo>
                    <a:pt x="4708" y="13994"/>
                    <a:pt x="3600" y="14933"/>
                    <a:pt x="2492" y="16342"/>
                  </a:cubicBezTo>
                  <a:cubicBezTo>
                    <a:pt x="1385" y="17750"/>
                    <a:pt x="277" y="19629"/>
                    <a:pt x="554" y="20568"/>
                  </a:cubicBezTo>
                  <a:cubicBezTo>
                    <a:pt x="831" y="21507"/>
                    <a:pt x="2492" y="21507"/>
                    <a:pt x="6231" y="21037"/>
                  </a:cubicBezTo>
                  <a:cubicBezTo>
                    <a:pt x="9969" y="20568"/>
                    <a:pt x="15785" y="19629"/>
                    <a:pt x="21600" y="18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1891210" y="5949950"/>
              <a:ext cx="1587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1916610" y="608330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2646860" y="5772150"/>
              <a:ext cx="330201" cy="42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19108" y="0"/>
                  </a:moveTo>
                  <a:cubicBezTo>
                    <a:pt x="15092" y="1612"/>
                    <a:pt x="11077" y="3224"/>
                    <a:pt x="8377" y="4352"/>
                  </a:cubicBezTo>
                  <a:cubicBezTo>
                    <a:pt x="5677" y="5481"/>
                    <a:pt x="4292" y="6125"/>
                    <a:pt x="3392" y="6663"/>
                  </a:cubicBezTo>
                  <a:cubicBezTo>
                    <a:pt x="2492" y="7200"/>
                    <a:pt x="2077" y="7630"/>
                    <a:pt x="2285" y="8006"/>
                  </a:cubicBezTo>
                  <a:cubicBezTo>
                    <a:pt x="2492" y="8382"/>
                    <a:pt x="3323" y="8704"/>
                    <a:pt x="4638" y="9027"/>
                  </a:cubicBezTo>
                  <a:cubicBezTo>
                    <a:pt x="5954" y="9349"/>
                    <a:pt x="7754" y="9672"/>
                    <a:pt x="9069" y="9887"/>
                  </a:cubicBezTo>
                  <a:cubicBezTo>
                    <a:pt x="10385" y="10101"/>
                    <a:pt x="11215" y="10209"/>
                    <a:pt x="11838" y="10478"/>
                  </a:cubicBezTo>
                  <a:cubicBezTo>
                    <a:pt x="12462" y="10746"/>
                    <a:pt x="12877" y="11176"/>
                    <a:pt x="12808" y="11660"/>
                  </a:cubicBezTo>
                  <a:cubicBezTo>
                    <a:pt x="12738" y="12143"/>
                    <a:pt x="12185" y="12681"/>
                    <a:pt x="10385" y="13701"/>
                  </a:cubicBezTo>
                  <a:cubicBezTo>
                    <a:pt x="8585" y="14722"/>
                    <a:pt x="5538" y="16227"/>
                    <a:pt x="3738" y="17140"/>
                  </a:cubicBezTo>
                  <a:cubicBezTo>
                    <a:pt x="1938" y="18054"/>
                    <a:pt x="1385" y="18376"/>
                    <a:pt x="900" y="18806"/>
                  </a:cubicBezTo>
                  <a:cubicBezTo>
                    <a:pt x="415" y="19236"/>
                    <a:pt x="0" y="19773"/>
                    <a:pt x="0" y="20257"/>
                  </a:cubicBezTo>
                  <a:cubicBezTo>
                    <a:pt x="0" y="20740"/>
                    <a:pt x="415" y="21170"/>
                    <a:pt x="2492" y="21385"/>
                  </a:cubicBezTo>
                  <a:cubicBezTo>
                    <a:pt x="4569" y="21600"/>
                    <a:pt x="8308" y="21600"/>
                    <a:pt x="11769" y="21493"/>
                  </a:cubicBezTo>
                  <a:cubicBezTo>
                    <a:pt x="15231" y="21385"/>
                    <a:pt x="18415" y="21170"/>
                    <a:pt x="21600" y="20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2599733" y="6362700"/>
              <a:ext cx="21728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6000"/>
                    <a:pt x="-1443" y="12000"/>
                    <a:pt x="1502" y="15600"/>
                  </a:cubicBezTo>
                  <a:cubicBezTo>
                    <a:pt x="4448" y="19200"/>
                    <a:pt x="12302" y="20400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2582797" y="6255692"/>
              <a:ext cx="53881" cy="5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4" h="20849" fill="norm" stroke="1" extrusionOk="0">
                  <a:moveTo>
                    <a:pt x="2613" y="2207"/>
                  </a:moveTo>
                  <a:cubicBezTo>
                    <a:pt x="1013" y="6527"/>
                    <a:pt x="-587" y="10847"/>
                    <a:pt x="213" y="14303"/>
                  </a:cubicBezTo>
                  <a:cubicBezTo>
                    <a:pt x="1013" y="17759"/>
                    <a:pt x="4213" y="20351"/>
                    <a:pt x="7813" y="20783"/>
                  </a:cubicBezTo>
                  <a:cubicBezTo>
                    <a:pt x="11413" y="21215"/>
                    <a:pt x="15413" y="19487"/>
                    <a:pt x="17813" y="16463"/>
                  </a:cubicBezTo>
                  <a:cubicBezTo>
                    <a:pt x="20213" y="13439"/>
                    <a:pt x="21013" y="9119"/>
                    <a:pt x="19813" y="5663"/>
                  </a:cubicBezTo>
                  <a:cubicBezTo>
                    <a:pt x="18613" y="2207"/>
                    <a:pt x="15413" y="-385"/>
                    <a:pt x="12613" y="47"/>
                  </a:cubicBezTo>
                  <a:cubicBezTo>
                    <a:pt x="9813" y="479"/>
                    <a:pt x="7413" y="3935"/>
                    <a:pt x="7413" y="6527"/>
                  </a:cubicBezTo>
                  <a:cubicBezTo>
                    <a:pt x="7413" y="9119"/>
                    <a:pt x="9813" y="10847"/>
                    <a:pt x="12213" y="12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2684960" y="6388100"/>
              <a:ext cx="101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2716710" y="6445250"/>
              <a:ext cx="107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2907210" y="6324600"/>
              <a:ext cx="63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2691310" y="5506394"/>
              <a:ext cx="133351" cy="13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2933"/>
                  </a:moveTo>
                  <a:cubicBezTo>
                    <a:pt x="686" y="6018"/>
                    <a:pt x="1371" y="9104"/>
                    <a:pt x="1886" y="8933"/>
                  </a:cubicBezTo>
                  <a:cubicBezTo>
                    <a:pt x="2400" y="8761"/>
                    <a:pt x="2743" y="5333"/>
                    <a:pt x="4800" y="3104"/>
                  </a:cubicBezTo>
                  <a:cubicBezTo>
                    <a:pt x="6857" y="876"/>
                    <a:pt x="10629" y="-153"/>
                    <a:pt x="13029" y="18"/>
                  </a:cubicBezTo>
                  <a:cubicBezTo>
                    <a:pt x="15429" y="190"/>
                    <a:pt x="16457" y="1561"/>
                    <a:pt x="17657" y="5333"/>
                  </a:cubicBezTo>
                  <a:cubicBezTo>
                    <a:pt x="18857" y="9104"/>
                    <a:pt x="20229" y="15276"/>
                    <a:pt x="21600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2691310" y="5524500"/>
              <a:ext cx="254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3173910" y="5816600"/>
              <a:ext cx="1968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81" y="3200"/>
                    <a:pt x="8361" y="6400"/>
                    <a:pt x="11845" y="9267"/>
                  </a:cubicBezTo>
                  <a:cubicBezTo>
                    <a:pt x="15329" y="12133"/>
                    <a:pt x="18116" y="14667"/>
                    <a:pt x="19626" y="16667"/>
                  </a:cubicBezTo>
                  <a:cubicBezTo>
                    <a:pt x="21135" y="18667"/>
                    <a:pt x="21368" y="201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3257506" y="5822950"/>
              <a:ext cx="170405" cy="335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391" fill="norm" stroke="1" extrusionOk="0">
                  <a:moveTo>
                    <a:pt x="21206" y="0"/>
                  </a:moveTo>
                  <a:cubicBezTo>
                    <a:pt x="18572" y="1620"/>
                    <a:pt x="15938" y="3240"/>
                    <a:pt x="12908" y="5940"/>
                  </a:cubicBezTo>
                  <a:cubicBezTo>
                    <a:pt x="9879" y="8640"/>
                    <a:pt x="6455" y="12420"/>
                    <a:pt x="4347" y="14715"/>
                  </a:cubicBezTo>
                  <a:cubicBezTo>
                    <a:pt x="2240" y="17010"/>
                    <a:pt x="1450" y="17820"/>
                    <a:pt x="791" y="18833"/>
                  </a:cubicBezTo>
                  <a:cubicBezTo>
                    <a:pt x="133" y="19845"/>
                    <a:pt x="-394" y="21060"/>
                    <a:pt x="396" y="21330"/>
                  </a:cubicBezTo>
                  <a:cubicBezTo>
                    <a:pt x="1186" y="21600"/>
                    <a:pt x="3294" y="20925"/>
                    <a:pt x="5401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3516810" y="6064250"/>
              <a:ext cx="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3491410" y="59690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3561260" y="5784850"/>
              <a:ext cx="146472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10800" y="0"/>
                  </a:moveTo>
                  <a:cubicBezTo>
                    <a:pt x="12300" y="113"/>
                    <a:pt x="13800" y="225"/>
                    <a:pt x="15300" y="956"/>
                  </a:cubicBezTo>
                  <a:cubicBezTo>
                    <a:pt x="16800" y="1688"/>
                    <a:pt x="18300" y="3038"/>
                    <a:pt x="19500" y="5175"/>
                  </a:cubicBezTo>
                  <a:cubicBezTo>
                    <a:pt x="20700" y="7312"/>
                    <a:pt x="21600" y="10238"/>
                    <a:pt x="19500" y="13050"/>
                  </a:cubicBezTo>
                  <a:cubicBezTo>
                    <a:pt x="17400" y="15862"/>
                    <a:pt x="12300" y="18562"/>
                    <a:pt x="8550" y="19969"/>
                  </a:cubicBezTo>
                  <a:cubicBezTo>
                    <a:pt x="4800" y="21375"/>
                    <a:pt x="2400" y="214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3074199" y="5822950"/>
              <a:ext cx="137812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5599" y="0"/>
                  </a:moveTo>
                  <a:cubicBezTo>
                    <a:pt x="2981" y="3600"/>
                    <a:pt x="363" y="7200"/>
                    <a:pt x="35" y="10177"/>
                  </a:cubicBezTo>
                  <a:cubicBezTo>
                    <a:pt x="-292" y="13154"/>
                    <a:pt x="1672" y="15508"/>
                    <a:pt x="5599" y="17308"/>
                  </a:cubicBezTo>
                  <a:cubicBezTo>
                    <a:pt x="9526" y="19108"/>
                    <a:pt x="15417" y="20354"/>
                    <a:pt x="213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3707310" y="5564046"/>
              <a:ext cx="152401" cy="15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4069"/>
                  </a:moveTo>
                  <a:cubicBezTo>
                    <a:pt x="300" y="2648"/>
                    <a:pt x="600" y="1227"/>
                    <a:pt x="1650" y="517"/>
                  </a:cubicBezTo>
                  <a:cubicBezTo>
                    <a:pt x="2700" y="-194"/>
                    <a:pt x="4500" y="-194"/>
                    <a:pt x="6000" y="659"/>
                  </a:cubicBezTo>
                  <a:cubicBezTo>
                    <a:pt x="7500" y="1511"/>
                    <a:pt x="8700" y="3217"/>
                    <a:pt x="8700" y="6059"/>
                  </a:cubicBezTo>
                  <a:cubicBezTo>
                    <a:pt x="8700" y="8901"/>
                    <a:pt x="7500" y="12880"/>
                    <a:pt x="6300" y="15438"/>
                  </a:cubicBezTo>
                  <a:cubicBezTo>
                    <a:pt x="5100" y="17995"/>
                    <a:pt x="3900" y="19132"/>
                    <a:pt x="4050" y="19985"/>
                  </a:cubicBezTo>
                  <a:cubicBezTo>
                    <a:pt x="4200" y="20838"/>
                    <a:pt x="5700" y="21406"/>
                    <a:pt x="8850" y="21406"/>
                  </a:cubicBezTo>
                  <a:cubicBezTo>
                    <a:pt x="12000" y="21406"/>
                    <a:pt x="16800" y="20838"/>
                    <a:pt x="21600" y="202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3885110" y="6070600"/>
              <a:ext cx="1" cy="63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4291873" y="5676900"/>
              <a:ext cx="12338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5908"/>
                    <a:pt x="2982" y="11815"/>
                    <a:pt x="1182" y="15231"/>
                  </a:cubicBezTo>
                  <a:cubicBezTo>
                    <a:pt x="-618" y="18646"/>
                    <a:pt x="-618" y="19569"/>
                    <a:pt x="2982" y="20215"/>
                  </a:cubicBezTo>
                  <a:cubicBezTo>
                    <a:pt x="6582" y="20862"/>
                    <a:pt x="13782" y="21231"/>
                    <a:pt x="209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4139110" y="5988050"/>
              <a:ext cx="2540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1800" y="17280"/>
                    <a:pt x="3600" y="21600"/>
                    <a:pt x="7200" y="19440"/>
                  </a:cubicBezTo>
                  <a:cubicBezTo>
                    <a:pt x="10800" y="17280"/>
                    <a:pt x="16200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4235154" y="6138573"/>
              <a:ext cx="151607" cy="181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24" fill="norm" stroke="1" extrusionOk="0">
                  <a:moveTo>
                    <a:pt x="787" y="1710"/>
                  </a:moveTo>
                  <a:cubicBezTo>
                    <a:pt x="1087" y="7421"/>
                    <a:pt x="1387" y="13131"/>
                    <a:pt x="1237" y="16607"/>
                  </a:cubicBezTo>
                  <a:cubicBezTo>
                    <a:pt x="1087" y="20083"/>
                    <a:pt x="487" y="21324"/>
                    <a:pt x="187" y="21324"/>
                  </a:cubicBezTo>
                  <a:cubicBezTo>
                    <a:pt x="-113" y="21324"/>
                    <a:pt x="-113" y="20083"/>
                    <a:pt x="637" y="16855"/>
                  </a:cubicBezTo>
                  <a:cubicBezTo>
                    <a:pt x="1387" y="13627"/>
                    <a:pt x="2887" y="8414"/>
                    <a:pt x="4387" y="5186"/>
                  </a:cubicBezTo>
                  <a:cubicBezTo>
                    <a:pt x="5887" y="1958"/>
                    <a:pt x="7387" y="717"/>
                    <a:pt x="9637" y="221"/>
                  </a:cubicBezTo>
                  <a:cubicBezTo>
                    <a:pt x="11887" y="-276"/>
                    <a:pt x="14887" y="-28"/>
                    <a:pt x="16987" y="1958"/>
                  </a:cubicBezTo>
                  <a:cubicBezTo>
                    <a:pt x="19087" y="3945"/>
                    <a:pt x="20287" y="7669"/>
                    <a:pt x="20887" y="10152"/>
                  </a:cubicBezTo>
                  <a:cubicBezTo>
                    <a:pt x="21487" y="12634"/>
                    <a:pt x="21487" y="13876"/>
                    <a:pt x="21487" y="151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4875710" y="5899150"/>
              <a:ext cx="247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6200"/>
                    <a:pt x="12185" y="10800"/>
                    <a:pt x="15785" y="7200"/>
                  </a:cubicBezTo>
                  <a:cubicBezTo>
                    <a:pt x="19385" y="3600"/>
                    <a:pt x="20492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5444973" y="5590116"/>
              <a:ext cx="268938" cy="617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73" fill="norm" stroke="1" extrusionOk="0">
                  <a:moveTo>
                    <a:pt x="20270" y="147"/>
                  </a:moveTo>
                  <a:cubicBezTo>
                    <a:pt x="19266" y="0"/>
                    <a:pt x="18261" y="-146"/>
                    <a:pt x="16670" y="293"/>
                  </a:cubicBezTo>
                  <a:cubicBezTo>
                    <a:pt x="15080" y="733"/>
                    <a:pt x="12903" y="1758"/>
                    <a:pt x="10642" y="3405"/>
                  </a:cubicBezTo>
                  <a:cubicBezTo>
                    <a:pt x="8382" y="5053"/>
                    <a:pt x="6038" y="7322"/>
                    <a:pt x="4112" y="9666"/>
                  </a:cubicBezTo>
                  <a:cubicBezTo>
                    <a:pt x="2187" y="12009"/>
                    <a:pt x="680" y="14425"/>
                    <a:pt x="177" y="16219"/>
                  </a:cubicBezTo>
                  <a:cubicBezTo>
                    <a:pt x="-325" y="18013"/>
                    <a:pt x="177" y="19184"/>
                    <a:pt x="2522" y="19990"/>
                  </a:cubicBezTo>
                  <a:cubicBezTo>
                    <a:pt x="4866" y="20795"/>
                    <a:pt x="9052" y="21234"/>
                    <a:pt x="12484" y="21344"/>
                  </a:cubicBezTo>
                  <a:cubicBezTo>
                    <a:pt x="15917" y="21454"/>
                    <a:pt x="18596" y="21234"/>
                    <a:pt x="21275" y="21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5812248" y="5634173"/>
              <a:ext cx="331133" cy="38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38" fill="norm" stroke="1" extrusionOk="0">
                  <a:moveTo>
                    <a:pt x="20717" y="1306"/>
                  </a:moveTo>
                  <a:cubicBezTo>
                    <a:pt x="21127" y="722"/>
                    <a:pt x="21537" y="139"/>
                    <a:pt x="21332" y="22"/>
                  </a:cubicBezTo>
                  <a:cubicBezTo>
                    <a:pt x="21127" y="-95"/>
                    <a:pt x="20307" y="255"/>
                    <a:pt x="18598" y="1189"/>
                  </a:cubicBezTo>
                  <a:cubicBezTo>
                    <a:pt x="16889" y="2123"/>
                    <a:pt x="14291" y="3641"/>
                    <a:pt x="12719" y="4575"/>
                  </a:cubicBezTo>
                  <a:cubicBezTo>
                    <a:pt x="11147" y="5509"/>
                    <a:pt x="10600" y="5860"/>
                    <a:pt x="10327" y="6327"/>
                  </a:cubicBezTo>
                  <a:cubicBezTo>
                    <a:pt x="10053" y="6794"/>
                    <a:pt x="10053" y="7377"/>
                    <a:pt x="10737" y="7669"/>
                  </a:cubicBezTo>
                  <a:cubicBezTo>
                    <a:pt x="11421" y="7961"/>
                    <a:pt x="12788" y="7961"/>
                    <a:pt x="13813" y="8078"/>
                  </a:cubicBezTo>
                  <a:cubicBezTo>
                    <a:pt x="14838" y="8195"/>
                    <a:pt x="15522" y="8428"/>
                    <a:pt x="15727" y="8837"/>
                  </a:cubicBezTo>
                  <a:cubicBezTo>
                    <a:pt x="15932" y="9246"/>
                    <a:pt x="15659" y="9829"/>
                    <a:pt x="14223" y="10997"/>
                  </a:cubicBezTo>
                  <a:cubicBezTo>
                    <a:pt x="12788" y="12164"/>
                    <a:pt x="10190" y="13916"/>
                    <a:pt x="7866" y="15375"/>
                  </a:cubicBezTo>
                  <a:cubicBezTo>
                    <a:pt x="5542" y="16835"/>
                    <a:pt x="3491" y="18002"/>
                    <a:pt x="2124" y="18820"/>
                  </a:cubicBezTo>
                  <a:cubicBezTo>
                    <a:pt x="757" y="19637"/>
                    <a:pt x="74" y="20104"/>
                    <a:pt x="5" y="20513"/>
                  </a:cubicBezTo>
                  <a:cubicBezTo>
                    <a:pt x="-63" y="20921"/>
                    <a:pt x="484" y="21271"/>
                    <a:pt x="1919" y="21388"/>
                  </a:cubicBezTo>
                  <a:cubicBezTo>
                    <a:pt x="3355" y="21505"/>
                    <a:pt x="5679" y="21388"/>
                    <a:pt x="8003" y="21330"/>
                  </a:cubicBezTo>
                  <a:cubicBezTo>
                    <a:pt x="10327" y="21271"/>
                    <a:pt x="12651" y="21271"/>
                    <a:pt x="14155" y="21271"/>
                  </a:cubicBezTo>
                  <a:cubicBezTo>
                    <a:pt x="15659" y="21271"/>
                    <a:pt x="16342" y="21271"/>
                    <a:pt x="16684" y="21271"/>
                  </a:cubicBezTo>
                  <a:cubicBezTo>
                    <a:pt x="17026" y="21271"/>
                    <a:pt x="17026" y="21271"/>
                    <a:pt x="17026" y="21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5910760" y="6191250"/>
              <a:ext cx="1" cy="698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5917110" y="6109405"/>
              <a:ext cx="3810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1200" y="12126"/>
                    <a:pt x="2400" y="4168"/>
                    <a:pt x="6000" y="1326"/>
                  </a:cubicBezTo>
                  <a:cubicBezTo>
                    <a:pt x="9600" y="-1516"/>
                    <a:pt x="15600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5986960" y="6146800"/>
              <a:ext cx="38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200"/>
                    <a:pt x="14400" y="2400"/>
                    <a:pt x="18000" y="6000"/>
                  </a:cubicBezTo>
                  <a:cubicBezTo>
                    <a:pt x="21600" y="9600"/>
                    <a:pt x="21600" y="15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5967910" y="6203950"/>
              <a:ext cx="1016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8514"/>
                    <a:pt x="11700" y="15429"/>
                    <a:pt x="15300" y="11829"/>
                  </a:cubicBezTo>
                  <a:cubicBezTo>
                    <a:pt x="18900" y="8229"/>
                    <a:pt x="20250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6101260" y="617855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5961560" y="5465233"/>
              <a:ext cx="103718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90"/>
                  </a:moveTo>
                  <a:cubicBezTo>
                    <a:pt x="0" y="5214"/>
                    <a:pt x="0" y="8938"/>
                    <a:pt x="0" y="12476"/>
                  </a:cubicBezTo>
                  <a:cubicBezTo>
                    <a:pt x="0" y="16014"/>
                    <a:pt x="0" y="19366"/>
                    <a:pt x="0" y="19924"/>
                  </a:cubicBezTo>
                  <a:cubicBezTo>
                    <a:pt x="0" y="20483"/>
                    <a:pt x="0" y="18248"/>
                    <a:pt x="220" y="15083"/>
                  </a:cubicBezTo>
                  <a:cubicBezTo>
                    <a:pt x="441" y="11917"/>
                    <a:pt x="882" y="7821"/>
                    <a:pt x="1763" y="4841"/>
                  </a:cubicBezTo>
                  <a:cubicBezTo>
                    <a:pt x="2645" y="1862"/>
                    <a:pt x="3967" y="0"/>
                    <a:pt x="7053" y="0"/>
                  </a:cubicBezTo>
                  <a:cubicBezTo>
                    <a:pt x="10139" y="0"/>
                    <a:pt x="14988" y="1862"/>
                    <a:pt x="17853" y="4841"/>
                  </a:cubicBezTo>
                  <a:cubicBezTo>
                    <a:pt x="20718" y="7821"/>
                    <a:pt x="21600" y="11917"/>
                    <a:pt x="21600" y="14897"/>
                  </a:cubicBezTo>
                  <a:cubicBezTo>
                    <a:pt x="21600" y="17876"/>
                    <a:pt x="20718" y="19738"/>
                    <a:pt x="198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6304460" y="5695950"/>
              <a:ext cx="171451" cy="28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0"/>
                  </a:moveTo>
                  <a:cubicBezTo>
                    <a:pt x="1867" y="1440"/>
                    <a:pt x="3733" y="2880"/>
                    <a:pt x="6400" y="5760"/>
                  </a:cubicBezTo>
                  <a:cubicBezTo>
                    <a:pt x="9067" y="8640"/>
                    <a:pt x="12533" y="12960"/>
                    <a:pt x="14400" y="15520"/>
                  </a:cubicBezTo>
                  <a:cubicBezTo>
                    <a:pt x="16267" y="18080"/>
                    <a:pt x="16533" y="18880"/>
                    <a:pt x="17067" y="19760"/>
                  </a:cubicBezTo>
                  <a:cubicBezTo>
                    <a:pt x="17600" y="20640"/>
                    <a:pt x="18400" y="21600"/>
                    <a:pt x="19200" y="21440"/>
                  </a:cubicBezTo>
                  <a:cubicBezTo>
                    <a:pt x="20000" y="21280"/>
                    <a:pt x="20800" y="20000"/>
                    <a:pt x="21600" y="18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6330913" y="5683250"/>
              <a:ext cx="214848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fill="norm" stroke="1" extrusionOk="0">
                  <a:moveTo>
                    <a:pt x="21286" y="0"/>
                  </a:moveTo>
                  <a:cubicBezTo>
                    <a:pt x="20237" y="0"/>
                    <a:pt x="19189" y="0"/>
                    <a:pt x="17302" y="1440"/>
                  </a:cubicBezTo>
                  <a:cubicBezTo>
                    <a:pt x="15414" y="2880"/>
                    <a:pt x="12688" y="5760"/>
                    <a:pt x="9752" y="9000"/>
                  </a:cubicBezTo>
                  <a:cubicBezTo>
                    <a:pt x="6816" y="12240"/>
                    <a:pt x="3670" y="15840"/>
                    <a:pt x="1888" y="18000"/>
                  </a:cubicBezTo>
                  <a:cubicBezTo>
                    <a:pt x="105" y="20160"/>
                    <a:pt x="-314" y="20880"/>
                    <a:pt x="210" y="21240"/>
                  </a:cubicBezTo>
                  <a:cubicBezTo>
                    <a:pt x="735" y="21600"/>
                    <a:pt x="2203" y="21600"/>
                    <a:pt x="36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6596560" y="5975349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6603616" y="5848350"/>
              <a:ext cx="37395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19978" fill="norm" stroke="1" extrusionOk="0">
                  <a:moveTo>
                    <a:pt x="3031" y="0"/>
                  </a:moveTo>
                  <a:cubicBezTo>
                    <a:pt x="758" y="8308"/>
                    <a:pt x="-1516" y="16615"/>
                    <a:pt x="1326" y="19108"/>
                  </a:cubicBezTo>
                  <a:cubicBezTo>
                    <a:pt x="4168" y="21600"/>
                    <a:pt x="12126" y="18277"/>
                    <a:pt x="20084" y="14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6850560" y="5873750"/>
              <a:ext cx="31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7136310" y="5619750"/>
              <a:ext cx="381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062"/>
                    <a:pt x="12000" y="8123"/>
                    <a:pt x="8400" y="11723"/>
                  </a:cubicBezTo>
                  <a:cubicBezTo>
                    <a:pt x="4800" y="15323"/>
                    <a:pt x="2400" y="184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7015660" y="5873750"/>
              <a:ext cx="165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7062227" y="5962650"/>
              <a:ext cx="137584" cy="119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5649" y="0"/>
                  </a:moveTo>
                  <a:cubicBezTo>
                    <a:pt x="3988" y="5305"/>
                    <a:pt x="2326" y="10611"/>
                    <a:pt x="1329" y="14589"/>
                  </a:cubicBezTo>
                  <a:cubicBezTo>
                    <a:pt x="332" y="18568"/>
                    <a:pt x="0" y="21221"/>
                    <a:pt x="0" y="21411"/>
                  </a:cubicBezTo>
                  <a:cubicBezTo>
                    <a:pt x="0" y="21600"/>
                    <a:pt x="332" y="19326"/>
                    <a:pt x="1329" y="16105"/>
                  </a:cubicBezTo>
                  <a:cubicBezTo>
                    <a:pt x="2326" y="12884"/>
                    <a:pt x="3988" y="8716"/>
                    <a:pt x="5317" y="5874"/>
                  </a:cubicBezTo>
                  <a:cubicBezTo>
                    <a:pt x="6646" y="3032"/>
                    <a:pt x="7643" y="1516"/>
                    <a:pt x="8972" y="947"/>
                  </a:cubicBezTo>
                  <a:cubicBezTo>
                    <a:pt x="10302" y="379"/>
                    <a:pt x="11963" y="758"/>
                    <a:pt x="14123" y="3411"/>
                  </a:cubicBezTo>
                  <a:cubicBezTo>
                    <a:pt x="16283" y="6063"/>
                    <a:pt x="18942" y="10989"/>
                    <a:pt x="21600" y="15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7295060" y="5594350"/>
              <a:ext cx="169091" cy="62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9600" y="0"/>
                  </a:moveTo>
                  <a:cubicBezTo>
                    <a:pt x="10933" y="73"/>
                    <a:pt x="12267" y="147"/>
                    <a:pt x="14000" y="698"/>
                  </a:cubicBezTo>
                  <a:cubicBezTo>
                    <a:pt x="15733" y="1249"/>
                    <a:pt x="17867" y="2278"/>
                    <a:pt x="19333" y="4078"/>
                  </a:cubicBezTo>
                  <a:cubicBezTo>
                    <a:pt x="20800" y="5878"/>
                    <a:pt x="21600" y="8449"/>
                    <a:pt x="21200" y="10653"/>
                  </a:cubicBezTo>
                  <a:cubicBezTo>
                    <a:pt x="20800" y="12857"/>
                    <a:pt x="19200" y="14694"/>
                    <a:pt x="15467" y="16457"/>
                  </a:cubicBezTo>
                  <a:cubicBezTo>
                    <a:pt x="11733" y="18220"/>
                    <a:pt x="5867" y="1991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7523660" y="5392851"/>
              <a:ext cx="196851" cy="169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2986"/>
                  </a:moveTo>
                  <a:cubicBezTo>
                    <a:pt x="697" y="1919"/>
                    <a:pt x="1394" y="853"/>
                    <a:pt x="2671" y="319"/>
                  </a:cubicBezTo>
                  <a:cubicBezTo>
                    <a:pt x="3948" y="-214"/>
                    <a:pt x="5806" y="-214"/>
                    <a:pt x="6968" y="1386"/>
                  </a:cubicBezTo>
                  <a:cubicBezTo>
                    <a:pt x="8129" y="2986"/>
                    <a:pt x="8594" y="6186"/>
                    <a:pt x="7897" y="8853"/>
                  </a:cubicBezTo>
                  <a:cubicBezTo>
                    <a:pt x="7200" y="11519"/>
                    <a:pt x="5342" y="13653"/>
                    <a:pt x="4065" y="15386"/>
                  </a:cubicBezTo>
                  <a:cubicBezTo>
                    <a:pt x="2787" y="17119"/>
                    <a:pt x="2090" y="18453"/>
                    <a:pt x="2903" y="19119"/>
                  </a:cubicBezTo>
                  <a:cubicBezTo>
                    <a:pt x="3716" y="19786"/>
                    <a:pt x="6039" y="19786"/>
                    <a:pt x="9406" y="20053"/>
                  </a:cubicBezTo>
                  <a:cubicBezTo>
                    <a:pt x="12774" y="20319"/>
                    <a:pt x="17187" y="20853"/>
                    <a:pt x="21600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60" name="Line Shape" descr="Line Shape"/>
            <p:cNvPicPr>
              <a:picLocks noChangeAspect="0"/>
            </p:cNvPicPr>
            <p:nvPr/>
          </p:nvPicPr>
          <p:blipFill>
            <a:blip r:embed="rId110">
              <a:extLst/>
            </a:blip>
            <a:stretch>
              <a:fillRect/>
            </a:stretch>
          </p:blipFill>
          <p:spPr>
            <a:xfrm>
              <a:off x="2158500" y="5111750"/>
              <a:ext cx="5967321" cy="1695450"/>
            </a:xfrm>
            <a:prstGeom prst="rect">
              <a:avLst/>
            </a:prstGeom>
            <a:effectLst/>
          </p:spPr>
        </p:pic>
        <p:sp>
          <p:nvSpPr>
            <p:cNvPr id="1262" name="Line"/>
            <p:cNvSpPr/>
            <p:nvPr/>
          </p:nvSpPr>
          <p:spPr>
            <a:xfrm>
              <a:off x="1770560" y="7175499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1795960" y="7308850"/>
              <a:ext cx="114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2513510" y="7013485"/>
              <a:ext cx="44451" cy="19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771"/>
                  </a:moveTo>
                  <a:cubicBezTo>
                    <a:pt x="3086" y="832"/>
                    <a:pt x="6171" y="-107"/>
                    <a:pt x="8743" y="10"/>
                  </a:cubicBezTo>
                  <a:cubicBezTo>
                    <a:pt x="11314" y="128"/>
                    <a:pt x="13371" y="1302"/>
                    <a:pt x="14914" y="4471"/>
                  </a:cubicBezTo>
                  <a:cubicBezTo>
                    <a:pt x="16457" y="7641"/>
                    <a:pt x="17486" y="12806"/>
                    <a:pt x="18514" y="15976"/>
                  </a:cubicBezTo>
                  <a:cubicBezTo>
                    <a:pt x="19543" y="19145"/>
                    <a:pt x="20571" y="20319"/>
                    <a:pt x="21600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2380160" y="7282227"/>
              <a:ext cx="2603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985" y="20297"/>
                    <a:pt x="5971" y="20297"/>
                    <a:pt x="9220" y="15668"/>
                  </a:cubicBezTo>
                  <a:cubicBezTo>
                    <a:pt x="12468" y="11040"/>
                    <a:pt x="15980" y="1783"/>
                    <a:pt x="18088" y="240"/>
                  </a:cubicBezTo>
                  <a:cubicBezTo>
                    <a:pt x="20195" y="-1303"/>
                    <a:pt x="20898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2453095" y="7359650"/>
              <a:ext cx="130266" cy="154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98" fill="norm" stroke="1" extrusionOk="0">
                  <a:moveTo>
                    <a:pt x="7854" y="0"/>
                  </a:moveTo>
                  <a:cubicBezTo>
                    <a:pt x="6112" y="4378"/>
                    <a:pt x="4370" y="8757"/>
                    <a:pt x="2802" y="12259"/>
                  </a:cubicBezTo>
                  <a:cubicBezTo>
                    <a:pt x="1235" y="15762"/>
                    <a:pt x="-159" y="18389"/>
                    <a:pt x="15" y="19849"/>
                  </a:cubicBezTo>
                  <a:cubicBezTo>
                    <a:pt x="189" y="21308"/>
                    <a:pt x="1931" y="21600"/>
                    <a:pt x="5764" y="21016"/>
                  </a:cubicBezTo>
                  <a:cubicBezTo>
                    <a:pt x="9596" y="20432"/>
                    <a:pt x="15518" y="18973"/>
                    <a:pt x="21441" y="17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2564310" y="7442200"/>
              <a:ext cx="127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2890277" y="6997700"/>
              <a:ext cx="118534" cy="559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21600" y="0"/>
                  </a:moveTo>
                  <a:cubicBezTo>
                    <a:pt x="18129" y="734"/>
                    <a:pt x="14657" y="1467"/>
                    <a:pt x="11186" y="3097"/>
                  </a:cubicBezTo>
                  <a:cubicBezTo>
                    <a:pt x="7714" y="4728"/>
                    <a:pt x="4243" y="7254"/>
                    <a:pt x="2314" y="9985"/>
                  </a:cubicBezTo>
                  <a:cubicBezTo>
                    <a:pt x="386" y="12715"/>
                    <a:pt x="0" y="15650"/>
                    <a:pt x="0" y="17565"/>
                  </a:cubicBezTo>
                  <a:cubicBezTo>
                    <a:pt x="0" y="19481"/>
                    <a:pt x="386" y="20377"/>
                    <a:pt x="1543" y="20907"/>
                  </a:cubicBezTo>
                  <a:cubicBezTo>
                    <a:pt x="2700" y="21437"/>
                    <a:pt x="4629" y="21600"/>
                    <a:pt x="7907" y="21518"/>
                  </a:cubicBezTo>
                  <a:cubicBezTo>
                    <a:pt x="11186" y="21437"/>
                    <a:pt x="15814" y="21111"/>
                    <a:pt x="20443" y="2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3131166" y="7105650"/>
              <a:ext cx="214195" cy="272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33" fill="norm" stroke="1" extrusionOk="0">
                  <a:moveTo>
                    <a:pt x="21429" y="0"/>
                  </a:moveTo>
                  <a:cubicBezTo>
                    <a:pt x="16558" y="2009"/>
                    <a:pt x="11688" y="4019"/>
                    <a:pt x="8829" y="5274"/>
                  </a:cubicBezTo>
                  <a:cubicBezTo>
                    <a:pt x="5970" y="6530"/>
                    <a:pt x="5123" y="7033"/>
                    <a:pt x="4594" y="7702"/>
                  </a:cubicBezTo>
                  <a:cubicBezTo>
                    <a:pt x="4064" y="8372"/>
                    <a:pt x="3853" y="9209"/>
                    <a:pt x="4276" y="9712"/>
                  </a:cubicBezTo>
                  <a:cubicBezTo>
                    <a:pt x="4700" y="10214"/>
                    <a:pt x="5758" y="10381"/>
                    <a:pt x="6817" y="10465"/>
                  </a:cubicBezTo>
                  <a:cubicBezTo>
                    <a:pt x="7876" y="10549"/>
                    <a:pt x="8935" y="10549"/>
                    <a:pt x="10311" y="10633"/>
                  </a:cubicBezTo>
                  <a:cubicBezTo>
                    <a:pt x="11688" y="10716"/>
                    <a:pt x="13382" y="10884"/>
                    <a:pt x="13911" y="11386"/>
                  </a:cubicBezTo>
                  <a:cubicBezTo>
                    <a:pt x="14441" y="11888"/>
                    <a:pt x="13805" y="12726"/>
                    <a:pt x="12005" y="13814"/>
                  </a:cubicBezTo>
                  <a:cubicBezTo>
                    <a:pt x="10205" y="14902"/>
                    <a:pt x="7241" y="16242"/>
                    <a:pt x="5229" y="17079"/>
                  </a:cubicBezTo>
                  <a:cubicBezTo>
                    <a:pt x="3217" y="17916"/>
                    <a:pt x="2158" y="18251"/>
                    <a:pt x="1311" y="18921"/>
                  </a:cubicBezTo>
                  <a:cubicBezTo>
                    <a:pt x="464" y="19591"/>
                    <a:pt x="-171" y="20595"/>
                    <a:pt x="41" y="21098"/>
                  </a:cubicBezTo>
                  <a:cubicBezTo>
                    <a:pt x="253" y="21600"/>
                    <a:pt x="1311" y="21600"/>
                    <a:pt x="4594" y="21433"/>
                  </a:cubicBezTo>
                  <a:cubicBezTo>
                    <a:pt x="7876" y="21265"/>
                    <a:pt x="13382" y="20930"/>
                    <a:pt x="18888" y="20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3497760" y="7169149"/>
              <a:ext cx="1651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3019"/>
                    <a:pt x="8862" y="6039"/>
                    <a:pt x="11908" y="9058"/>
                  </a:cubicBezTo>
                  <a:cubicBezTo>
                    <a:pt x="14954" y="12077"/>
                    <a:pt x="16615" y="15097"/>
                    <a:pt x="17862" y="17187"/>
                  </a:cubicBezTo>
                  <a:cubicBezTo>
                    <a:pt x="19108" y="19277"/>
                    <a:pt x="19938" y="20439"/>
                    <a:pt x="20492" y="21019"/>
                  </a:cubicBezTo>
                  <a:cubicBezTo>
                    <a:pt x="21046" y="21600"/>
                    <a:pt x="21323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3561260" y="7156450"/>
              <a:ext cx="952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4000"/>
                    <a:pt x="9120" y="8000"/>
                    <a:pt x="5520" y="11600"/>
                  </a:cubicBezTo>
                  <a:cubicBezTo>
                    <a:pt x="1920" y="15200"/>
                    <a:pt x="960" y="18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3681910" y="7372350"/>
              <a:ext cx="1" cy="444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3713660" y="730250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3700960" y="7081951"/>
              <a:ext cx="120651" cy="109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4563"/>
                  </a:moveTo>
                  <a:cubicBezTo>
                    <a:pt x="758" y="2525"/>
                    <a:pt x="1516" y="487"/>
                    <a:pt x="3221" y="80"/>
                  </a:cubicBezTo>
                  <a:cubicBezTo>
                    <a:pt x="4926" y="-328"/>
                    <a:pt x="7579" y="895"/>
                    <a:pt x="9663" y="2117"/>
                  </a:cubicBezTo>
                  <a:cubicBezTo>
                    <a:pt x="11747" y="3340"/>
                    <a:pt x="13263" y="4563"/>
                    <a:pt x="14021" y="6193"/>
                  </a:cubicBezTo>
                  <a:cubicBezTo>
                    <a:pt x="14779" y="7823"/>
                    <a:pt x="14779" y="9861"/>
                    <a:pt x="14021" y="11695"/>
                  </a:cubicBezTo>
                  <a:cubicBezTo>
                    <a:pt x="13263" y="13529"/>
                    <a:pt x="11747" y="15159"/>
                    <a:pt x="10042" y="16585"/>
                  </a:cubicBezTo>
                  <a:cubicBezTo>
                    <a:pt x="8337" y="18012"/>
                    <a:pt x="6442" y="19234"/>
                    <a:pt x="6442" y="20049"/>
                  </a:cubicBezTo>
                  <a:cubicBezTo>
                    <a:pt x="6442" y="20864"/>
                    <a:pt x="8337" y="21272"/>
                    <a:pt x="11179" y="21068"/>
                  </a:cubicBezTo>
                  <a:cubicBezTo>
                    <a:pt x="14021" y="20864"/>
                    <a:pt x="17811" y="20049"/>
                    <a:pt x="21600" y="19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3853360" y="7016750"/>
              <a:ext cx="160917" cy="55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600" fill="norm" stroke="1" extrusionOk="0">
                  <a:moveTo>
                    <a:pt x="2492" y="0"/>
                  </a:moveTo>
                  <a:cubicBezTo>
                    <a:pt x="4985" y="414"/>
                    <a:pt x="7477" y="828"/>
                    <a:pt x="10662" y="2193"/>
                  </a:cubicBezTo>
                  <a:cubicBezTo>
                    <a:pt x="13846" y="3559"/>
                    <a:pt x="17723" y="5876"/>
                    <a:pt x="19662" y="8359"/>
                  </a:cubicBezTo>
                  <a:cubicBezTo>
                    <a:pt x="21600" y="10841"/>
                    <a:pt x="21600" y="13490"/>
                    <a:pt x="19108" y="15641"/>
                  </a:cubicBezTo>
                  <a:cubicBezTo>
                    <a:pt x="16615" y="17793"/>
                    <a:pt x="11631" y="19448"/>
                    <a:pt x="8031" y="20359"/>
                  </a:cubicBezTo>
                  <a:cubicBezTo>
                    <a:pt x="4431" y="21269"/>
                    <a:pt x="2215" y="214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4323260" y="7308850"/>
              <a:ext cx="260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93" y="15840"/>
                    <a:pt x="10185" y="10080"/>
                    <a:pt x="13785" y="6480"/>
                  </a:cubicBezTo>
                  <a:cubicBezTo>
                    <a:pt x="17385" y="2880"/>
                    <a:pt x="19493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5066210" y="7054850"/>
              <a:ext cx="254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838"/>
                    <a:pt x="3600" y="11676"/>
                    <a:pt x="7200" y="15276"/>
                  </a:cubicBezTo>
                  <a:cubicBezTo>
                    <a:pt x="10800" y="18876"/>
                    <a:pt x="16200" y="202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4901110" y="7346949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4400"/>
                    <a:pt x="12218" y="7200"/>
                    <a:pt x="15818" y="3600"/>
                  </a:cubicBezTo>
                  <a:cubicBezTo>
                    <a:pt x="19418" y="0"/>
                    <a:pt x="2050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4932860" y="7448550"/>
              <a:ext cx="127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00"/>
                    <a:pt x="0" y="12000"/>
                    <a:pt x="0" y="15600"/>
                  </a:cubicBezTo>
                  <a:cubicBezTo>
                    <a:pt x="0" y="19200"/>
                    <a:pt x="0" y="20400"/>
                    <a:pt x="3600" y="21000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5044232" y="7448550"/>
              <a:ext cx="110879" cy="24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85" fill="norm" stroke="1" extrusionOk="0">
                  <a:moveTo>
                    <a:pt x="21349" y="0"/>
                  </a:moveTo>
                  <a:cubicBezTo>
                    <a:pt x="16051" y="2421"/>
                    <a:pt x="10753" y="4841"/>
                    <a:pt x="7289" y="7541"/>
                  </a:cubicBezTo>
                  <a:cubicBezTo>
                    <a:pt x="3824" y="10241"/>
                    <a:pt x="2194" y="13221"/>
                    <a:pt x="1175" y="15176"/>
                  </a:cubicBezTo>
                  <a:cubicBezTo>
                    <a:pt x="157" y="17131"/>
                    <a:pt x="-251" y="18062"/>
                    <a:pt x="157" y="18900"/>
                  </a:cubicBezTo>
                  <a:cubicBezTo>
                    <a:pt x="564" y="19738"/>
                    <a:pt x="1787" y="20483"/>
                    <a:pt x="3824" y="20948"/>
                  </a:cubicBezTo>
                  <a:cubicBezTo>
                    <a:pt x="5862" y="21414"/>
                    <a:pt x="8715" y="21600"/>
                    <a:pt x="10957" y="21414"/>
                  </a:cubicBezTo>
                  <a:cubicBezTo>
                    <a:pt x="13198" y="21228"/>
                    <a:pt x="14828" y="20669"/>
                    <a:pt x="15643" y="19924"/>
                  </a:cubicBezTo>
                  <a:cubicBezTo>
                    <a:pt x="16458" y="19179"/>
                    <a:pt x="16458" y="18248"/>
                    <a:pt x="15643" y="17503"/>
                  </a:cubicBezTo>
                  <a:cubicBezTo>
                    <a:pt x="14828" y="16759"/>
                    <a:pt x="13198" y="16200"/>
                    <a:pt x="10549" y="15828"/>
                  </a:cubicBezTo>
                  <a:cubicBezTo>
                    <a:pt x="7900" y="15455"/>
                    <a:pt x="4232" y="15269"/>
                    <a:pt x="564" y="150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5398527" y="7086600"/>
              <a:ext cx="112184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62" y="215"/>
                    <a:pt x="17525" y="430"/>
                    <a:pt x="14875" y="1451"/>
                  </a:cubicBezTo>
                  <a:cubicBezTo>
                    <a:pt x="12226" y="2472"/>
                    <a:pt x="8966" y="4299"/>
                    <a:pt x="5909" y="6878"/>
                  </a:cubicBezTo>
                  <a:cubicBezTo>
                    <a:pt x="2853" y="9457"/>
                    <a:pt x="0" y="12788"/>
                    <a:pt x="0" y="15313"/>
                  </a:cubicBezTo>
                  <a:cubicBezTo>
                    <a:pt x="0" y="17839"/>
                    <a:pt x="2853" y="19558"/>
                    <a:pt x="6317" y="20472"/>
                  </a:cubicBezTo>
                  <a:cubicBezTo>
                    <a:pt x="9781" y="21385"/>
                    <a:pt x="13857" y="21493"/>
                    <a:pt x="179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5564598" y="7150100"/>
              <a:ext cx="206463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1499" y="0"/>
                  </a:moveTo>
                  <a:cubicBezTo>
                    <a:pt x="17532" y="1362"/>
                    <a:pt x="13564" y="2724"/>
                    <a:pt x="11030" y="3795"/>
                  </a:cubicBezTo>
                  <a:cubicBezTo>
                    <a:pt x="8495" y="4865"/>
                    <a:pt x="7393" y="5643"/>
                    <a:pt x="6511" y="6422"/>
                  </a:cubicBezTo>
                  <a:cubicBezTo>
                    <a:pt x="5630" y="7200"/>
                    <a:pt x="4968" y="7978"/>
                    <a:pt x="5409" y="8562"/>
                  </a:cubicBezTo>
                  <a:cubicBezTo>
                    <a:pt x="5850" y="9146"/>
                    <a:pt x="7393" y="9535"/>
                    <a:pt x="8715" y="9730"/>
                  </a:cubicBezTo>
                  <a:cubicBezTo>
                    <a:pt x="10038" y="9924"/>
                    <a:pt x="11140" y="9924"/>
                    <a:pt x="12242" y="10022"/>
                  </a:cubicBezTo>
                  <a:cubicBezTo>
                    <a:pt x="13344" y="10119"/>
                    <a:pt x="14446" y="10314"/>
                    <a:pt x="14556" y="10800"/>
                  </a:cubicBezTo>
                  <a:cubicBezTo>
                    <a:pt x="14666" y="11286"/>
                    <a:pt x="13785" y="12065"/>
                    <a:pt x="11470" y="13330"/>
                  </a:cubicBezTo>
                  <a:cubicBezTo>
                    <a:pt x="9156" y="14595"/>
                    <a:pt x="5409" y="16346"/>
                    <a:pt x="3095" y="17611"/>
                  </a:cubicBezTo>
                  <a:cubicBezTo>
                    <a:pt x="781" y="18876"/>
                    <a:pt x="-101" y="19654"/>
                    <a:pt x="9" y="20335"/>
                  </a:cubicBezTo>
                  <a:cubicBezTo>
                    <a:pt x="119" y="21016"/>
                    <a:pt x="1221" y="21600"/>
                    <a:pt x="3977" y="21600"/>
                  </a:cubicBezTo>
                  <a:cubicBezTo>
                    <a:pt x="6732" y="21600"/>
                    <a:pt x="11140" y="21016"/>
                    <a:pt x="14226" y="20432"/>
                  </a:cubicBezTo>
                  <a:cubicBezTo>
                    <a:pt x="17311" y="19849"/>
                    <a:pt x="19075" y="19265"/>
                    <a:pt x="20838" y="18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5866310" y="7213600"/>
              <a:ext cx="1460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48" y="5760"/>
                    <a:pt x="11896" y="11520"/>
                    <a:pt x="15496" y="15000"/>
                  </a:cubicBezTo>
                  <a:cubicBezTo>
                    <a:pt x="19096" y="18480"/>
                    <a:pt x="20348" y="19680"/>
                    <a:pt x="20974" y="20400"/>
                  </a:cubicBezTo>
                  <a:cubicBezTo>
                    <a:pt x="21600" y="21120"/>
                    <a:pt x="21600" y="213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5895217" y="7175500"/>
              <a:ext cx="161594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21416" y="0"/>
                  </a:moveTo>
                  <a:cubicBezTo>
                    <a:pt x="17208" y="2919"/>
                    <a:pt x="13000" y="5838"/>
                    <a:pt x="9494" y="8854"/>
                  </a:cubicBezTo>
                  <a:cubicBezTo>
                    <a:pt x="5987" y="11870"/>
                    <a:pt x="3182" y="14984"/>
                    <a:pt x="1639" y="17027"/>
                  </a:cubicBezTo>
                  <a:cubicBezTo>
                    <a:pt x="97" y="19070"/>
                    <a:pt x="-184" y="20043"/>
                    <a:pt x="97" y="20627"/>
                  </a:cubicBezTo>
                  <a:cubicBezTo>
                    <a:pt x="377" y="21211"/>
                    <a:pt x="1219" y="21405"/>
                    <a:pt x="20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6056810" y="7359650"/>
              <a:ext cx="12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6082210" y="73025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6196510" y="7099300"/>
              <a:ext cx="86810" cy="32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3" h="21512" fill="norm" stroke="1" extrusionOk="0">
                  <a:moveTo>
                    <a:pt x="0" y="0"/>
                  </a:moveTo>
                  <a:cubicBezTo>
                    <a:pt x="7855" y="3671"/>
                    <a:pt x="15709" y="7341"/>
                    <a:pt x="18655" y="10588"/>
                  </a:cubicBezTo>
                  <a:cubicBezTo>
                    <a:pt x="21600" y="13835"/>
                    <a:pt x="19636" y="16659"/>
                    <a:pt x="17182" y="18424"/>
                  </a:cubicBezTo>
                  <a:cubicBezTo>
                    <a:pt x="14727" y="20188"/>
                    <a:pt x="11782" y="20894"/>
                    <a:pt x="9082" y="21247"/>
                  </a:cubicBezTo>
                  <a:cubicBezTo>
                    <a:pt x="6382" y="21600"/>
                    <a:pt x="3927" y="21600"/>
                    <a:pt x="2455" y="21247"/>
                  </a:cubicBezTo>
                  <a:cubicBezTo>
                    <a:pt x="982" y="20894"/>
                    <a:pt x="491" y="20188"/>
                    <a:pt x="0" y="19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6323510" y="7010400"/>
              <a:ext cx="171451" cy="123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4393"/>
                  </a:moveTo>
                  <a:cubicBezTo>
                    <a:pt x="800" y="2929"/>
                    <a:pt x="1600" y="1464"/>
                    <a:pt x="2667" y="732"/>
                  </a:cubicBezTo>
                  <a:cubicBezTo>
                    <a:pt x="3733" y="0"/>
                    <a:pt x="5067" y="0"/>
                    <a:pt x="6400" y="0"/>
                  </a:cubicBezTo>
                  <a:cubicBezTo>
                    <a:pt x="7733" y="0"/>
                    <a:pt x="9067" y="0"/>
                    <a:pt x="9867" y="915"/>
                  </a:cubicBezTo>
                  <a:cubicBezTo>
                    <a:pt x="10667" y="1831"/>
                    <a:pt x="10933" y="3661"/>
                    <a:pt x="10400" y="6224"/>
                  </a:cubicBezTo>
                  <a:cubicBezTo>
                    <a:pt x="9867" y="8786"/>
                    <a:pt x="8533" y="12081"/>
                    <a:pt x="7067" y="14827"/>
                  </a:cubicBezTo>
                  <a:cubicBezTo>
                    <a:pt x="5600" y="17573"/>
                    <a:pt x="4000" y="19769"/>
                    <a:pt x="4800" y="20685"/>
                  </a:cubicBezTo>
                  <a:cubicBezTo>
                    <a:pt x="5600" y="21600"/>
                    <a:pt x="8800" y="21234"/>
                    <a:pt x="12000" y="21051"/>
                  </a:cubicBezTo>
                  <a:cubicBezTo>
                    <a:pt x="15200" y="20868"/>
                    <a:pt x="18400" y="20868"/>
                    <a:pt x="21600" y="20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310060" y="8248650"/>
              <a:ext cx="165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348160" y="8331200"/>
              <a:ext cx="1270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818060" y="7969250"/>
              <a:ext cx="254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184"/>
                    <a:pt x="14400" y="10368"/>
                    <a:pt x="10800" y="13968"/>
                  </a:cubicBezTo>
                  <a:cubicBezTo>
                    <a:pt x="7200" y="17568"/>
                    <a:pt x="3600" y="195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741860" y="8134350"/>
              <a:ext cx="1905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741852" y="8223250"/>
              <a:ext cx="133359" cy="157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84" fill="norm" stroke="1" extrusionOk="0">
                  <a:moveTo>
                    <a:pt x="9114" y="0"/>
                  </a:moveTo>
                  <a:cubicBezTo>
                    <a:pt x="8101" y="3168"/>
                    <a:pt x="7089" y="6336"/>
                    <a:pt x="5739" y="9072"/>
                  </a:cubicBezTo>
                  <a:cubicBezTo>
                    <a:pt x="4389" y="11808"/>
                    <a:pt x="2701" y="14112"/>
                    <a:pt x="1520" y="16128"/>
                  </a:cubicBezTo>
                  <a:cubicBezTo>
                    <a:pt x="339" y="18144"/>
                    <a:pt x="-336" y="19872"/>
                    <a:pt x="170" y="20736"/>
                  </a:cubicBezTo>
                  <a:cubicBezTo>
                    <a:pt x="676" y="21600"/>
                    <a:pt x="2364" y="21600"/>
                    <a:pt x="6076" y="20736"/>
                  </a:cubicBezTo>
                  <a:cubicBezTo>
                    <a:pt x="9789" y="19872"/>
                    <a:pt x="15526" y="18144"/>
                    <a:pt x="21264" y="16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837110" y="8293100"/>
              <a:ext cx="127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867"/>
                    <a:pt x="7200" y="11733"/>
                    <a:pt x="10800" y="15333"/>
                  </a:cubicBezTo>
                  <a:cubicBezTo>
                    <a:pt x="14400" y="18933"/>
                    <a:pt x="18000" y="202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1184070" y="7924800"/>
              <a:ext cx="11024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600" fill="norm" stroke="1" extrusionOk="0">
                  <a:moveTo>
                    <a:pt x="17233" y="0"/>
                  </a:moveTo>
                  <a:cubicBezTo>
                    <a:pt x="15233" y="0"/>
                    <a:pt x="13233" y="0"/>
                    <a:pt x="11033" y="655"/>
                  </a:cubicBezTo>
                  <a:cubicBezTo>
                    <a:pt x="8833" y="1309"/>
                    <a:pt x="6433" y="2618"/>
                    <a:pt x="4033" y="4975"/>
                  </a:cubicBezTo>
                  <a:cubicBezTo>
                    <a:pt x="1633" y="7331"/>
                    <a:pt x="-767" y="10735"/>
                    <a:pt x="233" y="13615"/>
                  </a:cubicBezTo>
                  <a:cubicBezTo>
                    <a:pt x="1233" y="16495"/>
                    <a:pt x="5633" y="18851"/>
                    <a:pt x="9633" y="20095"/>
                  </a:cubicBezTo>
                  <a:cubicBezTo>
                    <a:pt x="13633" y="21338"/>
                    <a:pt x="17233" y="21469"/>
                    <a:pt x="208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1415968" y="7943850"/>
              <a:ext cx="145043" cy="205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72" fill="norm" stroke="1" extrusionOk="0">
                  <a:moveTo>
                    <a:pt x="12060" y="0"/>
                  </a:moveTo>
                  <a:cubicBezTo>
                    <a:pt x="8929" y="4629"/>
                    <a:pt x="5799" y="9257"/>
                    <a:pt x="3764" y="12343"/>
                  </a:cubicBezTo>
                  <a:cubicBezTo>
                    <a:pt x="1729" y="15429"/>
                    <a:pt x="790" y="16971"/>
                    <a:pt x="321" y="18294"/>
                  </a:cubicBezTo>
                  <a:cubicBezTo>
                    <a:pt x="-149" y="19616"/>
                    <a:pt x="-149" y="20718"/>
                    <a:pt x="634" y="21159"/>
                  </a:cubicBezTo>
                  <a:cubicBezTo>
                    <a:pt x="1416" y="21600"/>
                    <a:pt x="2981" y="21380"/>
                    <a:pt x="6581" y="20278"/>
                  </a:cubicBezTo>
                  <a:cubicBezTo>
                    <a:pt x="10181" y="19176"/>
                    <a:pt x="15816" y="17192"/>
                    <a:pt x="21451" y="15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1524090" y="8083550"/>
              <a:ext cx="30571" cy="122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259" fill="norm" stroke="1" extrusionOk="0">
                  <a:moveTo>
                    <a:pt x="16478" y="0"/>
                  </a:moveTo>
                  <a:cubicBezTo>
                    <a:pt x="10718" y="5125"/>
                    <a:pt x="4958" y="10251"/>
                    <a:pt x="2078" y="13912"/>
                  </a:cubicBezTo>
                  <a:cubicBezTo>
                    <a:pt x="-802" y="17573"/>
                    <a:pt x="-802" y="19769"/>
                    <a:pt x="2798" y="20685"/>
                  </a:cubicBezTo>
                  <a:cubicBezTo>
                    <a:pt x="6398" y="21600"/>
                    <a:pt x="13598" y="21234"/>
                    <a:pt x="20798" y="20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1580060" y="7843429"/>
              <a:ext cx="107951" cy="106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4846"/>
                  </a:moveTo>
                  <a:cubicBezTo>
                    <a:pt x="1271" y="3152"/>
                    <a:pt x="2541" y="1458"/>
                    <a:pt x="4235" y="611"/>
                  </a:cubicBezTo>
                  <a:cubicBezTo>
                    <a:pt x="5929" y="-236"/>
                    <a:pt x="8047" y="-236"/>
                    <a:pt x="9529" y="823"/>
                  </a:cubicBezTo>
                  <a:cubicBezTo>
                    <a:pt x="11012" y="1882"/>
                    <a:pt x="11859" y="3999"/>
                    <a:pt x="11859" y="6329"/>
                  </a:cubicBezTo>
                  <a:cubicBezTo>
                    <a:pt x="11859" y="8658"/>
                    <a:pt x="11012" y="11199"/>
                    <a:pt x="9741" y="13740"/>
                  </a:cubicBezTo>
                  <a:cubicBezTo>
                    <a:pt x="8471" y="16282"/>
                    <a:pt x="6776" y="18823"/>
                    <a:pt x="6988" y="20093"/>
                  </a:cubicBezTo>
                  <a:cubicBezTo>
                    <a:pt x="7200" y="21364"/>
                    <a:pt x="9318" y="21364"/>
                    <a:pt x="12071" y="21152"/>
                  </a:cubicBezTo>
                  <a:cubicBezTo>
                    <a:pt x="14824" y="20940"/>
                    <a:pt x="18212" y="20517"/>
                    <a:pt x="21600" y="200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1713410" y="8108950"/>
              <a:ext cx="95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1752690" y="8064500"/>
              <a:ext cx="30571" cy="12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185" fill="norm" stroke="1" extrusionOk="0">
                  <a:moveTo>
                    <a:pt x="16478" y="0"/>
                  </a:moveTo>
                  <a:cubicBezTo>
                    <a:pt x="10718" y="5311"/>
                    <a:pt x="4958" y="10623"/>
                    <a:pt x="2078" y="14341"/>
                  </a:cubicBezTo>
                  <a:cubicBezTo>
                    <a:pt x="-802" y="18059"/>
                    <a:pt x="-802" y="20184"/>
                    <a:pt x="2798" y="20892"/>
                  </a:cubicBezTo>
                  <a:cubicBezTo>
                    <a:pt x="6398" y="21600"/>
                    <a:pt x="13598" y="20892"/>
                    <a:pt x="20798" y="20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1884860" y="8051799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1910260" y="7899400"/>
              <a:ext cx="107951" cy="8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3323"/>
                  </a:moveTo>
                  <a:cubicBezTo>
                    <a:pt x="1694" y="1662"/>
                    <a:pt x="3388" y="0"/>
                    <a:pt x="5082" y="0"/>
                  </a:cubicBezTo>
                  <a:cubicBezTo>
                    <a:pt x="6776" y="0"/>
                    <a:pt x="8471" y="1662"/>
                    <a:pt x="8259" y="5538"/>
                  </a:cubicBezTo>
                  <a:cubicBezTo>
                    <a:pt x="8047" y="9415"/>
                    <a:pt x="5929" y="15508"/>
                    <a:pt x="5929" y="18554"/>
                  </a:cubicBezTo>
                  <a:cubicBezTo>
                    <a:pt x="5929" y="21600"/>
                    <a:pt x="8047" y="21600"/>
                    <a:pt x="11012" y="21323"/>
                  </a:cubicBezTo>
                  <a:cubicBezTo>
                    <a:pt x="13976" y="21046"/>
                    <a:pt x="17788" y="20492"/>
                    <a:pt x="21600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2005510" y="8102600"/>
              <a:ext cx="1206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2054047" y="8077200"/>
              <a:ext cx="34014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3789"/>
                    <a:pt x="-1183" y="7579"/>
                    <a:pt x="1993" y="11179"/>
                  </a:cubicBezTo>
                  <a:cubicBezTo>
                    <a:pt x="5170" y="14779"/>
                    <a:pt x="12793" y="18189"/>
                    <a:pt x="204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2221410" y="8026400"/>
              <a:ext cx="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2208710" y="7908665"/>
              <a:ext cx="101601" cy="75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6" fill="norm" stroke="1" extrusionOk="0">
                  <a:moveTo>
                    <a:pt x="0" y="2699"/>
                  </a:moveTo>
                  <a:cubicBezTo>
                    <a:pt x="2250" y="1531"/>
                    <a:pt x="4500" y="364"/>
                    <a:pt x="6750" y="72"/>
                  </a:cubicBezTo>
                  <a:cubicBezTo>
                    <a:pt x="9000" y="-220"/>
                    <a:pt x="11250" y="364"/>
                    <a:pt x="12600" y="2115"/>
                  </a:cubicBezTo>
                  <a:cubicBezTo>
                    <a:pt x="13950" y="3866"/>
                    <a:pt x="14400" y="6785"/>
                    <a:pt x="13050" y="10288"/>
                  </a:cubicBezTo>
                  <a:cubicBezTo>
                    <a:pt x="11700" y="13791"/>
                    <a:pt x="8550" y="17877"/>
                    <a:pt x="8325" y="19629"/>
                  </a:cubicBezTo>
                  <a:cubicBezTo>
                    <a:pt x="8100" y="21380"/>
                    <a:pt x="10800" y="20796"/>
                    <a:pt x="13500" y="20212"/>
                  </a:cubicBezTo>
                  <a:cubicBezTo>
                    <a:pt x="16200" y="19629"/>
                    <a:pt x="18900" y="19045"/>
                    <a:pt x="21600" y="18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2354760" y="8077200"/>
              <a:ext cx="1143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2399210" y="8032750"/>
              <a:ext cx="127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2538910" y="7977716"/>
              <a:ext cx="165101" cy="180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4270"/>
                  </a:moveTo>
                  <a:cubicBezTo>
                    <a:pt x="554" y="3014"/>
                    <a:pt x="1108" y="1758"/>
                    <a:pt x="2077" y="1005"/>
                  </a:cubicBezTo>
                  <a:cubicBezTo>
                    <a:pt x="3046" y="251"/>
                    <a:pt x="4431" y="0"/>
                    <a:pt x="5954" y="0"/>
                  </a:cubicBezTo>
                  <a:cubicBezTo>
                    <a:pt x="7477" y="0"/>
                    <a:pt x="9138" y="251"/>
                    <a:pt x="10108" y="1005"/>
                  </a:cubicBezTo>
                  <a:cubicBezTo>
                    <a:pt x="11077" y="1758"/>
                    <a:pt x="11354" y="3014"/>
                    <a:pt x="10662" y="5526"/>
                  </a:cubicBezTo>
                  <a:cubicBezTo>
                    <a:pt x="9969" y="8037"/>
                    <a:pt x="8308" y="11805"/>
                    <a:pt x="6923" y="14693"/>
                  </a:cubicBezTo>
                  <a:cubicBezTo>
                    <a:pt x="5538" y="17581"/>
                    <a:pt x="4431" y="19591"/>
                    <a:pt x="4569" y="20595"/>
                  </a:cubicBezTo>
                  <a:cubicBezTo>
                    <a:pt x="4708" y="21600"/>
                    <a:pt x="6092" y="21600"/>
                    <a:pt x="9138" y="21098"/>
                  </a:cubicBezTo>
                  <a:cubicBezTo>
                    <a:pt x="12185" y="20595"/>
                    <a:pt x="16892" y="19591"/>
                    <a:pt x="21600" y="18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2621460" y="7862479"/>
              <a:ext cx="114301" cy="8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3" fill="norm" stroke="1" extrusionOk="0">
                  <a:moveTo>
                    <a:pt x="0" y="5884"/>
                  </a:moveTo>
                  <a:cubicBezTo>
                    <a:pt x="1200" y="3827"/>
                    <a:pt x="2400" y="1770"/>
                    <a:pt x="4000" y="742"/>
                  </a:cubicBezTo>
                  <a:cubicBezTo>
                    <a:pt x="5600" y="-287"/>
                    <a:pt x="7600" y="-287"/>
                    <a:pt x="9000" y="999"/>
                  </a:cubicBezTo>
                  <a:cubicBezTo>
                    <a:pt x="10400" y="2284"/>
                    <a:pt x="11200" y="4856"/>
                    <a:pt x="11000" y="8456"/>
                  </a:cubicBezTo>
                  <a:cubicBezTo>
                    <a:pt x="10800" y="12056"/>
                    <a:pt x="9600" y="16684"/>
                    <a:pt x="10200" y="18999"/>
                  </a:cubicBezTo>
                  <a:cubicBezTo>
                    <a:pt x="10800" y="21313"/>
                    <a:pt x="13200" y="21313"/>
                    <a:pt x="15400" y="20542"/>
                  </a:cubicBezTo>
                  <a:cubicBezTo>
                    <a:pt x="17600" y="19770"/>
                    <a:pt x="19600" y="18227"/>
                    <a:pt x="21600" y="166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2754810" y="7861299"/>
              <a:ext cx="12081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600" fill="norm" stroke="1" extrusionOk="0">
                  <a:moveTo>
                    <a:pt x="0" y="0"/>
                  </a:moveTo>
                  <a:cubicBezTo>
                    <a:pt x="6020" y="2326"/>
                    <a:pt x="12039" y="4652"/>
                    <a:pt x="15934" y="7200"/>
                  </a:cubicBezTo>
                  <a:cubicBezTo>
                    <a:pt x="19830" y="9748"/>
                    <a:pt x="21600" y="12517"/>
                    <a:pt x="18944" y="14954"/>
                  </a:cubicBezTo>
                  <a:cubicBezTo>
                    <a:pt x="16289" y="17391"/>
                    <a:pt x="9207" y="19495"/>
                    <a:pt x="21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3243760" y="8147050"/>
              <a:ext cx="209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8000"/>
                    <a:pt x="7855" y="14400"/>
                    <a:pt x="11455" y="10800"/>
                  </a:cubicBezTo>
                  <a:cubicBezTo>
                    <a:pt x="15055" y="7200"/>
                    <a:pt x="18327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3777160" y="7969250"/>
              <a:ext cx="63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3681910" y="8176122"/>
              <a:ext cx="1714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533" y="12302"/>
                    <a:pt x="9067" y="4448"/>
                    <a:pt x="12667" y="1502"/>
                  </a:cubicBezTo>
                  <a:cubicBezTo>
                    <a:pt x="16267" y="-1443"/>
                    <a:pt x="18933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3726360" y="8255000"/>
              <a:ext cx="12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3823727" y="8235950"/>
              <a:ext cx="61384" cy="157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21600" y="0"/>
                  </a:moveTo>
                  <a:cubicBezTo>
                    <a:pt x="14897" y="4320"/>
                    <a:pt x="8193" y="8640"/>
                    <a:pt x="4469" y="11664"/>
                  </a:cubicBezTo>
                  <a:cubicBezTo>
                    <a:pt x="745" y="14688"/>
                    <a:pt x="0" y="16416"/>
                    <a:pt x="0" y="18000"/>
                  </a:cubicBezTo>
                  <a:cubicBezTo>
                    <a:pt x="0" y="19584"/>
                    <a:pt x="745" y="21024"/>
                    <a:pt x="3724" y="21312"/>
                  </a:cubicBezTo>
                  <a:cubicBezTo>
                    <a:pt x="6703" y="21600"/>
                    <a:pt x="11917" y="20736"/>
                    <a:pt x="15269" y="19440"/>
                  </a:cubicBezTo>
                  <a:cubicBezTo>
                    <a:pt x="18621" y="18144"/>
                    <a:pt x="20110" y="16416"/>
                    <a:pt x="18993" y="15696"/>
                  </a:cubicBezTo>
                  <a:cubicBezTo>
                    <a:pt x="17876" y="14976"/>
                    <a:pt x="14152" y="15264"/>
                    <a:pt x="10428" y="15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4095095" y="7950200"/>
              <a:ext cx="132916" cy="333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510" fill="norm" stroke="1" extrusionOk="0">
                  <a:moveTo>
                    <a:pt x="21193" y="0"/>
                  </a:moveTo>
                  <a:cubicBezTo>
                    <a:pt x="19505" y="0"/>
                    <a:pt x="17818" y="0"/>
                    <a:pt x="15118" y="1230"/>
                  </a:cubicBezTo>
                  <a:cubicBezTo>
                    <a:pt x="12418" y="2461"/>
                    <a:pt x="8705" y="4922"/>
                    <a:pt x="5837" y="7792"/>
                  </a:cubicBezTo>
                  <a:cubicBezTo>
                    <a:pt x="2968" y="10663"/>
                    <a:pt x="943" y="13944"/>
                    <a:pt x="268" y="16268"/>
                  </a:cubicBezTo>
                  <a:cubicBezTo>
                    <a:pt x="-407" y="18592"/>
                    <a:pt x="268" y="19959"/>
                    <a:pt x="1449" y="20711"/>
                  </a:cubicBezTo>
                  <a:cubicBezTo>
                    <a:pt x="2630" y="21463"/>
                    <a:pt x="4318" y="21600"/>
                    <a:pt x="5837" y="21463"/>
                  </a:cubicBezTo>
                  <a:cubicBezTo>
                    <a:pt x="7355" y="21327"/>
                    <a:pt x="8705" y="20916"/>
                    <a:pt x="10055" y="20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4271244" y="8001000"/>
              <a:ext cx="77417" cy="17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81" fill="norm" stroke="1" extrusionOk="0">
                  <a:moveTo>
                    <a:pt x="17849" y="0"/>
                  </a:moveTo>
                  <a:cubicBezTo>
                    <a:pt x="13179" y="3643"/>
                    <a:pt x="8509" y="7287"/>
                    <a:pt x="5298" y="10410"/>
                  </a:cubicBezTo>
                  <a:cubicBezTo>
                    <a:pt x="2087" y="13533"/>
                    <a:pt x="336" y="16135"/>
                    <a:pt x="44" y="18087"/>
                  </a:cubicBezTo>
                  <a:cubicBezTo>
                    <a:pt x="-248" y="20039"/>
                    <a:pt x="920" y="21340"/>
                    <a:pt x="3838" y="21470"/>
                  </a:cubicBezTo>
                  <a:cubicBezTo>
                    <a:pt x="6757" y="21600"/>
                    <a:pt x="11428" y="20559"/>
                    <a:pt x="14638" y="19518"/>
                  </a:cubicBezTo>
                  <a:cubicBezTo>
                    <a:pt x="17849" y="18477"/>
                    <a:pt x="19601" y="17436"/>
                    <a:pt x="21352" y="16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4319995" y="8115300"/>
              <a:ext cx="22316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6171"/>
                    <a:pt x="1066" y="12343"/>
                    <a:pt x="84" y="15943"/>
                  </a:cubicBezTo>
                  <a:cubicBezTo>
                    <a:pt x="-898" y="19543"/>
                    <a:pt x="6957" y="20571"/>
                    <a:pt x="148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4437560" y="8128000"/>
              <a:ext cx="120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4507410" y="8108949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4615360" y="8064500"/>
              <a:ext cx="127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4716960" y="8153400"/>
              <a:ext cx="107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4755060" y="8102600"/>
              <a:ext cx="254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4882060" y="8051800"/>
              <a:ext cx="317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4939210" y="813435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8720"/>
                    <a:pt x="10971" y="15840"/>
                    <a:pt x="14571" y="12240"/>
                  </a:cubicBezTo>
                  <a:cubicBezTo>
                    <a:pt x="18171" y="8640"/>
                    <a:pt x="19886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5002710" y="8096250"/>
              <a:ext cx="190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5097960" y="8042015"/>
              <a:ext cx="107951" cy="142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5280"/>
                  </a:moveTo>
                  <a:cubicBezTo>
                    <a:pt x="1271" y="3692"/>
                    <a:pt x="2541" y="2104"/>
                    <a:pt x="4659" y="1151"/>
                  </a:cubicBezTo>
                  <a:cubicBezTo>
                    <a:pt x="6776" y="198"/>
                    <a:pt x="9741" y="-120"/>
                    <a:pt x="12282" y="39"/>
                  </a:cubicBezTo>
                  <a:cubicBezTo>
                    <a:pt x="14824" y="198"/>
                    <a:pt x="16941" y="833"/>
                    <a:pt x="17365" y="2580"/>
                  </a:cubicBezTo>
                  <a:cubicBezTo>
                    <a:pt x="17788" y="4327"/>
                    <a:pt x="16518" y="7186"/>
                    <a:pt x="15035" y="9251"/>
                  </a:cubicBezTo>
                  <a:cubicBezTo>
                    <a:pt x="13553" y="11315"/>
                    <a:pt x="11859" y="12586"/>
                    <a:pt x="9953" y="14492"/>
                  </a:cubicBezTo>
                  <a:cubicBezTo>
                    <a:pt x="8047" y="16398"/>
                    <a:pt x="5929" y="18939"/>
                    <a:pt x="6776" y="20209"/>
                  </a:cubicBezTo>
                  <a:cubicBezTo>
                    <a:pt x="7624" y="21480"/>
                    <a:pt x="11435" y="21480"/>
                    <a:pt x="14400" y="21162"/>
                  </a:cubicBezTo>
                  <a:cubicBezTo>
                    <a:pt x="17365" y="20845"/>
                    <a:pt x="19482" y="20209"/>
                    <a:pt x="21600" y="19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5212260" y="8026400"/>
              <a:ext cx="65598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5" h="21600" fill="norm" stroke="1" extrusionOk="0">
                  <a:moveTo>
                    <a:pt x="0" y="0"/>
                  </a:moveTo>
                  <a:cubicBezTo>
                    <a:pt x="5891" y="1340"/>
                    <a:pt x="11782" y="2679"/>
                    <a:pt x="15709" y="4940"/>
                  </a:cubicBezTo>
                  <a:cubicBezTo>
                    <a:pt x="19636" y="7200"/>
                    <a:pt x="21600" y="10381"/>
                    <a:pt x="19309" y="13312"/>
                  </a:cubicBezTo>
                  <a:cubicBezTo>
                    <a:pt x="17018" y="16242"/>
                    <a:pt x="10473" y="18921"/>
                    <a:pt x="39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5256710" y="7896406"/>
              <a:ext cx="107951" cy="80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5" fill="norm" stroke="1" extrusionOk="0">
                  <a:moveTo>
                    <a:pt x="0" y="764"/>
                  </a:moveTo>
                  <a:cubicBezTo>
                    <a:pt x="2118" y="224"/>
                    <a:pt x="4235" y="-316"/>
                    <a:pt x="6141" y="224"/>
                  </a:cubicBezTo>
                  <a:cubicBezTo>
                    <a:pt x="8047" y="764"/>
                    <a:pt x="9741" y="2384"/>
                    <a:pt x="9318" y="6164"/>
                  </a:cubicBezTo>
                  <a:cubicBezTo>
                    <a:pt x="8894" y="9944"/>
                    <a:pt x="6353" y="15884"/>
                    <a:pt x="6988" y="18584"/>
                  </a:cubicBezTo>
                  <a:cubicBezTo>
                    <a:pt x="7624" y="21284"/>
                    <a:pt x="11435" y="20744"/>
                    <a:pt x="14400" y="20204"/>
                  </a:cubicBezTo>
                  <a:cubicBezTo>
                    <a:pt x="17365" y="19664"/>
                    <a:pt x="19482" y="19124"/>
                    <a:pt x="21600" y="18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5675810" y="8108950"/>
              <a:ext cx="190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5732960" y="8172450"/>
              <a:ext cx="1841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6084541" y="7874505"/>
              <a:ext cx="124670" cy="16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03" fill="norm" stroke="1" extrusionOk="0">
                  <a:moveTo>
                    <a:pt x="2844" y="3936"/>
                  </a:moveTo>
                  <a:cubicBezTo>
                    <a:pt x="3564" y="2603"/>
                    <a:pt x="4284" y="1269"/>
                    <a:pt x="5904" y="603"/>
                  </a:cubicBezTo>
                  <a:cubicBezTo>
                    <a:pt x="7524" y="-64"/>
                    <a:pt x="10044" y="-64"/>
                    <a:pt x="12204" y="69"/>
                  </a:cubicBezTo>
                  <a:cubicBezTo>
                    <a:pt x="14364" y="203"/>
                    <a:pt x="16164" y="469"/>
                    <a:pt x="17064" y="1403"/>
                  </a:cubicBezTo>
                  <a:cubicBezTo>
                    <a:pt x="17964" y="2336"/>
                    <a:pt x="17964" y="3936"/>
                    <a:pt x="15804" y="6336"/>
                  </a:cubicBezTo>
                  <a:cubicBezTo>
                    <a:pt x="13644" y="8736"/>
                    <a:pt x="9324" y="11936"/>
                    <a:pt x="6624" y="14069"/>
                  </a:cubicBezTo>
                  <a:cubicBezTo>
                    <a:pt x="3924" y="16203"/>
                    <a:pt x="2844" y="17269"/>
                    <a:pt x="1764" y="18336"/>
                  </a:cubicBezTo>
                  <a:cubicBezTo>
                    <a:pt x="684" y="19403"/>
                    <a:pt x="-396" y="20469"/>
                    <a:pt x="144" y="21003"/>
                  </a:cubicBezTo>
                  <a:cubicBezTo>
                    <a:pt x="684" y="21536"/>
                    <a:pt x="2844" y="21536"/>
                    <a:pt x="6624" y="21003"/>
                  </a:cubicBezTo>
                  <a:cubicBezTo>
                    <a:pt x="10404" y="20469"/>
                    <a:pt x="15804" y="19403"/>
                    <a:pt x="21204" y="18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6253660" y="7847377"/>
              <a:ext cx="127001" cy="142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1137"/>
                  </a:moveTo>
                  <a:cubicBezTo>
                    <a:pt x="1800" y="501"/>
                    <a:pt x="3600" y="-134"/>
                    <a:pt x="5580" y="25"/>
                  </a:cubicBezTo>
                  <a:cubicBezTo>
                    <a:pt x="7560" y="184"/>
                    <a:pt x="9720" y="1137"/>
                    <a:pt x="10080" y="3519"/>
                  </a:cubicBezTo>
                  <a:cubicBezTo>
                    <a:pt x="10440" y="5901"/>
                    <a:pt x="9000" y="9713"/>
                    <a:pt x="7560" y="12095"/>
                  </a:cubicBezTo>
                  <a:cubicBezTo>
                    <a:pt x="6120" y="14478"/>
                    <a:pt x="4680" y="15431"/>
                    <a:pt x="3420" y="16542"/>
                  </a:cubicBezTo>
                  <a:cubicBezTo>
                    <a:pt x="2160" y="17654"/>
                    <a:pt x="1080" y="18925"/>
                    <a:pt x="1620" y="19878"/>
                  </a:cubicBezTo>
                  <a:cubicBezTo>
                    <a:pt x="2160" y="20831"/>
                    <a:pt x="4320" y="21466"/>
                    <a:pt x="7920" y="21307"/>
                  </a:cubicBezTo>
                  <a:cubicBezTo>
                    <a:pt x="11520" y="21148"/>
                    <a:pt x="16560" y="20195"/>
                    <a:pt x="21600" y="19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6050460" y="8087222"/>
              <a:ext cx="2984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749" y="12302"/>
                    <a:pt x="9498" y="4448"/>
                    <a:pt x="13098" y="1502"/>
                  </a:cubicBezTo>
                  <a:cubicBezTo>
                    <a:pt x="16698" y="-1443"/>
                    <a:pt x="19149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6158904" y="8147050"/>
              <a:ext cx="113807" cy="154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334" fill="norm" stroke="1" extrusionOk="0">
                  <a:moveTo>
                    <a:pt x="14047" y="0"/>
                  </a:moveTo>
                  <a:cubicBezTo>
                    <a:pt x="12869" y="2919"/>
                    <a:pt x="11691" y="5838"/>
                    <a:pt x="9531" y="8757"/>
                  </a:cubicBezTo>
                  <a:cubicBezTo>
                    <a:pt x="7371" y="11676"/>
                    <a:pt x="4229" y="14595"/>
                    <a:pt x="2265" y="16784"/>
                  </a:cubicBezTo>
                  <a:cubicBezTo>
                    <a:pt x="301" y="18973"/>
                    <a:pt x="-484" y="20432"/>
                    <a:pt x="301" y="21016"/>
                  </a:cubicBezTo>
                  <a:cubicBezTo>
                    <a:pt x="1087" y="21600"/>
                    <a:pt x="3443" y="21308"/>
                    <a:pt x="7174" y="20724"/>
                  </a:cubicBezTo>
                  <a:cubicBezTo>
                    <a:pt x="10905" y="20141"/>
                    <a:pt x="16011" y="19265"/>
                    <a:pt x="21116" y="18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6253660" y="824230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6558460" y="807085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6891600" y="7849547"/>
              <a:ext cx="110419" cy="217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03" fill="norm" stroke="1" extrusionOk="0">
                  <a:moveTo>
                    <a:pt x="18996" y="1776"/>
                  </a:moveTo>
                  <a:cubicBezTo>
                    <a:pt x="20218" y="945"/>
                    <a:pt x="21441" y="115"/>
                    <a:pt x="21237" y="11"/>
                  </a:cubicBezTo>
                  <a:cubicBezTo>
                    <a:pt x="21033" y="-93"/>
                    <a:pt x="19403" y="530"/>
                    <a:pt x="15939" y="2711"/>
                  </a:cubicBezTo>
                  <a:cubicBezTo>
                    <a:pt x="12475" y="4892"/>
                    <a:pt x="7177" y="8630"/>
                    <a:pt x="4120" y="11538"/>
                  </a:cubicBezTo>
                  <a:cubicBezTo>
                    <a:pt x="1064" y="14445"/>
                    <a:pt x="249" y="16522"/>
                    <a:pt x="45" y="18080"/>
                  </a:cubicBezTo>
                  <a:cubicBezTo>
                    <a:pt x="-159" y="19638"/>
                    <a:pt x="249" y="20676"/>
                    <a:pt x="2898" y="21092"/>
                  </a:cubicBezTo>
                  <a:cubicBezTo>
                    <a:pt x="5547" y="21507"/>
                    <a:pt x="10437" y="21299"/>
                    <a:pt x="12883" y="20572"/>
                  </a:cubicBezTo>
                  <a:cubicBezTo>
                    <a:pt x="15328" y="19845"/>
                    <a:pt x="15328" y="18599"/>
                    <a:pt x="14309" y="17665"/>
                  </a:cubicBezTo>
                  <a:cubicBezTo>
                    <a:pt x="13290" y="16730"/>
                    <a:pt x="11252" y="16107"/>
                    <a:pt x="9215" y="15588"/>
                  </a:cubicBezTo>
                  <a:cubicBezTo>
                    <a:pt x="7177" y="15069"/>
                    <a:pt x="5139" y="14653"/>
                    <a:pt x="4732" y="14653"/>
                  </a:cubicBezTo>
                  <a:cubicBezTo>
                    <a:pt x="4324" y="14653"/>
                    <a:pt x="5547" y="15069"/>
                    <a:pt x="6769" y="15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7026905" y="7874000"/>
              <a:ext cx="84006" cy="157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420" fill="norm" stroke="1" extrusionOk="0">
                  <a:moveTo>
                    <a:pt x="14587" y="0"/>
                  </a:moveTo>
                  <a:cubicBezTo>
                    <a:pt x="9846" y="5760"/>
                    <a:pt x="5104" y="11520"/>
                    <a:pt x="2470" y="15120"/>
                  </a:cubicBezTo>
                  <a:cubicBezTo>
                    <a:pt x="-164" y="18720"/>
                    <a:pt x="-691" y="20160"/>
                    <a:pt x="889" y="20880"/>
                  </a:cubicBezTo>
                  <a:cubicBezTo>
                    <a:pt x="2470" y="21600"/>
                    <a:pt x="6158" y="21600"/>
                    <a:pt x="9846" y="20880"/>
                  </a:cubicBezTo>
                  <a:cubicBezTo>
                    <a:pt x="13533" y="20160"/>
                    <a:pt x="17221" y="18720"/>
                    <a:pt x="20909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7072810" y="7956550"/>
              <a:ext cx="190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6848114" y="8147050"/>
              <a:ext cx="269147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060" fill="norm" stroke="1" extrusionOk="0">
                  <a:moveTo>
                    <a:pt x="1207" y="8640"/>
                  </a:moveTo>
                  <a:cubicBezTo>
                    <a:pt x="532" y="12960"/>
                    <a:pt x="-143" y="17280"/>
                    <a:pt x="26" y="19440"/>
                  </a:cubicBezTo>
                  <a:cubicBezTo>
                    <a:pt x="194" y="21600"/>
                    <a:pt x="1207" y="21600"/>
                    <a:pt x="3738" y="19440"/>
                  </a:cubicBezTo>
                  <a:cubicBezTo>
                    <a:pt x="6270" y="17280"/>
                    <a:pt x="10320" y="12960"/>
                    <a:pt x="13526" y="9360"/>
                  </a:cubicBezTo>
                  <a:cubicBezTo>
                    <a:pt x="16732" y="5760"/>
                    <a:pt x="19094" y="2880"/>
                    <a:pt x="214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6884427" y="8223250"/>
              <a:ext cx="42334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851"/>
                    <a:pt x="12960" y="3703"/>
                    <a:pt x="9720" y="6789"/>
                  </a:cubicBezTo>
                  <a:cubicBezTo>
                    <a:pt x="6480" y="9874"/>
                    <a:pt x="4320" y="14194"/>
                    <a:pt x="2700" y="16869"/>
                  </a:cubicBezTo>
                  <a:cubicBezTo>
                    <a:pt x="1080" y="19543"/>
                    <a:pt x="0" y="20571"/>
                    <a:pt x="0" y="21086"/>
                  </a:cubicBezTo>
                  <a:cubicBezTo>
                    <a:pt x="0" y="21600"/>
                    <a:pt x="1080" y="21600"/>
                    <a:pt x="21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6988058" y="8229600"/>
              <a:ext cx="97453" cy="208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96" fill="norm" stroke="1" extrusionOk="0">
                  <a:moveTo>
                    <a:pt x="21159" y="0"/>
                  </a:moveTo>
                  <a:cubicBezTo>
                    <a:pt x="16104" y="3709"/>
                    <a:pt x="11048" y="7418"/>
                    <a:pt x="7372" y="10473"/>
                  </a:cubicBezTo>
                  <a:cubicBezTo>
                    <a:pt x="3695" y="13527"/>
                    <a:pt x="1397" y="15927"/>
                    <a:pt x="478" y="17673"/>
                  </a:cubicBezTo>
                  <a:cubicBezTo>
                    <a:pt x="-441" y="19418"/>
                    <a:pt x="19" y="20509"/>
                    <a:pt x="1397" y="21055"/>
                  </a:cubicBezTo>
                  <a:cubicBezTo>
                    <a:pt x="2776" y="21600"/>
                    <a:pt x="5074" y="21600"/>
                    <a:pt x="7142" y="21273"/>
                  </a:cubicBezTo>
                  <a:cubicBezTo>
                    <a:pt x="9210" y="20945"/>
                    <a:pt x="11048" y="20291"/>
                    <a:pt x="12427" y="19418"/>
                  </a:cubicBezTo>
                  <a:cubicBezTo>
                    <a:pt x="13806" y="18545"/>
                    <a:pt x="14725" y="17455"/>
                    <a:pt x="14265" y="16582"/>
                  </a:cubicBezTo>
                  <a:cubicBezTo>
                    <a:pt x="13806" y="15709"/>
                    <a:pt x="11968" y="15055"/>
                    <a:pt x="9670" y="14618"/>
                  </a:cubicBezTo>
                  <a:cubicBezTo>
                    <a:pt x="7372" y="14182"/>
                    <a:pt x="4614" y="13964"/>
                    <a:pt x="1857" y="13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7218860" y="812165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7218860" y="8191500"/>
              <a:ext cx="69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6806110" y="8318500"/>
              <a:ext cx="2921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74" y="3150"/>
                    <a:pt x="5948" y="6300"/>
                    <a:pt x="9548" y="9900"/>
                  </a:cubicBezTo>
                  <a:cubicBezTo>
                    <a:pt x="13148" y="13500"/>
                    <a:pt x="17374" y="175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7201516" y="8312150"/>
              <a:ext cx="87195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10385" y="0"/>
                  </a:moveTo>
                  <a:cubicBezTo>
                    <a:pt x="7814" y="4800"/>
                    <a:pt x="5242" y="9600"/>
                    <a:pt x="3185" y="13200"/>
                  </a:cubicBezTo>
                  <a:cubicBezTo>
                    <a:pt x="1128" y="16800"/>
                    <a:pt x="-415" y="19200"/>
                    <a:pt x="99" y="20400"/>
                  </a:cubicBezTo>
                  <a:cubicBezTo>
                    <a:pt x="614" y="21600"/>
                    <a:pt x="3185" y="21600"/>
                    <a:pt x="7042" y="21600"/>
                  </a:cubicBezTo>
                  <a:cubicBezTo>
                    <a:pt x="10899" y="21600"/>
                    <a:pt x="16042" y="21600"/>
                    <a:pt x="211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7256960" y="8407400"/>
              <a:ext cx="254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6856910" y="7912100"/>
              <a:ext cx="3048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00" y="2400"/>
                    <a:pt x="4200" y="4800"/>
                    <a:pt x="7275" y="7964"/>
                  </a:cubicBezTo>
                  <a:cubicBezTo>
                    <a:pt x="10350" y="11127"/>
                    <a:pt x="14400" y="15055"/>
                    <a:pt x="16950" y="17455"/>
                  </a:cubicBezTo>
                  <a:cubicBezTo>
                    <a:pt x="19500" y="19855"/>
                    <a:pt x="20550" y="207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6958510" y="7620000"/>
              <a:ext cx="19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92"/>
                    <a:pt x="0" y="12185"/>
                    <a:pt x="3600" y="15785"/>
                  </a:cubicBezTo>
                  <a:cubicBezTo>
                    <a:pt x="7200" y="19385"/>
                    <a:pt x="14400" y="204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7022010" y="7607299"/>
              <a:ext cx="82551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3424"/>
                    <a:pt x="11631" y="6849"/>
                    <a:pt x="8585" y="9615"/>
                  </a:cubicBezTo>
                  <a:cubicBezTo>
                    <a:pt x="5538" y="12380"/>
                    <a:pt x="4431" y="14488"/>
                    <a:pt x="3877" y="16200"/>
                  </a:cubicBezTo>
                  <a:cubicBezTo>
                    <a:pt x="3323" y="17912"/>
                    <a:pt x="3323" y="19229"/>
                    <a:pt x="4985" y="20151"/>
                  </a:cubicBezTo>
                  <a:cubicBezTo>
                    <a:pt x="6646" y="21073"/>
                    <a:pt x="9969" y="21600"/>
                    <a:pt x="13015" y="21600"/>
                  </a:cubicBezTo>
                  <a:cubicBezTo>
                    <a:pt x="16062" y="21600"/>
                    <a:pt x="18831" y="21073"/>
                    <a:pt x="20215" y="20151"/>
                  </a:cubicBezTo>
                  <a:cubicBezTo>
                    <a:pt x="21600" y="19229"/>
                    <a:pt x="21600" y="17912"/>
                    <a:pt x="18000" y="17122"/>
                  </a:cubicBezTo>
                  <a:cubicBezTo>
                    <a:pt x="14400" y="16332"/>
                    <a:pt x="7200" y="16068"/>
                    <a:pt x="0" y="15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7641939" y="7776754"/>
              <a:ext cx="173822" cy="286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66" fill="norm" stroke="1" extrusionOk="0">
                  <a:moveTo>
                    <a:pt x="21371" y="148"/>
                  </a:moveTo>
                  <a:cubicBezTo>
                    <a:pt x="20070" y="-9"/>
                    <a:pt x="18769" y="-167"/>
                    <a:pt x="16817" y="385"/>
                  </a:cubicBezTo>
                  <a:cubicBezTo>
                    <a:pt x="14865" y="937"/>
                    <a:pt x="12263" y="2198"/>
                    <a:pt x="9660" y="4090"/>
                  </a:cubicBezTo>
                  <a:cubicBezTo>
                    <a:pt x="7058" y="5982"/>
                    <a:pt x="4455" y="8505"/>
                    <a:pt x="2894" y="10554"/>
                  </a:cubicBezTo>
                  <a:cubicBezTo>
                    <a:pt x="1332" y="12604"/>
                    <a:pt x="812" y="14180"/>
                    <a:pt x="422" y="15363"/>
                  </a:cubicBezTo>
                  <a:cubicBezTo>
                    <a:pt x="31" y="16545"/>
                    <a:pt x="-229" y="17334"/>
                    <a:pt x="291" y="18280"/>
                  </a:cubicBezTo>
                  <a:cubicBezTo>
                    <a:pt x="812" y="19226"/>
                    <a:pt x="2113" y="20329"/>
                    <a:pt x="3414" y="20881"/>
                  </a:cubicBezTo>
                  <a:cubicBezTo>
                    <a:pt x="4716" y="21433"/>
                    <a:pt x="6017" y="21433"/>
                    <a:pt x="7318" y="21275"/>
                  </a:cubicBezTo>
                  <a:cubicBezTo>
                    <a:pt x="8619" y="21118"/>
                    <a:pt x="9920" y="20802"/>
                    <a:pt x="10961" y="20329"/>
                  </a:cubicBezTo>
                  <a:cubicBezTo>
                    <a:pt x="12002" y="19856"/>
                    <a:pt x="12783" y="19226"/>
                    <a:pt x="13304" y="18516"/>
                  </a:cubicBezTo>
                  <a:cubicBezTo>
                    <a:pt x="13824" y="17807"/>
                    <a:pt x="14084" y="17018"/>
                    <a:pt x="13173" y="16151"/>
                  </a:cubicBezTo>
                  <a:cubicBezTo>
                    <a:pt x="12263" y="15284"/>
                    <a:pt x="10181" y="14338"/>
                    <a:pt x="8099" y="13865"/>
                  </a:cubicBezTo>
                  <a:cubicBezTo>
                    <a:pt x="6017" y="13392"/>
                    <a:pt x="3935" y="13392"/>
                    <a:pt x="2504" y="13707"/>
                  </a:cubicBezTo>
                  <a:cubicBezTo>
                    <a:pt x="1072" y="14023"/>
                    <a:pt x="291" y="14653"/>
                    <a:pt x="422" y="15284"/>
                  </a:cubicBezTo>
                  <a:cubicBezTo>
                    <a:pt x="552" y="15915"/>
                    <a:pt x="1593" y="16545"/>
                    <a:pt x="2634" y="17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7498260" y="8134350"/>
              <a:ext cx="304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6800"/>
                    <a:pt x="7800" y="12000"/>
                    <a:pt x="11400" y="8400"/>
                  </a:cubicBezTo>
                  <a:cubicBezTo>
                    <a:pt x="15000" y="4800"/>
                    <a:pt x="183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7595216" y="8191500"/>
              <a:ext cx="157045" cy="170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51" fill="norm" stroke="1" extrusionOk="0">
                  <a:moveTo>
                    <a:pt x="9272" y="0"/>
                  </a:moveTo>
                  <a:cubicBezTo>
                    <a:pt x="8120" y="4000"/>
                    <a:pt x="6968" y="8000"/>
                    <a:pt x="5672" y="10933"/>
                  </a:cubicBezTo>
                  <a:cubicBezTo>
                    <a:pt x="4376" y="13867"/>
                    <a:pt x="2936" y="15733"/>
                    <a:pt x="1784" y="17333"/>
                  </a:cubicBezTo>
                  <a:cubicBezTo>
                    <a:pt x="632" y="18933"/>
                    <a:pt x="-232" y="20267"/>
                    <a:pt x="56" y="20933"/>
                  </a:cubicBezTo>
                  <a:cubicBezTo>
                    <a:pt x="344" y="21600"/>
                    <a:pt x="1784" y="21600"/>
                    <a:pt x="5528" y="21067"/>
                  </a:cubicBezTo>
                  <a:cubicBezTo>
                    <a:pt x="9272" y="20533"/>
                    <a:pt x="15320" y="19467"/>
                    <a:pt x="21368" y="18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7688760" y="8299450"/>
              <a:ext cx="190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959"/>
                    <a:pt x="12000" y="11917"/>
                    <a:pt x="8400" y="15517"/>
                  </a:cubicBezTo>
                  <a:cubicBezTo>
                    <a:pt x="4800" y="19117"/>
                    <a:pt x="2400" y="203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2" name="Drawing"/>
          <p:cNvGrpSpPr/>
          <p:nvPr/>
        </p:nvGrpSpPr>
        <p:grpSpPr>
          <a:xfrm>
            <a:off x="787933" y="1376821"/>
            <a:ext cx="12191468" cy="7235982"/>
            <a:chOff x="0" y="0"/>
            <a:chExt cx="12191466" cy="7235981"/>
          </a:xfrm>
        </p:grpSpPr>
        <p:sp>
          <p:nvSpPr>
            <p:cNvPr id="1359" name="Line"/>
            <p:cNvSpPr/>
            <p:nvPr/>
          </p:nvSpPr>
          <p:spPr>
            <a:xfrm>
              <a:off x="781092" y="225807"/>
              <a:ext cx="272475" cy="359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46" fill="norm" stroke="1" extrusionOk="0">
                  <a:moveTo>
                    <a:pt x="15784" y="1740"/>
                  </a:moveTo>
                  <a:cubicBezTo>
                    <a:pt x="14959" y="986"/>
                    <a:pt x="14135" y="233"/>
                    <a:pt x="12651" y="44"/>
                  </a:cubicBezTo>
                  <a:cubicBezTo>
                    <a:pt x="11167" y="-144"/>
                    <a:pt x="9023" y="233"/>
                    <a:pt x="6715" y="1865"/>
                  </a:cubicBezTo>
                  <a:cubicBezTo>
                    <a:pt x="4407" y="3498"/>
                    <a:pt x="1933" y="6386"/>
                    <a:pt x="779" y="9526"/>
                  </a:cubicBezTo>
                  <a:cubicBezTo>
                    <a:pt x="-375" y="12665"/>
                    <a:pt x="-210" y="16056"/>
                    <a:pt x="1027" y="18191"/>
                  </a:cubicBezTo>
                  <a:cubicBezTo>
                    <a:pt x="2263" y="20326"/>
                    <a:pt x="4572" y="21205"/>
                    <a:pt x="7622" y="21330"/>
                  </a:cubicBezTo>
                  <a:cubicBezTo>
                    <a:pt x="10672" y="21456"/>
                    <a:pt x="14465" y="20828"/>
                    <a:pt x="16856" y="20137"/>
                  </a:cubicBezTo>
                  <a:cubicBezTo>
                    <a:pt x="19246" y="19447"/>
                    <a:pt x="20236" y="18693"/>
                    <a:pt x="21225" y="179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1111186" y="242173"/>
              <a:ext cx="113831" cy="321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36" fill="norm" stroke="1" extrusionOk="0">
                  <a:moveTo>
                    <a:pt x="1111" y="2121"/>
                  </a:moveTo>
                  <a:cubicBezTo>
                    <a:pt x="711" y="1139"/>
                    <a:pt x="311" y="158"/>
                    <a:pt x="111" y="17"/>
                  </a:cubicBezTo>
                  <a:cubicBezTo>
                    <a:pt x="-89" y="-123"/>
                    <a:pt x="-89" y="578"/>
                    <a:pt x="711" y="3243"/>
                  </a:cubicBezTo>
                  <a:cubicBezTo>
                    <a:pt x="1511" y="5908"/>
                    <a:pt x="3111" y="10537"/>
                    <a:pt x="4911" y="13903"/>
                  </a:cubicBezTo>
                  <a:cubicBezTo>
                    <a:pt x="6711" y="17269"/>
                    <a:pt x="8711" y="19373"/>
                    <a:pt x="10911" y="20425"/>
                  </a:cubicBezTo>
                  <a:cubicBezTo>
                    <a:pt x="13111" y="21477"/>
                    <a:pt x="15511" y="21477"/>
                    <a:pt x="17311" y="21126"/>
                  </a:cubicBezTo>
                  <a:cubicBezTo>
                    <a:pt x="19111" y="20776"/>
                    <a:pt x="20311" y="20074"/>
                    <a:pt x="21511" y="19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1185697" y="387229"/>
              <a:ext cx="166320" cy="175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011" fill="norm" stroke="1" extrusionOk="0">
                  <a:moveTo>
                    <a:pt x="9180" y="4724"/>
                  </a:moveTo>
                  <a:cubicBezTo>
                    <a:pt x="9180" y="3200"/>
                    <a:pt x="9180" y="1675"/>
                    <a:pt x="8497" y="786"/>
                  </a:cubicBezTo>
                  <a:cubicBezTo>
                    <a:pt x="7813" y="-104"/>
                    <a:pt x="6446" y="-358"/>
                    <a:pt x="5079" y="658"/>
                  </a:cubicBezTo>
                  <a:cubicBezTo>
                    <a:pt x="3712" y="1675"/>
                    <a:pt x="2345" y="3962"/>
                    <a:pt x="1388" y="7138"/>
                  </a:cubicBezTo>
                  <a:cubicBezTo>
                    <a:pt x="431" y="10315"/>
                    <a:pt x="-116" y="14381"/>
                    <a:pt x="21" y="16922"/>
                  </a:cubicBezTo>
                  <a:cubicBezTo>
                    <a:pt x="157" y="19463"/>
                    <a:pt x="978" y="20480"/>
                    <a:pt x="2071" y="20861"/>
                  </a:cubicBezTo>
                  <a:cubicBezTo>
                    <a:pt x="3165" y="21242"/>
                    <a:pt x="4532" y="20988"/>
                    <a:pt x="5899" y="19082"/>
                  </a:cubicBezTo>
                  <a:cubicBezTo>
                    <a:pt x="7266" y="17176"/>
                    <a:pt x="8633" y="13618"/>
                    <a:pt x="9454" y="11204"/>
                  </a:cubicBezTo>
                  <a:cubicBezTo>
                    <a:pt x="10274" y="8790"/>
                    <a:pt x="10547" y="7520"/>
                    <a:pt x="11094" y="7647"/>
                  </a:cubicBezTo>
                  <a:cubicBezTo>
                    <a:pt x="11641" y="7774"/>
                    <a:pt x="12461" y="9298"/>
                    <a:pt x="13418" y="10569"/>
                  </a:cubicBezTo>
                  <a:cubicBezTo>
                    <a:pt x="14375" y="11840"/>
                    <a:pt x="15469" y="12856"/>
                    <a:pt x="16836" y="13110"/>
                  </a:cubicBezTo>
                  <a:cubicBezTo>
                    <a:pt x="18203" y="13364"/>
                    <a:pt x="19843" y="12856"/>
                    <a:pt x="21484" y="12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1352379" y="299616"/>
              <a:ext cx="158388" cy="216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92" fill="norm" stroke="1" extrusionOk="0">
                  <a:moveTo>
                    <a:pt x="804" y="8720"/>
                  </a:moveTo>
                  <a:cubicBezTo>
                    <a:pt x="235" y="7681"/>
                    <a:pt x="-333" y="6643"/>
                    <a:pt x="235" y="6539"/>
                  </a:cubicBezTo>
                  <a:cubicBezTo>
                    <a:pt x="804" y="6435"/>
                    <a:pt x="2509" y="7266"/>
                    <a:pt x="4356" y="9447"/>
                  </a:cubicBezTo>
                  <a:cubicBezTo>
                    <a:pt x="6204" y="11627"/>
                    <a:pt x="8193" y="15158"/>
                    <a:pt x="9046" y="17547"/>
                  </a:cubicBezTo>
                  <a:cubicBezTo>
                    <a:pt x="9899" y="19935"/>
                    <a:pt x="9614" y="21181"/>
                    <a:pt x="9188" y="21285"/>
                  </a:cubicBezTo>
                  <a:cubicBezTo>
                    <a:pt x="8762" y="21389"/>
                    <a:pt x="8193" y="20351"/>
                    <a:pt x="7767" y="17651"/>
                  </a:cubicBezTo>
                  <a:cubicBezTo>
                    <a:pt x="7341" y="14951"/>
                    <a:pt x="7056" y="10589"/>
                    <a:pt x="7625" y="7474"/>
                  </a:cubicBezTo>
                  <a:cubicBezTo>
                    <a:pt x="8193" y="4358"/>
                    <a:pt x="9614" y="2489"/>
                    <a:pt x="11035" y="1347"/>
                  </a:cubicBezTo>
                  <a:cubicBezTo>
                    <a:pt x="12456" y="204"/>
                    <a:pt x="13878" y="-211"/>
                    <a:pt x="14730" y="101"/>
                  </a:cubicBezTo>
                  <a:cubicBezTo>
                    <a:pt x="15583" y="412"/>
                    <a:pt x="15867" y="1451"/>
                    <a:pt x="16862" y="4774"/>
                  </a:cubicBezTo>
                  <a:cubicBezTo>
                    <a:pt x="17856" y="8097"/>
                    <a:pt x="19562" y="13704"/>
                    <a:pt x="21267" y="19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1498771" y="242428"/>
              <a:ext cx="3739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3031" y="21600"/>
                  </a:moveTo>
                  <a:cubicBezTo>
                    <a:pt x="758" y="15120"/>
                    <a:pt x="-1516" y="8640"/>
                    <a:pt x="1326" y="5040"/>
                  </a:cubicBezTo>
                  <a:cubicBezTo>
                    <a:pt x="4168" y="1440"/>
                    <a:pt x="12126" y="720"/>
                    <a:pt x="2008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1572753" y="75321"/>
              <a:ext cx="147564" cy="391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54" fill="norm" stroke="1" extrusionOk="0">
                  <a:moveTo>
                    <a:pt x="19384" y="1495"/>
                  </a:moveTo>
                  <a:cubicBezTo>
                    <a:pt x="18167" y="1033"/>
                    <a:pt x="16950" y="571"/>
                    <a:pt x="15581" y="282"/>
                  </a:cubicBezTo>
                  <a:cubicBezTo>
                    <a:pt x="14212" y="-6"/>
                    <a:pt x="12691" y="-122"/>
                    <a:pt x="11322" y="167"/>
                  </a:cubicBezTo>
                  <a:cubicBezTo>
                    <a:pt x="9953" y="456"/>
                    <a:pt x="8736" y="1149"/>
                    <a:pt x="8127" y="3170"/>
                  </a:cubicBezTo>
                  <a:cubicBezTo>
                    <a:pt x="7519" y="5191"/>
                    <a:pt x="7519" y="8541"/>
                    <a:pt x="8279" y="11544"/>
                  </a:cubicBezTo>
                  <a:cubicBezTo>
                    <a:pt x="9040" y="14548"/>
                    <a:pt x="10561" y="17204"/>
                    <a:pt x="11322" y="18821"/>
                  </a:cubicBezTo>
                  <a:cubicBezTo>
                    <a:pt x="12082" y="20438"/>
                    <a:pt x="12082" y="21016"/>
                    <a:pt x="11322" y="21247"/>
                  </a:cubicBezTo>
                  <a:cubicBezTo>
                    <a:pt x="10561" y="21478"/>
                    <a:pt x="9040" y="21362"/>
                    <a:pt x="7063" y="20612"/>
                  </a:cubicBezTo>
                  <a:cubicBezTo>
                    <a:pt x="5085" y="19861"/>
                    <a:pt x="2651" y="18475"/>
                    <a:pt x="1282" y="17493"/>
                  </a:cubicBezTo>
                  <a:cubicBezTo>
                    <a:pt x="-87" y="16511"/>
                    <a:pt x="-391" y="15934"/>
                    <a:pt x="522" y="15356"/>
                  </a:cubicBezTo>
                  <a:cubicBezTo>
                    <a:pt x="1434" y="14779"/>
                    <a:pt x="3564" y="14201"/>
                    <a:pt x="5846" y="13912"/>
                  </a:cubicBezTo>
                  <a:cubicBezTo>
                    <a:pt x="8127" y="13623"/>
                    <a:pt x="10561" y="13623"/>
                    <a:pt x="12234" y="13854"/>
                  </a:cubicBezTo>
                  <a:cubicBezTo>
                    <a:pt x="13908" y="14085"/>
                    <a:pt x="14820" y="14548"/>
                    <a:pt x="15581" y="15356"/>
                  </a:cubicBezTo>
                  <a:cubicBezTo>
                    <a:pt x="16341" y="16165"/>
                    <a:pt x="16950" y="17320"/>
                    <a:pt x="17406" y="18417"/>
                  </a:cubicBezTo>
                  <a:cubicBezTo>
                    <a:pt x="17863" y="19514"/>
                    <a:pt x="18167" y="20554"/>
                    <a:pt x="18319" y="20727"/>
                  </a:cubicBezTo>
                  <a:cubicBezTo>
                    <a:pt x="18471" y="20900"/>
                    <a:pt x="18471" y="20207"/>
                    <a:pt x="18471" y="18533"/>
                  </a:cubicBezTo>
                  <a:cubicBezTo>
                    <a:pt x="18471" y="16858"/>
                    <a:pt x="18471" y="14201"/>
                    <a:pt x="18471" y="12584"/>
                  </a:cubicBezTo>
                  <a:cubicBezTo>
                    <a:pt x="18471" y="10967"/>
                    <a:pt x="18471" y="10389"/>
                    <a:pt x="18927" y="10100"/>
                  </a:cubicBezTo>
                  <a:cubicBezTo>
                    <a:pt x="19384" y="9812"/>
                    <a:pt x="20296" y="9812"/>
                    <a:pt x="21209" y="9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1778601" y="-1"/>
              <a:ext cx="430666" cy="425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00" fill="norm" stroke="1" extrusionOk="0">
                  <a:moveTo>
                    <a:pt x="3104" y="15134"/>
                  </a:moveTo>
                  <a:cubicBezTo>
                    <a:pt x="2683" y="14813"/>
                    <a:pt x="2261" y="14493"/>
                    <a:pt x="1787" y="14653"/>
                  </a:cubicBezTo>
                  <a:cubicBezTo>
                    <a:pt x="1313" y="14813"/>
                    <a:pt x="786" y="15455"/>
                    <a:pt x="418" y="16471"/>
                  </a:cubicBezTo>
                  <a:cubicBezTo>
                    <a:pt x="49" y="17487"/>
                    <a:pt x="-162" y="18877"/>
                    <a:pt x="154" y="19893"/>
                  </a:cubicBezTo>
                  <a:cubicBezTo>
                    <a:pt x="470" y="20908"/>
                    <a:pt x="1313" y="21550"/>
                    <a:pt x="2525" y="21497"/>
                  </a:cubicBezTo>
                  <a:cubicBezTo>
                    <a:pt x="3737" y="21443"/>
                    <a:pt x="5317" y="20695"/>
                    <a:pt x="6371" y="19518"/>
                  </a:cubicBezTo>
                  <a:cubicBezTo>
                    <a:pt x="7424" y="18342"/>
                    <a:pt x="7951" y="16738"/>
                    <a:pt x="8057" y="15722"/>
                  </a:cubicBezTo>
                  <a:cubicBezTo>
                    <a:pt x="8162" y="14706"/>
                    <a:pt x="7846" y="14279"/>
                    <a:pt x="7424" y="14172"/>
                  </a:cubicBezTo>
                  <a:cubicBezTo>
                    <a:pt x="7003" y="14065"/>
                    <a:pt x="6476" y="14279"/>
                    <a:pt x="6160" y="14653"/>
                  </a:cubicBezTo>
                  <a:cubicBezTo>
                    <a:pt x="5844" y="15027"/>
                    <a:pt x="5738" y="15562"/>
                    <a:pt x="6107" y="16150"/>
                  </a:cubicBezTo>
                  <a:cubicBezTo>
                    <a:pt x="6476" y="16738"/>
                    <a:pt x="7319" y="17380"/>
                    <a:pt x="8004" y="17968"/>
                  </a:cubicBezTo>
                  <a:cubicBezTo>
                    <a:pt x="8689" y="18556"/>
                    <a:pt x="9216" y="19091"/>
                    <a:pt x="9690" y="19198"/>
                  </a:cubicBezTo>
                  <a:cubicBezTo>
                    <a:pt x="10164" y="19304"/>
                    <a:pt x="10585" y="18984"/>
                    <a:pt x="11270" y="17700"/>
                  </a:cubicBezTo>
                  <a:cubicBezTo>
                    <a:pt x="11955" y="16417"/>
                    <a:pt x="12903" y="14172"/>
                    <a:pt x="13641" y="11231"/>
                  </a:cubicBezTo>
                  <a:cubicBezTo>
                    <a:pt x="14378" y="8291"/>
                    <a:pt x="14905" y="4655"/>
                    <a:pt x="15221" y="2570"/>
                  </a:cubicBezTo>
                  <a:cubicBezTo>
                    <a:pt x="15538" y="485"/>
                    <a:pt x="15643" y="-50"/>
                    <a:pt x="15643" y="3"/>
                  </a:cubicBezTo>
                  <a:cubicBezTo>
                    <a:pt x="15643" y="57"/>
                    <a:pt x="15538" y="699"/>
                    <a:pt x="15274" y="2891"/>
                  </a:cubicBezTo>
                  <a:cubicBezTo>
                    <a:pt x="15011" y="5083"/>
                    <a:pt x="14589" y="8825"/>
                    <a:pt x="14431" y="11231"/>
                  </a:cubicBezTo>
                  <a:cubicBezTo>
                    <a:pt x="14273" y="13637"/>
                    <a:pt x="14378" y="14706"/>
                    <a:pt x="14589" y="15455"/>
                  </a:cubicBezTo>
                  <a:cubicBezTo>
                    <a:pt x="14800" y="16203"/>
                    <a:pt x="15116" y="16631"/>
                    <a:pt x="15485" y="16685"/>
                  </a:cubicBezTo>
                  <a:cubicBezTo>
                    <a:pt x="15854" y="16738"/>
                    <a:pt x="16275" y="16417"/>
                    <a:pt x="16486" y="15990"/>
                  </a:cubicBezTo>
                  <a:cubicBezTo>
                    <a:pt x="16697" y="15562"/>
                    <a:pt x="16697" y="15027"/>
                    <a:pt x="16275" y="14386"/>
                  </a:cubicBezTo>
                  <a:cubicBezTo>
                    <a:pt x="15854" y="13744"/>
                    <a:pt x="15011" y="12996"/>
                    <a:pt x="14062" y="12461"/>
                  </a:cubicBezTo>
                  <a:cubicBezTo>
                    <a:pt x="13114" y="11926"/>
                    <a:pt x="12060" y="11605"/>
                    <a:pt x="11850" y="11338"/>
                  </a:cubicBezTo>
                  <a:cubicBezTo>
                    <a:pt x="11639" y="11071"/>
                    <a:pt x="12271" y="10857"/>
                    <a:pt x="13167" y="10750"/>
                  </a:cubicBezTo>
                  <a:cubicBezTo>
                    <a:pt x="14062" y="10643"/>
                    <a:pt x="15221" y="10643"/>
                    <a:pt x="16275" y="11071"/>
                  </a:cubicBezTo>
                  <a:cubicBezTo>
                    <a:pt x="17329" y="11499"/>
                    <a:pt x="18277" y="12354"/>
                    <a:pt x="18857" y="13102"/>
                  </a:cubicBezTo>
                  <a:cubicBezTo>
                    <a:pt x="19436" y="13851"/>
                    <a:pt x="19647" y="14493"/>
                    <a:pt x="19858" y="15081"/>
                  </a:cubicBezTo>
                  <a:cubicBezTo>
                    <a:pt x="20068" y="15669"/>
                    <a:pt x="20279" y="16203"/>
                    <a:pt x="20384" y="16150"/>
                  </a:cubicBezTo>
                  <a:cubicBezTo>
                    <a:pt x="20490" y="16097"/>
                    <a:pt x="20490" y="15455"/>
                    <a:pt x="20332" y="14065"/>
                  </a:cubicBezTo>
                  <a:cubicBezTo>
                    <a:pt x="20174" y="12675"/>
                    <a:pt x="19858" y="10536"/>
                    <a:pt x="19752" y="9146"/>
                  </a:cubicBezTo>
                  <a:cubicBezTo>
                    <a:pt x="19647" y="7756"/>
                    <a:pt x="19752" y="7114"/>
                    <a:pt x="20068" y="6740"/>
                  </a:cubicBezTo>
                  <a:cubicBezTo>
                    <a:pt x="20384" y="6366"/>
                    <a:pt x="20911" y="6259"/>
                    <a:pt x="21438" y="6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2222511" y="153528"/>
              <a:ext cx="101601" cy="116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152" fill="norm" stroke="1" extrusionOk="0">
                  <a:moveTo>
                    <a:pt x="15441" y="2314"/>
                  </a:moveTo>
                  <a:cubicBezTo>
                    <a:pt x="10689" y="5400"/>
                    <a:pt x="5937" y="8486"/>
                    <a:pt x="3129" y="11571"/>
                  </a:cubicBezTo>
                  <a:cubicBezTo>
                    <a:pt x="321" y="14657"/>
                    <a:pt x="-543" y="17743"/>
                    <a:pt x="321" y="19479"/>
                  </a:cubicBezTo>
                  <a:cubicBezTo>
                    <a:pt x="1185" y="21214"/>
                    <a:pt x="3777" y="21600"/>
                    <a:pt x="6801" y="20636"/>
                  </a:cubicBezTo>
                  <a:cubicBezTo>
                    <a:pt x="9825" y="19671"/>
                    <a:pt x="13281" y="17357"/>
                    <a:pt x="15873" y="14657"/>
                  </a:cubicBezTo>
                  <a:cubicBezTo>
                    <a:pt x="18465" y="11957"/>
                    <a:pt x="20193" y="8871"/>
                    <a:pt x="20625" y="6364"/>
                  </a:cubicBezTo>
                  <a:cubicBezTo>
                    <a:pt x="21057" y="3857"/>
                    <a:pt x="20193" y="1929"/>
                    <a:pt x="18681" y="964"/>
                  </a:cubicBezTo>
                  <a:cubicBezTo>
                    <a:pt x="17169" y="0"/>
                    <a:pt x="15009" y="0"/>
                    <a:pt x="128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2323566" y="104845"/>
              <a:ext cx="1587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133"/>
                  </a:moveTo>
                  <a:cubicBezTo>
                    <a:pt x="1440" y="5600"/>
                    <a:pt x="2880" y="5067"/>
                    <a:pt x="4320" y="5067"/>
                  </a:cubicBezTo>
                  <a:cubicBezTo>
                    <a:pt x="5760" y="5067"/>
                    <a:pt x="7200" y="5600"/>
                    <a:pt x="8208" y="8000"/>
                  </a:cubicBezTo>
                  <a:cubicBezTo>
                    <a:pt x="9216" y="10400"/>
                    <a:pt x="9792" y="14667"/>
                    <a:pt x="10080" y="17467"/>
                  </a:cubicBezTo>
                  <a:cubicBezTo>
                    <a:pt x="10368" y="20267"/>
                    <a:pt x="10368" y="21600"/>
                    <a:pt x="10224" y="21600"/>
                  </a:cubicBezTo>
                  <a:cubicBezTo>
                    <a:pt x="10080" y="21600"/>
                    <a:pt x="9792" y="20267"/>
                    <a:pt x="10368" y="16800"/>
                  </a:cubicBezTo>
                  <a:cubicBezTo>
                    <a:pt x="10944" y="13333"/>
                    <a:pt x="12384" y="7733"/>
                    <a:pt x="13680" y="4400"/>
                  </a:cubicBezTo>
                  <a:cubicBezTo>
                    <a:pt x="14976" y="1067"/>
                    <a:pt x="16128" y="0"/>
                    <a:pt x="17136" y="0"/>
                  </a:cubicBezTo>
                  <a:cubicBezTo>
                    <a:pt x="18144" y="0"/>
                    <a:pt x="19008" y="1067"/>
                    <a:pt x="19728" y="3733"/>
                  </a:cubicBezTo>
                  <a:cubicBezTo>
                    <a:pt x="20448" y="6400"/>
                    <a:pt x="21024" y="10667"/>
                    <a:pt x="21600" y="149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2520416" y="35772"/>
              <a:ext cx="117782" cy="244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532" fill="norm" stroke="1" extrusionOk="0">
                  <a:moveTo>
                    <a:pt x="15916" y="304"/>
                  </a:moveTo>
                  <a:cubicBezTo>
                    <a:pt x="13642" y="118"/>
                    <a:pt x="11368" y="-68"/>
                    <a:pt x="9284" y="25"/>
                  </a:cubicBezTo>
                  <a:cubicBezTo>
                    <a:pt x="7200" y="118"/>
                    <a:pt x="5305" y="491"/>
                    <a:pt x="6063" y="2260"/>
                  </a:cubicBezTo>
                  <a:cubicBezTo>
                    <a:pt x="6821" y="4029"/>
                    <a:pt x="10232" y="7194"/>
                    <a:pt x="13263" y="9708"/>
                  </a:cubicBezTo>
                  <a:cubicBezTo>
                    <a:pt x="16295" y="12222"/>
                    <a:pt x="18947" y="14084"/>
                    <a:pt x="20274" y="15480"/>
                  </a:cubicBezTo>
                  <a:cubicBezTo>
                    <a:pt x="21600" y="16877"/>
                    <a:pt x="21600" y="17808"/>
                    <a:pt x="18000" y="18739"/>
                  </a:cubicBezTo>
                  <a:cubicBezTo>
                    <a:pt x="14400" y="19670"/>
                    <a:pt x="7200" y="20601"/>
                    <a:pt x="0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1059916" y="439920"/>
              <a:ext cx="1338668" cy="30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55" fill="norm" stroke="1" extrusionOk="0">
                  <a:moveTo>
                    <a:pt x="0" y="21555"/>
                  </a:moveTo>
                  <a:cubicBezTo>
                    <a:pt x="1397" y="19455"/>
                    <a:pt x="2794" y="17355"/>
                    <a:pt x="4139" y="15480"/>
                  </a:cubicBezTo>
                  <a:cubicBezTo>
                    <a:pt x="5485" y="13605"/>
                    <a:pt x="6780" y="11955"/>
                    <a:pt x="8160" y="10380"/>
                  </a:cubicBezTo>
                  <a:cubicBezTo>
                    <a:pt x="9539" y="8805"/>
                    <a:pt x="11004" y="7305"/>
                    <a:pt x="12418" y="6030"/>
                  </a:cubicBezTo>
                  <a:cubicBezTo>
                    <a:pt x="13832" y="4755"/>
                    <a:pt x="15195" y="3705"/>
                    <a:pt x="16473" y="2880"/>
                  </a:cubicBezTo>
                  <a:cubicBezTo>
                    <a:pt x="17750" y="2055"/>
                    <a:pt x="18943" y="1455"/>
                    <a:pt x="19726" y="1005"/>
                  </a:cubicBezTo>
                  <a:cubicBezTo>
                    <a:pt x="20510" y="555"/>
                    <a:pt x="20885" y="255"/>
                    <a:pt x="21157" y="105"/>
                  </a:cubicBezTo>
                  <a:cubicBezTo>
                    <a:pt x="21430" y="-45"/>
                    <a:pt x="21600" y="-45"/>
                    <a:pt x="21532" y="180"/>
                  </a:cubicBezTo>
                  <a:cubicBezTo>
                    <a:pt x="21464" y="405"/>
                    <a:pt x="21157" y="855"/>
                    <a:pt x="20850" y="1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1282166" y="572628"/>
              <a:ext cx="914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20206"/>
                    <a:pt x="3200" y="18813"/>
                    <a:pt x="4975" y="16955"/>
                  </a:cubicBezTo>
                  <a:cubicBezTo>
                    <a:pt x="6750" y="15097"/>
                    <a:pt x="8700" y="12774"/>
                    <a:pt x="10775" y="10568"/>
                  </a:cubicBezTo>
                  <a:cubicBezTo>
                    <a:pt x="12850" y="8361"/>
                    <a:pt x="15050" y="6271"/>
                    <a:pt x="16875" y="4529"/>
                  </a:cubicBezTo>
                  <a:cubicBezTo>
                    <a:pt x="18700" y="2787"/>
                    <a:pt x="20150" y="139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965555" y="1004428"/>
              <a:ext cx="307212" cy="360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98" fill="norm" stroke="1" extrusionOk="0">
                  <a:moveTo>
                    <a:pt x="21473" y="0"/>
                  </a:moveTo>
                  <a:cubicBezTo>
                    <a:pt x="19698" y="253"/>
                    <a:pt x="17922" y="505"/>
                    <a:pt x="15333" y="1389"/>
                  </a:cubicBezTo>
                  <a:cubicBezTo>
                    <a:pt x="12744" y="2274"/>
                    <a:pt x="9341" y="3789"/>
                    <a:pt x="7344" y="4737"/>
                  </a:cubicBezTo>
                  <a:cubicBezTo>
                    <a:pt x="5347" y="5684"/>
                    <a:pt x="4755" y="6063"/>
                    <a:pt x="4089" y="6758"/>
                  </a:cubicBezTo>
                  <a:cubicBezTo>
                    <a:pt x="3424" y="7453"/>
                    <a:pt x="2684" y="8463"/>
                    <a:pt x="2758" y="8968"/>
                  </a:cubicBezTo>
                  <a:cubicBezTo>
                    <a:pt x="2832" y="9474"/>
                    <a:pt x="3720" y="9474"/>
                    <a:pt x="5051" y="9474"/>
                  </a:cubicBezTo>
                  <a:cubicBezTo>
                    <a:pt x="6383" y="9474"/>
                    <a:pt x="8158" y="9474"/>
                    <a:pt x="9415" y="9537"/>
                  </a:cubicBezTo>
                  <a:cubicBezTo>
                    <a:pt x="10673" y="9600"/>
                    <a:pt x="11413" y="9726"/>
                    <a:pt x="11857" y="10105"/>
                  </a:cubicBezTo>
                  <a:cubicBezTo>
                    <a:pt x="12300" y="10484"/>
                    <a:pt x="12448" y="11116"/>
                    <a:pt x="11857" y="11874"/>
                  </a:cubicBezTo>
                  <a:cubicBezTo>
                    <a:pt x="11265" y="12632"/>
                    <a:pt x="9933" y="13516"/>
                    <a:pt x="8084" y="14653"/>
                  </a:cubicBezTo>
                  <a:cubicBezTo>
                    <a:pt x="6235" y="15789"/>
                    <a:pt x="3868" y="17179"/>
                    <a:pt x="2388" y="18126"/>
                  </a:cubicBezTo>
                  <a:cubicBezTo>
                    <a:pt x="909" y="19074"/>
                    <a:pt x="317" y="19579"/>
                    <a:pt x="95" y="20147"/>
                  </a:cubicBezTo>
                  <a:cubicBezTo>
                    <a:pt x="-127" y="20716"/>
                    <a:pt x="21" y="21347"/>
                    <a:pt x="761" y="21474"/>
                  </a:cubicBezTo>
                  <a:cubicBezTo>
                    <a:pt x="1500" y="21600"/>
                    <a:pt x="2832" y="21221"/>
                    <a:pt x="5717" y="20653"/>
                  </a:cubicBezTo>
                  <a:cubicBezTo>
                    <a:pt x="8602" y="20084"/>
                    <a:pt x="13040" y="19326"/>
                    <a:pt x="17478" y="18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2285466" y="1066390"/>
              <a:ext cx="222251" cy="268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2654"/>
                  </a:moveTo>
                  <a:cubicBezTo>
                    <a:pt x="0" y="1641"/>
                    <a:pt x="0" y="629"/>
                    <a:pt x="514" y="207"/>
                  </a:cubicBezTo>
                  <a:cubicBezTo>
                    <a:pt x="1029" y="-215"/>
                    <a:pt x="2057" y="-46"/>
                    <a:pt x="3600" y="1219"/>
                  </a:cubicBezTo>
                  <a:cubicBezTo>
                    <a:pt x="5143" y="2485"/>
                    <a:pt x="7200" y="4847"/>
                    <a:pt x="10286" y="8391"/>
                  </a:cubicBezTo>
                  <a:cubicBezTo>
                    <a:pt x="13371" y="11935"/>
                    <a:pt x="17486" y="16660"/>
                    <a:pt x="21600" y="21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2418816" y="1055228"/>
              <a:ext cx="952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371"/>
                    <a:pt x="12000" y="8743"/>
                    <a:pt x="8400" y="12343"/>
                  </a:cubicBezTo>
                  <a:cubicBezTo>
                    <a:pt x="4800" y="15943"/>
                    <a:pt x="2400" y="187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2583916" y="1283828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2609316" y="1169528"/>
              <a:ext cx="57151" cy="3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fill="norm" stroke="1" extrusionOk="0">
                  <a:moveTo>
                    <a:pt x="12000" y="0"/>
                  </a:moveTo>
                  <a:cubicBezTo>
                    <a:pt x="8800" y="4320"/>
                    <a:pt x="5600" y="8640"/>
                    <a:pt x="5600" y="12960"/>
                  </a:cubicBezTo>
                  <a:cubicBezTo>
                    <a:pt x="5600" y="17280"/>
                    <a:pt x="8800" y="21600"/>
                    <a:pt x="12800" y="20880"/>
                  </a:cubicBezTo>
                  <a:cubicBezTo>
                    <a:pt x="16800" y="20160"/>
                    <a:pt x="21600" y="14400"/>
                    <a:pt x="21600" y="10800"/>
                  </a:cubicBezTo>
                  <a:cubicBezTo>
                    <a:pt x="21600" y="7200"/>
                    <a:pt x="16800" y="5760"/>
                    <a:pt x="12400" y="5760"/>
                  </a:cubicBezTo>
                  <a:cubicBezTo>
                    <a:pt x="8000" y="5760"/>
                    <a:pt x="4000" y="7200"/>
                    <a:pt x="0" y="8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3079216" y="1169528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3110966" y="1271128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4400"/>
                    <a:pt x="8914" y="7200"/>
                    <a:pt x="12514" y="3600"/>
                  </a:cubicBezTo>
                  <a:cubicBezTo>
                    <a:pt x="16114" y="0"/>
                    <a:pt x="1885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3733629" y="1052654"/>
              <a:ext cx="154155" cy="252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282" fill="norm" stroke="1" extrusionOk="0">
                  <a:moveTo>
                    <a:pt x="1701" y="6644"/>
                  </a:moveTo>
                  <a:cubicBezTo>
                    <a:pt x="1993" y="10928"/>
                    <a:pt x="2285" y="15213"/>
                    <a:pt x="2431" y="17801"/>
                  </a:cubicBezTo>
                  <a:cubicBezTo>
                    <a:pt x="2577" y="20389"/>
                    <a:pt x="2577" y="21282"/>
                    <a:pt x="2285" y="21282"/>
                  </a:cubicBezTo>
                  <a:cubicBezTo>
                    <a:pt x="1993" y="21282"/>
                    <a:pt x="1409" y="20389"/>
                    <a:pt x="826" y="17533"/>
                  </a:cubicBezTo>
                  <a:cubicBezTo>
                    <a:pt x="242" y="14677"/>
                    <a:pt x="-342" y="9857"/>
                    <a:pt x="242" y="6555"/>
                  </a:cubicBezTo>
                  <a:cubicBezTo>
                    <a:pt x="826" y="3252"/>
                    <a:pt x="2577" y="1467"/>
                    <a:pt x="5788" y="575"/>
                  </a:cubicBezTo>
                  <a:cubicBezTo>
                    <a:pt x="8999" y="-318"/>
                    <a:pt x="13669" y="-318"/>
                    <a:pt x="16734" y="1646"/>
                  </a:cubicBezTo>
                  <a:cubicBezTo>
                    <a:pt x="19799" y="3609"/>
                    <a:pt x="21258" y="7537"/>
                    <a:pt x="21258" y="10839"/>
                  </a:cubicBezTo>
                  <a:cubicBezTo>
                    <a:pt x="21258" y="14142"/>
                    <a:pt x="19799" y="16819"/>
                    <a:pt x="18339" y="19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4006316" y="1169528"/>
              <a:ext cx="44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4171416" y="956060"/>
              <a:ext cx="171451" cy="321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1956"/>
                  </a:moveTo>
                  <a:cubicBezTo>
                    <a:pt x="0" y="1109"/>
                    <a:pt x="0" y="262"/>
                    <a:pt x="667" y="50"/>
                  </a:cubicBezTo>
                  <a:cubicBezTo>
                    <a:pt x="1333" y="-162"/>
                    <a:pt x="2667" y="262"/>
                    <a:pt x="5067" y="2167"/>
                  </a:cubicBezTo>
                  <a:cubicBezTo>
                    <a:pt x="7467" y="4073"/>
                    <a:pt x="10933" y="7462"/>
                    <a:pt x="13867" y="10920"/>
                  </a:cubicBezTo>
                  <a:cubicBezTo>
                    <a:pt x="16800" y="14379"/>
                    <a:pt x="19200" y="17909"/>
                    <a:pt x="21600" y="21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4251288" y="966328"/>
              <a:ext cx="16142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21394" y="0"/>
                  </a:moveTo>
                  <a:cubicBezTo>
                    <a:pt x="18869" y="1080"/>
                    <a:pt x="16345" y="2160"/>
                    <a:pt x="13259" y="4260"/>
                  </a:cubicBezTo>
                  <a:cubicBezTo>
                    <a:pt x="10173" y="6360"/>
                    <a:pt x="6526" y="9480"/>
                    <a:pt x="4142" y="12240"/>
                  </a:cubicBezTo>
                  <a:cubicBezTo>
                    <a:pt x="1758" y="15000"/>
                    <a:pt x="636" y="17400"/>
                    <a:pt x="215" y="18900"/>
                  </a:cubicBezTo>
                  <a:cubicBezTo>
                    <a:pt x="-206" y="20400"/>
                    <a:pt x="75" y="21000"/>
                    <a:pt x="3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4488916" y="1201278"/>
              <a:ext cx="1" cy="1206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4527016" y="1080628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5714466" y="966328"/>
              <a:ext cx="3810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057"/>
                    <a:pt x="5760" y="4114"/>
                    <a:pt x="8580" y="6686"/>
                  </a:cubicBezTo>
                  <a:cubicBezTo>
                    <a:pt x="11400" y="9257"/>
                    <a:pt x="14160" y="12343"/>
                    <a:pt x="16320" y="14914"/>
                  </a:cubicBezTo>
                  <a:cubicBezTo>
                    <a:pt x="18480" y="17486"/>
                    <a:pt x="20040" y="195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5803366" y="966328"/>
              <a:ext cx="311151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90" y="1108"/>
                    <a:pt x="17780" y="2215"/>
                    <a:pt x="15282" y="4075"/>
                  </a:cubicBezTo>
                  <a:cubicBezTo>
                    <a:pt x="12784" y="5934"/>
                    <a:pt x="9698" y="8545"/>
                    <a:pt x="7273" y="11196"/>
                  </a:cubicBezTo>
                  <a:cubicBezTo>
                    <a:pt x="4849" y="13846"/>
                    <a:pt x="3086" y="16536"/>
                    <a:pt x="1984" y="18277"/>
                  </a:cubicBezTo>
                  <a:cubicBezTo>
                    <a:pt x="882" y="20018"/>
                    <a:pt x="441" y="208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1892295" y="2071228"/>
              <a:ext cx="253472" cy="41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11" fill="norm" stroke="1" extrusionOk="0">
                  <a:moveTo>
                    <a:pt x="21377" y="0"/>
                  </a:moveTo>
                  <a:cubicBezTo>
                    <a:pt x="19413" y="548"/>
                    <a:pt x="17450" y="1096"/>
                    <a:pt x="14326" y="2467"/>
                  </a:cubicBezTo>
                  <a:cubicBezTo>
                    <a:pt x="11202" y="3838"/>
                    <a:pt x="6917" y="6030"/>
                    <a:pt x="4508" y="7346"/>
                  </a:cubicBezTo>
                  <a:cubicBezTo>
                    <a:pt x="2098" y="8662"/>
                    <a:pt x="1562" y="9101"/>
                    <a:pt x="1205" y="9594"/>
                  </a:cubicBezTo>
                  <a:cubicBezTo>
                    <a:pt x="848" y="10087"/>
                    <a:pt x="670" y="10636"/>
                    <a:pt x="1027" y="10964"/>
                  </a:cubicBezTo>
                  <a:cubicBezTo>
                    <a:pt x="1384" y="11293"/>
                    <a:pt x="2276" y="11403"/>
                    <a:pt x="3794" y="11458"/>
                  </a:cubicBezTo>
                  <a:cubicBezTo>
                    <a:pt x="5311" y="11513"/>
                    <a:pt x="7453" y="11513"/>
                    <a:pt x="8970" y="11622"/>
                  </a:cubicBezTo>
                  <a:cubicBezTo>
                    <a:pt x="10488" y="11732"/>
                    <a:pt x="11380" y="11951"/>
                    <a:pt x="11827" y="12335"/>
                  </a:cubicBezTo>
                  <a:cubicBezTo>
                    <a:pt x="12273" y="12719"/>
                    <a:pt x="12273" y="13267"/>
                    <a:pt x="11202" y="14089"/>
                  </a:cubicBezTo>
                  <a:cubicBezTo>
                    <a:pt x="10131" y="14912"/>
                    <a:pt x="7989" y="16008"/>
                    <a:pt x="6025" y="16995"/>
                  </a:cubicBezTo>
                  <a:cubicBezTo>
                    <a:pt x="4061" y="17982"/>
                    <a:pt x="2276" y="18859"/>
                    <a:pt x="1205" y="19572"/>
                  </a:cubicBezTo>
                  <a:cubicBezTo>
                    <a:pt x="134" y="20284"/>
                    <a:pt x="-223" y="20832"/>
                    <a:pt x="134" y="21161"/>
                  </a:cubicBezTo>
                  <a:cubicBezTo>
                    <a:pt x="491" y="21490"/>
                    <a:pt x="1562" y="21600"/>
                    <a:pt x="4240" y="21436"/>
                  </a:cubicBezTo>
                  <a:cubicBezTo>
                    <a:pt x="6917" y="21271"/>
                    <a:pt x="11202" y="20832"/>
                    <a:pt x="14237" y="20449"/>
                  </a:cubicBezTo>
                  <a:cubicBezTo>
                    <a:pt x="17271" y="20065"/>
                    <a:pt x="19056" y="19736"/>
                    <a:pt x="20841" y="19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2298671" y="2087761"/>
              <a:ext cx="221746" cy="34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11" fill="norm" stroke="1" extrusionOk="0">
                  <a:moveTo>
                    <a:pt x="21551" y="1342"/>
                  </a:moveTo>
                  <a:cubicBezTo>
                    <a:pt x="20934" y="815"/>
                    <a:pt x="20317" y="288"/>
                    <a:pt x="18877" y="91"/>
                  </a:cubicBezTo>
                  <a:cubicBezTo>
                    <a:pt x="17437" y="-107"/>
                    <a:pt x="15174" y="25"/>
                    <a:pt x="12705" y="420"/>
                  </a:cubicBezTo>
                  <a:cubicBezTo>
                    <a:pt x="10237" y="815"/>
                    <a:pt x="7562" y="1473"/>
                    <a:pt x="5608" y="2066"/>
                  </a:cubicBezTo>
                  <a:cubicBezTo>
                    <a:pt x="3654" y="2659"/>
                    <a:pt x="2420" y="3186"/>
                    <a:pt x="1700" y="4108"/>
                  </a:cubicBezTo>
                  <a:cubicBezTo>
                    <a:pt x="980" y="5030"/>
                    <a:pt x="774" y="6347"/>
                    <a:pt x="568" y="8981"/>
                  </a:cubicBezTo>
                  <a:cubicBezTo>
                    <a:pt x="362" y="11615"/>
                    <a:pt x="157" y="15566"/>
                    <a:pt x="54" y="17871"/>
                  </a:cubicBezTo>
                  <a:cubicBezTo>
                    <a:pt x="-49" y="20176"/>
                    <a:pt x="-49" y="20834"/>
                    <a:pt x="465" y="21164"/>
                  </a:cubicBezTo>
                  <a:cubicBezTo>
                    <a:pt x="980" y="21493"/>
                    <a:pt x="2008" y="21493"/>
                    <a:pt x="4477" y="21164"/>
                  </a:cubicBezTo>
                  <a:cubicBezTo>
                    <a:pt x="6945" y="20834"/>
                    <a:pt x="10854" y="20176"/>
                    <a:pt x="14762" y="19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2329916" y="2261728"/>
              <a:ext cx="158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4" y="17280"/>
                    <a:pt x="4608" y="12960"/>
                    <a:pt x="8208" y="9360"/>
                  </a:cubicBezTo>
                  <a:cubicBezTo>
                    <a:pt x="11808" y="5760"/>
                    <a:pt x="16704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2560494" y="2071228"/>
              <a:ext cx="232973" cy="383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86" fill="norm" stroke="1" extrusionOk="0">
                  <a:moveTo>
                    <a:pt x="21418" y="712"/>
                  </a:moveTo>
                  <a:cubicBezTo>
                    <a:pt x="20640" y="356"/>
                    <a:pt x="19861" y="0"/>
                    <a:pt x="18013" y="0"/>
                  </a:cubicBezTo>
                  <a:cubicBezTo>
                    <a:pt x="16164" y="0"/>
                    <a:pt x="13245" y="356"/>
                    <a:pt x="11202" y="653"/>
                  </a:cubicBezTo>
                  <a:cubicBezTo>
                    <a:pt x="9159" y="949"/>
                    <a:pt x="7991" y="1187"/>
                    <a:pt x="7213" y="1602"/>
                  </a:cubicBezTo>
                  <a:cubicBezTo>
                    <a:pt x="6434" y="2018"/>
                    <a:pt x="6045" y="2611"/>
                    <a:pt x="5656" y="4273"/>
                  </a:cubicBezTo>
                  <a:cubicBezTo>
                    <a:pt x="5267" y="5934"/>
                    <a:pt x="4877" y="8664"/>
                    <a:pt x="3904" y="11453"/>
                  </a:cubicBezTo>
                  <a:cubicBezTo>
                    <a:pt x="2932" y="14242"/>
                    <a:pt x="1375" y="17090"/>
                    <a:pt x="596" y="18811"/>
                  </a:cubicBezTo>
                  <a:cubicBezTo>
                    <a:pt x="-182" y="20532"/>
                    <a:pt x="-182" y="21125"/>
                    <a:pt x="499" y="21363"/>
                  </a:cubicBezTo>
                  <a:cubicBezTo>
                    <a:pt x="1180" y="21600"/>
                    <a:pt x="2542" y="21481"/>
                    <a:pt x="5169" y="21125"/>
                  </a:cubicBezTo>
                  <a:cubicBezTo>
                    <a:pt x="7796" y="20769"/>
                    <a:pt x="11688" y="20176"/>
                    <a:pt x="15580" y="19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2799816" y="2128378"/>
              <a:ext cx="1714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33" y="1200"/>
                    <a:pt x="4267" y="2400"/>
                    <a:pt x="7200" y="5229"/>
                  </a:cubicBezTo>
                  <a:cubicBezTo>
                    <a:pt x="10133" y="8057"/>
                    <a:pt x="13867" y="12514"/>
                    <a:pt x="16400" y="15514"/>
                  </a:cubicBezTo>
                  <a:cubicBezTo>
                    <a:pt x="18933" y="18514"/>
                    <a:pt x="20267" y="200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2844266" y="2077578"/>
              <a:ext cx="1333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045"/>
                    <a:pt x="16800" y="2090"/>
                    <a:pt x="14400" y="4065"/>
                  </a:cubicBezTo>
                  <a:cubicBezTo>
                    <a:pt x="12000" y="6039"/>
                    <a:pt x="9600" y="8942"/>
                    <a:pt x="7200" y="12019"/>
                  </a:cubicBezTo>
                  <a:cubicBezTo>
                    <a:pt x="4800" y="15097"/>
                    <a:pt x="2400" y="1834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3047466" y="2318878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3085566" y="223632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3168116" y="2011212"/>
              <a:ext cx="145638" cy="46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537" fill="norm" stroke="1" extrusionOk="0">
                  <a:moveTo>
                    <a:pt x="0" y="2478"/>
                  </a:moveTo>
                  <a:cubicBezTo>
                    <a:pt x="1851" y="1696"/>
                    <a:pt x="3703" y="914"/>
                    <a:pt x="6326" y="475"/>
                  </a:cubicBezTo>
                  <a:cubicBezTo>
                    <a:pt x="8949" y="35"/>
                    <a:pt x="12343" y="-63"/>
                    <a:pt x="14657" y="35"/>
                  </a:cubicBezTo>
                  <a:cubicBezTo>
                    <a:pt x="16971" y="132"/>
                    <a:pt x="18206" y="426"/>
                    <a:pt x="18823" y="817"/>
                  </a:cubicBezTo>
                  <a:cubicBezTo>
                    <a:pt x="19440" y="1208"/>
                    <a:pt x="19440" y="1696"/>
                    <a:pt x="18977" y="3504"/>
                  </a:cubicBezTo>
                  <a:cubicBezTo>
                    <a:pt x="18514" y="5313"/>
                    <a:pt x="17589" y="8440"/>
                    <a:pt x="17743" y="11128"/>
                  </a:cubicBezTo>
                  <a:cubicBezTo>
                    <a:pt x="17897" y="13816"/>
                    <a:pt x="19131" y="16064"/>
                    <a:pt x="20057" y="17481"/>
                  </a:cubicBezTo>
                  <a:cubicBezTo>
                    <a:pt x="20983" y="18898"/>
                    <a:pt x="21600" y="19485"/>
                    <a:pt x="20983" y="19924"/>
                  </a:cubicBezTo>
                  <a:cubicBezTo>
                    <a:pt x="20366" y="20364"/>
                    <a:pt x="18514" y="20657"/>
                    <a:pt x="15737" y="20902"/>
                  </a:cubicBezTo>
                  <a:cubicBezTo>
                    <a:pt x="12960" y="21146"/>
                    <a:pt x="9257" y="21342"/>
                    <a:pt x="5554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3936466" y="2255378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3930116" y="2325228"/>
              <a:ext cx="1587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4032" y="15429"/>
                    <a:pt x="8064" y="21600"/>
                    <a:pt x="11664" y="20057"/>
                  </a:cubicBezTo>
                  <a:cubicBezTo>
                    <a:pt x="15264" y="18514"/>
                    <a:pt x="18432" y="92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4305191" y="2091686"/>
              <a:ext cx="114439" cy="248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120" fill="norm" stroke="1" extrusionOk="0">
                  <a:moveTo>
                    <a:pt x="1099" y="6360"/>
                  </a:moveTo>
                  <a:cubicBezTo>
                    <a:pt x="1099" y="10680"/>
                    <a:pt x="1099" y="15000"/>
                    <a:pt x="903" y="17610"/>
                  </a:cubicBezTo>
                  <a:cubicBezTo>
                    <a:pt x="706" y="20220"/>
                    <a:pt x="314" y="21120"/>
                    <a:pt x="117" y="21120"/>
                  </a:cubicBezTo>
                  <a:cubicBezTo>
                    <a:pt x="-79" y="21120"/>
                    <a:pt x="-79" y="20220"/>
                    <a:pt x="510" y="17520"/>
                  </a:cubicBezTo>
                  <a:cubicBezTo>
                    <a:pt x="1099" y="14820"/>
                    <a:pt x="2277" y="10320"/>
                    <a:pt x="4045" y="7080"/>
                  </a:cubicBezTo>
                  <a:cubicBezTo>
                    <a:pt x="5812" y="3840"/>
                    <a:pt x="8168" y="1860"/>
                    <a:pt x="10525" y="780"/>
                  </a:cubicBezTo>
                  <a:cubicBezTo>
                    <a:pt x="12881" y="-300"/>
                    <a:pt x="15237" y="-480"/>
                    <a:pt x="17201" y="1680"/>
                  </a:cubicBezTo>
                  <a:cubicBezTo>
                    <a:pt x="19165" y="3840"/>
                    <a:pt x="20736" y="8340"/>
                    <a:pt x="21128" y="11760"/>
                  </a:cubicBezTo>
                  <a:cubicBezTo>
                    <a:pt x="21521" y="15180"/>
                    <a:pt x="20736" y="17520"/>
                    <a:pt x="19950" y="19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4558766" y="226172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4921510" y="1971745"/>
              <a:ext cx="227807" cy="375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35" fill="norm" stroke="1" extrusionOk="0">
                  <a:moveTo>
                    <a:pt x="21525" y="965"/>
                  </a:moveTo>
                  <a:cubicBezTo>
                    <a:pt x="19725" y="483"/>
                    <a:pt x="17925" y="0"/>
                    <a:pt x="15725" y="0"/>
                  </a:cubicBezTo>
                  <a:cubicBezTo>
                    <a:pt x="13525" y="0"/>
                    <a:pt x="10925" y="483"/>
                    <a:pt x="9025" y="905"/>
                  </a:cubicBezTo>
                  <a:cubicBezTo>
                    <a:pt x="7125" y="1327"/>
                    <a:pt x="5925" y="1689"/>
                    <a:pt x="5125" y="2594"/>
                  </a:cubicBezTo>
                  <a:cubicBezTo>
                    <a:pt x="4325" y="3499"/>
                    <a:pt x="3925" y="4947"/>
                    <a:pt x="3325" y="7421"/>
                  </a:cubicBezTo>
                  <a:cubicBezTo>
                    <a:pt x="2725" y="9895"/>
                    <a:pt x="1925" y="13394"/>
                    <a:pt x="1325" y="15446"/>
                  </a:cubicBezTo>
                  <a:cubicBezTo>
                    <a:pt x="725" y="17497"/>
                    <a:pt x="325" y="18101"/>
                    <a:pt x="125" y="18764"/>
                  </a:cubicBezTo>
                  <a:cubicBezTo>
                    <a:pt x="-75" y="19428"/>
                    <a:pt x="-75" y="20152"/>
                    <a:pt x="425" y="20695"/>
                  </a:cubicBezTo>
                  <a:cubicBezTo>
                    <a:pt x="925" y="21238"/>
                    <a:pt x="1925" y="21600"/>
                    <a:pt x="4425" y="21359"/>
                  </a:cubicBezTo>
                  <a:cubicBezTo>
                    <a:pt x="6925" y="21117"/>
                    <a:pt x="10925" y="20273"/>
                    <a:pt x="14925" y="19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4933416" y="2204578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5171686" y="1963305"/>
              <a:ext cx="241437" cy="40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99" fill="norm" stroke="1" extrusionOk="0">
                  <a:moveTo>
                    <a:pt x="20936" y="3021"/>
                  </a:moveTo>
                  <a:cubicBezTo>
                    <a:pt x="21122" y="2461"/>
                    <a:pt x="21308" y="1902"/>
                    <a:pt x="21215" y="1342"/>
                  </a:cubicBezTo>
                  <a:cubicBezTo>
                    <a:pt x="21122" y="782"/>
                    <a:pt x="20749" y="223"/>
                    <a:pt x="19353" y="55"/>
                  </a:cubicBezTo>
                  <a:cubicBezTo>
                    <a:pt x="17956" y="-113"/>
                    <a:pt x="15536" y="111"/>
                    <a:pt x="13674" y="670"/>
                  </a:cubicBezTo>
                  <a:cubicBezTo>
                    <a:pt x="11811" y="1230"/>
                    <a:pt x="10508" y="2125"/>
                    <a:pt x="9670" y="3468"/>
                  </a:cubicBezTo>
                  <a:cubicBezTo>
                    <a:pt x="8832" y="4811"/>
                    <a:pt x="8460" y="6602"/>
                    <a:pt x="7342" y="8952"/>
                  </a:cubicBezTo>
                  <a:cubicBezTo>
                    <a:pt x="6225" y="11303"/>
                    <a:pt x="4363" y="14212"/>
                    <a:pt x="3153" y="15947"/>
                  </a:cubicBezTo>
                  <a:cubicBezTo>
                    <a:pt x="1942" y="17682"/>
                    <a:pt x="1384" y="18241"/>
                    <a:pt x="825" y="18969"/>
                  </a:cubicBezTo>
                  <a:cubicBezTo>
                    <a:pt x="267" y="19696"/>
                    <a:pt x="-292" y="20592"/>
                    <a:pt x="174" y="21039"/>
                  </a:cubicBezTo>
                  <a:cubicBezTo>
                    <a:pt x="639" y="21487"/>
                    <a:pt x="2129" y="21487"/>
                    <a:pt x="4736" y="21207"/>
                  </a:cubicBezTo>
                  <a:cubicBezTo>
                    <a:pt x="7342" y="20927"/>
                    <a:pt x="11067" y="20368"/>
                    <a:pt x="14791" y="198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5441416" y="2081665"/>
              <a:ext cx="139701" cy="268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180"/>
                  </a:moveTo>
                  <a:cubicBezTo>
                    <a:pt x="1636" y="12"/>
                    <a:pt x="3273" y="-157"/>
                    <a:pt x="4745" y="265"/>
                  </a:cubicBezTo>
                  <a:cubicBezTo>
                    <a:pt x="6218" y="687"/>
                    <a:pt x="7527" y="1699"/>
                    <a:pt x="9818" y="4737"/>
                  </a:cubicBezTo>
                  <a:cubicBezTo>
                    <a:pt x="12109" y="7774"/>
                    <a:pt x="15382" y="12837"/>
                    <a:pt x="17509" y="15959"/>
                  </a:cubicBezTo>
                  <a:cubicBezTo>
                    <a:pt x="19636" y="19080"/>
                    <a:pt x="20618" y="20262"/>
                    <a:pt x="21600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5473166" y="2031528"/>
              <a:ext cx="215901" cy="3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21600" y="98"/>
                  </a:moveTo>
                  <a:cubicBezTo>
                    <a:pt x="20541" y="-32"/>
                    <a:pt x="19482" y="-161"/>
                    <a:pt x="17894" y="615"/>
                  </a:cubicBezTo>
                  <a:cubicBezTo>
                    <a:pt x="16306" y="1391"/>
                    <a:pt x="14188" y="3073"/>
                    <a:pt x="11224" y="5918"/>
                  </a:cubicBezTo>
                  <a:cubicBezTo>
                    <a:pt x="8259" y="8764"/>
                    <a:pt x="4447" y="12773"/>
                    <a:pt x="2435" y="15554"/>
                  </a:cubicBezTo>
                  <a:cubicBezTo>
                    <a:pt x="424" y="18335"/>
                    <a:pt x="212" y="19887"/>
                    <a:pt x="0" y="2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5701766" y="2268078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760"/>
                    <a:pt x="14400" y="11520"/>
                    <a:pt x="10800" y="15120"/>
                  </a:cubicBezTo>
                  <a:cubicBezTo>
                    <a:pt x="7200" y="18720"/>
                    <a:pt x="3600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5803366" y="1985768"/>
              <a:ext cx="206368" cy="377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525" fill="norm" stroke="1" extrusionOk="0">
                  <a:moveTo>
                    <a:pt x="0" y="1976"/>
                  </a:moveTo>
                  <a:cubicBezTo>
                    <a:pt x="648" y="1373"/>
                    <a:pt x="1296" y="770"/>
                    <a:pt x="3564" y="408"/>
                  </a:cubicBezTo>
                  <a:cubicBezTo>
                    <a:pt x="5832" y="46"/>
                    <a:pt x="9720" y="-75"/>
                    <a:pt x="12636" y="46"/>
                  </a:cubicBezTo>
                  <a:cubicBezTo>
                    <a:pt x="15552" y="166"/>
                    <a:pt x="17496" y="528"/>
                    <a:pt x="18576" y="1494"/>
                  </a:cubicBezTo>
                  <a:cubicBezTo>
                    <a:pt x="19656" y="2459"/>
                    <a:pt x="19872" y="4028"/>
                    <a:pt x="19764" y="6200"/>
                  </a:cubicBezTo>
                  <a:cubicBezTo>
                    <a:pt x="19656" y="8372"/>
                    <a:pt x="19224" y="11147"/>
                    <a:pt x="19332" y="13199"/>
                  </a:cubicBezTo>
                  <a:cubicBezTo>
                    <a:pt x="19440" y="15250"/>
                    <a:pt x="20088" y="16578"/>
                    <a:pt x="20628" y="17724"/>
                  </a:cubicBezTo>
                  <a:cubicBezTo>
                    <a:pt x="21168" y="18870"/>
                    <a:pt x="21600" y="19836"/>
                    <a:pt x="19332" y="20439"/>
                  </a:cubicBezTo>
                  <a:cubicBezTo>
                    <a:pt x="17064" y="21042"/>
                    <a:pt x="12096" y="21284"/>
                    <a:pt x="7128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6859583" y="1925178"/>
              <a:ext cx="950384" cy="320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385" y="8526"/>
                  </a:moveTo>
                  <a:cubicBezTo>
                    <a:pt x="192" y="10800"/>
                    <a:pt x="0" y="13074"/>
                    <a:pt x="0" y="15063"/>
                  </a:cubicBezTo>
                  <a:cubicBezTo>
                    <a:pt x="0" y="17053"/>
                    <a:pt x="192" y="18758"/>
                    <a:pt x="385" y="19895"/>
                  </a:cubicBezTo>
                  <a:cubicBezTo>
                    <a:pt x="577" y="21032"/>
                    <a:pt x="770" y="21600"/>
                    <a:pt x="1131" y="21529"/>
                  </a:cubicBezTo>
                  <a:cubicBezTo>
                    <a:pt x="1491" y="21458"/>
                    <a:pt x="2020" y="20747"/>
                    <a:pt x="2935" y="19113"/>
                  </a:cubicBezTo>
                  <a:cubicBezTo>
                    <a:pt x="3849" y="17479"/>
                    <a:pt x="5147" y="14921"/>
                    <a:pt x="6615" y="12505"/>
                  </a:cubicBezTo>
                  <a:cubicBezTo>
                    <a:pt x="8082" y="10089"/>
                    <a:pt x="9718" y="7816"/>
                    <a:pt x="11449" y="5897"/>
                  </a:cubicBezTo>
                  <a:cubicBezTo>
                    <a:pt x="13181" y="3979"/>
                    <a:pt x="15009" y="2416"/>
                    <a:pt x="16717" y="1492"/>
                  </a:cubicBezTo>
                  <a:cubicBezTo>
                    <a:pt x="18425" y="568"/>
                    <a:pt x="20012" y="28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1098016" y="3258678"/>
              <a:ext cx="2476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2319"/>
                    <a:pt x="5538" y="4637"/>
                    <a:pt x="8400" y="7444"/>
                  </a:cubicBezTo>
                  <a:cubicBezTo>
                    <a:pt x="11262" y="10251"/>
                    <a:pt x="14215" y="13546"/>
                    <a:pt x="16431" y="15986"/>
                  </a:cubicBezTo>
                  <a:cubicBezTo>
                    <a:pt x="18646" y="18427"/>
                    <a:pt x="20123" y="200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1225961" y="3220578"/>
              <a:ext cx="132406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21447" y="0"/>
                  </a:moveTo>
                  <a:cubicBezTo>
                    <a:pt x="18361" y="1362"/>
                    <a:pt x="15276" y="2724"/>
                    <a:pt x="12018" y="5157"/>
                  </a:cubicBezTo>
                  <a:cubicBezTo>
                    <a:pt x="8761" y="7589"/>
                    <a:pt x="5333" y="11092"/>
                    <a:pt x="3104" y="13865"/>
                  </a:cubicBezTo>
                  <a:cubicBezTo>
                    <a:pt x="876" y="16638"/>
                    <a:pt x="-153" y="18681"/>
                    <a:pt x="18" y="19849"/>
                  </a:cubicBezTo>
                  <a:cubicBezTo>
                    <a:pt x="190" y="21016"/>
                    <a:pt x="1561" y="21308"/>
                    <a:pt x="29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1466316" y="3557128"/>
              <a:ext cx="38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948"/>
                    <a:pt x="4800" y="11896"/>
                    <a:pt x="8400" y="15496"/>
                  </a:cubicBezTo>
                  <a:cubicBezTo>
                    <a:pt x="12000" y="19096"/>
                    <a:pt x="16800" y="2034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2034117" y="3311190"/>
              <a:ext cx="156100" cy="292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74" fill="norm" stroke="1" extrusionOk="0">
                  <a:moveTo>
                    <a:pt x="16055" y="11995"/>
                  </a:moveTo>
                  <a:cubicBezTo>
                    <a:pt x="13175" y="10907"/>
                    <a:pt x="10295" y="9819"/>
                    <a:pt x="8279" y="8343"/>
                  </a:cubicBezTo>
                  <a:cubicBezTo>
                    <a:pt x="6263" y="6867"/>
                    <a:pt x="5111" y="5002"/>
                    <a:pt x="5975" y="3526"/>
                  </a:cubicBezTo>
                  <a:cubicBezTo>
                    <a:pt x="6839" y="2050"/>
                    <a:pt x="9719" y="962"/>
                    <a:pt x="11879" y="418"/>
                  </a:cubicBezTo>
                  <a:cubicBezTo>
                    <a:pt x="14039" y="-126"/>
                    <a:pt x="15479" y="-126"/>
                    <a:pt x="16343" y="340"/>
                  </a:cubicBezTo>
                  <a:cubicBezTo>
                    <a:pt x="17207" y="806"/>
                    <a:pt x="17495" y="1739"/>
                    <a:pt x="15479" y="3914"/>
                  </a:cubicBezTo>
                  <a:cubicBezTo>
                    <a:pt x="13463" y="6090"/>
                    <a:pt x="9143" y="9509"/>
                    <a:pt x="6119" y="11917"/>
                  </a:cubicBezTo>
                  <a:cubicBezTo>
                    <a:pt x="3095" y="14326"/>
                    <a:pt x="1367" y="15724"/>
                    <a:pt x="503" y="17045"/>
                  </a:cubicBezTo>
                  <a:cubicBezTo>
                    <a:pt x="-361" y="18366"/>
                    <a:pt x="-361" y="19609"/>
                    <a:pt x="2519" y="20386"/>
                  </a:cubicBezTo>
                  <a:cubicBezTo>
                    <a:pt x="5399" y="21163"/>
                    <a:pt x="11159" y="21474"/>
                    <a:pt x="14759" y="21474"/>
                  </a:cubicBezTo>
                  <a:cubicBezTo>
                    <a:pt x="18359" y="21474"/>
                    <a:pt x="19799" y="21163"/>
                    <a:pt x="21239" y="208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2495016" y="3252328"/>
              <a:ext cx="1968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23" y="2667"/>
                    <a:pt x="4645" y="5333"/>
                    <a:pt x="7781" y="8533"/>
                  </a:cubicBezTo>
                  <a:cubicBezTo>
                    <a:pt x="10916" y="11733"/>
                    <a:pt x="14865" y="15467"/>
                    <a:pt x="17303" y="17733"/>
                  </a:cubicBezTo>
                  <a:cubicBezTo>
                    <a:pt x="19742" y="20000"/>
                    <a:pt x="20671" y="2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2583916" y="3226928"/>
              <a:ext cx="1143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5200" y="1290"/>
                  </a:cubicBezTo>
                  <a:cubicBezTo>
                    <a:pt x="12800" y="2579"/>
                    <a:pt x="10000" y="5158"/>
                    <a:pt x="7400" y="7845"/>
                  </a:cubicBezTo>
                  <a:cubicBezTo>
                    <a:pt x="4800" y="10531"/>
                    <a:pt x="2400" y="13325"/>
                    <a:pt x="1200" y="15636"/>
                  </a:cubicBezTo>
                  <a:cubicBezTo>
                    <a:pt x="0" y="17946"/>
                    <a:pt x="0" y="197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2742666" y="3497898"/>
              <a:ext cx="215901" cy="152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2954"/>
                  </a:moveTo>
                  <a:cubicBezTo>
                    <a:pt x="847" y="2066"/>
                    <a:pt x="1694" y="1178"/>
                    <a:pt x="2647" y="587"/>
                  </a:cubicBezTo>
                  <a:cubicBezTo>
                    <a:pt x="3600" y="-5"/>
                    <a:pt x="4659" y="-301"/>
                    <a:pt x="5400" y="439"/>
                  </a:cubicBezTo>
                  <a:cubicBezTo>
                    <a:pt x="6141" y="1178"/>
                    <a:pt x="6565" y="2954"/>
                    <a:pt x="6459" y="5469"/>
                  </a:cubicBezTo>
                  <a:cubicBezTo>
                    <a:pt x="6353" y="7984"/>
                    <a:pt x="5718" y="11239"/>
                    <a:pt x="5082" y="13606"/>
                  </a:cubicBezTo>
                  <a:cubicBezTo>
                    <a:pt x="4447" y="15973"/>
                    <a:pt x="3812" y="17452"/>
                    <a:pt x="3918" y="18784"/>
                  </a:cubicBezTo>
                  <a:cubicBezTo>
                    <a:pt x="4024" y="20115"/>
                    <a:pt x="4871" y="21299"/>
                    <a:pt x="6459" y="21299"/>
                  </a:cubicBezTo>
                  <a:cubicBezTo>
                    <a:pt x="8047" y="21299"/>
                    <a:pt x="10376" y="20115"/>
                    <a:pt x="13024" y="18932"/>
                  </a:cubicBezTo>
                  <a:cubicBezTo>
                    <a:pt x="15671" y="17748"/>
                    <a:pt x="18635" y="16565"/>
                    <a:pt x="21600" y="15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3312520" y="3348373"/>
              <a:ext cx="458847" cy="212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81" fill="norm" stroke="1" extrusionOk="0">
                  <a:moveTo>
                    <a:pt x="6617" y="11356"/>
                  </a:moveTo>
                  <a:cubicBezTo>
                    <a:pt x="6617" y="10297"/>
                    <a:pt x="6617" y="9239"/>
                    <a:pt x="6567" y="8180"/>
                  </a:cubicBezTo>
                  <a:cubicBezTo>
                    <a:pt x="6518" y="7121"/>
                    <a:pt x="6418" y="6062"/>
                    <a:pt x="5873" y="5745"/>
                  </a:cubicBezTo>
                  <a:cubicBezTo>
                    <a:pt x="5329" y="5427"/>
                    <a:pt x="4338" y="5850"/>
                    <a:pt x="3297" y="7756"/>
                  </a:cubicBezTo>
                  <a:cubicBezTo>
                    <a:pt x="2257" y="9662"/>
                    <a:pt x="1167" y="13050"/>
                    <a:pt x="573" y="15274"/>
                  </a:cubicBezTo>
                  <a:cubicBezTo>
                    <a:pt x="-22" y="17497"/>
                    <a:pt x="-121" y="18556"/>
                    <a:pt x="127" y="19297"/>
                  </a:cubicBezTo>
                  <a:cubicBezTo>
                    <a:pt x="374" y="20039"/>
                    <a:pt x="969" y="20462"/>
                    <a:pt x="1662" y="19933"/>
                  </a:cubicBezTo>
                  <a:cubicBezTo>
                    <a:pt x="2356" y="19403"/>
                    <a:pt x="3149" y="17921"/>
                    <a:pt x="3743" y="16650"/>
                  </a:cubicBezTo>
                  <a:cubicBezTo>
                    <a:pt x="4338" y="15380"/>
                    <a:pt x="4734" y="14321"/>
                    <a:pt x="4883" y="14639"/>
                  </a:cubicBezTo>
                  <a:cubicBezTo>
                    <a:pt x="5031" y="14956"/>
                    <a:pt x="4932" y="16650"/>
                    <a:pt x="4982" y="18027"/>
                  </a:cubicBezTo>
                  <a:cubicBezTo>
                    <a:pt x="5031" y="19403"/>
                    <a:pt x="5229" y="20462"/>
                    <a:pt x="5626" y="20992"/>
                  </a:cubicBezTo>
                  <a:cubicBezTo>
                    <a:pt x="6022" y="21521"/>
                    <a:pt x="6617" y="21521"/>
                    <a:pt x="7459" y="19297"/>
                  </a:cubicBezTo>
                  <a:cubicBezTo>
                    <a:pt x="8301" y="17074"/>
                    <a:pt x="9391" y="12627"/>
                    <a:pt x="9837" y="9239"/>
                  </a:cubicBezTo>
                  <a:cubicBezTo>
                    <a:pt x="10283" y="5850"/>
                    <a:pt x="10085" y="3521"/>
                    <a:pt x="9738" y="2145"/>
                  </a:cubicBezTo>
                  <a:cubicBezTo>
                    <a:pt x="9391" y="768"/>
                    <a:pt x="8896" y="345"/>
                    <a:pt x="8945" y="133"/>
                  </a:cubicBezTo>
                  <a:cubicBezTo>
                    <a:pt x="8995" y="-79"/>
                    <a:pt x="9589" y="-79"/>
                    <a:pt x="10332" y="450"/>
                  </a:cubicBezTo>
                  <a:cubicBezTo>
                    <a:pt x="11075" y="980"/>
                    <a:pt x="11967" y="2039"/>
                    <a:pt x="12363" y="3627"/>
                  </a:cubicBezTo>
                  <a:cubicBezTo>
                    <a:pt x="12760" y="5215"/>
                    <a:pt x="12661" y="7333"/>
                    <a:pt x="12413" y="9239"/>
                  </a:cubicBezTo>
                  <a:cubicBezTo>
                    <a:pt x="12165" y="11145"/>
                    <a:pt x="11769" y="12839"/>
                    <a:pt x="11472" y="14321"/>
                  </a:cubicBezTo>
                  <a:cubicBezTo>
                    <a:pt x="11174" y="15803"/>
                    <a:pt x="10976" y="17074"/>
                    <a:pt x="11075" y="18027"/>
                  </a:cubicBezTo>
                  <a:cubicBezTo>
                    <a:pt x="11174" y="18980"/>
                    <a:pt x="11571" y="19615"/>
                    <a:pt x="12512" y="19297"/>
                  </a:cubicBezTo>
                  <a:cubicBezTo>
                    <a:pt x="13453" y="18980"/>
                    <a:pt x="14940" y="17709"/>
                    <a:pt x="16178" y="15909"/>
                  </a:cubicBezTo>
                  <a:cubicBezTo>
                    <a:pt x="17417" y="14109"/>
                    <a:pt x="18407" y="11780"/>
                    <a:pt x="18952" y="9980"/>
                  </a:cubicBezTo>
                  <a:cubicBezTo>
                    <a:pt x="19497" y="8180"/>
                    <a:pt x="19596" y="6909"/>
                    <a:pt x="19349" y="6592"/>
                  </a:cubicBezTo>
                  <a:cubicBezTo>
                    <a:pt x="19101" y="6274"/>
                    <a:pt x="18507" y="6909"/>
                    <a:pt x="17962" y="7968"/>
                  </a:cubicBezTo>
                  <a:cubicBezTo>
                    <a:pt x="17417" y="9027"/>
                    <a:pt x="16921" y="10509"/>
                    <a:pt x="16773" y="12415"/>
                  </a:cubicBezTo>
                  <a:cubicBezTo>
                    <a:pt x="16624" y="14321"/>
                    <a:pt x="16822" y="16650"/>
                    <a:pt x="17664" y="17921"/>
                  </a:cubicBezTo>
                  <a:cubicBezTo>
                    <a:pt x="18507" y="19192"/>
                    <a:pt x="19993" y="19403"/>
                    <a:pt x="21479" y="19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4342866" y="3392028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4361916" y="3252328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4488916" y="3360278"/>
              <a:ext cx="1" cy="1206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4507966" y="3284078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4586283" y="3112252"/>
              <a:ext cx="188384" cy="358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15775" y="16222"/>
                  </a:moveTo>
                  <a:cubicBezTo>
                    <a:pt x="15290" y="15594"/>
                    <a:pt x="14804" y="14966"/>
                    <a:pt x="13955" y="14590"/>
                  </a:cubicBezTo>
                  <a:cubicBezTo>
                    <a:pt x="13106" y="14213"/>
                    <a:pt x="11892" y="14087"/>
                    <a:pt x="9587" y="14590"/>
                  </a:cubicBezTo>
                  <a:cubicBezTo>
                    <a:pt x="7281" y="15092"/>
                    <a:pt x="3883" y="16222"/>
                    <a:pt x="2063" y="17164"/>
                  </a:cubicBezTo>
                  <a:cubicBezTo>
                    <a:pt x="243" y="18106"/>
                    <a:pt x="0" y="18859"/>
                    <a:pt x="0" y="19613"/>
                  </a:cubicBezTo>
                  <a:cubicBezTo>
                    <a:pt x="0" y="20366"/>
                    <a:pt x="243" y="21120"/>
                    <a:pt x="2427" y="21245"/>
                  </a:cubicBezTo>
                  <a:cubicBezTo>
                    <a:pt x="4611" y="21371"/>
                    <a:pt x="8737" y="20869"/>
                    <a:pt x="12135" y="19299"/>
                  </a:cubicBezTo>
                  <a:cubicBezTo>
                    <a:pt x="15533" y="17729"/>
                    <a:pt x="18202" y="15092"/>
                    <a:pt x="19416" y="11827"/>
                  </a:cubicBezTo>
                  <a:cubicBezTo>
                    <a:pt x="20629" y="8562"/>
                    <a:pt x="20387" y="4669"/>
                    <a:pt x="19901" y="2471"/>
                  </a:cubicBezTo>
                  <a:cubicBezTo>
                    <a:pt x="19416" y="273"/>
                    <a:pt x="18688" y="-229"/>
                    <a:pt x="17960" y="85"/>
                  </a:cubicBezTo>
                  <a:cubicBezTo>
                    <a:pt x="17231" y="399"/>
                    <a:pt x="16503" y="1529"/>
                    <a:pt x="16625" y="4292"/>
                  </a:cubicBezTo>
                  <a:cubicBezTo>
                    <a:pt x="16746" y="7055"/>
                    <a:pt x="17717" y="11450"/>
                    <a:pt x="18688" y="14338"/>
                  </a:cubicBezTo>
                  <a:cubicBezTo>
                    <a:pt x="19658" y="17227"/>
                    <a:pt x="20629" y="18608"/>
                    <a:pt x="21600" y="19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5555716" y="3353928"/>
              <a:ext cx="400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29" y="3600"/>
                    <a:pt x="5257" y="7200"/>
                    <a:pt x="8229" y="7200"/>
                  </a:cubicBezTo>
                  <a:cubicBezTo>
                    <a:pt x="11200" y="7200"/>
                    <a:pt x="14514" y="3600"/>
                    <a:pt x="16800" y="5400"/>
                  </a:cubicBezTo>
                  <a:cubicBezTo>
                    <a:pt x="19086" y="7200"/>
                    <a:pt x="20343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5618943" y="3423778"/>
              <a:ext cx="400324" cy="81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54" fill="norm" stroke="1" extrusionOk="0">
                  <a:moveTo>
                    <a:pt x="1038" y="19938"/>
                  </a:moveTo>
                  <a:cubicBezTo>
                    <a:pt x="469" y="20492"/>
                    <a:pt x="-99" y="21046"/>
                    <a:pt x="15" y="21323"/>
                  </a:cubicBezTo>
                  <a:cubicBezTo>
                    <a:pt x="128" y="21600"/>
                    <a:pt x="924" y="21600"/>
                    <a:pt x="3255" y="19662"/>
                  </a:cubicBezTo>
                  <a:cubicBezTo>
                    <a:pt x="5585" y="17723"/>
                    <a:pt x="9450" y="13846"/>
                    <a:pt x="12747" y="10246"/>
                  </a:cubicBezTo>
                  <a:cubicBezTo>
                    <a:pt x="16044" y="6646"/>
                    <a:pt x="18773" y="3323"/>
                    <a:pt x="2150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5747158" y="3182478"/>
              <a:ext cx="202259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21500" y="0"/>
                  </a:moveTo>
                  <a:cubicBezTo>
                    <a:pt x="17900" y="3869"/>
                    <a:pt x="14300" y="7737"/>
                    <a:pt x="11038" y="10854"/>
                  </a:cubicBezTo>
                  <a:cubicBezTo>
                    <a:pt x="7775" y="13970"/>
                    <a:pt x="4850" y="16334"/>
                    <a:pt x="2937" y="17785"/>
                  </a:cubicBezTo>
                  <a:cubicBezTo>
                    <a:pt x="1025" y="19236"/>
                    <a:pt x="125" y="19773"/>
                    <a:pt x="12" y="20257"/>
                  </a:cubicBezTo>
                  <a:cubicBezTo>
                    <a:pt x="-100" y="20740"/>
                    <a:pt x="575" y="21170"/>
                    <a:pt x="12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7086066" y="3181067"/>
              <a:ext cx="285751" cy="293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103"/>
                  </a:moveTo>
                  <a:cubicBezTo>
                    <a:pt x="800" y="-52"/>
                    <a:pt x="1600" y="-206"/>
                    <a:pt x="3120" y="1028"/>
                  </a:cubicBezTo>
                  <a:cubicBezTo>
                    <a:pt x="4640" y="2263"/>
                    <a:pt x="6880" y="4885"/>
                    <a:pt x="10080" y="8511"/>
                  </a:cubicBezTo>
                  <a:cubicBezTo>
                    <a:pt x="13280" y="12137"/>
                    <a:pt x="17440" y="16765"/>
                    <a:pt x="21600" y="21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7194016" y="3150728"/>
              <a:ext cx="1778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86" y="800"/>
                    <a:pt x="16971" y="1600"/>
                    <a:pt x="14400" y="3543"/>
                  </a:cubicBezTo>
                  <a:cubicBezTo>
                    <a:pt x="11829" y="5486"/>
                    <a:pt x="9000" y="8571"/>
                    <a:pt x="6557" y="11771"/>
                  </a:cubicBezTo>
                  <a:cubicBezTo>
                    <a:pt x="4114" y="14971"/>
                    <a:pt x="2057" y="182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7517866" y="3417428"/>
              <a:ext cx="1" cy="133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7682966" y="3328528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7708366" y="3423778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8019516" y="3176128"/>
              <a:ext cx="1841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79" y="2400"/>
                    <a:pt x="5959" y="4800"/>
                    <a:pt x="8938" y="7575"/>
                  </a:cubicBezTo>
                  <a:cubicBezTo>
                    <a:pt x="11917" y="10350"/>
                    <a:pt x="14897" y="13500"/>
                    <a:pt x="17007" y="15900"/>
                  </a:cubicBezTo>
                  <a:cubicBezTo>
                    <a:pt x="19117" y="18300"/>
                    <a:pt x="20359" y="199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8057616" y="3157078"/>
              <a:ext cx="1968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16" y="2286"/>
                    <a:pt x="14632" y="4571"/>
                    <a:pt x="11148" y="7429"/>
                  </a:cubicBezTo>
                  <a:cubicBezTo>
                    <a:pt x="7665" y="10286"/>
                    <a:pt x="4181" y="13714"/>
                    <a:pt x="2323" y="16171"/>
                  </a:cubicBezTo>
                  <a:cubicBezTo>
                    <a:pt x="465" y="18629"/>
                    <a:pt x="232" y="201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8248116" y="3405324"/>
              <a:ext cx="203201" cy="131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6075"/>
                  </a:moveTo>
                  <a:cubicBezTo>
                    <a:pt x="675" y="4361"/>
                    <a:pt x="1350" y="2647"/>
                    <a:pt x="2250" y="1618"/>
                  </a:cubicBezTo>
                  <a:cubicBezTo>
                    <a:pt x="3150" y="590"/>
                    <a:pt x="4275" y="247"/>
                    <a:pt x="5513" y="75"/>
                  </a:cubicBezTo>
                  <a:cubicBezTo>
                    <a:pt x="6750" y="-96"/>
                    <a:pt x="8100" y="-96"/>
                    <a:pt x="8662" y="1447"/>
                  </a:cubicBezTo>
                  <a:cubicBezTo>
                    <a:pt x="9225" y="2990"/>
                    <a:pt x="9000" y="6075"/>
                    <a:pt x="8550" y="8304"/>
                  </a:cubicBezTo>
                  <a:cubicBezTo>
                    <a:pt x="8100" y="10533"/>
                    <a:pt x="7425" y="11904"/>
                    <a:pt x="6750" y="13961"/>
                  </a:cubicBezTo>
                  <a:cubicBezTo>
                    <a:pt x="6075" y="16018"/>
                    <a:pt x="5400" y="18761"/>
                    <a:pt x="5962" y="20133"/>
                  </a:cubicBezTo>
                  <a:cubicBezTo>
                    <a:pt x="6525" y="21504"/>
                    <a:pt x="8325" y="21504"/>
                    <a:pt x="11138" y="21161"/>
                  </a:cubicBezTo>
                  <a:cubicBezTo>
                    <a:pt x="13950" y="20818"/>
                    <a:pt x="17775" y="20133"/>
                    <a:pt x="21600" y="19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7117816" y="3741278"/>
              <a:ext cx="1295401" cy="164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0"/>
                  </a:moveTo>
                  <a:cubicBezTo>
                    <a:pt x="0" y="2769"/>
                    <a:pt x="0" y="5538"/>
                    <a:pt x="159" y="7754"/>
                  </a:cubicBezTo>
                  <a:cubicBezTo>
                    <a:pt x="318" y="9969"/>
                    <a:pt x="635" y="11631"/>
                    <a:pt x="1412" y="12185"/>
                  </a:cubicBezTo>
                  <a:cubicBezTo>
                    <a:pt x="2188" y="12738"/>
                    <a:pt x="3424" y="12185"/>
                    <a:pt x="4500" y="11077"/>
                  </a:cubicBezTo>
                  <a:cubicBezTo>
                    <a:pt x="5576" y="9969"/>
                    <a:pt x="6494" y="8308"/>
                    <a:pt x="7200" y="7892"/>
                  </a:cubicBezTo>
                  <a:cubicBezTo>
                    <a:pt x="7906" y="7477"/>
                    <a:pt x="8400" y="8308"/>
                    <a:pt x="9141" y="9415"/>
                  </a:cubicBezTo>
                  <a:cubicBezTo>
                    <a:pt x="9882" y="10523"/>
                    <a:pt x="10871" y="11908"/>
                    <a:pt x="11929" y="13569"/>
                  </a:cubicBezTo>
                  <a:cubicBezTo>
                    <a:pt x="12988" y="15231"/>
                    <a:pt x="14118" y="17169"/>
                    <a:pt x="15371" y="18692"/>
                  </a:cubicBezTo>
                  <a:cubicBezTo>
                    <a:pt x="16624" y="20215"/>
                    <a:pt x="18000" y="21323"/>
                    <a:pt x="18971" y="21462"/>
                  </a:cubicBezTo>
                  <a:cubicBezTo>
                    <a:pt x="19941" y="21600"/>
                    <a:pt x="20506" y="20769"/>
                    <a:pt x="20876" y="20354"/>
                  </a:cubicBezTo>
                  <a:cubicBezTo>
                    <a:pt x="21247" y="19938"/>
                    <a:pt x="21424" y="19938"/>
                    <a:pt x="21600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1104366" y="4154028"/>
              <a:ext cx="100711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080"/>
                  </a:moveTo>
                  <a:cubicBezTo>
                    <a:pt x="127" y="8320"/>
                    <a:pt x="254" y="6560"/>
                    <a:pt x="397" y="5520"/>
                  </a:cubicBezTo>
                  <a:cubicBezTo>
                    <a:pt x="540" y="4480"/>
                    <a:pt x="699" y="4160"/>
                    <a:pt x="872" y="3920"/>
                  </a:cubicBezTo>
                  <a:cubicBezTo>
                    <a:pt x="1044" y="3680"/>
                    <a:pt x="1230" y="3520"/>
                    <a:pt x="1412" y="3600"/>
                  </a:cubicBezTo>
                  <a:cubicBezTo>
                    <a:pt x="1593" y="3680"/>
                    <a:pt x="1770" y="4000"/>
                    <a:pt x="1936" y="4320"/>
                  </a:cubicBezTo>
                  <a:cubicBezTo>
                    <a:pt x="2102" y="4640"/>
                    <a:pt x="2256" y="4960"/>
                    <a:pt x="2426" y="5120"/>
                  </a:cubicBezTo>
                  <a:cubicBezTo>
                    <a:pt x="2597" y="5280"/>
                    <a:pt x="2783" y="5280"/>
                    <a:pt x="2946" y="5360"/>
                  </a:cubicBezTo>
                  <a:cubicBezTo>
                    <a:pt x="3110" y="5440"/>
                    <a:pt x="3250" y="5600"/>
                    <a:pt x="3391" y="5680"/>
                  </a:cubicBezTo>
                  <a:cubicBezTo>
                    <a:pt x="3532" y="5760"/>
                    <a:pt x="3673" y="5760"/>
                    <a:pt x="3822" y="5680"/>
                  </a:cubicBezTo>
                  <a:cubicBezTo>
                    <a:pt x="3972" y="5600"/>
                    <a:pt x="4131" y="5440"/>
                    <a:pt x="4301" y="5280"/>
                  </a:cubicBezTo>
                  <a:cubicBezTo>
                    <a:pt x="4472" y="5120"/>
                    <a:pt x="4653" y="4960"/>
                    <a:pt x="4833" y="4800"/>
                  </a:cubicBezTo>
                  <a:cubicBezTo>
                    <a:pt x="5012" y="4640"/>
                    <a:pt x="5189" y="4480"/>
                    <a:pt x="5370" y="4320"/>
                  </a:cubicBezTo>
                  <a:cubicBezTo>
                    <a:pt x="5552" y="4160"/>
                    <a:pt x="5738" y="4000"/>
                    <a:pt x="5927" y="3840"/>
                  </a:cubicBezTo>
                  <a:cubicBezTo>
                    <a:pt x="6115" y="3680"/>
                    <a:pt x="6306" y="3520"/>
                    <a:pt x="6451" y="3440"/>
                  </a:cubicBezTo>
                  <a:cubicBezTo>
                    <a:pt x="6596" y="3360"/>
                    <a:pt x="6696" y="3360"/>
                    <a:pt x="6801" y="3280"/>
                  </a:cubicBezTo>
                  <a:cubicBezTo>
                    <a:pt x="6905" y="3200"/>
                    <a:pt x="7014" y="3040"/>
                    <a:pt x="7121" y="2960"/>
                  </a:cubicBezTo>
                  <a:cubicBezTo>
                    <a:pt x="7227" y="2880"/>
                    <a:pt x="7332" y="2880"/>
                    <a:pt x="7436" y="2800"/>
                  </a:cubicBezTo>
                  <a:cubicBezTo>
                    <a:pt x="7540" y="2720"/>
                    <a:pt x="7645" y="2560"/>
                    <a:pt x="7752" y="2480"/>
                  </a:cubicBezTo>
                  <a:cubicBezTo>
                    <a:pt x="7858" y="2400"/>
                    <a:pt x="7967" y="2400"/>
                    <a:pt x="8088" y="2400"/>
                  </a:cubicBezTo>
                  <a:cubicBezTo>
                    <a:pt x="8208" y="2400"/>
                    <a:pt x="8339" y="2400"/>
                    <a:pt x="8453" y="2320"/>
                  </a:cubicBezTo>
                  <a:cubicBezTo>
                    <a:pt x="8566" y="2240"/>
                    <a:pt x="8662" y="2080"/>
                    <a:pt x="8773" y="2000"/>
                  </a:cubicBezTo>
                  <a:cubicBezTo>
                    <a:pt x="8884" y="1920"/>
                    <a:pt x="9011" y="1920"/>
                    <a:pt x="9141" y="1840"/>
                  </a:cubicBezTo>
                  <a:cubicBezTo>
                    <a:pt x="9270" y="1760"/>
                    <a:pt x="9402" y="1600"/>
                    <a:pt x="9531" y="1440"/>
                  </a:cubicBezTo>
                  <a:cubicBezTo>
                    <a:pt x="9661" y="1280"/>
                    <a:pt x="9788" y="1120"/>
                    <a:pt x="9903" y="1040"/>
                  </a:cubicBezTo>
                  <a:cubicBezTo>
                    <a:pt x="10019" y="960"/>
                    <a:pt x="10124" y="960"/>
                    <a:pt x="10251" y="880"/>
                  </a:cubicBezTo>
                  <a:cubicBezTo>
                    <a:pt x="10378" y="800"/>
                    <a:pt x="10528" y="640"/>
                    <a:pt x="10671" y="560"/>
                  </a:cubicBezTo>
                  <a:cubicBezTo>
                    <a:pt x="10814" y="480"/>
                    <a:pt x="10950" y="480"/>
                    <a:pt x="11079" y="400"/>
                  </a:cubicBezTo>
                  <a:cubicBezTo>
                    <a:pt x="11209" y="320"/>
                    <a:pt x="11331" y="160"/>
                    <a:pt x="11463" y="80"/>
                  </a:cubicBezTo>
                  <a:cubicBezTo>
                    <a:pt x="11594" y="0"/>
                    <a:pt x="11735" y="0"/>
                    <a:pt x="11880" y="0"/>
                  </a:cubicBezTo>
                  <a:cubicBezTo>
                    <a:pt x="12026" y="0"/>
                    <a:pt x="12176" y="0"/>
                    <a:pt x="12321" y="0"/>
                  </a:cubicBezTo>
                  <a:cubicBezTo>
                    <a:pt x="12466" y="0"/>
                    <a:pt x="12607" y="0"/>
                    <a:pt x="12750" y="0"/>
                  </a:cubicBezTo>
                  <a:cubicBezTo>
                    <a:pt x="12893" y="0"/>
                    <a:pt x="13038" y="0"/>
                    <a:pt x="13177" y="0"/>
                  </a:cubicBezTo>
                  <a:cubicBezTo>
                    <a:pt x="13315" y="0"/>
                    <a:pt x="13447" y="0"/>
                    <a:pt x="13590" y="0"/>
                  </a:cubicBezTo>
                  <a:cubicBezTo>
                    <a:pt x="13733" y="0"/>
                    <a:pt x="13887" y="0"/>
                    <a:pt x="14037" y="0"/>
                  </a:cubicBezTo>
                  <a:cubicBezTo>
                    <a:pt x="14187" y="0"/>
                    <a:pt x="14332" y="0"/>
                    <a:pt x="14482" y="160"/>
                  </a:cubicBezTo>
                  <a:cubicBezTo>
                    <a:pt x="14632" y="320"/>
                    <a:pt x="14786" y="640"/>
                    <a:pt x="15011" y="1040"/>
                  </a:cubicBezTo>
                  <a:cubicBezTo>
                    <a:pt x="15235" y="1440"/>
                    <a:pt x="15530" y="1920"/>
                    <a:pt x="15751" y="2320"/>
                  </a:cubicBezTo>
                  <a:cubicBezTo>
                    <a:pt x="15971" y="2720"/>
                    <a:pt x="16116" y="3040"/>
                    <a:pt x="16261" y="3360"/>
                  </a:cubicBezTo>
                  <a:cubicBezTo>
                    <a:pt x="16407" y="3680"/>
                    <a:pt x="16552" y="4000"/>
                    <a:pt x="16688" y="4400"/>
                  </a:cubicBezTo>
                  <a:cubicBezTo>
                    <a:pt x="16824" y="4800"/>
                    <a:pt x="16951" y="5280"/>
                    <a:pt x="17149" y="5920"/>
                  </a:cubicBezTo>
                  <a:cubicBezTo>
                    <a:pt x="17346" y="6560"/>
                    <a:pt x="17614" y="7360"/>
                    <a:pt x="17812" y="7920"/>
                  </a:cubicBezTo>
                  <a:cubicBezTo>
                    <a:pt x="18009" y="8480"/>
                    <a:pt x="18136" y="8800"/>
                    <a:pt x="18309" y="9360"/>
                  </a:cubicBezTo>
                  <a:cubicBezTo>
                    <a:pt x="18481" y="9920"/>
                    <a:pt x="18699" y="10720"/>
                    <a:pt x="18908" y="11440"/>
                  </a:cubicBezTo>
                  <a:cubicBezTo>
                    <a:pt x="19117" y="12160"/>
                    <a:pt x="19317" y="12800"/>
                    <a:pt x="19503" y="13280"/>
                  </a:cubicBezTo>
                  <a:cubicBezTo>
                    <a:pt x="19689" y="13760"/>
                    <a:pt x="19861" y="14080"/>
                    <a:pt x="20054" y="14640"/>
                  </a:cubicBezTo>
                  <a:cubicBezTo>
                    <a:pt x="20247" y="15200"/>
                    <a:pt x="20461" y="16000"/>
                    <a:pt x="20674" y="16880"/>
                  </a:cubicBezTo>
                  <a:cubicBezTo>
                    <a:pt x="20887" y="17760"/>
                    <a:pt x="21101" y="18720"/>
                    <a:pt x="21255" y="19520"/>
                  </a:cubicBezTo>
                  <a:cubicBezTo>
                    <a:pt x="21409" y="20320"/>
                    <a:pt x="21505" y="209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260626" y="4439249"/>
              <a:ext cx="176991" cy="44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09" fill="norm" stroke="1" extrusionOk="0">
                  <a:moveTo>
                    <a:pt x="21249" y="2789"/>
                  </a:moveTo>
                  <a:cubicBezTo>
                    <a:pt x="20995" y="1970"/>
                    <a:pt x="20741" y="1151"/>
                    <a:pt x="18962" y="640"/>
                  </a:cubicBezTo>
                  <a:cubicBezTo>
                    <a:pt x="17183" y="128"/>
                    <a:pt x="13880" y="-77"/>
                    <a:pt x="10957" y="25"/>
                  </a:cubicBezTo>
                  <a:cubicBezTo>
                    <a:pt x="8035" y="128"/>
                    <a:pt x="5494" y="537"/>
                    <a:pt x="3842" y="1254"/>
                  </a:cubicBezTo>
                  <a:cubicBezTo>
                    <a:pt x="2190" y="1970"/>
                    <a:pt x="1428" y="2994"/>
                    <a:pt x="2571" y="4120"/>
                  </a:cubicBezTo>
                  <a:cubicBezTo>
                    <a:pt x="3715" y="5246"/>
                    <a:pt x="6764" y="6475"/>
                    <a:pt x="8924" y="7703"/>
                  </a:cubicBezTo>
                  <a:cubicBezTo>
                    <a:pt x="11084" y="8932"/>
                    <a:pt x="12355" y="10160"/>
                    <a:pt x="12736" y="11030"/>
                  </a:cubicBezTo>
                  <a:cubicBezTo>
                    <a:pt x="13117" y="11900"/>
                    <a:pt x="12609" y="12412"/>
                    <a:pt x="11084" y="12924"/>
                  </a:cubicBezTo>
                  <a:cubicBezTo>
                    <a:pt x="9560" y="13436"/>
                    <a:pt x="7018" y="13948"/>
                    <a:pt x="5113" y="14152"/>
                  </a:cubicBezTo>
                  <a:cubicBezTo>
                    <a:pt x="3207" y="14357"/>
                    <a:pt x="1936" y="14255"/>
                    <a:pt x="1047" y="13948"/>
                  </a:cubicBezTo>
                  <a:cubicBezTo>
                    <a:pt x="157" y="13641"/>
                    <a:pt x="-351" y="13129"/>
                    <a:pt x="284" y="12770"/>
                  </a:cubicBezTo>
                  <a:cubicBezTo>
                    <a:pt x="920" y="12412"/>
                    <a:pt x="2698" y="12207"/>
                    <a:pt x="3715" y="12361"/>
                  </a:cubicBezTo>
                  <a:cubicBezTo>
                    <a:pt x="4731" y="12514"/>
                    <a:pt x="4985" y="13026"/>
                    <a:pt x="4604" y="14101"/>
                  </a:cubicBezTo>
                  <a:cubicBezTo>
                    <a:pt x="4223" y="15176"/>
                    <a:pt x="3207" y="16814"/>
                    <a:pt x="2444" y="18145"/>
                  </a:cubicBezTo>
                  <a:cubicBezTo>
                    <a:pt x="1682" y="19476"/>
                    <a:pt x="1174" y="20499"/>
                    <a:pt x="2063" y="21011"/>
                  </a:cubicBezTo>
                  <a:cubicBezTo>
                    <a:pt x="2953" y="21523"/>
                    <a:pt x="5240" y="21523"/>
                    <a:pt x="8416" y="21114"/>
                  </a:cubicBezTo>
                  <a:cubicBezTo>
                    <a:pt x="11593" y="20704"/>
                    <a:pt x="15658" y="19885"/>
                    <a:pt x="19724" y="19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551881" y="4522328"/>
              <a:ext cx="171486" cy="23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55" fill="norm" stroke="1" extrusionOk="0">
                  <a:moveTo>
                    <a:pt x="13439" y="0"/>
                  </a:moveTo>
                  <a:cubicBezTo>
                    <a:pt x="10014" y="5161"/>
                    <a:pt x="6590" y="10322"/>
                    <a:pt x="4482" y="13381"/>
                  </a:cubicBezTo>
                  <a:cubicBezTo>
                    <a:pt x="2375" y="16439"/>
                    <a:pt x="1585" y="17395"/>
                    <a:pt x="926" y="18350"/>
                  </a:cubicBezTo>
                  <a:cubicBezTo>
                    <a:pt x="268" y="19306"/>
                    <a:pt x="-259" y="20262"/>
                    <a:pt x="136" y="20835"/>
                  </a:cubicBezTo>
                  <a:cubicBezTo>
                    <a:pt x="531" y="21409"/>
                    <a:pt x="1848" y="21600"/>
                    <a:pt x="5536" y="20931"/>
                  </a:cubicBezTo>
                  <a:cubicBezTo>
                    <a:pt x="9224" y="20262"/>
                    <a:pt x="15282" y="18733"/>
                    <a:pt x="21341" y="172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671343" y="4668378"/>
              <a:ext cx="1392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659"/>
                    <a:pt x="1783" y="9318"/>
                    <a:pt x="240" y="12918"/>
                  </a:cubicBezTo>
                  <a:cubicBezTo>
                    <a:pt x="-1303" y="16518"/>
                    <a:pt x="4868" y="19059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761466" y="4750928"/>
              <a:ext cx="5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1059916" y="4496928"/>
              <a:ext cx="19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40"/>
                    <a:pt x="0" y="10080"/>
                    <a:pt x="3600" y="13680"/>
                  </a:cubicBezTo>
                  <a:cubicBezTo>
                    <a:pt x="7200" y="17280"/>
                    <a:pt x="14400" y="194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1123416" y="4674728"/>
              <a:ext cx="76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1402816" y="4484228"/>
              <a:ext cx="19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1453616" y="4674728"/>
              <a:ext cx="44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1612366" y="4493077"/>
              <a:ext cx="254001" cy="204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3707"/>
                  </a:moveTo>
                  <a:cubicBezTo>
                    <a:pt x="1620" y="2385"/>
                    <a:pt x="3240" y="1062"/>
                    <a:pt x="4500" y="401"/>
                  </a:cubicBezTo>
                  <a:cubicBezTo>
                    <a:pt x="5760" y="-260"/>
                    <a:pt x="6660" y="-260"/>
                    <a:pt x="7380" y="1613"/>
                  </a:cubicBezTo>
                  <a:cubicBezTo>
                    <a:pt x="8100" y="3487"/>
                    <a:pt x="8640" y="7234"/>
                    <a:pt x="8280" y="10209"/>
                  </a:cubicBezTo>
                  <a:cubicBezTo>
                    <a:pt x="7920" y="13185"/>
                    <a:pt x="6660" y="15389"/>
                    <a:pt x="5940" y="17042"/>
                  </a:cubicBezTo>
                  <a:cubicBezTo>
                    <a:pt x="5220" y="18695"/>
                    <a:pt x="5040" y="19797"/>
                    <a:pt x="5490" y="20458"/>
                  </a:cubicBezTo>
                  <a:cubicBezTo>
                    <a:pt x="5940" y="21120"/>
                    <a:pt x="7020" y="21340"/>
                    <a:pt x="9810" y="21230"/>
                  </a:cubicBezTo>
                  <a:cubicBezTo>
                    <a:pt x="12600" y="21120"/>
                    <a:pt x="17100" y="20679"/>
                    <a:pt x="21600" y="20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1898116" y="4382628"/>
              <a:ext cx="122003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600" fill="norm" stroke="1" extrusionOk="0">
                  <a:moveTo>
                    <a:pt x="2197" y="1440"/>
                  </a:moveTo>
                  <a:cubicBezTo>
                    <a:pt x="2197" y="960"/>
                    <a:pt x="2197" y="480"/>
                    <a:pt x="3112" y="240"/>
                  </a:cubicBezTo>
                  <a:cubicBezTo>
                    <a:pt x="4027" y="0"/>
                    <a:pt x="5858" y="0"/>
                    <a:pt x="8237" y="0"/>
                  </a:cubicBezTo>
                  <a:cubicBezTo>
                    <a:pt x="10617" y="0"/>
                    <a:pt x="13546" y="0"/>
                    <a:pt x="15742" y="528"/>
                  </a:cubicBezTo>
                  <a:cubicBezTo>
                    <a:pt x="17939" y="1056"/>
                    <a:pt x="19403" y="2112"/>
                    <a:pt x="19403" y="3072"/>
                  </a:cubicBezTo>
                  <a:cubicBezTo>
                    <a:pt x="19403" y="4032"/>
                    <a:pt x="17939" y="4896"/>
                    <a:pt x="16475" y="6336"/>
                  </a:cubicBezTo>
                  <a:cubicBezTo>
                    <a:pt x="15010" y="7776"/>
                    <a:pt x="13546" y="9792"/>
                    <a:pt x="13729" y="11232"/>
                  </a:cubicBezTo>
                  <a:cubicBezTo>
                    <a:pt x="13912" y="12672"/>
                    <a:pt x="15742" y="13536"/>
                    <a:pt x="17207" y="14160"/>
                  </a:cubicBezTo>
                  <a:cubicBezTo>
                    <a:pt x="18671" y="14784"/>
                    <a:pt x="19769" y="15168"/>
                    <a:pt x="20502" y="15696"/>
                  </a:cubicBezTo>
                  <a:cubicBezTo>
                    <a:pt x="21234" y="16224"/>
                    <a:pt x="21600" y="16896"/>
                    <a:pt x="19769" y="17520"/>
                  </a:cubicBezTo>
                  <a:cubicBezTo>
                    <a:pt x="17939" y="18144"/>
                    <a:pt x="13912" y="18720"/>
                    <a:pt x="10251" y="19392"/>
                  </a:cubicBezTo>
                  <a:cubicBezTo>
                    <a:pt x="6590" y="20064"/>
                    <a:pt x="3295" y="208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3989652" y="4681078"/>
              <a:ext cx="353215" cy="423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21455" y="0"/>
                  </a:moveTo>
                  <a:cubicBezTo>
                    <a:pt x="17855" y="1188"/>
                    <a:pt x="14255" y="2376"/>
                    <a:pt x="11169" y="3618"/>
                  </a:cubicBezTo>
                  <a:cubicBezTo>
                    <a:pt x="8084" y="4860"/>
                    <a:pt x="5512" y="6156"/>
                    <a:pt x="3905" y="7182"/>
                  </a:cubicBezTo>
                  <a:cubicBezTo>
                    <a:pt x="2298" y="8208"/>
                    <a:pt x="1655" y="8964"/>
                    <a:pt x="1591" y="9504"/>
                  </a:cubicBezTo>
                  <a:cubicBezTo>
                    <a:pt x="1526" y="10044"/>
                    <a:pt x="2041" y="10368"/>
                    <a:pt x="3905" y="10638"/>
                  </a:cubicBezTo>
                  <a:cubicBezTo>
                    <a:pt x="5769" y="10908"/>
                    <a:pt x="8984" y="11124"/>
                    <a:pt x="10912" y="11340"/>
                  </a:cubicBezTo>
                  <a:cubicBezTo>
                    <a:pt x="12841" y="11556"/>
                    <a:pt x="13484" y="11772"/>
                    <a:pt x="13998" y="12096"/>
                  </a:cubicBezTo>
                  <a:cubicBezTo>
                    <a:pt x="14512" y="12420"/>
                    <a:pt x="14898" y="12852"/>
                    <a:pt x="14769" y="13338"/>
                  </a:cubicBezTo>
                  <a:cubicBezTo>
                    <a:pt x="14641" y="13824"/>
                    <a:pt x="13998" y="14364"/>
                    <a:pt x="12391" y="15174"/>
                  </a:cubicBezTo>
                  <a:cubicBezTo>
                    <a:pt x="10784" y="15984"/>
                    <a:pt x="8212" y="17064"/>
                    <a:pt x="6091" y="17928"/>
                  </a:cubicBezTo>
                  <a:cubicBezTo>
                    <a:pt x="3969" y="18792"/>
                    <a:pt x="2298" y="19440"/>
                    <a:pt x="1269" y="19980"/>
                  </a:cubicBezTo>
                  <a:cubicBezTo>
                    <a:pt x="241" y="20520"/>
                    <a:pt x="-145" y="20952"/>
                    <a:pt x="48" y="21222"/>
                  </a:cubicBezTo>
                  <a:cubicBezTo>
                    <a:pt x="241" y="21492"/>
                    <a:pt x="1012" y="21600"/>
                    <a:pt x="3905" y="21600"/>
                  </a:cubicBezTo>
                  <a:cubicBezTo>
                    <a:pt x="6798" y="21600"/>
                    <a:pt x="11812" y="21492"/>
                    <a:pt x="16826" y="21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4633246" y="4818662"/>
              <a:ext cx="244111" cy="191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511" fill="norm" stroke="1" extrusionOk="0">
                  <a:moveTo>
                    <a:pt x="149" y="2374"/>
                  </a:moveTo>
                  <a:cubicBezTo>
                    <a:pt x="881" y="1187"/>
                    <a:pt x="1614" y="0"/>
                    <a:pt x="3169" y="0"/>
                  </a:cubicBezTo>
                  <a:cubicBezTo>
                    <a:pt x="4725" y="0"/>
                    <a:pt x="7105" y="1187"/>
                    <a:pt x="8661" y="3679"/>
                  </a:cubicBezTo>
                  <a:cubicBezTo>
                    <a:pt x="10217" y="6171"/>
                    <a:pt x="10949" y="9969"/>
                    <a:pt x="10217" y="12936"/>
                  </a:cubicBezTo>
                  <a:cubicBezTo>
                    <a:pt x="9485" y="15903"/>
                    <a:pt x="7288" y="18040"/>
                    <a:pt x="5732" y="19345"/>
                  </a:cubicBezTo>
                  <a:cubicBezTo>
                    <a:pt x="4176" y="20651"/>
                    <a:pt x="3261" y="21125"/>
                    <a:pt x="2346" y="21363"/>
                  </a:cubicBezTo>
                  <a:cubicBezTo>
                    <a:pt x="1430" y="21600"/>
                    <a:pt x="515" y="21600"/>
                    <a:pt x="149" y="21007"/>
                  </a:cubicBezTo>
                  <a:cubicBezTo>
                    <a:pt x="-217" y="20413"/>
                    <a:pt x="-34" y="19226"/>
                    <a:pt x="2163" y="16853"/>
                  </a:cubicBezTo>
                  <a:cubicBezTo>
                    <a:pt x="4359" y="14479"/>
                    <a:pt x="8569" y="10919"/>
                    <a:pt x="11498" y="8426"/>
                  </a:cubicBezTo>
                  <a:cubicBezTo>
                    <a:pt x="14427" y="5934"/>
                    <a:pt x="16075" y="4510"/>
                    <a:pt x="17630" y="3323"/>
                  </a:cubicBezTo>
                  <a:cubicBezTo>
                    <a:pt x="19186" y="2136"/>
                    <a:pt x="20651" y="1187"/>
                    <a:pt x="21017" y="1187"/>
                  </a:cubicBezTo>
                  <a:cubicBezTo>
                    <a:pt x="21383" y="1187"/>
                    <a:pt x="20651" y="2136"/>
                    <a:pt x="19369" y="4510"/>
                  </a:cubicBezTo>
                  <a:cubicBezTo>
                    <a:pt x="18088" y="6884"/>
                    <a:pt x="16258" y="10681"/>
                    <a:pt x="15342" y="13411"/>
                  </a:cubicBezTo>
                  <a:cubicBezTo>
                    <a:pt x="14427" y="16141"/>
                    <a:pt x="14427" y="17802"/>
                    <a:pt x="14885" y="18870"/>
                  </a:cubicBezTo>
                  <a:cubicBezTo>
                    <a:pt x="15342" y="19938"/>
                    <a:pt x="16258" y="20413"/>
                    <a:pt x="17173" y="20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5003266" y="4960478"/>
              <a:ext cx="1" cy="190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5086179" y="4797115"/>
              <a:ext cx="172826" cy="453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329" fill="norm" stroke="1" extrusionOk="0">
                  <a:moveTo>
                    <a:pt x="6127" y="8279"/>
                  </a:moveTo>
                  <a:cubicBezTo>
                    <a:pt x="5356" y="10171"/>
                    <a:pt x="4585" y="12062"/>
                    <a:pt x="3813" y="13853"/>
                  </a:cubicBezTo>
                  <a:cubicBezTo>
                    <a:pt x="3042" y="15645"/>
                    <a:pt x="2270" y="17337"/>
                    <a:pt x="1627" y="18681"/>
                  </a:cubicBezTo>
                  <a:cubicBezTo>
                    <a:pt x="985" y="20025"/>
                    <a:pt x="470" y="21020"/>
                    <a:pt x="213" y="21269"/>
                  </a:cubicBezTo>
                  <a:cubicBezTo>
                    <a:pt x="-44" y="21518"/>
                    <a:pt x="-44" y="21020"/>
                    <a:pt x="85" y="19179"/>
                  </a:cubicBezTo>
                  <a:cubicBezTo>
                    <a:pt x="213" y="17337"/>
                    <a:pt x="470" y="14152"/>
                    <a:pt x="1242" y="10967"/>
                  </a:cubicBezTo>
                  <a:cubicBezTo>
                    <a:pt x="2013" y="7782"/>
                    <a:pt x="3299" y="4596"/>
                    <a:pt x="4456" y="2755"/>
                  </a:cubicBezTo>
                  <a:cubicBezTo>
                    <a:pt x="5613" y="913"/>
                    <a:pt x="6642" y="416"/>
                    <a:pt x="8056" y="167"/>
                  </a:cubicBezTo>
                  <a:cubicBezTo>
                    <a:pt x="9470" y="-82"/>
                    <a:pt x="11270" y="-82"/>
                    <a:pt x="13327" y="366"/>
                  </a:cubicBezTo>
                  <a:cubicBezTo>
                    <a:pt x="15385" y="814"/>
                    <a:pt x="17699" y="1710"/>
                    <a:pt x="19242" y="2805"/>
                  </a:cubicBezTo>
                  <a:cubicBezTo>
                    <a:pt x="20785" y="3900"/>
                    <a:pt x="21556" y="5194"/>
                    <a:pt x="20527" y="6239"/>
                  </a:cubicBezTo>
                  <a:cubicBezTo>
                    <a:pt x="19499" y="7284"/>
                    <a:pt x="16670" y="8080"/>
                    <a:pt x="13456" y="8578"/>
                  </a:cubicBezTo>
                  <a:cubicBezTo>
                    <a:pt x="10242" y="9076"/>
                    <a:pt x="6642" y="9275"/>
                    <a:pt x="3042" y="9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5345923" y="4789028"/>
              <a:ext cx="12089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600" fill="norm" stroke="1" extrusionOk="0">
                  <a:moveTo>
                    <a:pt x="20910" y="0"/>
                  </a:moveTo>
                  <a:cubicBezTo>
                    <a:pt x="16151" y="1054"/>
                    <a:pt x="11391" y="2107"/>
                    <a:pt x="7913" y="4039"/>
                  </a:cubicBezTo>
                  <a:cubicBezTo>
                    <a:pt x="4435" y="5971"/>
                    <a:pt x="2239" y="8780"/>
                    <a:pt x="957" y="11327"/>
                  </a:cubicBezTo>
                  <a:cubicBezTo>
                    <a:pt x="-324" y="13873"/>
                    <a:pt x="-690" y="16156"/>
                    <a:pt x="2239" y="17824"/>
                  </a:cubicBezTo>
                  <a:cubicBezTo>
                    <a:pt x="5168" y="19493"/>
                    <a:pt x="11391" y="20546"/>
                    <a:pt x="176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5498566" y="4841945"/>
              <a:ext cx="196851" cy="174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2082"/>
                  </a:moveTo>
                  <a:cubicBezTo>
                    <a:pt x="929" y="1041"/>
                    <a:pt x="1858" y="0"/>
                    <a:pt x="2787" y="0"/>
                  </a:cubicBezTo>
                  <a:cubicBezTo>
                    <a:pt x="3716" y="0"/>
                    <a:pt x="4645" y="1041"/>
                    <a:pt x="5690" y="3123"/>
                  </a:cubicBezTo>
                  <a:cubicBezTo>
                    <a:pt x="6735" y="5205"/>
                    <a:pt x="7897" y="8328"/>
                    <a:pt x="8129" y="11320"/>
                  </a:cubicBezTo>
                  <a:cubicBezTo>
                    <a:pt x="8361" y="14313"/>
                    <a:pt x="7665" y="17176"/>
                    <a:pt x="6852" y="18998"/>
                  </a:cubicBezTo>
                  <a:cubicBezTo>
                    <a:pt x="6039" y="20819"/>
                    <a:pt x="5110" y="21600"/>
                    <a:pt x="4297" y="21470"/>
                  </a:cubicBezTo>
                  <a:cubicBezTo>
                    <a:pt x="3484" y="21340"/>
                    <a:pt x="2787" y="20299"/>
                    <a:pt x="3252" y="18347"/>
                  </a:cubicBezTo>
                  <a:cubicBezTo>
                    <a:pt x="3716" y="16395"/>
                    <a:pt x="5342" y="13533"/>
                    <a:pt x="7432" y="10930"/>
                  </a:cubicBezTo>
                  <a:cubicBezTo>
                    <a:pt x="9523" y="8328"/>
                    <a:pt x="12077" y="5986"/>
                    <a:pt x="14052" y="4294"/>
                  </a:cubicBezTo>
                  <a:cubicBezTo>
                    <a:pt x="16026" y="2602"/>
                    <a:pt x="17419" y="1561"/>
                    <a:pt x="17768" y="2212"/>
                  </a:cubicBezTo>
                  <a:cubicBezTo>
                    <a:pt x="18116" y="2863"/>
                    <a:pt x="17419" y="5205"/>
                    <a:pt x="17071" y="7027"/>
                  </a:cubicBezTo>
                  <a:cubicBezTo>
                    <a:pt x="16723" y="8848"/>
                    <a:pt x="16723" y="10149"/>
                    <a:pt x="17535" y="11711"/>
                  </a:cubicBezTo>
                  <a:cubicBezTo>
                    <a:pt x="18348" y="13272"/>
                    <a:pt x="19974" y="15094"/>
                    <a:pt x="21600" y="16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5720816" y="4782678"/>
              <a:ext cx="13561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991" y="0"/>
                  </a:moveTo>
                  <a:cubicBezTo>
                    <a:pt x="6314" y="554"/>
                    <a:pt x="9637" y="1108"/>
                    <a:pt x="13292" y="2838"/>
                  </a:cubicBezTo>
                  <a:cubicBezTo>
                    <a:pt x="16948" y="4569"/>
                    <a:pt x="20935" y="7477"/>
                    <a:pt x="21268" y="10177"/>
                  </a:cubicBezTo>
                  <a:cubicBezTo>
                    <a:pt x="21600" y="12877"/>
                    <a:pt x="18277" y="15369"/>
                    <a:pt x="14123" y="17238"/>
                  </a:cubicBezTo>
                  <a:cubicBezTo>
                    <a:pt x="9969" y="19108"/>
                    <a:pt x="4985" y="203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3771366" y="5279462"/>
              <a:ext cx="184151" cy="15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0" y="2359"/>
                  </a:moveTo>
                  <a:cubicBezTo>
                    <a:pt x="993" y="1506"/>
                    <a:pt x="1986" y="654"/>
                    <a:pt x="3724" y="227"/>
                  </a:cubicBezTo>
                  <a:cubicBezTo>
                    <a:pt x="5462" y="-199"/>
                    <a:pt x="7945" y="-199"/>
                    <a:pt x="10055" y="1790"/>
                  </a:cubicBezTo>
                  <a:cubicBezTo>
                    <a:pt x="12166" y="3780"/>
                    <a:pt x="13903" y="7759"/>
                    <a:pt x="13903" y="11169"/>
                  </a:cubicBezTo>
                  <a:cubicBezTo>
                    <a:pt x="13903" y="14580"/>
                    <a:pt x="12166" y="17422"/>
                    <a:pt x="10428" y="19127"/>
                  </a:cubicBezTo>
                  <a:cubicBezTo>
                    <a:pt x="8690" y="20833"/>
                    <a:pt x="6952" y="21401"/>
                    <a:pt x="6083" y="20833"/>
                  </a:cubicBezTo>
                  <a:cubicBezTo>
                    <a:pt x="5214" y="20264"/>
                    <a:pt x="5214" y="18559"/>
                    <a:pt x="6828" y="16285"/>
                  </a:cubicBezTo>
                  <a:cubicBezTo>
                    <a:pt x="8441" y="14012"/>
                    <a:pt x="11669" y="11169"/>
                    <a:pt x="13903" y="9322"/>
                  </a:cubicBezTo>
                  <a:cubicBezTo>
                    <a:pt x="16138" y="7475"/>
                    <a:pt x="17379" y="6622"/>
                    <a:pt x="18372" y="5485"/>
                  </a:cubicBezTo>
                  <a:cubicBezTo>
                    <a:pt x="19366" y="4348"/>
                    <a:pt x="20110" y="2927"/>
                    <a:pt x="19862" y="3069"/>
                  </a:cubicBezTo>
                  <a:cubicBezTo>
                    <a:pt x="19614" y="3212"/>
                    <a:pt x="18372" y="4917"/>
                    <a:pt x="17752" y="6622"/>
                  </a:cubicBezTo>
                  <a:cubicBezTo>
                    <a:pt x="17131" y="8327"/>
                    <a:pt x="17131" y="10033"/>
                    <a:pt x="17876" y="11169"/>
                  </a:cubicBezTo>
                  <a:cubicBezTo>
                    <a:pt x="18621" y="12306"/>
                    <a:pt x="20110" y="12875"/>
                    <a:pt x="21600" y="13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4048729" y="5235182"/>
              <a:ext cx="129038" cy="169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131" fill="norm" stroke="1" extrusionOk="0">
                  <a:moveTo>
                    <a:pt x="20575" y="585"/>
                  </a:moveTo>
                  <a:cubicBezTo>
                    <a:pt x="18888" y="58"/>
                    <a:pt x="17200" y="-469"/>
                    <a:pt x="13825" y="716"/>
                  </a:cubicBezTo>
                  <a:cubicBezTo>
                    <a:pt x="10450" y="1902"/>
                    <a:pt x="5388" y="4799"/>
                    <a:pt x="2519" y="8224"/>
                  </a:cubicBezTo>
                  <a:cubicBezTo>
                    <a:pt x="-350" y="11648"/>
                    <a:pt x="-1025" y="15599"/>
                    <a:pt x="1844" y="17838"/>
                  </a:cubicBezTo>
                  <a:cubicBezTo>
                    <a:pt x="4712" y="20077"/>
                    <a:pt x="11125" y="20604"/>
                    <a:pt x="17538" y="21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4031716" y="5347828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4228566" y="5222008"/>
              <a:ext cx="317501" cy="208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21478"/>
                  </a:moveTo>
                  <a:cubicBezTo>
                    <a:pt x="2160" y="21260"/>
                    <a:pt x="4320" y="21042"/>
                    <a:pt x="5760" y="20823"/>
                  </a:cubicBezTo>
                  <a:cubicBezTo>
                    <a:pt x="7200" y="20605"/>
                    <a:pt x="7920" y="20387"/>
                    <a:pt x="8136" y="19733"/>
                  </a:cubicBezTo>
                  <a:cubicBezTo>
                    <a:pt x="8352" y="19078"/>
                    <a:pt x="8064" y="17987"/>
                    <a:pt x="7128" y="16569"/>
                  </a:cubicBezTo>
                  <a:cubicBezTo>
                    <a:pt x="6192" y="15151"/>
                    <a:pt x="4608" y="13405"/>
                    <a:pt x="3528" y="12096"/>
                  </a:cubicBezTo>
                  <a:cubicBezTo>
                    <a:pt x="2448" y="10787"/>
                    <a:pt x="1872" y="9914"/>
                    <a:pt x="1584" y="8933"/>
                  </a:cubicBezTo>
                  <a:cubicBezTo>
                    <a:pt x="1296" y="7951"/>
                    <a:pt x="1296" y="6860"/>
                    <a:pt x="1944" y="5769"/>
                  </a:cubicBezTo>
                  <a:cubicBezTo>
                    <a:pt x="2592" y="4678"/>
                    <a:pt x="3888" y="3587"/>
                    <a:pt x="5688" y="2605"/>
                  </a:cubicBezTo>
                  <a:cubicBezTo>
                    <a:pt x="7488" y="1623"/>
                    <a:pt x="9792" y="751"/>
                    <a:pt x="11304" y="314"/>
                  </a:cubicBezTo>
                  <a:cubicBezTo>
                    <a:pt x="12816" y="-122"/>
                    <a:pt x="13536" y="-122"/>
                    <a:pt x="13968" y="423"/>
                  </a:cubicBezTo>
                  <a:cubicBezTo>
                    <a:pt x="14400" y="969"/>
                    <a:pt x="14544" y="2060"/>
                    <a:pt x="14184" y="3805"/>
                  </a:cubicBezTo>
                  <a:cubicBezTo>
                    <a:pt x="13824" y="5551"/>
                    <a:pt x="12960" y="7951"/>
                    <a:pt x="12312" y="10351"/>
                  </a:cubicBezTo>
                  <a:cubicBezTo>
                    <a:pt x="11664" y="12751"/>
                    <a:pt x="11232" y="15151"/>
                    <a:pt x="11088" y="16896"/>
                  </a:cubicBezTo>
                  <a:cubicBezTo>
                    <a:pt x="10944" y="18642"/>
                    <a:pt x="11088" y="19733"/>
                    <a:pt x="12888" y="20387"/>
                  </a:cubicBezTo>
                  <a:cubicBezTo>
                    <a:pt x="14688" y="21042"/>
                    <a:pt x="18144" y="21260"/>
                    <a:pt x="21600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310616" y="4937978"/>
              <a:ext cx="1451439" cy="219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23" fill="norm" stroke="1" extrusionOk="0">
                  <a:moveTo>
                    <a:pt x="0" y="21523"/>
                  </a:moveTo>
                  <a:cubicBezTo>
                    <a:pt x="1195" y="19031"/>
                    <a:pt x="2390" y="16538"/>
                    <a:pt x="3553" y="14461"/>
                  </a:cubicBezTo>
                  <a:cubicBezTo>
                    <a:pt x="4716" y="12385"/>
                    <a:pt x="5848" y="10723"/>
                    <a:pt x="7027" y="9269"/>
                  </a:cubicBezTo>
                  <a:cubicBezTo>
                    <a:pt x="8206" y="7815"/>
                    <a:pt x="9432" y="6569"/>
                    <a:pt x="10690" y="5531"/>
                  </a:cubicBezTo>
                  <a:cubicBezTo>
                    <a:pt x="11948" y="4492"/>
                    <a:pt x="13237" y="3661"/>
                    <a:pt x="14463" y="3038"/>
                  </a:cubicBezTo>
                  <a:cubicBezTo>
                    <a:pt x="15689" y="2415"/>
                    <a:pt x="16852" y="2000"/>
                    <a:pt x="17969" y="1585"/>
                  </a:cubicBezTo>
                  <a:cubicBezTo>
                    <a:pt x="19085" y="1169"/>
                    <a:pt x="20154" y="754"/>
                    <a:pt x="20783" y="442"/>
                  </a:cubicBezTo>
                  <a:cubicBezTo>
                    <a:pt x="21411" y="131"/>
                    <a:pt x="21600" y="-77"/>
                    <a:pt x="21553" y="27"/>
                  </a:cubicBezTo>
                  <a:cubicBezTo>
                    <a:pt x="21506" y="131"/>
                    <a:pt x="21223" y="546"/>
                    <a:pt x="20845" y="1065"/>
                  </a:cubicBezTo>
                  <a:cubicBezTo>
                    <a:pt x="20468" y="1585"/>
                    <a:pt x="19997" y="2208"/>
                    <a:pt x="19525" y="2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96316" y="5051495"/>
              <a:ext cx="1504951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72" y="20093"/>
                    <a:pt x="1944" y="18586"/>
                    <a:pt x="2962" y="16828"/>
                  </a:cubicBezTo>
                  <a:cubicBezTo>
                    <a:pt x="3980" y="15070"/>
                    <a:pt x="5043" y="13060"/>
                    <a:pt x="6197" y="11177"/>
                  </a:cubicBezTo>
                  <a:cubicBezTo>
                    <a:pt x="7352" y="9293"/>
                    <a:pt x="8597" y="7535"/>
                    <a:pt x="9858" y="6028"/>
                  </a:cubicBezTo>
                  <a:cubicBezTo>
                    <a:pt x="11119" y="4521"/>
                    <a:pt x="12395" y="3265"/>
                    <a:pt x="13595" y="2386"/>
                  </a:cubicBezTo>
                  <a:cubicBezTo>
                    <a:pt x="14795" y="1507"/>
                    <a:pt x="15919" y="1005"/>
                    <a:pt x="17013" y="628"/>
                  </a:cubicBezTo>
                  <a:cubicBezTo>
                    <a:pt x="18106" y="251"/>
                    <a:pt x="19170" y="0"/>
                    <a:pt x="19929" y="0"/>
                  </a:cubicBezTo>
                  <a:cubicBezTo>
                    <a:pt x="20689" y="0"/>
                    <a:pt x="21144" y="251"/>
                    <a:pt x="21600" y="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-1" y="5616545"/>
              <a:ext cx="164746" cy="55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521" fill="norm" stroke="1" extrusionOk="0">
                  <a:moveTo>
                    <a:pt x="7133" y="7866"/>
                  </a:moveTo>
                  <a:cubicBezTo>
                    <a:pt x="6600" y="9687"/>
                    <a:pt x="6066" y="11507"/>
                    <a:pt x="5266" y="13618"/>
                  </a:cubicBezTo>
                  <a:cubicBezTo>
                    <a:pt x="4466" y="15728"/>
                    <a:pt x="3400" y="18128"/>
                    <a:pt x="2600" y="19576"/>
                  </a:cubicBezTo>
                  <a:cubicBezTo>
                    <a:pt x="1800" y="21024"/>
                    <a:pt x="1266" y="21521"/>
                    <a:pt x="866" y="21521"/>
                  </a:cubicBezTo>
                  <a:cubicBezTo>
                    <a:pt x="466" y="21521"/>
                    <a:pt x="200" y="21024"/>
                    <a:pt x="66" y="19245"/>
                  </a:cubicBezTo>
                  <a:cubicBezTo>
                    <a:pt x="-67" y="17466"/>
                    <a:pt x="-67" y="14404"/>
                    <a:pt x="733" y="11673"/>
                  </a:cubicBezTo>
                  <a:cubicBezTo>
                    <a:pt x="1533" y="8942"/>
                    <a:pt x="3133" y="6542"/>
                    <a:pt x="4200" y="4887"/>
                  </a:cubicBezTo>
                  <a:cubicBezTo>
                    <a:pt x="5266" y="3231"/>
                    <a:pt x="5800" y="2321"/>
                    <a:pt x="6600" y="1618"/>
                  </a:cubicBezTo>
                  <a:cubicBezTo>
                    <a:pt x="7400" y="914"/>
                    <a:pt x="8466" y="418"/>
                    <a:pt x="9666" y="169"/>
                  </a:cubicBezTo>
                  <a:cubicBezTo>
                    <a:pt x="10866" y="-79"/>
                    <a:pt x="12200" y="-79"/>
                    <a:pt x="13933" y="335"/>
                  </a:cubicBezTo>
                  <a:cubicBezTo>
                    <a:pt x="15666" y="749"/>
                    <a:pt x="17800" y="1576"/>
                    <a:pt x="19266" y="2693"/>
                  </a:cubicBezTo>
                  <a:cubicBezTo>
                    <a:pt x="20733" y="3811"/>
                    <a:pt x="21533" y="5218"/>
                    <a:pt x="19666" y="6418"/>
                  </a:cubicBezTo>
                  <a:cubicBezTo>
                    <a:pt x="17800" y="7618"/>
                    <a:pt x="13266" y="8611"/>
                    <a:pt x="8733" y="96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164566" y="5849478"/>
              <a:ext cx="1079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1728"/>
                    <a:pt x="7624" y="3456"/>
                    <a:pt x="11224" y="7056"/>
                  </a:cubicBezTo>
                  <a:cubicBezTo>
                    <a:pt x="14824" y="10656"/>
                    <a:pt x="18212" y="1612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207020" y="5855828"/>
              <a:ext cx="8454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600" fill="norm" stroke="1" extrusionOk="0">
                  <a:moveTo>
                    <a:pt x="21043" y="0"/>
                  </a:moveTo>
                  <a:cubicBezTo>
                    <a:pt x="17882" y="0"/>
                    <a:pt x="14721" y="0"/>
                    <a:pt x="11033" y="2933"/>
                  </a:cubicBezTo>
                  <a:cubicBezTo>
                    <a:pt x="7345" y="5867"/>
                    <a:pt x="3131" y="11733"/>
                    <a:pt x="1287" y="15333"/>
                  </a:cubicBezTo>
                  <a:cubicBezTo>
                    <a:pt x="-557" y="18933"/>
                    <a:pt x="-30" y="20267"/>
                    <a:pt x="4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335099" y="5708282"/>
              <a:ext cx="108868" cy="19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306" fill="norm" stroke="1" extrusionOk="0">
                  <a:moveTo>
                    <a:pt x="20961" y="161"/>
                  </a:moveTo>
                  <a:cubicBezTo>
                    <a:pt x="18108" y="-67"/>
                    <a:pt x="15255" y="-294"/>
                    <a:pt x="11791" y="1298"/>
                  </a:cubicBezTo>
                  <a:cubicBezTo>
                    <a:pt x="8327" y="2889"/>
                    <a:pt x="4252" y="6300"/>
                    <a:pt x="2010" y="9369"/>
                  </a:cubicBezTo>
                  <a:cubicBezTo>
                    <a:pt x="-231" y="12439"/>
                    <a:pt x="-639" y="15167"/>
                    <a:pt x="991" y="17100"/>
                  </a:cubicBezTo>
                  <a:cubicBezTo>
                    <a:pt x="2621" y="19032"/>
                    <a:pt x="6289" y="20169"/>
                    <a:pt x="9957" y="21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413224" y="5697078"/>
              <a:ext cx="164093" cy="176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78" fill="norm" stroke="1" extrusionOk="0">
                  <a:moveTo>
                    <a:pt x="21468" y="0"/>
                  </a:moveTo>
                  <a:cubicBezTo>
                    <a:pt x="17037" y="6429"/>
                    <a:pt x="12606" y="12857"/>
                    <a:pt x="9699" y="16457"/>
                  </a:cubicBezTo>
                  <a:cubicBezTo>
                    <a:pt x="6791" y="20057"/>
                    <a:pt x="5406" y="20829"/>
                    <a:pt x="4022" y="21214"/>
                  </a:cubicBezTo>
                  <a:cubicBezTo>
                    <a:pt x="2637" y="21600"/>
                    <a:pt x="1253" y="21600"/>
                    <a:pt x="560" y="20957"/>
                  </a:cubicBezTo>
                  <a:cubicBezTo>
                    <a:pt x="-132" y="20314"/>
                    <a:pt x="-132" y="19029"/>
                    <a:pt x="283" y="17743"/>
                  </a:cubicBezTo>
                  <a:cubicBezTo>
                    <a:pt x="699" y="16457"/>
                    <a:pt x="1530" y="15171"/>
                    <a:pt x="3468" y="14786"/>
                  </a:cubicBezTo>
                  <a:cubicBezTo>
                    <a:pt x="5406" y="14400"/>
                    <a:pt x="8453" y="14914"/>
                    <a:pt x="10530" y="15943"/>
                  </a:cubicBezTo>
                  <a:cubicBezTo>
                    <a:pt x="12606" y="16971"/>
                    <a:pt x="13714" y="18514"/>
                    <a:pt x="14822" y="20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590016" y="5635167"/>
              <a:ext cx="78318" cy="26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1928"/>
                  </a:moveTo>
                  <a:cubicBezTo>
                    <a:pt x="1751" y="1242"/>
                    <a:pt x="3503" y="557"/>
                    <a:pt x="6130" y="214"/>
                  </a:cubicBezTo>
                  <a:cubicBezTo>
                    <a:pt x="8757" y="-129"/>
                    <a:pt x="12259" y="-129"/>
                    <a:pt x="15470" y="728"/>
                  </a:cubicBezTo>
                  <a:cubicBezTo>
                    <a:pt x="18681" y="1585"/>
                    <a:pt x="21600" y="3300"/>
                    <a:pt x="21600" y="6128"/>
                  </a:cubicBezTo>
                  <a:cubicBezTo>
                    <a:pt x="21600" y="8957"/>
                    <a:pt x="18681" y="12900"/>
                    <a:pt x="15178" y="15642"/>
                  </a:cubicBezTo>
                  <a:cubicBezTo>
                    <a:pt x="11676" y="18385"/>
                    <a:pt x="7589" y="19928"/>
                    <a:pt x="3503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710666" y="5706868"/>
              <a:ext cx="120651" cy="3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1516" y="14453"/>
                    <a:pt x="3032" y="8100"/>
                    <a:pt x="5874" y="4288"/>
                  </a:cubicBezTo>
                  <a:cubicBezTo>
                    <a:pt x="8716" y="477"/>
                    <a:pt x="12884" y="-794"/>
                    <a:pt x="15726" y="477"/>
                  </a:cubicBezTo>
                  <a:cubicBezTo>
                    <a:pt x="18568" y="1747"/>
                    <a:pt x="20084" y="5559"/>
                    <a:pt x="21600" y="9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704316" y="5817728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877089" y="5481178"/>
              <a:ext cx="195528" cy="734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50" fill="norm" stroke="1" extrusionOk="0">
                  <a:moveTo>
                    <a:pt x="18668" y="0"/>
                  </a:moveTo>
                  <a:cubicBezTo>
                    <a:pt x="16113" y="124"/>
                    <a:pt x="13558" y="248"/>
                    <a:pt x="11816" y="403"/>
                  </a:cubicBezTo>
                  <a:cubicBezTo>
                    <a:pt x="10074" y="559"/>
                    <a:pt x="9145" y="745"/>
                    <a:pt x="8565" y="993"/>
                  </a:cubicBezTo>
                  <a:cubicBezTo>
                    <a:pt x="7984" y="1241"/>
                    <a:pt x="7752" y="1552"/>
                    <a:pt x="8565" y="1986"/>
                  </a:cubicBezTo>
                  <a:cubicBezTo>
                    <a:pt x="9378" y="2421"/>
                    <a:pt x="11236" y="2979"/>
                    <a:pt x="13210" y="3848"/>
                  </a:cubicBezTo>
                  <a:cubicBezTo>
                    <a:pt x="15184" y="4717"/>
                    <a:pt x="17274" y="5897"/>
                    <a:pt x="17274" y="7076"/>
                  </a:cubicBezTo>
                  <a:cubicBezTo>
                    <a:pt x="17274" y="8255"/>
                    <a:pt x="15184" y="9434"/>
                    <a:pt x="13674" y="10117"/>
                  </a:cubicBezTo>
                  <a:cubicBezTo>
                    <a:pt x="12165" y="10800"/>
                    <a:pt x="11236" y="10986"/>
                    <a:pt x="11352" y="11172"/>
                  </a:cubicBezTo>
                  <a:cubicBezTo>
                    <a:pt x="11468" y="11359"/>
                    <a:pt x="12629" y="11545"/>
                    <a:pt x="13210" y="11855"/>
                  </a:cubicBezTo>
                  <a:cubicBezTo>
                    <a:pt x="13790" y="12166"/>
                    <a:pt x="13790" y="12600"/>
                    <a:pt x="12049" y="13593"/>
                  </a:cubicBezTo>
                  <a:cubicBezTo>
                    <a:pt x="10307" y="14586"/>
                    <a:pt x="6823" y="16138"/>
                    <a:pt x="4500" y="17255"/>
                  </a:cubicBezTo>
                  <a:cubicBezTo>
                    <a:pt x="2178" y="18372"/>
                    <a:pt x="1016" y="19055"/>
                    <a:pt x="436" y="19645"/>
                  </a:cubicBezTo>
                  <a:cubicBezTo>
                    <a:pt x="-145" y="20234"/>
                    <a:pt x="-145" y="20731"/>
                    <a:pt x="436" y="21072"/>
                  </a:cubicBezTo>
                  <a:cubicBezTo>
                    <a:pt x="1016" y="21414"/>
                    <a:pt x="2178" y="21600"/>
                    <a:pt x="5778" y="21538"/>
                  </a:cubicBezTo>
                  <a:cubicBezTo>
                    <a:pt x="9378" y="21476"/>
                    <a:pt x="15416" y="21166"/>
                    <a:pt x="21455" y="20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1225016" y="5341478"/>
              <a:ext cx="381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1275816" y="5347828"/>
              <a:ext cx="762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59"/>
                    <a:pt x="7200" y="9318"/>
                    <a:pt x="3600" y="12918"/>
                  </a:cubicBezTo>
                  <a:cubicBezTo>
                    <a:pt x="0" y="16518"/>
                    <a:pt x="0" y="190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1332966" y="5487520"/>
              <a:ext cx="95251" cy="11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fill="norm" stroke="1" extrusionOk="0">
                  <a:moveTo>
                    <a:pt x="0" y="6823"/>
                  </a:moveTo>
                  <a:cubicBezTo>
                    <a:pt x="0" y="4928"/>
                    <a:pt x="0" y="3034"/>
                    <a:pt x="1200" y="1707"/>
                  </a:cubicBezTo>
                  <a:cubicBezTo>
                    <a:pt x="2400" y="381"/>
                    <a:pt x="4800" y="-377"/>
                    <a:pt x="6480" y="191"/>
                  </a:cubicBezTo>
                  <a:cubicBezTo>
                    <a:pt x="8160" y="760"/>
                    <a:pt x="9120" y="2655"/>
                    <a:pt x="8400" y="5307"/>
                  </a:cubicBezTo>
                  <a:cubicBezTo>
                    <a:pt x="7680" y="7960"/>
                    <a:pt x="5280" y="11370"/>
                    <a:pt x="3360" y="14023"/>
                  </a:cubicBezTo>
                  <a:cubicBezTo>
                    <a:pt x="1440" y="16676"/>
                    <a:pt x="0" y="18570"/>
                    <a:pt x="480" y="19707"/>
                  </a:cubicBezTo>
                  <a:cubicBezTo>
                    <a:pt x="960" y="20844"/>
                    <a:pt x="3360" y="21223"/>
                    <a:pt x="7200" y="21034"/>
                  </a:cubicBezTo>
                  <a:cubicBezTo>
                    <a:pt x="11040" y="20844"/>
                    <a:pt x="16320" y="20086"/>
                    <a:pt x="21600" y="19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1656816" y="5443078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1675866" y="5379578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1762503" y="5287259"/>
              <a:ext cx="97514" cy="263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534" fill="norm" stroke="1" extrusionOk="0">
                  <a:moveTo>
                    <a:pt x="21172" y="798"/>
                  </a:moveTo>
                  <a:cubicBezTo>
                    <a:pt x="18874" y="452"/>
                    <a:pt x="16576" y="107"/>
                    <a:pt x="14278" y="20"/>
                  </a:cubicBezTo>
                  <a:cubicBezTo>
                    <a:pt x="11981" y="-66"/>
                    <a:pt x="9683" y="107"/>
                    <a:pt x="7155" y="971"/>
                  </a:cubicBezTo>
                  <a:cubicBezTo>
                    <a:pt x="4627" y="1835"/>
                    <a:pt x="1870" y="3390"/>
                    <a:pt x="721" y="6932"/>
                  </a:cubicBezTo>
                  <a:cubicBezTo>
                    <a:pt x="-428" y="10475"/>
                    <a:pt x="32" y="16004"/>
                    <a:pt x="491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1727029" y="5462128"/>
              <a:ext cx="10758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1175" y="21600"/>
                  </a:moveTo>
                  <a:cubicBezTo>
                    <a:pt x="344" y="18000"/>
                    <a:pt x="-487" y="14400"/>
                    <a:pt x="344" y="11400"/>
                  </a:cubicBezTo>
                  <a:cubicBezTo>
                    <a:pt x="1175" y="8400"/>
                    <a:pt x="3667" y="6000"/>
                    <a:pt x="7405" y="4200"/>
                  </a:cubicBezTo>
                  <a:cubicBezTo>
                    <a:pt x="11144" y="2400"/>
                    <a:pt x="16128" y="1200"/>
                    <a:pt x="2111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1940049" y="5360528"/>
              <a:ext cx="23746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fill="norm" stroke="1" extrusionOk="0">
                  <a:moveTo>
                    <a:pt x="21445" y="0"/>
                  </a:moveTo>
                  <a:cubicBezTo>
                    <a:pt x="19151" y="3972"/>
                    <a:pt x="16857" y="7945"/>
                    <a:pt x="14086" y="11421"/>
                  </a:cubicBezTo>
                  <a:cubicBezTo>
                    <a:pt x="11314" y="14897"/>
                    <a:pt x="8064" y="17876"/>
                    <a:pt x="5962" y="19490"/>
                  </a:cubicBezTo>
                  <a:cubicBezTo>
                    <a:pt x="3859" y="21103"/>
                    <a:pt x="2903" y="21352"/>
                    <a:pt x="2043" y="20979"/>
                  </a:cubicBezTo>
                  <a:cubicBezTo>
                    <a:pt x="1183" y="20607"/>
                    <a:pt x="418" y="19614"/>
                    <a:pt x="132" y="18497"/>
                  </a:cubicBezTo>
                  <a:cubicBezTo>
                    <a:pt x="-155" y="17379"/>
                    <a:pt x="36" y="16138"/>
                    <a:pt x="610" y="15393"/>
                  </a:cubicBezTo>
                  <a:cubicBezTo>
                    <a:pt x="1183" y="14648"/>
                    <a:pt x="2139" y="14400"/>
                    <a:pt x="3668" y="14648"/>
                  </a:cubicBezTo>
                  <a:cubicBezTo>
                    <a:pt x="5197" y="14897"/>
                    <a:pt x="7300" y="15641"/>
                    <a:pt x="9116" y="16883"/>
                  </a:cubicBezTo>
                  <a:cubicBezTo>
                    <a:pt x="10932" y="18124"/>
                    <a:pt x="12461" y="19862"/>
                    <a:pt x="139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2177516" y="5437908"/>
              <a:ext cx="69851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16478"/>
                  </a:moveTo>
                  <a:cubicBezTo>
                    <a:pt x="1964" y="10718"/>
                    <a:pt x="3927" y="4958"/>
                    <a:pt x="6873" y="2078"/>
                  </a:cubicBezTo>
                  <a:cubicBezTo>
                    <a:pt x="9818" y="-802"/>
                    <a:pt x="13745" y="-802"/>
                    <a:pt x="16364" y="2798"/>
                  </a:cubicBezTo>
                  <a:cubicBezTo>
                    <a:pt x="18982" y="6398"/>
                    <a:pt x="20291" y="13598"/>
                    <a:pt x="21600" y="207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2171166" y="5538328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2368016" y="5417678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1301216" y="5805028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1288516" y="5805028"/>
              <a:ext cx="1270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2817"/>
                    <a:pt x="13680" y="5635"/>
                    <a:pt x="10080" y="9235"/>
                  </a:cubicBezTo>
                  <a:cubicBezTo>
                    <a:pt x="6480" y="12835"/>
                    <a:pt x="3240" y="172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1402816" y="5906628"/>
              <a:ext cx="1016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000"/>
                    <a:pt x="0" y="4000"/>
                    <a:pt x="450" y="5500"/>
                  </a:cubicBezTo>
                  <a:cubicBezTo>
                    <a:pt x="900" y="7000"/>
                    <a:pt x="1800" y="8000"/>
                    <a:pt x="3600" y="8500"/>
                  </a:cubicBezTo>
                  <a:cubicBezTo>
                    <a:pt x="5400" y="9000"/>
                    <a:pt x="8100" y="9000"/>
                    <a:pt x="10800" y="8700"/>
                  </a:cubicBezTo>
                  <a:cubicBezTo>
                    <a:pt x="13500" y="8400"/>
                    <a:pt x="16200" y="7800"/>
                    <a:pt x="17325" y="8200"/>
                  </a:cubicBezTo>
                  <a:cubicBezTo>
                    <a:pt x="18450" y="8600"/>
                    <a:pt x="18000" y="10000"/>
                    <a:pt x="18450" y="12400"/>
                  </a:cubicBezTo>
                  <a:cubicBezTo>
                    <a:pt x="18900" y="14800"/>
                    <a:pt x="20250" y="18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1713966" y="5938378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1739366" y="584312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1825733" y="5745883"/>
              <a:ext cx="59684" cy="30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440" fill="norm" stroke="1" extrusionOk="0">
                  <a:moveTo>
                    <a:pt x="21002" y="142"/>
                  </a:moveTo>
                  <a:cubicBezTo>
                    <a:pt x="17278" y="-9"/>
                    <a:pt x="13554" y="-160"/>
                    <a:pt x="9830" y="369"/>
                  </a:cubicBezTo>
                  <a:cubicBezTo>
                    <a:pt x="6105" y="897"/>
                    <a:pt x="2381" y="2106"/>
                    <a:pt x="892" y="4371"/>
                  </a:cubicBezTo>
                  <a:cubicBezTo>
                    <a:pt x="-598" y="6637"/>
                    <a:pt x="147" y="9960"/>
                    <a:pt x="519" y="12981"/>
                  </a:cubicBezTo>
                  <a:cubicBezTo>
                    <a:pt x="892" y="16002"/>
                    <a:pt x="892" y="18721"/>
                    <a:pt x="892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1765471" y="5944728"/>
              <a:ext cx="13899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860" y="21600"/>
                  </a:moveTo>
                  <a:cubicBezTo>
                    <a:pt x="215" y="16560"/>
                    <a:pt x="-430" y="11520"/>
                    <a:pt x="376" y="7920"/>
                  </a:cubicBezTo>
                  <a:cubicBezTo>
                    <a:pt x="1182" y="4320"/>
                    <a:pt x="3439" y="2160"/>
                    <a:pt x="7146" y="1080"/>
                  </a:cubicBezTo>
                  <a:cubicBezTo>
                    <a:pt x="10854" y="0"/>
                    <a:pt x="16012" y="0"/>
                    <a:pt x="2117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2086171" y="5849478"/>
              <a:ext cx="12944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21306" y="0"/>
                  </a:moveTo>
                  <a:cubicBezTo>
                    <a:pt x="18519" y="4800"/>
                    <a:pt x="15732" y="9600"/>
                    <a:pt x="13467" y="12667"/>
                  </a:cubicBezTo>
                  <a:cubicBezTo>
                    <a:pt x="11203" y="15733"/>
                    <a:pt x="9461" y="17067"/>
                    <a:pt x="7719" y="18000"/>
                  </a:cubicBezTo>
                  <a:cubicBezTo>
                    <a:pt x="5977" y="18933"/>
                    <a:pt x="4235" y="19467"/>
                    <a:pt x="2667" y="18667"/>
                  </a:cubicBezTo>
                  <a:cubicBezTo>
                    <a:pt x="1100" y="17867"/>
                    <a:pt x="-294" y="15733"/>
                    <a:pt x="54" y="13867"/>
                  </a:cubicBezTo>
                  <a:cubicBezTo>
                    <a:pt x="403" y="12000"/>
                    <a:pt x="2493" y="10400"/>
                    <a:pt x="5629" y="10400"/>
                  </a:cubicBezTo>
                  <a:cubicBezTo>
                    <a:pt x="8764" y="10400"/>
                    <a:pt x="12945" y="12000"/>
                    <a:pt x="15383" y="14133"/>
                  </a:cubicBezTo>
                  <a:cubicBezTo>
                    <a:pt x="17822" y="16267"/>
                    <a:pt x="18519" y="18933"/>
                    <a:pt x="192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2241016" y="5940080"/>
              <a:ext cx="1143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5600" y="11153"/>
                    <a:pt x="11200" y="2153"/>
                    <a:pt x="14800" y="353"/>
                  </a:cubicBezTo>
                  <a:cubicBezTo>
                    <a:pt x="18400" y="-1447"/>
                    <a:pt x="20000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2285466" y="6014578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2456916" y="5835558"/>
              <a:ext cx="65238" cy="15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480" fill="norm" stroke="1" extrusionOk="0">
                  <a:moveTo>
                    <a:pt x="0" y="4427"/>
                  </a:moveTo>
                  <a:cubicBezTo>
                    <a:pt x="2025" y="3291"/>
                    <a:pt x="4050" y="2154"/>
                    <a:pt x="6750" y="1301"/>
                  </a:cubicBezTo>
                  <a:cubicBezTo>
                    <a:pt x="9450" y="448"/>
                    <a:pt x="12825" y="-120"/>
                    <a:pt x="15862" y="22"/>
                  </a:cubicBezTo>
                  <a:cubicBezTo>
                    <a:pt x="18900" y="164"/>
                    <a:pt x="21600" y="1017"/>
                    <a:pt x="20588" y="3575"/>
                  </a:cubicBezTo>
                  <a:cubicBezTo>
                    <a:pt x="19575" y="6133"/>
                    <a:pt x="14850" y="10396"/>
                    <a:pt x="10800" y="13380"/>
                  </a:cubicBezTo>
                  <a:cubicBezTo>
                    <a:pt x="6750" y="16364"/>
                    <a:pt x="3375" y="18069"/>
                    <a:pt x="4725" y="19206"/>
                  </a:cubicBezTo>
                  <a:cubicBezTo>
                    <a:pt x="6075" y="20343"/>
                    <a:pt x="12150" y="20912"/>
                    <a:pt x="18225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2683145" y="5924459"/>
              <a:ext cx="72222" cy="73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0971" fill="norm" stroke="1" extrusionOk="0">
                  <a:moveTo>
                    <a:pt x="21057" y="3946"/>
                  </a:moveTo>
                  <a:cubicBezTo>
                    <a:pt x="18588" y="2146"/>
                    <a:pt x="16120" y="346"/>
                    <a:pt x="13343" y="46"/>
                  </a:cubicBezTo>
                  <a:cubicBezTo>
                    <a:pt x="10566" y="-254"/>
                    <a:pt x="7480" y="946"/>
                    <a:pt x="5320" y="3046"/>
                  </a:cubicBezTo>
                  <a:cubicBezTo>
                    <a:pt x="3160" y="5146"/>
                    <a:pt x="1926" y="8146"/>
                    <a:pt x="1000" y="11146"/>
                  </a:cubicBezTo>
                  <a:cubicBezTo>
                    <a:pt x="74" y="14146"/>
                    <a:pt x="-543" y="17146"/>
                    <a:pt x="691" y="18946"/>
                  </a:cubicBezTo>
                  <a:cubicBezTo>
                    <a:pt x="1926" y="20746"/>
                    <a:pt x="5011" y="21346"/>
                    <a:pt x="7788" y="20746"/>
                  </a:cubicBezTo>
                  <a:cubicBezTo>
                    <a:pt x="10566" y="20146"/>
                    <a:pt x="13034" y="18346"/>
                    <a:pt x="14886" y="16246"/>
                  </a:cubicBezTo>
                  <a:cubicBezTo>
                    <a:pt x="16737" y="14146"/>
                    <a:pt x="17971" y="11746"/>
                    <a:pt x="19206" y="9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2761716" y="5887578"/>
              <a:ext cx="107951" cy="9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10309"/>
                  </a:moveTo>
                  <a:cubicBezTo>
                    <a:pt x="2118" y="9327"/>
                    <a:pt x="4235" y="8345"/>
                    <a:pt x="6353" y="8345"/>
                  </a:cubicBezTo>
                  <a:cubicBezTo>
                    <a:pt x="8471" y="8345"/>
                    <a:pt x="10588" y="9327"/>
                    <a:pt x="11859" y="11045"/>
                  </a:cubicBezTo>
                  <a:cubicBezTo>
                    <a:pt x="13129" y="12764"/>
                    <a:pt x="13553" y="15218"/>
                    <a:pt x="13129" y="17427"/>
                  </a:cubicBezTo>
                  <a:cubicBezTo>
                    <a:pt x="12706" y="19636"/>
                    <a:pt x="11435" y="21600"/>
                    <a:pt x="10588" y="21355"/>
                  </a:cubicBezTo>
                  <a:cubicBezTo>
                    <a:pt x="9741" y="21109"/>
                    <a:pt x="9318" y="18655"/>
                    <a:pt x="11224" y="14727"/>
                  </a:cubicBezTo>
                  <a:cubicBezTo>
                    <a:pt x="13129" y="10800"/>
                    <a:pt x="17365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2960120" y="5817728"/>
              <a:ext cx="7586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600" fill="norm" stroke="1" extrusionOk="0">
                  <a:moveTo>
                    <a:pt x="11830" y="0"/>
                  </a:moveTo>
                  <a:cubicBezTo>
                    <a:pt x="7744" y="2954"/>
                    <a:pt x="3657" y="5908"/>
                    <a:pt x="1614" y="8031"/>
                  </a:cubicBezTo>
                  <a:cubicBezTo>
                    <a:pt x="-429" y="10154"/>
                    <a:pt x="-429" y="11446"/>
                    <a:pt x="1030" y="12000"/>
                  </a:cubicBezTo>
                  <a:cubicBezTo>
                    <a:pt x="2490" y="12554"/>
                    <a:pt x="5409" y="12369"/>
                    <a:pt x="8328" y="12000"/>
                  </a:cubicBezTo>
                  <a:cubicBezTo>
                    <a:pt x="11247" y="11631"/>
                    <a:pt x="14166" y="11077"/>
                    <a:pt x="16501" y="11169"/>
                  </a:cubicBezTo>
                  <a:cubicBezTo>
                    <a:pt x="18836" y="11262"/>
                    <a:pt x="20587" y="12000"/>
                    <a:pt x="20879" y="13477"/>
                  </a:cubicBezTo>
                  <a:cubicBezTo>
                    <a:pt x="21171" y="14954"/>
                    <a:pt x="20003" y="17169"/>
                    <a:pt x="18544" y="18646"/>
                  </a:cubicBezTo>
                  <a:cubicBezTo>
                    <a:pt x="17085" y="20123"/>
                    <a:pt x="15333" y="20862"/>
                    <a:pt x="135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1156539" y="6407618"/>
              <a:ext cx="172054" cy="164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017" fill="norm" stroke="1" extrusionOk="0">
                  <a:moveTo>
                    <a:pt x="2884" y="894"/>
                  </a:moveTo>
                  <a:cubicBezTo>
                    <a:pt x="1868" y="1974"/>
                    <a:pt x="851" y="3054"/>
                    <a:pt x="343" y="5754"/>
                  </a:cubicBezTo>
                  <a:cubicBezTo>
                    <a:pt x="-165" y="8454"/>
                    <a:pt x="-165" y="12774"/>
                    <a:pt x="724" y="15879"/>
                  </a:cubicBezTo>
                  <a:cubicBezTo>
                    <a:pt x="1614" y="18984"/>
                    <a:pt x="3393" y="20874"/>
                    <a:pt x="6569" y="21009"/>
                  </a:cubicBezTo>
                  <a:cubicBezTo>
                    <a:pt x="9746" y="21144"/>
                    <a:pt x="14320" y="19524"/>
                    <a:pt x="17242" y="16824"/>
                  </a:cubicBezTo>
                  <a:cubicBezTo>
                    <a:pt x="20164" y="14124"/>
                    <a:pt x="21435" y="10344"/>
                    <a:pt x="20164" y="7239"/>
                  </a:cubicBezTo>
                  <a:cubicBezTo>
                    <a:pt x="18894" y="4134"/>
                    <a:pt x="15082" y="1704"/>
                    <a:pt x="12541" y="624"/>
                  </a:cubicBezTo>
                  <a:cubicBezTo>
                    <a:pt x="10000" y="-456"/>
                    <a:pt x="8729" y="-186"/>
                    <a:pt x="8094" y="1839"/>
                  </a:cubicBezTo>
                  <a:cubicBezTo>
                    <a:pt x="7459" y="3864"/>
                    <a:pt x="7459" y="7644"/>
                    <a:pt x="7459" y="1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1784760" y="6433678"/>
              <a:ext cx="111803" cy="159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384" fill="norm" stroke="1" extrusionOk="0">
                  <a:moveTo>
                    <a:pt x="15422" y="0"/>
                  </a:moveTo>
                  <a:cubicBezTo>
                    <a:pt x="11422" y="1989"/>
                    <a:pt x="7422" y="3979"/>
                    <a:pt x="4622" y="7105"/>
                  </a:cubicBezTo>
                  <a:cubicBezTo>
                    <a:pt x="1822" y="10232"/>
                    <a:pt x="222" y="14495"/>
                    <a:pt x="22" y="17195"/>
                  </a:cubicBezTo>
                  <a:cubicBezTo>
                    <a:pt x="-178" y="19895"/>
                    <a:pt x="1022" y="21032"/>
                    <a:pt x="3422" y="21316"/>
                  </a:cubicBezTo>
                  <a:cubicBezTo>
                    <a:pt x="5822" y="21600"/>
                    <a:pt x="9422" y="21032"/>
                    <a:pt x="12622" y="19042"/>
                  </a:cubicBezTo>
                  <a:cubicBezTo>
                    <a:pt x="15822" y="17053"/>
                    <a:pt x="18622" y="13642"/>
                    <a:pt x="20022" y="11226"/>
                  </a:cubicBezTo>
                  <a:cubicBezTo>
                    <a:pt x="21422" y="8811"/>
                    <a:pt x="21422" y="7389"/>
                    <a:pt x="20422" y="6395"/>
                  </a:cubicBezTo>
                  <a:cubicBezTo>
                    <a:pt x="19422" y="5400"/>
                    <a:pt x="17422" y="4832"/>
                    <a:pt x="15622" y="4974"/>
                  </a:cubicBezTo>
                  <a:cubicBezTo>
                    <a:pt x="13822" y="5116"/>
                    <a:pt x="12222" y="5968"/>
                    <a:pt x="11622" y="6821"/>
                  </a:cubicBezTo>
                  <a:cubicBezTo>
                    <a:pt x="11022" y="7674"/>
                    <a:pt x="11422" y="8526"/>
                    <a:pt x="11822" y="9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1904466" y="6522578"/>
              <a:ext cx="57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2072459" y="6433678"/>
              <a:ext cx="185783" cy="15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154" fill="norm" stroke="1" extrusionOk="0">
                  <a:moveTo>
                    <a:pt x="392" y="3503"/>
                  </a:moveTo>
                  <a:cubicBezTo>
                    <a:pt x="152" y="6422"/>
                    <a:pt x="-88" y="9341"/>
                    <a:pt x="32" y="11676"/>
                  </a:cubicBezTo>
                  <a:cubicBezTo>
                    <a:pt x="152" y="14011"/>
                    <a:pt x="632" y="15762"/>
                    <a:pt x="1472" y="16638"/>
                  </a:cubicBezTo>
                  <a:cubicBezTo>
                    <a:pt x="2312" y="17514"/>
                    <a:pt x="3512" y="17514"/>
                    <a:pt x="4712" y="17222"/>
                  </a:cubicBezTo>
                  <a:cubicBezTo>
                    <a:pt x="5912" y="16930"/>
                    <a:pt x="7112" y="16346"/>
                    <a:pt x="7952" y="15324"/>
                  </a:cubicBezTo>
                  <a:cubicBezTo>
                    <a:pt x="8792" y="14303"/>
                    <a:pt x="9272" y="12843"/>
                    <a:pt x="9032" y="12551"/>
                  </a:cubicBezTo>
                  <a:cubicBezTo>
                    <a:pt x="8792" y="12259"/>
                    <a:pt x="7832" y="13135"/>
                    <a:pt x="7352" y="14303"/>
                  </a:cubicBezTo>
                  <a:cubicBezTo>
                    <a:pt x="6872" y="15470"/>
                    <a:pt x="6872" y="16930"/>
                    <a:pt x="7352" y="18097"/>
                  </a:cubicBezTo>
                  <a:cubicBezTo>
                    <a:pt x="7832" y="19265"/>
                    <a:pt x="8792" y="20141"/>
                    <a:pt x="9872" y="20724"/>
                  </a:cubicBezTo>
                  <a:cubicBezTo>
                    <a:pt x="10952" y="21308"/>
                    <a:pt x="12152" y="21600"/>
                    <a:pt x="14192" y="19557"/>
                  </a:cubicBezTo>
                  <a:cubicBezTo>
                    <a:pt x="16232" y="17514"/>
                    <a:pt x="19112" y="13135"/>
                    <a:pt x="20312" y="9486"/>
                  </a:cubicBezTo>
                  <a:cubicBezTo>
                    <a:pt x="21512" y="5838"/>
                    <a:pt x="21032" y="2919"/>
                    <a:pt x="205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2342616" y="6522578"/>
              <a:ext cx="57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253466" y="6828437"/>
              <a:ext cx="400051" cy="284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21520"/>
                  </a:moveTo>
                  <a:cubicBezTo>
                    <a:pt x="1257" y="21040"/>
                    <a:pt x="2514" y="20560"/>
                    <a:pt x="4057" y="20240"/>
                  </a:cubicBezTo>
                  <a:cubicBezTo>
                    <a:pt x="5600" y="19920"/>
                    <a:pt x="7429" y="19760"/>
                    <a:pt x="8686" y="19280"/>
                  </a:cubicBezTo>
                  <a:cubicBezTo>
                    <a:pt x="9943" y="18800"/>
                    <a:pt x="10629" y="18000"/>
                    <a:pt x="10971" y="17200"/>
                  </a:cubicBezTo>
                  <a:cubicBezTo>
                    <a:pt x="11314" y="16400"/>
                    <a:pt x="11314" y="15600"/>
                    <a:pt x="10857" y="14480"/>
                  </a:cubicBezTo>
                  <a:cubicBezTo>
                    <a:pt x="10400" y="13360"/>
                    <a:pt x="9486" y="11920"/>
                    <a:pt x="8571" y="10480"/>
                  </a:cubicBezTo>
                  <a:cubicBezTo>
                    <a:pt x="7657" y="9040"/>
                    <a:pt x="6743" y="7600"/>
                    <a:pt x="6286" y="6400"/>
                  </a:cubicBezTo>
                  <a:cubicBezTo>
                    <a:pt x="5829" y="5200"/>
                    <a:pt x="5829" y="4240"/>
                    <a:pt x="6057" y="3520"/>
                  </a:cubicBezTo>
                  <a:cubicBezTo>
                    <a:pt x="6286" y="2800"/>
                    <a:pt x="6743" y="2320"/>
                    <a:pt x="8057" y="1760"/>
                  </a:cubicBezTo>
                  <a:cubicBezTo>
                    <a:pt x="9371" y="1200"/>
                    <a:pt x="11543" y="560"/>
                    <a:pt x="12914" y="240"/>
                  </a:cubicBezTo>
                  <a:cubicBezTo>
                    <a:pt x="14286" y="-80"/>
                    <a:pt x="14857" y="-80"/>
                    <a:pt x="15429" y="240"/>
                  </a:cubicBezTo>
                  <a:cubicBezTo>
                    <a:pt x="16000" y="560"/>
                    <a:pt x="16571" y="1200"/>
                    <a:pt x="16800" y="2480"/>
                  </a:cubicBezTo>
                  <a:cubicBezTo>
                    <a:pt x="17029" y="3760"/>
                    <a:pt x="16914" y="5680"/>
                    <a:pt x="16457" y="8000"/>
                  </a:cubicBezTo>
                  <a:cubicBezTo>
                    <a:pt x="16000" y="10320"/>
                    <a:pt x="15200" y="13040"/>
                    <a:pt x="14800" y="14800"/>
                  </a:cubicBezTo>
                  <a:cubicBezTo>
                    <a:pt x="14400" y="16560"/>
                    <a:pt x="14400" y="17360"/>
                    <a:pt x="14686" y="17840"/>
                  </a:cubicBezTo>
                  <a:cubicBezTo>
                    <a:pt x="14971" y="18320"/>
                    <a:pt x="15543" y="18480"/>
                    <a:pt x="16743" y="18400"/>
                  </a:cubicBezTo>
                  <a:cubicBezTo>
                    <a:pt x="17943" y="18320"/>
                    <a:pt x="19771" y="18000"/>
                    <a:pt x="21600" y="176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767816" y="6941678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4400"/>
                    <a:pt x="9900" y="7200"/>
                    <a:pt x="13500" y="3600"/>
                  </a:cubicBezTo>
                  <a:cubicBezTo>
                    <a:pt x="17100" y="0"/>
                    <a:pt x="193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761466" y="7049628"/>
              <a:ext cx="133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1018551" y="6773736"/>
              <a:ext cx="130266" cy="348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00" fill="norm" stroke="1" extrusionOk="0">
                  <a:moveTo>
                    <a:pt x="21441" y="2908"/>
                  </a:moveTo>
                  <a:cubicBezTo>
                    <a:pt x="21093" y="2257"/>
                    <a:pt x="20744" y="1607"/>
                    <a:pt x="19002" y="1086"/>
                  </a:cubicBezTo>
                  <a:cubicBezTo>
                    <a:pt x="17260" y="566"/>
                    <a:pt x="14125" y="175"/>
                    <a:pt x="11512" y="45"/>
                  </a:cubicBezTo>
                  <a:cubicBezTo>
                    <a:pt x="8899" y="-85"/>
                    <a:pt x="6809" y="45"/>
                    <a:pt x="5415" y="761"/>
                  </a:cubicBezTo>
                  <a:cubicBezTo>
                    <a:pt x="4022" y="1476"/>
                    <a:pt x="3325" y="2778"/>
                    <a:pt x="4196" y="3949"/>
                  </a:cubicBezTo>
                  <a:cubicBezTo>
                    <a:pt x="5067" y="5120"/>
                    <a:pt x="7506" y="6161"/>
                    <a:pt x="9247" y="7397"/>
                  </a:cubicBezTo>
                  <a:cubicBezTo>
                    <a:pt x="10989" y="8633"/>
                    <a:pt x="12035" y="10064"/>
                    <a:pt x="10989" y="11170"/>
                  </a:cubicBezTo>
                  <a:cubicBezTo>
                    <a:pt x="9944" y="12276"/>
                    <a:pt x="6809" y="13057"/>
                    <a:pt x="4370" y="13448"/>
                  </a:cubicBezTo>
                  <a:cubicBezTo>
                    <a:pt x="1931" y="13838"/>
                    <a:pt x="189" y="13838"/>
                    <a:pt x="15" y="13643"/>
                  </a:cubicBezTo>
                  <a:cubicBezTo>
                    <a:pt x="-159" y="13448"/>
                    <a:pt x="1235" y="13057"/>
                    <a:pt x="2628" y="13057"/>
                  </a:cubicBezTo>
                  <a:cubicBezTo>
                    <a:pt x="4022" y="13057"/>
                    <a:pt x="5415" y="13448"/>
                    <a:pt x="5938" y="13968"/>
                  </a:cubicBezTo>
                  <a:cubicBezTo>
                    <a:pt x="6460" y="14488"/>
                    <a:pt x="6112" y="15139"/>
                    <a:pt x="5589" y="16115"/>
                  </a:cubicBezTo>
                  <a:cubicBezTo>
                    <a:pt x="5067" y="17091"/>
                    <a:pt x="4370" y="18392"/>
                    <a:pt x="4196" y="19368"/>
                  </a:cubicBezTo>
                  <a:cubicBezTo>
                    <a:pt x="4022" y="20344"/>
                    <a:pt x="4370" y="20995"/>
                    <a:pt x="5938" y="21255"/>
                  </a:cubicBezTo>
                  <a:cubicBezTo>
                    <a:pt x="7506" y="21515"/>
                    <a:pt x="10293" y="21385"/>
                    <a:pt x="12035" y="21190"/>
                  </a:cubicBezTo>
                  <a:cubicBezTo>
                    <a:pt x="13776" y="20995"/>
                    <a:pt x="14473" y="20734"/>
                    <a:pt x="15170" y="20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1244066" y="6865478"/>
              <a:ext cx="19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710"/>
                    <a:pt x="4800" y="11421"/>
                    <a:pt x="8400" y="15021"/>
                  </a:cubicBezTo>
                  <a:cubicBezTo>
                    <a:pt x="12000" y="18621"/>
                    <a:pt x="16800" y="2011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1320266" y="6992478"/>
              <a:ext cx="31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5082"/>
                    <a:pt x="18720" y="10165"/>
                    <a:pt x="15120" y="13765"/>
                  </a:cubicBezTo>
                  <a:cubicBezTo>
                    <a:pt x="11520" y="17365"/>
                    <a:pt x="5760" y="194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1466316" y="6832598"/>
              <a:ext cx="101601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5400" y="3427"/>
                  </a:moveTo>
                  <a:cubicBezTo>
                    <a:pt x="7200" y="1787"/>
                    <a:pt x="9000" y="146"/>
                    <a:pt x="10125" y="10"/>
                  </a:cubicBezTo>
                  <a:cubicBezTo>
                    <a:pt x="11250" y="-127"/>
                    <a:pt x="11700" y="1240"/>
                    <a:pt x="10350" y="3974"/>
                  </a:cubicBezTo>
                  <a:cubicBezTo>
                    <a:pt x="9000" y="6708"/>
                    <a:pt x="5850" y="10810"/>
                    <a:pt x="3600" y="13407"/>
                  </a:cubicBezTo>
                  <a:cubicBezTo>
                    <a:pt x="1350" y="16005"/>
                    <a:pt x="0" y="17098"/>
                    <a:pt x="0" y="18192"/>
                  </a:cubicBezTo>
                  <a:cubicBezTo>
                    <a:pt x="0" y="19286"/>
                    <a:pt x="1350" y="20379"/>
                    <a:pt x="5175" y="20926"/>
                  </a:cubicBezTo>
                  <a:cubicBezTo>
                    <a:pt x="9000" y="21473"/>
                    <a:pt x="15300" y="21473"/>
                    <a:pt x="21600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1593316" y="6986128"/>
              <a:ext cx="50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1750054" y="6852778"/>
              <a:ext cx="90913" cy="131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348" fill="norm" stroke="1" extrusionOk="0">
                  <a:moveTo>
                    <a:pt x="15194" y="0"/>
                  </a:moveTo>
                  <a:cubicBezTo>
                    <a:pt x="10285" y="4800"/>
                    <a:pt x="5376" y="9600"/>
                    <a:pt x="2676" y="13200"/>
                  </a:cubicBezTo>
                  <a:cubicBezTo>
                    <a:pt x="-24" y="16800"/>
                    <a:pt x="-515" y="19200"/>
                    <a:pt x="467" y="20400"/>
                  </a:cubicBezTo>
                  <a:cubicBezTo>
                    <a:pt x="1449" y="21600"/>
                    <a:pt x="3903" y="21600"/>
                    <a:pt x="7585" y="20743"/>
                  </a:cubicBezTo>
                  <a:cubicBezTo>
                    <a:pt x="11267" y="19886"/>
                    <a:pt x="16176" y="18171"/>
                    <a:pt x="21085" y="16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1840966" y="6941678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06"/>
                    <a:pt x="0" y="11012"/>
                    <a:pt x="0" y="14612"/>
                  </a:cubicBezTo>
                  <a:cubicBezTo>
                    <a:pt x="0" y="18212"/>
                    <a:pt x="10800" y="1990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1923516" y="6795078"/>
              <a:ext cx="64721" cy="35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05" fill="norm" stroke="1" extrusionOk="0">
                  <a:moveTo>
                    <a:pt x="0" y="1950"/>
                  </a:moveTo>
                  <a:cubicBezTo>
                    <a:pt x="2090" y="1439"/>
                    <a:pt x="4181" y="927"/>
                    <a:pt x="6968" y="544"/>
                  </a:cubicBezTo>
                  <a:cubicBezTo>
                    <a:pt x="9755" y="161"/>
                    <a:pt x="13239" y="-95"/>
                    <a:pt x="16026" y="33"/>
                  </a:cubicBezTo>
                  <a:cubicBezTo>
                    <a:pt x="18813" y="161"/>
                    <a:pt x="20903" y="672"/>
                    <a:pt x="21252" y="1758"/>
                  </a:cubicBezTo>
                  <a:cubicBezTo>
                    <a:pt x="21600" y="2845"/>
                    <a:pt x="20206" y="4506"/>
                    <a:pt x="18116" y="5593"/>
                  </a:cubicBezTo>
                  <a:cubicBezTo>
                    <a:pt x="16026" y="6679"/>
                    <a:pt x="13239" y="7190"/>
                    <a:pt x="11148" y="7765"/>
                  </a:cubicBezTo>
                  <a:cubicBezTo>
                    <a:pt x="9058" y="8341"/>
                    <a:pt x="7665" y="8980"/>
                    <a:pt x="9755" y="10066"/>
                  </a:cubicBezTo>
                  <a:cubicBezTo>
                    <a:pt x="11845" y="11152"/>
                    <a:pt x="17419" y="12686"/>
                    <a:pt x="17419" y="14667"/>
                  </a:cubicBezTo>
                  <a:cubicBezTo>
                    <a:pt x="17419" y="16648"/>
                    <a:pt x="11845" y="19077"/>
                    <a:pt x="6271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1180566" y="5680943"/>
              <a:ext cx="268963" cy="66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14" fill="norm" stroke="1" extrusionOk="0">
                  <a:moveTo>
                    <a:pt x="0" y="11220"/>
                  </a:moveTo>
                  <a:cubicBezTo>
                    <a:pt x="5737" y="7845"/>
                    <a:pt x="11475" y="4470"/>
                    <a:pt x="15356" y="2445"/>
                  </a:cubicBezTo>
                  <a:cubicBezTo>
                    <a:pt x="19237" y="420"/>
                    <a:pt x="21262" y="-255"/>
                    <a:pt x="21431" y="82"/>
                  </a:cubicBezTo>
                  <a:cubicBezTo>
                    <a:pt x="21600" y="420"/>
                    <a:pt x="19912" y="1770"/>
                    <a:pt x="17128" y="2782"/>
                  </a:cubicBezTo>
                  <a:cubicBezTo>
                    <a:pt x="14344" y="3795"/>
                    <a:pt x="10462" y="4470"/>
                    <a:pt x="7931" y="5145"/>
                  </a:cubicBezTo>
                  <a:cubicBezTo>
                    <a:pt x="5400" y="5820"/>
                    <a:pt x="4219" y="6495"/>
                    <a:pt x="4050" y="6832"/>
                  </a:cubicBezTo>
                  <a:cubicBezTo>
                    <a:pt x="3881" y="7170"/>
                    <a:pt x="4725" y="7170"/>
                    <a:pt x="6834" y="7170"/>
                  </a:cubicBezTo>
                  <a:cubicBezTo>
                    <a:pt x="8944" y="7170"/>
                    <a:pt x="12319" y="7170"/>
                    <a:pt x="14428" y="7170"/>
                  </a:cubicBezTo>
                  <a:cubicBezTo>
                    <a:pt x="16538" y="7170"/>
                    <a:pt x="17381" y="7170"/>
                    <a:pt x="17466" y="8182"/>
                  </a:cubicBezTo>
                  <a:cubicBezTo>
                    <a:pt x="17550" y="9195"/>
                    <a:pt x="16875" y="11220"/>
                    <a:pt x="14597" y="13582"/>
                  </a:cubicBezTo>
                  <a:cubicBezTo>
                    <a:pt x="12319" y="15945"/>
                    <a:pt x="8437" y="18645"/>
                    <a:pt x="5906" y="19995"/>
                  </a:cubicBezTo>
                  <a:cubicBezTo>
                    <a:pt x="3375" y="21345"/>
                    <a:pt x="2194" y="21345"/>
                    <a:pt x="2025" y="20670"/>
                  </a:cubicBezTo>
                  <a:cubicBezTo>
                    <a:pt x="1856" y="19995"/>
                    <a:pt x="2700" y="18645"/>
                    <a:pt x="5231" y="16620"/>
                  </a:cubicBezTo>
                  <a:cubicBezTo>
                    <a:pt x="7762" y="14595"/>
                    <a:pt x="11981" y="11895"/>
                    <a:pt x="16200" y="9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3701516" y="5526157"/>
              <a:ext cx="757768" cy="5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1400"/>
                  </a:moveTo>
                  <a:cubicBezTo>
                    <a:pt x="2232" y="19000"/>
                    <a:pt x="4465" y="16600"/>
                    <a:pt x="6637" y="13800"/>
                  </a:cubicBezTo>
                  <a:cubicBezTo>
                    <a:pt x="8809" y="11000"/>
                    <a:pt x="10921" y="7800"/>
                    <a:pt x="13093" y="5400"/>
                  </a:cubicBezTo>
                  <a:cubicBezTo>
                    <a:pt x="15265" y="3000"/>
                    <a:pt x="17497" y="1400"/>
                    <a:pt x="18825" y="600"/>
                  </a:cubicBezTo>
                  <a:cubicBezTo>
                    <a:pt x="20152" y="-200"/>
                    <a:pt x="20574" y="-200"/>
                    <a:pt x="20936" y="600"/>
                  </a:cubicBezTo>
                  <a:cubicBezTo>
                    <a:pt x="21298" y="1400"/>
                    <a:pt x="21600" y="3000"/>
                    <a:pt x="21600" y="4600"/>
                  </a:cubicBezTo>
                  <a:cubicBezTo>
                    <a:pt x="21600" y="6200"/>
                    <a:pt x="21298" y="7800"/>
                    <a:pt x="20876" y="9400"/>
                  </a:cubicBezTo>
                  <a:cubicBezTo>
                    <a:pt x="20454" y="11000"/>
                    <a:pt x="19911" y="12600"/>
                    <a:pt x="19368" y="14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3810462" y="5582778"/>
              <a:ext cx="551455" cy="6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954" y="20110"/>
                  </a:moveTo>
                  <a:cubicBezTo>
                    <a:pt x="458" y="20855"/>
                    <a:pt x="-39" y="21600"/>
                    <a:pt x="2" y="21600"/>
                  </a:cubicBezTo>
                  <a:cubicBezTo>
                    <a:pt x="44" y="21600"/>
                    <a:pt x="623" y="20855"/>
                    <a:pt x="2278" y="18621"/>
                  </a:cubicBezTo>
                  <a:cubicBezTo>
                    <a:pt x="3933" y="16386"/>
                    <a:pt x="6664" y="12662"/>
                    <a:pt x="10058" y="9310"/>
                  </a:cubicBezTo>
                  <a:cubicBezTo>
                    <a:pt x="13451" y="5959"/>
                    <a:pt x="17506" y="2979"/>
                    <a:pt x="2156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3952255" y="6208798"/>
              <a:ext cx="371562" cy="354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297" fill="norm" stroke="1" extrusionOk="0">
                  <a:moveTo>
                    <a:pt x="20439" y="539"/>
                  </a:moveTo>
                  <a:cubicBezTo>
                    <a:pt x="19949" y="158"/>
                    <a:pt x="19458" y="-223"/>
                    <a:pt x="17985" y="158"/>
                  </a:cubicBezTo>
                  <a:cubicBezTo>
                    <a:pt x="16512" y="539"/>
                    <a:pt x="14058" y="1683"/>
                    <a:pt x="11051" y="3144"/>
                  </a:cubicBezTo>
                  <a:cubicBezTo>
                    <a:pt x="8044" y="4605"/>
                    <a:pt x="4485" y="6384"/>
                    <a:pt x="2460" y="7528"/>
                  </a:cubicBezTo>
                  <a:cubicBezTo>
                    <a:pt x="435" y="8671"/>
                    <a:pt x="-56" y="9179"/>
                    <a:pt x="5" y="9497"/>
                  </a:cubicBezTo>
                  <a:cubicBezTo>
                    <a:pt x="67" y="9815"/>
                    <a:pt x="680" y="9942"/>
                    <a:pt x="2337" y="10069"/>
                  </a:cubicBezTo>
                  <a:cubicBezTo>
                    <a:pt x="3994" y="10196"/>
                    <a:pt x="6694" y="10323"/>
                    <a:pt x="8474" y="10386"/>
                  </a:cubicBezTo>
                  <a:cubicBezTo>
                    <a:pt x="10253" y="10450"/>
                    <a:pt x="11112" y="10450"/>
                    <a:pt x="11787" y="10641"/>
                  </a:cubicBezTo>
                  <a:cubicBezTo>
                    <a:pt x="12462" y="10831"/>
                    <a:pt x="12953" y="11212"/>
                    <a:pt x="13076" y="11721"/>
                  </a:cubicBezTo>
                  <a:cubicBezTo>
                    <a:pt x="13199" y="12229"/>
                    <a:pt x="12953" y="12864"/>
                    <a:pt x="11235" y="14135"/>
                  </a:cubicBezTo>
                  <a:cubicBezTo>
                    <a:pt x="9517" y="15405"/>
                    <a:pt x="6326" y="17311"/>
                    <a:pt x="4301" y="18582"/>
                  </a:cubicBezTo>
                  <a:cubicBezTo>
                    <a:pt x="2276" y="19852"/>
                    <a:pt x="1417" y="20488"/>
                    <a:pt x="1355" y="20869"/>
                  </a:cubicBezTo>
                  <a:cubicBezTo>
                    <a:pt x="1294" y="21250"/>
                    <a:pt x="2030" y="21377"/>
                    <a:pt x="4424" y="21250"/>
                  </a:cubicBezTo>
                  <a:cubicBezTo>
                    <a:pt x="6817" y="21123"/>
                    <a:pt x="10867" y="20742"/>
                    <a:pt x="13996" y="20678"/>
                  </a:cubicBezTo>
                  <a:cubicBezTo>
                    <a:pt x="17126" y="20615"/>
                    <a:pt x="19335" y="20869"/>
                    <a:pt x="21544" y="211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3638016" y="6739537"/>
              <a:ext cx="222251" cy="15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0" y="3403"/>
                  </a:moveTo>
                  <a:cubicBezTo>
                    <a:pt x="617" y="2219"/>
                    <a:pt x="1234" y="1036"/>
                    <a:pt x="2057" y="444"/>
                  </a:cubicBezTo>
                  <a:cubicBezTo>
                    <a:pt x="2880" y="-148"/>
                    <a:pt x="3909" y="-148"/>
                    <a:pt x="5349" y="444"/>
                  </a:cubicBezTo>
                  <a:cubicBezTo>
                    <a:pt x="6789" y="1036"/>
                    <a:pt x="8640" y="2219"/>
                    <a:pt x="9360" y="4586"/>
                  </a:cubicBezTo>
                  <a:cubicBezTo>
                    <a:pt x="10080" y="6953"/>
                    <a:pt x="9669" y="10504"/>
                    <a:pt x="8640" y="13315"/>
                  </a:cubicBezTo>
                  <a:cubicBezTo>
                    <a:pt x="7611" y="16126"/>
                    <a:pt x="5966" y="18197"/>
                    <a:pt x="4629" y="19529"/>
                  </a:cubicBezTo>
                  <a:cubicBezTo>
                    <a:pt x="3291" y="20860"/>
                    <a:pt x="2263" y="21452"/>
                    <a:pt x="1851" y="21008"/>
                  </a:cubicBezTo>
                  <a:cubicBezTo>
                    <a:pt x="1440" y="20564"/>
                    <a:pt x="1646" y="19085"/>
                    <a:pt x="3497" y="16570"/>
                  </a:cubicBezTo>
                  <a:cubicBezTo>
                    <a:pt x="5349" y="14055"/>
                    <a:pt x="8846" y="10504"/>
                    <a:pt x="11109" y="8285"/>
                  </a:cubicBezTo>
                  <a:cubicBezTo>
                    <a:pt x="13371" y="6066"/>
                    <a:pt x="14400" y="5178"/>
                    <a:pt x="15326" y="4290"/>
                  </a:cubicBezTo>
                  <a:cubicBezTo>
                    <a:pt x="16251" y="3403"/>
                    <a:pt x="17074" y="2515"/>
                    <a:pt x="17074" y="2515"/>
                  </a:cubicBezTo>
                  <a:cubicBezTo>
                    <a:pt x="17074" y="2515"/>
                    <a:pt x="16251" y="3403"/>
                    <a:pt x="15429" y="4438"/>
                  </a:cubicBezTo>
                  <a:cubicBezTo>
                    <a:pt x="14606" y="5474"/>
                    <a:pt x="13783" y="6657"/>
                    <a:pt x="13269" y="8137"/>
                  </a:cubicBezTo>
                  <a:cubicBezTo>
                    <a:pt x="12754" y="9616"/>
                    <a:pt x="12549" y="11392"/>
                    <a:pt x="12754" y="12871"/>
                  </a:cubicBezTo>
                  <a:cubicBezTo>
                    <a:pt x="12960" y="14351"/>
                    <a:pt x="13577" y="15534"/>
                    <a:pt x="15120" y="16126"/>
                  </a:cubicBezTo>
                  <a:cubicBezTo>
                    <a:pt x="16663" y="16718"/>
                    <a:pt x="19131" y="16718"/>
                    <a:pt x="21600" y="16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3921451" y="6725778"/>
              <a:ext cx="97566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19805" y="0"/>
                  </a:moveTo>
                  <a:cubicBezTo>
                    <a:pt x="13371" y="3789"/>
                    <a:pt x="6937" y="7579"/>
                    <a:pt x="3490" y="10611"/>
                  </a:cubicBezTo>
                  <a:cubicBezTo>
                    <a:pt x="44" y="13642"/>
                    <a:pt x="-416" y="15916"/>
                    <a:pt x="273" y="17621"/>
                  </a:cubicBezTo>
                  <a:cubicBezTo>
                    <a:pt x="963" y="19326"/>
                    <a:pt x="2801" y="20463"/>
                    <a:pt x="6478" y="21032"/>
                  </a:cubicBezTo>
                  <a:cubicBezTo>
                    <a:pt x="10154" y="21600"/>
                    <a:pt x="15669" y="21600"/>
                    <a:pt x="211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3942816" y="6814678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4115060" y="6692814"/>
              <a:ext cx="138907" cy="279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32" fill="norm" stroke="1" extrusionOk="0">
                  <a:moveTo>
                    <a:pt x="21477" y="1068"/>
                  </a:moveTo>
                  <a:cubicBezTo>
                    <a:pt x="20168" y="581"/>
                    <a:pt x="18859" y="93"/>
                    <a:pt x="16568" y="12"/>
                  </a:cubicBezTo>
                  <a:cubicBezTo>
                    <a:pt x="14277" y="-69"/>
                    <a:pt x="11004" y="256"/>
                    <a:pt x="8713" y="1230"/>
                  </a:cubicBezTo>
                  <a:cubicBezTo>
                    <a:pt x="6422" y="2205"/>
                    <a:pt x="5113" y="3829"/>
                    <a:pt x="4950" y="4966"/>
                  </a:cubicBezTo>
                  <a:cubicBezTo>
                    <a:pt x="4786" y="6102"/>
                    <a:pt x="5768" y="6752"/>
                    <a:pt x="6586" y="7483"/>
                  </a:cubicBezTo>
                  <a:cubicBezTo>
                    <a:pt x="7404" y="8214"/>
                    <a:pt x="8059" y="9026"/>
                    <a:pt x="7241" y="10081"/>
                  </a:cubicBezTo>
                  <a:cubicBezTo>
                    <a:pt x="6422" y="11137"/>
                    <a:pt x="4132" y="12436"/>
                    <a:pt x="2659" y="13898"/>
                  </a:cubicBezTo>
                  <a:cubicBezTo>
                    <a:pt x="1186" y="15360"/>
                    <a:pt x="532" y="16984"/>
                    <a:pt x="204" y="18283"/>
                  </a:cubicBezTo>
                  <a:cubicBezTo>
                    <a:pt x="-123" y="19582"/>
                    <a:pt x="-123" y="20557"/>
                    <a:pt x="695" y="21044"/>
                  </a:cubicBezTo>
                  <a:cubicBezTo>
                    <a:pt x="1513" y="21531"/>
                    <a:pt x="3150" y="21531"/>
                    <a:pt x="5441" y="21206"/>
                  </a:cubicBezTo>
                  <a:cubicBezTo>
                    <a:pt x="7732" y="20881"/>
                    <a:pt x="10677" y="20232"/>
                    <a:pt x="13622" y="19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4292066" y="6789278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4336516" y="6897228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4419066" y="6780676"/>
              <a:ext cx="88901" cy="114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5130"/>
                  </a:moveTo>
                  <a:cubicBezTo>
                    <a:pt x="1543" y="3559"/>
                    <a:pt x="3086" y="1988"/>
                    <a:pt x="5143" y="1007"/>
                  </a:cubicBezTo>
                  <a:cubicBezTo>
                    <a:pt x="7200" y="25"/>
                    <a:pt x="9771" y="-368"/>
                    <a:pt x="11057" y="417"/>
                  </a:cubicBezTo>
                  <a:cubicBezTo>
                    <a:pt x="12343" y="1203"/>
                    <a:pt x="12343" y="3167"/>
                    <a:pt x="12343" y="5130"/>
                  </a:cubicBezTo>
                  <a:cubicBezTo>
                    <a:pt x="12343" y="7094"/>
                    <a:pt x="12343" y="9057"/>
                    <a:pt x="11571" y="10825"/>
                  </a:cubicBezTo>
                  <a:cubicBezTo>
                    <a:pt x="10800" y="12592"/>
                    <a:pt x="9257" y="14163"/>
                    <a:pt x="7714" y="15734"/>
                  </a:cubicBezTo>
                  <a:cubicBezTo>
                    <a:pt x="6171" y="17305"/>
                    <a:pt x="4629" y="18876"/>
                    <a:pt x="5143" y="19857"/>
                  </a:cubicBezTo>
                  <a:cubicBezTo>
                    <a:pt x="5657" y="20839"/>
                    <a:pt x="8229" y="21232"/>
                    <a:pt x="11314" y="21232"/>
                  </a:cubicBezTo>
                  <a:cubicBezTo>
                    <a:pt x="14400" y="21232"/>
                    <a:pt x="18000" y="20839"/>
                    <a:pt x="21600" y="20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4520666" y="6890878"/>
              <a:ext cx="38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4645116" y="6744828"/>
              <a:ext cx="851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600" fill="norm" stroke="1" extrusionOk="0">
                  <a:moveTo>
                    <a:pt x="6957" y="0"/>
                  </a:moveTo>
                  <a:cubicBezTo>
                    <a:pt x="4849" y="2555"/>
                    <a:pt x="2742" y="5110"/>
                    <a:pt x="1425" y="7084"/>
                  </a:cubicBezTo>
                  <a:cubicBezTo>
                    <a:pt x="108" y="9058"/>
                    <a:pt x="-419" y="10452"/>
                    <a:pt x="371" y="11497"/>
                  </a:cubicBezTo>
                  <a:cubicBezTo>
                    <a:pt x="1161" y="12542"/>
                    <a:pt x="3269" y="13239"/>
                    <a:pt x="5640" y="13471"/>
                  </a:cubicBezTo>
                  <a:cubicBezTo>
                    <a:pt x="8010" y="13703"/>
                    <a:pt x="10644" y="13471"/>
                    <a:pt x="13015" y="12890"/>
                  </a:cubicBezTo>
                  <a:cubicBezTo>
                    <a:pt x="15386" y="12310"/>
                    <a:pt x="17493" y="11381"/>
                    <a:pt x="18810" y="11497"/>
                  </a:cubicBezTo>
                  <a:cubicBezTo>
                    <a:pt x="20127" y="11613"/>
                    <a:pt x="20654" y="12774"/>
                    <a:pt x="20918" y="14632"/>
                  </a:cubicBezTo>
                  <a:cubicBezTo>
                    <a:pt x="21181" y="16490"/>
                    <a:pt x="21181" y="19045"/>
                    <a:pt x="211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4768316" y="6691584"/>
              <a:ext cx="92365" cy="30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475" fill="norm" stroke="1" extrusionOk="0">
                  <a:moveTo>
                    <a:pt x="0" y="171"/>
                  </a:moveTo>
                  <a:cubicBezTo>
                    <a:pt x="2400" y="23"/>
                    <a:pt x="4800" y="-125"/>
                    <a:pt x="7920" y="171"/>
                  </a:cubicBezTo>
                  <a:cubicBezTo>
                    <a:pt x="11040" y="467"/>
                    <a:pt x="14880" y="1207"/>
                    <a:pt x="16080" y="2612"/>
                  </a:cubicBezTo>
                  <a:cubicBezTo>
                    <a:pt x="17280" y="4017"/>
                    <a:pt x="15840" y="6089"/>
                    <a:pt x="14640" y="7494"/>
                  </a:cubicBezTo>
                  <a:cubicBezTo>
                    <a:pt x="13440" y="8900"/>
                    <a:pt x="12480" y="9639"/>
                    <a:pt x="12240" y="10379"/>
                  </a:cubicBezTo>
                  <a:cubicBezTo>
                    <a:pt x="12000" y="11119"/>
                    <a:pt x="12480" y="11859"/>
                    <a:pt x="14400" y="12820"/>
                  </a:cubicBezTo>
                  <a:cubicBezTo>
                    <a:pt x="16320" y="13782"/>
                    <a:pt x="19680" y="14965"/>
                    <a:pt x="20640" y="16371"/>
                  </a:cubicBezTo>
                  <a:cubicBezTo>
                    <a:pt x="21600" y="17776"/>
                    <a:pt x="20160" y="19404"/>
                    <a:pt x="18240" y="20291"/>
                  </a:cubicBezTo>
                  <a:cubicBezTo>
                    <a:pt x="16320" y="21179"/>
                    <a:pt x="13920" y="21327"/>
                    <a:pt x="11520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4844516" y="6254555"/>
              <a:ext cx="234951" cy="216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5" fill="norm" stroke="1" extrusionOk="0">
                  <a:moveTo>
                    <a:pt x="0" y="2597"/>
                  </a:moveTo>
                  <a:cubicBezTo>
                    <a:pt x="584" y="1774"/>
                    <a:pt x="1168" y="951"/>
                    <a:pt x="2432" y="437"/>
                  </a:cubicBezTo>
                  <a:cubicBezTo>
                    <a:pt x="3697" y="-77"/>
                    <a:pt x="5643" y="-283"/>
                    <a:pt x="7297" y="643"/>
                  </a:cubicBezTo>
                  <a:cubicBezTo>
                    <a:pt x="8951" y="1568"/>
                    <a:pt x="10314" y="3626"/>
                    <a:pt x="10703" y="6403"/>
                  </a:cubicBezTo>
                  <a:cubicBezTo>
                    <a:pt x="11092" y="9180"/>
                    <a:pt x="10508" y="12677"/>
                    <a:pt x="9438" y="15146"/>
                  </a:cubicBezTo>
                  <a:cubicBezTo>
                    <a:pt x="8368" y="17614"/>
                    <a:pt x="6811" y="19054"/>
                    <a:pt x="5546" y="19980"/>
                  </a:cubicBezTo>
                  <a:cubicBezTo>
                    <a:pt x="4281" y="20906"/>
                    <a:pt x="3308" y="21317"/>
                    <a:pt x="2919" y="20906"/>
                  </a:cubicBezTo>
                  <a:cubicBezTo>
                    <a:pt x="2530" y="20494"/>
                    <a:pt x="2724" y="19260"/>
                    <a:pt x="4378" y="16997"/>
                  </a:cubicBezTo>
                  <a:cubicBezTo>
                    <a:pt x="6032" y="14734"/>
                    <a:pt x="9146" y="11443"/>
                    <a:pt x="11189" y="9386"/>
                  </a:cubicBezTo>
                  <a:cubicBezTo>
                    <a:pt x="13232" y="7328"/>
                    <a:pt x="14205" y="6506"/>
                    <a:pt x="15178" y="5786"/>
                  </a:cubicBezTo>
                  <a:cubicBezTo>
                    <a:pt x="16151" y="5066"/>
                    <a:pt x="17124" y="4448"/>
                    <a:pt x="17416" y="4860"/>
                  </a:cubicBezTo>
                  <a:cubicBezTo>
                    <a:pt x="17708" y="5271"/>
                    <a:pt x="17319" y="6711"/>
                    <a:pt x="16930" y="8871"/>
                  </a:cubicBezTo>
                  <a:cubicBezTo>
                    <a:pt x="16541" y="11031"/>
                    <a:pt x="16151" y="13911"/>
                    <a:pt x="16930" y="15866"/>
                  </a:cubicBezTo>
                  <a:cubicBezTo>
                    <a:pt x="17708" y="17820"/>
                    <a:pt x="19654" y="18848"/>
                    <a:pt x="21600" y="19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5162016" y="642732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5316533" y="6215228"/>
              <a:ext cx="126079" cy="47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1479" fill="norm" stroke="1" extrusionOk="0">
                  <a:moveTo>
                    <a:pt x="6968" y="10772"/>
                  </a:moveTo>
                  <a:cubicBezTo>
                    <a:pt x="6271" y="12884"/>
                    <a:pt x="5574" y="14996"/>
                    <a:pt x="4877" y="16580"/>
                  </a:cubicBezTo>
                  <a:cubicBezTo>
                    <a:pt x="4181" y="18164"/>
                    <a:pt x="3484" y="19220"/>
                    <a:pt x="2787" y="20036"/>
                  </a:cubicBezTo>
                  <a:cubicBezTo>
                    <a:pt x="2090" y="20852"/>
                    <a:pt x="1394" y="21428"/>
                    <a:pt x="871" y="21476"/>
                  </a:cubicBezTo>
                  <a:cubicBezTo>
                    <a:pt x="348" y="21524"/>
                    <a:pt x="0" y="21044"/>
                    <a:pt x="0" y="18884"/>
                  </a:cubicBezTo>
                  <a:cubicBezTo>
                    <a:pt x="0" y="16724"/>
                    <a:pt x="348" y="12884"/>
                    <a:pt x="1742" y="9668"/>
                  </a:cubicBezTo>
                  <a:cubicBezTo>
                    <a:pt x="3135" y="6452"/>
                    <a:pt x="5574" y="3860"/>
                    <a:pt x="7316" y="2372"/>
                  </a:cubicBezTo>
                  <a:cubicBezTo>
                    <a:pt x="9058" y="884"/>
                    <a:pt x="10103" y="500"/>
                    <a:pt x="11497" y="260"/>
                  </a:cubicBezTo>
                  <a:cubicBezTo>
                    <a:pt x="12890" y="20"/>
                    <a:pt x="14632" y="-76"/>
                    <a:pt x="16026" y="68"/>
                  </a:cubicBezTo>
                  <a:cubicBezTo>
                    <a:pt x="17419" y="212"/>
                    <a:pt x="18465" y="596"/>
                    <a:pt x="19510" y="1796"/>
                  </a:cubicBezTo>
                  <a:cubicBezTo>
                    <a:pt x="20555" y="2996"/>
                    <a:pt x="21600" y="5012"/>
                    <a:pt x="19684" y="6692"/>
                  </a:cubicBezTo>
                  <a:cubicBezTo>
                    <a:pt x="17768" y="8372"/>
                    <a:pt x="12890" y="9716"/>
                    <a:pt x="9581" y="10436"/>
                  </a:cubicBezTo>
                  <a:cubicBezTo>
                    <a:pt x="6271" y="11156"/>
                    <a:pt x="4529" y="11252"/>
                    <a:pt x="2787" y="11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5505710" y="6194821"/>
              <a:ext cx="240507" cy="244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166" fill="norm" stroke="1" extrusionOk="0">
                  <a:moveTo>
                    <a:pt x="13571" y="3084"/>
                  </a:moveTo>
                  <a:cubicBezTo>
                    <a:pt x="13192" y="1986"/>
                    <a:pt x="12813" y="887"/>
                    <a:pt x="12055" y="338"/>
                  </a:cubicBezTo>
                  <a:cubicBezTo>
                    <a:pt x="11297" y="-211"/>
                    <a:pt x="10161" y="-211"/>
                    <a:pt x="8266" y="1253"/>
                  </a:cubicBezTo>
                  <a:cubicBezTo>
                    <a:pt x="6371" y="2718"/>
                    <a:pt x="3718" y="5647"/>
                    <a:pt x="2203" y="8575"/>
                  </a:cubicBezTo>
                  <a:cubicBezTo>
                    <a:pt x="687" y="11504"/>
                    <a:pt x="308" y="14433"/>
                    <a:pt x="118" y="16447"/>
                  </a:cubicBezTo>
                  <a:cubicBezTo>
                    <a:pt x="-71" y="18460"/>
                    <a:pt x="-71" y="19558"/>
                    <a:pt x="403" y="20291"/>
                  </a:cubicBezTo>
                  <a:cubicBezTo>
                    <a:pt x="876" y="21023"/>
                    <a:pt x="1824" y="21389"/>
                    <a:pt x="2676" y="21023"/>
                  </a:cubicBezTo>
                  <a:cubicBezTo>
                    <a:pt x="3529" y="20657"/>
                    <a:pt x="4287" y="19558"/>
                    <a:pt x="5045" y="17820"/>
                  </a:cubicBezTo>
                  <a:cubicBezTo>
                    <a:pt x="5803" y="16081"/>
                    <a:pt x="6561" y="13701"/>
                    <a:pt x="7224" y="12145"/>
                  </a:cubicBezTo>
                  <a:cubicBezTo>
                    <a:pt x="7887" y="10589"/>
                    <a:pt x="8455" y="9857"/>
                    <a:pt x="9118" y="9216"/>
                  </a:cubicBezTo>
                  <a:cubicBezTo>
                    <a:pt x="9782" y="8575"/>
                    <a:pt x="10540" y="8026"/>
                    <a:pt x="11013" y="8301"/>
                  </a:cubicBezTo>
                  <a:cubicBezTo>
                    <a:pt x="11487" y="8575"/>
                    <a:pt x="11676" y="9674"/>
                    <a:pt x="11203" y="11504"/>
                  </a:cubicBezTo>
                  <a:cubicBezTo>
                    <a:pt x="10729" y="13335"/>
                    <a:pt x="9592" y="15897"/>
                    <a:pt x="8645" y="17453"/>
                  </a:cubicBezTo>
                  <a:cubicBezTo>
                    <a:pt x="7697" y="19009"/>
                    <a:pt x="6940" y="19558"/>
                    <a:pt x="6655" y="19375"/>
                  </a:cubicBezTo>
                  <a:cubicBezTo>
                    <a:pt x="6371" y="19192"/>
                    <a:pt x="6561" y="18277"/>
                    <a:pt x="7129" y="16996"/>
                  </a:cubicBezTo>
                  <a:cubicBezTo>
                    <a:pt x="7697" y="15714"/>
                    <a:pt x="8645" y="14067"/>
                    <a:pt x="9592" y="12786"/>
                  </a:cubicBezTo>
                  <a:cubicBezTo>
                    <a:pt x="10540" y="11504"/>
                    <a:pt x="11487" y="10589"/>
                    <a:pt x="12434" y="10040"/>
                  </a:cubicBezTo>
                  <a:cubicBezTo>
                    <a:pt x="13382" y="9491"/>
                    <a:pt x="14329" y="9308"/>
                    <a:pt x="15371" y="10314"/>
                  </a:cubicBezTo>
                  <a:cubicBezTo>
                    <a:pt x="16413" y="11321"/>
                    <a:pt x="17550" y="13518"/>
                    <a:pt x="18592" y="14799"/>
                  </a:cubicBezTo>
                  <a:cubicBezTo>
                    <a:pt x="19634" y="16081"/>
                    <a:pt x="20582" y="16447"/>
                    <a:pt x="21529" y="16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5784316" y="6198728"/>
              <a:ext cx="131734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600" fill="norm" stroke="1" extrusionOk="0">
                  <a:moveTo>
                    <a:pt x="0" y="0"/>
                  </a:moveTo>
                  <a:cubicBezTo>
                    <a:pt x="3375" y="424"/>
                    <a:pt x="6750" y="847"/>
                    <a:pt x="10969" y="2382"/>
                  </a:cubicBezTo>
                  <a:cubicBezTo>
                    <a:pt x="15187" y="3918"/>
                    <a:pt x="20250" y="6565"/>
                    <a:pt x="20925" y="9371"/>
                  </a:cubicBezTo>
                  <a:cubicBezTo>
                    <a:pt x="21600" y="12176"/>
                    <a:pt x="17887" y="15141"/>
                    <a:pt x="13669" y="17206"/>
                  </a:cubicBezTo>
                  <a:cubicBezTo>
                    <a:pt x="9450" y="19271"/>
                    <a:pt x="4725" y="204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6285966" y="6442145"/>
              <a:ext cx="43815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87" y="15247"/>
                    <a:pt x="4174" y="8894"/>
                    <a:pt x="7043" y="5082"/>
                  </a:cubicBezTo>
                  <a:cubicBezTo>
                    <a:pt x="9913" y="1271"/>
                    <a:pt x="13565" y="0"/>
                    <a:pt x="16122" y="0"/>
                  </a:cubicBezTo>
                  <a:cubicBezTo>
                    <a:pt x="18678" y="0"/>
                    <a:pt x="20139" y="1271"/>
                    <a:pt x="21600" y="2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6368516" y="6484478"/>
              <a:ext cx="355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71" y="17486"/>
                    <a:pt x="6943" y="13371"/>
                    <a:pt x="10543" y="9771"/>
                  </a:cubicBezTo>
                  <a:cubicBezTo>
                    <a:pt x="14143" y="6171"/>
                    <a:pt x="17871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6686016" y="6357478"/>
              <a:ext cx="187302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600" fill="norm" stroke="1" extrusionOk="0">
                  <a:moveTo>
                    <a:pt x="0" y="0"/>
                  </a:moveTo>
                  <a:cubicBezTo>
                    <a:pt x="4273" y="738"/>
                    <a:pt x="8545" y="1477"/>
                    <a:pt x="11987" y="2400"/>
                  </a:cubicBezTo>
                  <a:cubicBezTo>
                    <a:pt x="15429" y="3323"/>
                    <a:pt x="18040" y="4431"/>
                    <a:pt x="19582" y="5446"/>
                  </a:cubicBezTo>
                  <a:cubicBezTo>
                    <a:pt x="21125" y="6462"/>
                    <a:pt x="21600" y="7385"/>
                    <a:pt x="20057" y="9138"/>
                  </a:cubicBezTo>
                  <a:cubicBezTo>
                    <a:pt x="18514" y="10892"/>
                    <a:pt x="14954" y="13477"/>
                    <a:pt x="12343" y="15692"/>
                  </a:cubicBezTo>
                  <a:cubicBezTo>
                    <a:pt x="9732" y="17908"/>
                    <a:pt x="8070" y="19754"/>
                    <a:pt x="64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7287311" y="6243178"/>
              <a:ext cx="395656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21363" y="0"/>
                  </a:moveTo>
                  <a:cubicBezTo>
                    <a:pt x="18620" y="1418"/>
                    <a:pt x="15877" y="2836"/>
                    <a:pt x="13363" y="4036"/>
                  </a:cubicBezTo>
                  <a:cubicBezTo>
                    <a:pt x="10849" y="5236"/>
                    <a:pt x="8563" y="6218"/>
                    <a:pt x="6963" y="6982"/>
                  </a:cubicBezTo>
                  <a:cubicBezTo>
                    <a:pt x="5363" y="7745"/>
                    <a:pt x="4449" y="8291"/>
                    <a:pt x="4334" y="8618"/>
                  </a:cubicBezTo>
                  <a:cubicBezTo>
                    <a:pt x="4220" y="8945"/>
                    <a:pt x="4906" y="9055"/>
                    <a:pt x="6563" y="9218"/>
                  </a:cubicBezTo>
                  <a:cubicBezTo>
                    <a:pt x="8220" y="9382"/>
                    <a:pt x="10849" y="9600"/>
                    <a:pt x="12506" y="9927"/>
                  </a:cubicBezTo>
                  <a:cubicBezTo>
                    <a:pt x="14163" y="10255"/>
                    <a:pt x="14849" y="10691"/>
                    <a:pt x="15020" y="11127"/>
                  </a:cubicBezTo>
                  <a:cubicBezTo>
                    <a:pt x="15192" y="11564"/>
                    <a:pt x="14849" y="12000"/>
                    <a:pt x="13192" y="12927"/>
                  </a:cubicBezTo>
                  <a:cubicBezTo>
                    <a:pt x="11534" y="13855"/>
                    <a:pt x="8563" y="15273"/>
                    <a:pt x="6220" y="16418"/>
                  </a:cubicBezTo>
                  <a:cubicBezTo>
                    <a:pt x="3877" y="17564"/>
                    <a:pt x="2163" y="18436"/>
                    <a:pt x="1134" y="19145"/>
                  </a:cubicBezTo>
                  <a:cubicBezTo>
                    <a:pt x="106" y="19855"/>
                    <a:pt x="-237" y="20400"/>
                    <a:pt x="163" y="20673"/>
                  </a:cubicBezTo>
                  <a:cubicBezTo>
                    <a:pt x="563" y="20945"/>
                    <a:pt x="1706" y="20945"/>
                    <a:pt x="4220" y="20782"/>
                  </a:cubicBezTo>
                  <a:cubicBezTo>
                    <a:pt x="6734" y="20618"/>
                    <a:pt x="10620" y="20291"/>
                    <a:pt x="13077" y="20127"/>
                  </a:cubicBezTo>
                  <a:cubicBezTo>
                    <a:pt x="15534" y="19964"/>
                    <a:pt x="16563" y="19964"/>
                    <a:pt x="17249" y="20236"/>
                  </a:cubicBezTo>
                  <a:cubicBezTo>
                    <a:pt x="17934" y="20509"/>
                    <a:pt x="18277" y="21055"/>
                    <a:pt x="186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6971766" y="6797516"/>
              <a:ext cx="196851" cy="14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0" y="4417"/>
                  </a:moveTo>
                  <a:cubicBezTo>
                    <a:pt x="697" y="2851"/>
                    <a:pt x="1394" y="1286"/>
                    <a:pt x="3019" y="504"/>
                  </a:cubicBezTo>
                  <a:cubicBezTo>
                    <a:pt x="4645" y="-279"/>
                    <a:pt x="7200" y="-279"/>
                    <a:pt x="9058" y="1443"/>
                  </a:cubicBezTo>
                  <a:cubicBezTo>
                    <a:pt x="10916" y="3164"/>
                    <a:pt x="12077" y="6608"/>
                    <a:pt x="11265" y="10208"/>
                  </a:cubicBezTo>
                  <a:cubicBezTo>
                    <a:pt x="10452" y="13808"/>
                    <a:pt x="7665" y="17564"/>
                    <a:pt x="5690" y="19443"/>
                  </a:cubicBezTo>
                  <a:cubicBezTo>
                    <a:pt x="3716" y="21321"/>
                    <a:pt x="2555" y="21321"/>
                    <a:pt x="1974" y="20538"/>
                  </a:cubicBezTo>
                  <a:cubicBezTo>
                    <a:pt x="1394" y="19756"/>
                    <a:pt x="1394" y="18191"/>
                    <a:pt x="2903" y="15843"/>
                  </a:cubicBezTo>
                  <a:cubicBezTo>
                    <a:pt x="4413" y="13495"/>
                    <a:pt x="7432" y="10364"/>
                    <a:pt x="9406" y="8330"/>
                  </a:cubicBezTo>
                  <a:cubicBezTo>
                    <a:pt x="11381" y="6295"/>
                    <a:pt x="12310" y="5356"/>
                    <a:pt x="13355" y="4417"/>
                  </a:cubicBezTo>
                  <a:cubicBezTo>
                    <a:pt x="14400" y="3478"/>
                    <a:pt x="15561" y="2538"/>
                    <a:pt x="15677" y="2538"/>
                  </a:cubicBezTo>
                  <a:cubicBezTo>
                    <a:pt x="15794" y="2538"/>
                    <a:pt x="14865" y="3478"/>
                    <a:pt x="14052" y="4730"/>
                  </a:cubicBezTo>
                  <a:cubicBezTo>
                    <a:pt x="13239" y="5982"/>
                    <a:pt x="12542" y="7547"/>
                    <a:pt x="12310" y="9112"/>
                  </a:cubicBezTo>
                  <a:cubicBezTo>
                    <a:pt x="12077" y="10678"/>
                    <a:pt x="12310" y="12243"/>
                    <a:pt x="13587" y="13182"/>
                  </a:cubicBezTo>
                  <a:cubicBezTo>
                    <a:pt x="14865" y="14121"/>
                    <a:pt x="17187" y="14434"/>
                    <a:pt x="18697" y="14434"/>
                  </a:cubicBezTo>
                  <a:cubicBezTo>
                    <a:pt x="20206" y="14434"/>
                    <a:pt x="20903" y="14121"/>
                    <a:pt x="21600" y="138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7246417" y="6757528"/>
              <a:ext cx="112700" cy="1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271" fill="norm" stroke="1" extrusionOk="0">
                  <a:moveTo>
                    <a:pt x="20097" y="0"/>
                  </a:moveTo>
                  <a:cubicBezTo>
                    <a:pt x="18097" y="0"/>
                    <a:pt x="16097" y="0"/>
                    <a:pt x="13297" y="1856"/>
                  </a:cubicBezTo>
                  <a:cubicBezTo>
                    <a:pt x="10497" y="3712"/>
                    <a:pt x="6897" y="7425"/>
                    <a:pt x="4497" y="10294"/>
                  </a:cubicBezTo>
                  <a:cubicBezTo>
                    <a:pt x="2097" y="13162"/>
                    <a:pt x="897" y="15187"/>
                    <a:pt x="297" y="17044"/>
                  </a:cubicBezTo>
                  <a:cubicBezTo>
                    <a:pt x="-303" y="18900"/>
                    <a:pt x="-303" y="20588"/>
                    <a:pt x="3297" y="21094"/>
                  </a:cubicBezTo>
                  <a:cubicBezTo>
                    <a:pt x="6897" y="21600"/>
                    <a:pt x="14097" y="20925"/>
                    <a:pt x="21297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7282916" y="6840078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7392572" y="6702495"/>
              <a:ext cx="13164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21324" y="2914"/>
                  </a:moveTo>
                  <a:cubicBezTo>
                    <a:pt x="21324" y="2057"/>
                    <a:pt x="21324" y="1200"/>
                    <a:pt x="20467" y="686"/>
                  </a:cubicBezTo>
                  <a:cubicBezTo>
                    <a:pt x="19610" y="171"/>
                    <a:pt x="17895" y="0"/>
                    <a:pt x="16181" y="0"/>
                  </a:cubicBezTo>
                  <a:cubicBezTo>
                    <a:pt x="14467" y="0"/>
                    <a:pt x="12753" y="171"/>
                    <a:pt x="10695" y="1114"/>
                  </a:cubicBezTo>
                  <a:cubicBezTo>
                    <a:pt x="8638" y="2057"/>
                    <a:pt x="6238" y="3771"/>
                    <a:pt x="5724" y="5143"/>
                  </a:cubicBezTo>
                  <a:cubicBezTo>
                    <a:pt x="5210" y="6514"/>
                    <a:pt x="6581" y="7543"/>
                    <a:pt x="7610" y="8486"/>
                  </a:cubicBezTo>
                  <a:cubicBezTo>
                    <a:pt x="8638" y="9429"/>
                    <a:pt x="9324" y="10286"/>
                    <a:pt x="9153" y="11057"/>
                  </a:cubicBezTo>
                  <a:cubicBezTo>
                    <a:pt x="8981" y="11829"/>
                    <a:pt x="7953" y="12514"/>
                    <a:pt x="6581" y="13629"/>
                  </a:cubicBezTo>
                  <a:cubicBezTo>
                    <a:pt x="5210" y="14743"/>
                    <a:pt x="3495" y="16286"/>
                    <a:pt x="2124" y="17571"/>
                  </a:cubicBezTo>
                  <a:cubicBezTo>
                    <a:pt x="753" y="18857"/>
                    <a:pt x="-276" y="19886"/>
                    <a:pt x="67" y="20571"/>
                  </a:cubicBezTo>
                  <a:cubicBezTo>
                    <a:pt x="410" y="21257"/>
                    <a:pt x="2124" y="21600"/>
                    <a:pt x="5038" y="21600"/>
                  </a:cubicBezTo>
                  <a:cubicBezTo>
                    <a:pt x="7953" y="21600"/>
                    <a:pt x="12067" y="21257"/>
                    <a:pt x="16181" y="20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7575016" y="6795628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7619466" y="6916278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7689316" y="6797959"/>
              <a:ext cx="95251" cy="1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0" y="4619"/>
                  </a:moveTo>
                  <a:cubicBezTo>
                    <a:pt x="1920" y="3622"/>
                    <a:pt x="3840" y="2625"/>
                    <a:pt x="6240" y="1628"/>
                  </a:cubicBezTo>
                  <a:cubicBezTo>
                    <a:pt x="8640" y="631"/>
                    <a:pt x="11520" y="-366"/>
                    <a:pt x="13200" y="132"/>
                  </a:cubicBezTo>
                  <a:cubicBezTo>
                    <a:pt x="14880" y="631"/>
                    <a:pt x="15360" y="2625"/>
                    <a:pt x="14400" y="5283"/>
                  </a:cubicBezTo>
                  <a:cubicBezTo>
                    <a:pt x="13440" y="7942"/>
                    <a:pt x="11040" y="11265"/>
                    <a:pt x="9120" y="13591"/>
                  </a:cubicBezTo>
                  <a:cubicBezTo>
                    <a:pt x="7200" y="15917"/>
                    <a:pt x="5760" y="17246"/>
                    <a:pt x="6000" y="18409"/>
                  </a:cubicBezTo>
                  <a:cubicBezTo>
                    <a:pt x="6240" y="19572"/>
                    <a:pt x="8160" y="20569"/>
                    <a:pt x="11040" y="20902"/>
                  </a:cubicBezTo>
                  <a:cubicBezTo>
                    <a:pt x="13920" y="21234"/>
                    <a:pt x="17760" y="20902"/>
                    <a:pt x="21600" y="20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7765516" y="6928978"/>
              <a:ext cx="69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7911566" y="6789278"/>
              <a:ext cx="762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571"/>
                    <a:pt x="0" y="5143"/>
                    <a:pt x="0" y="7071"/>
                  </a:cubicBezTo>
                  <a:cubicBezTo>
                    <a:pt x="0" y="9000"/>
                    <a:pt x="0" y="10286"/>
                    <a:pt x="1500" y="11057"/>
                  </a:cubicBezTo>
                  <a:cubicBezTo>
                    <a:pt x="3000" y="11829"/>
                    <a:pt x="6000" y="12086"/>
                    <a:pt x="8700" y="11700"/>
                  </a:cubicBezTo>
                  <a:cubicBezTo>
                    <a:pt x="11400" y="11314"/>
                    <a:pt x="13800" y="10286"/>
                    <a:pt x="14700" y="10414"/>
                  </a:cubicBezTo>
                  <a:cubicBezTo>
                    <a:pt x="15600" y="10543"/>
                    <a:pt x="15000" y="11829"/>
                    <a:pt x="14700" y="13500"/>
                  </a:cubicBezTo>
                  <a:cubicBezTo>
                    <a:pt x="14400" y="15171"/>
                    <a:pt x="14400" y="17229"/>
                    <a:pt x="15600" y="18643"/>
                  </a:cubicBezTo>
                  <a:cubicBezTo>
                    <a:pt x="16800" y="20057"/>
                    <a:pt x="19200" y="208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8038566" y="6757528"/>
              <a:ext cx="6523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4050" y="0"/>
                  </a:moveTo>
                  <a:cubicBezTo>
                    <a:pt x="7425" y="0"/>
                    <a:pt x="10800" y="0"/>
                    <a:pt x="13500" y="320"/>
                  </a:cubicBezTo>
                  <a:cubicBezTo>
                    <a:pt x="16200" y="640"/>
                    <a:pt x="18225" y="1280"/>
                    <a:pt x="19575" y="2080"/>
                  </a:cubicBezTo>
                  <a:cubicBezTo>
                    <a:pt x="20925" y="2880"/>
                    <a:pt x="21600" y="3840"/>
                    <a:pt x="19237" y="4960"/>
                  </a:cubicBezTo>
                  <a:cubicBezTo>
                    <a:pt x="16875" y="6080"/>
                    <a:pt x="11475" y="7360"/>
                    <a:pt x="8775" y="8400"/>
                  </a:cubicBezTo>
                  <a:cubicBezTo>
                    <a:pt x="6075" y="9440"/>
                    <a:pt x="6075" y="10240"/>
                    <a:pt x="8437" y="11520"/>
                  </a:cubicBezTo>
                  <a:cubicBezTo>
                    <a:pt x="10800" y="12800"/>
                    <a:pt x="15525" y="14560"/>
                    <a:pt x="17887" y="15840"/>
                  </a:cubicBezTo>
                  <a:cubicBezTo>
                    <a:pt x="20250" y="17120"/>
                    <a:pt x="20250" y="17920"/>
                    <a:pt x="16875" y="18800"/>
                  </a:cubicBezTo>
                  <a:cubicBezTo>
                    <a:pt x="13500" y="19680"/>
                    <a:pt x="6750" y="206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8222716" y="6586078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8298916" y="6349329"/>
              <a:ext cx="236963" cy="267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26" fill="norm" stroke="1" extrusionOk="0">
                  <a:moveTo>
                    <a:pt x="0" y="2168"/>
                  </a:moveTo>
                  <a:cubicBezTo>
                    <a:pt x="573" y="1493"/>
                    <a:pt x="1147" y="818"/>
                    <a:pt x="2389" y="397"/>
                  </a:cubicBezTo>
                  <a:cubicBezTo>
                    <a:pt x="3632" y="-25"/>
                    <a:pt x="5543" y="-194"/>
                    <a:pt x="7264" y="312"/>
                  </a:cubicBezTo>
                  <a:cubicBezTo>
                    <a:pt x="8984" y="818"/>
                    <a:pt x="10513" y="2000"/>
                    <a:pt x="11278" y="4362"/>
                  </a:cubicBezTo>
                  <a:cubicBezTo>
                    <a:pt x="12042" y="6725"/>
                    <a:pt x="12042" y="10269"/>
                    <a:pt x="11182" y="13053"/>
                  </a:cubicBezTo>
                  <a:cubicBezTo>
                    <a:pt x="10322" y="15837"/>
                    <a:pt x="8602" y="17862"/>
                    <a:pt x="7359" y="19128"/>
                  </a:cubicBezTo>
                  <a:cubicBezTo>
                    <a:pt x="6117" y="20394"/>
                    <a:pt x="5352" y="20900"/>
                    <a:pt x="4492" y="21153"/>
                  </a:cubicBezTo>
                  <a:cubicBezTo>
                    <a:pt x="3632" y="21406"/>
                    <a:pt x="2676" y="21406"/>
                    <a:pt x="2485" y="20984"/>
                  </a:cubicBezTo>
                  <a:cubicBezTo>
                    <a:pt x="2294" y="20562"/>
                    <a:pt x="2867" y="19719"/>
                    <a:pt x="5161" y="17609"/>
                  </a:cubicBezTo>
                  <a:cubicBezTo>
                    <a:pt x="7455" y="15500"/>
                    <a:pt x="11469" y="12125"/>
                    <a:pt x="14432" y="9425"/>
                  </a:cubicBezTo>
                  <a:cubicBezTo>
                    <a:pt x="17395" y="6725"/>
                    <a:pt x="19306" y="4700"/>
                    <a:pt x="20358" y="3265"/>
                  </a:cubicBezTo>
                  <a:cubicBezTo>
                    <a:pt x="21409" y="1831"/>
                    <a:pt x="21600" y="987"/>
                    <a:pt x="21218" y="734"/>
                  </a:cubicBezTo>
                  <a:cubicBezTo>
                    <a:pt x="20835" y="481"/>
                    <a:pt x="19880" y="818"/>
                    <a:pt x="18828" y="2000"/>
                  </a:cubicBezTo>
                  <a:cubicBezTo>
                    <a:pt x="17777" y="3181"/>
                    <a:pt x="16630" y="5206"/>
                    <a:pt x="15961" y="7315"/>
                  </a:cubicBezTo>
                  <a:cubicBezTo>
                    <a:pt x="15292" y="9425"/>
                    <a:pt x="15101" y="11619"/>
                    <a:pt x="16057" y="13644"/>
                  </a:cubicBezTo>
                  <a:cubicBezTo>
                    <a:pt x="17012" y="15669"/>
                    <a:pt x="19115" y="17525"/>
                    <a:pt x="21218" y="19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8667216" y="6541628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8817903" y="6277105"/>
              <a:ext cx="154114" cy="340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63" fill="norm" stroke="1" extrusionOk="0">
                  <a:moveTo>
                    <a:pt x="21252" y="3863"/>
                  </a:moveTo>
                  <a:cubicBezTo>
                    <a:pt x="21252" y="3196"/>
                    <a:pt x="21252" y="2530"/>
                    <a:pt x="21106" y="1863"/>
                  </a:cubicBezTo>
                  <a:cubicBezTo>
                    <a:pt x="20960" y="1196"/>
                    <a:pt x="20668" y="530"/>
                    <a:pt x="19355" y="196"/>
                  </a:cubicBezTo>
                  <a:cubicBezTo>
                    <a:pt x="18041" y="-137"/>
                    <a:pt x="15706" y="-137"/>
                    <a:pt x="12641" y="930"/>
                  </a:cubicBezTo>
                  <a:cubicBezTo>
                    <a:pt x="9576" y="1996"/>
                    <a:pt x="5782" y="4130"/>
                    <a:pt x="3301" y="6996"/>
                  </a:cubicBezTo>
                  <a:cubicBezTo>
                    <a:pt x="820" y="9863"/>
                    <a:pt x="-348" y="13463"/>
                    <a:pt x="90" y="15863"/>
                  </a:cubicBezTo>
                  <a:cubicBezTo>
                    <a:pt x="528" y="18263"/>
                    <a:pt x="2571" y="19463"/>
                    <a:pt x="5928" y="20196"/>
                  </a:cubicBezTo>
                  <a:cubicBezTo>
                    <a:pt x="9284" y="20930"/>
                    <a:pt x="13955" y="21196"/>
                    <a:pt x="18625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8782021" y="6297572"/>
              <a:ext cx="204437" cy="58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47" fill="norm" stroke="1" extrusionOk="0">
                  <a:moveTo>
                    <a:pt x="5898" y="1745"/>
                  </a:moveTo>
                  <a:cubicBezTo>
                    <a:pt x="5016" y="4562"/>
                    <a:pt x="4135" y="7380"/>
                    <a:pt x="3363" y="10041"/>
                  </a:cubicBezTo>
                  <a:cubicBezTo>
                    <a:pt x="2592" y="12702"/>
                    <a:pt x="1931" y="15206"/>
                    <a:pt x="1490" y="16849"/>
                  </a:cubicBezTo>
                  <a:cubicBezTo>
                    <a:pt x="1049" y="18493"/>
                    <a:pt x="829" y="19275"/>
                    <a:pt x="718" y="19980"/>
                  </a:cubicBezTo>
                  <a:cubicBezTo>
                    <a:pt x="608" y="20684"/>
                    <a:pt x="608" y="21310"/>
                    <a:pt x="498" y="21428"/>
                  </a:cubicBezTo>
                  <a:cubicBezTo>
                    <a:pt x="388" y="21545"/>
                    <a:pt x="167" y="21154"/>
                    <a:pt x="57" y="19549"/>
                  </a:cubicBezTo>
                  <a:cubicBezTo>
                    <a:pt x="-53" y="17945"/>
                    <a:pt x="-53" y="15128"/>
                    <a:pt x="498" y="12467"/>
                  </a:cubicBezTo>
                  <a:cubicBezTo>
                    <a:pt x="1049" y="9806"/>
                    <a:pt x="2151" y="7302"/>
                    <a:pt x="4245" y="5267"/>
                  </a:cubicBezTo>
                  <a:cubicBezTo>
                    <a:pt x="6339" y="3232"/>
                    <a:pt x="9425" y="1667"/>
                    <a:pt x="11739" y="845"/>
                  </a:cubicBezTo>
                  <a:cubicBezTo>
                    <a:pt x="14053" y="23"/>
                    <a:pt x="15596" y="-55"/>
                    <a:pt x="16808" y="23"/>
                  </a:cubicBezTo>
                  <a:cubicBezTo>
                    <a:pt x="18020" y="102"/>
                    <a:pt x="18902" y="336"/>
                    <a:pt x="19784" y="1510"/>
                  </a:cubicBezTo>
                  <a:cubicBezTo>
                    <a:pt x="20665" y="2684"/>
                    <a:pt x="21547" y="4797"/>
                    <a:pt x="21216" y="6636"/>
                  </a:cubicBezTo>
                  <a:cubicBezTo>
                    <a:pt x="20886" y="8475"/>
                    <a:pt x="19343" y="10041"/>
                    <a:pt x="16588" y="11019"/>
                  </a:cubicBezTo>
                  <a:cubicBezTo>
                    <a:pt x="13833" y="11997"/>
                    <a:pt x="9865" y="12388"/>
                    <a:pt x="7331" y="12584"/>
                  </a:cubicBezTo>
                  <a:cubicBezTo>
                    <a:pt x="4796" y="12780"/>
                    <a:pt x="3694" y="12780"/>
                    <a:pt x="2592" y="12741"/>
                  </a:cubicBezTo>
                  <a:cubicBezTo>
                    <a:pt x="1490" y="12702"/>
                    <a:pt x="388" y="12623"/>
                    <a:pt x="829" y="12428"/>
                  </a:cubicBezTo>
                  <a:cubicBezTo>
                    <a:pt x="1269" y="12232"/>
                    <a:pt x="3253" y="11919"/>
                    <a:pt x="5237" y="116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9043681" y="6301578"/>
              <a:ext cx="156936" cy="31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196" fill="norm" stroke="1" extrusionOk="0">
                  <a:moveTo>
                    <a:pt x="21072" y="3803"/>
                  </a:moveTo>
                  <a:cubicBezTo>
                    <a:pt x="20504" y="2651"/>
                    <a:pt x="19935" y="1499"/>
                    <a:pt x="18798" y="779"/>
                  </a:cubicBezTo>
                  <a:cubicBezTo>
                    <a:pt x="17661" y="59"/>
                    <a:pt x="15956" y="-229"/>
                    <a:pt x="13825" y="203"/>
                  </a:cubicBezTo>
                  <a:cubicBezTo>
                    <a:pt x="11693" y="635"/>
                    <a:pt x="9135" y="1787"/>
                    <a:pt x="6435" y="4595"/>
                  </a:cubicBezTo>
                  <a:cubicBezTo>
                    <a:pt x="3735" y="7403"/>
                    <a:pt x="893" y="11867"/>
                    <a:pt x="183" y="14963"/>
                  </a:cubicBezTo>
                  <a:cubicBezTo>
                    <a:pt x="-528" y="18059"/>
                    <a:pt x="893" y="19787"/>
                    <a:pt x="3451" y="20579"/>
                  </a:cubicBezTo>
                  <a:cubicBezTo>
                    <a:pt x="6009" y="21371"/>
                    <a:pt x="9704" y="21227"/>
                    <a:pt x="13398" y="210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9136576" y="6405013"/>
              <a:ext cx="241841" cy="17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18" fill="norm" stroke="1" extrusionOk="0">
                  <a:moveTo>
                    <a:pt x="5683" y="1939"/>
                  </a:moveTo>
                  <a:cubicBezTo>
                    <a:pt x="6622" y="911"/>
                    <a:pt x="7561" y="-118"/>
                    <a:pt x="8218" y="11"/>
                  </a:cubicBezTo>
                  <a:cubicBezTo>
                    <a:pt x="8876" y="139"/>
                    <a:pt x="9251" y="1425"/>
                    <a:pt x="9439" y="3611"/>
                  </a:cubicBezTo>
                  <a:cubicBezTo>
                    <a:pt x="9627" y="5796"/>
                    <a:pt x="9627" y="8882"/>
                    <a:pt x="8688" y="11839"/>
                  </a:cubicBezTo>
                  <a:cubicBezTo>
                    <a:pt x="7749" y="14796"/>
                    <a:pt x="5870" y="17625"/>
                    <a:pt x="4368" y="19296"/>
                  </a:cubicBezTo>
                  <a:cubicBezTo>
                    <a:pt x="2865" y="20968"/>
                    <a:pt x="1738" y="21482"/>
                    <a:pt x="987" y="21096"/>
                  </a:cubicBezTo>
                  <a:cubicBezTo>
                    <a:pt x="236" y="20711"/>
                    <a:pt x="-140" y="19425"/>
                    <a:pt x="48" y="17496"/>
                  </a:cubicBezTo>
                  <a:cubicBezTo>
                    <a:pt x="236" y="15568"/>
                    <a:pt x="987" y="12996"/>
                    <a:pt x="2677" y="10811"/>
                  </a:cubicBezTo>
                  <a:cubicBezTo>
                    <a:pt x="4368" y="8625"/>
                    <a:pt x="6997" y="6825"/>
                    <a:pt x="8876" y="5796"/>
                  </a:cubicBezTo>
                  <a:cubicBezTo>
                    <a:pt x="10754" y="4768"/>
                    <a:pt x="11881" y="4511"/>
                    <a:pt x="12632" y="5668"/>
                  </a:cubicBezTo>
                  <a:cubicBezTo>
                    <a:pt x="13383" y="6825"/>
                    <a:pt x="13759" y="9396"/>
                    <a:pt x="13853" y="11325"/>
                  </a:cubicBezTo>
                  <a:cubicBezTo>
                    <a:pt x="13947" y="13253"/>
                    <a:pt x="13759" y="14539"/>
                    <a:pt x="14417" y="15182"/>
                  </a:cubicBezTo>
                  <a:cubicBezTo>
                    <a:pt x="15074" y="15825"/>
                    <a:pt x="16577" y="15825"/>
                    <a:pt x="17891" y="15439"/>
                  </a:cubicBezTo>
                  <a:cubicBezTo>
                    <a:pt x="19206" y="15053"/>
                    <a:pt x="20333" y="14282"/>
                    <a:pt x="21460" y="13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9340316" y="6325728"/>
              <a:ext cx="13045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20250" y="0"/>
                  </a:moveTo>
                  <a:cubicBezTo>
                    <a:pt x="20925" y="4000"/>
                    <a:pt x="21600" y="8000"/>
                    <a:pt x="18225" y="11600"/>
                  </a:cubicBezTo>
                  <a:cubicBezTo>
                    <a:pt x="14850" y="15200"/>
                    <a:pt x="7425" y="18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8916191" y="6075697"/>
              <a:ext cx="151076" cy="11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700" fill="norm" stroke="1" extrusionOk="0">
                  <a:moveTo>
                    <a:pt x="712" y="1591"/>
                  </a:moveTo>
                  <a:cubicBezTo>
                    <a:pt x="1612" y="5063"/>
                    <a:pt x="2512" y="8534"/>
                    <a:pt x="2812" y="11234"/>
                  </a:cubicBezTo>
                  <a:cubicBezTo>
                    <a:pt x="3112" y="13934"/>
                    <a:pt x="2812" y="15863"/>
                    <a:pt x="2212" y="17598"/>
                  </a:cubicBezTo>
                  <a:cubicBezTo>
                    <a:pt x="1612" y="19334"/>
                    <a:pt x="712" y="20877"/>
                    <a:pt x="262" y="20684"/>
                  </a:cubicBezTo>
                  <a:cubicBezTo>
                    <a:pt x="-188" y="20491"/>
                    <a:pt x="-188" y="18563"/>
                    <a:pt x="1312" y="14706"/>
                  </a:cubicBezTo>
                  <a:cubicBezTo>
                    <a:pt x="2812" y="10848"/>
                    <a:pt x="5812" y="5063"/>
                    <a:pt x="8362" y="2170"/>
                  </a:cubicBezTo>
                  <a:cubicBezTo>
                    <a:pt x="10912" y="-723"/>
                    <a:pt x="13012" y="-723"/>
                    <a:pt x="15112" y="2170"/>
                  </a:cubicBezTo>
                  <a:cubicBezTo>
                    <a:pt x="17212" y="5063"/>
                    <a:pt x="19312" y="10848"/>
                    <a:pt x="21412" y="166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9645116" y="6509878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9708616" y="6611478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10203916" y="6332078"/>
              <a:ext cx="63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480"/>
                    <a:pt x="14400" y="12960"/>
                    <a:pt x="18000" y="16560"/>
                  </a:cubicBezTo>
                  <a:cubicBezTo>
                    <a:pt x="21600" y="20160"/>
                    <a:pt x="21600" y="208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10286466" y="6490828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10569772" y="6344778"/>
              <a:ext cx="2784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760"/>
                    <a:pt x="4867" y="11520"/>
                    <a:pt x="1782" y="15120"/>
                  </a:cubicBezTo>
                  <a:cubicBezTo>
                    <a:pt x="-1304" y="18720"/>
                    <a:pt x="239" y="20160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10457916" y="6573378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6800"/>
                    <a:pt x="8938" y="12000"/>
                    <a:pt x="12538" y="8400"/>
                  </a:cubicBezTo>
                  <a:cubicBezTo>
                    <a:pt x="16138" y="4800"/>
                    <a:pt x="1886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0502366" y="6632645"/>
              <a:ext cx="177801" cy="15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771" y="4962"/>
                  </a:moveTo>
                  <a:cubicBezTo>
                    <a:pt x="1286" y="3503"/>
                    <a:pt x="1800" y="2043"/>
                    <a:pt x="2957" y="1168"/>
                  </a:cubicBezTo>
                  <a:cubicBezTo>
                    <a:pt x="4114" y="292"/>
                    <a:pt x="5914" y="0"/>
                    <a:pt x="7457" y="0"/>
                  </a:cubicBezTo>
                  <a:cubicBezTo>
                    <a:pt x="9000" y="0"/>
                    <a:pt x="10286" y="292"/>
                    <a:pt x="11057" y="1168"/>
                  </a:cubicBezTo>
                  <a:cubicBezTo>
                    <a:pt x="11829" y="2043"/>
                    <a:pt x="12086" y="3503"/>
                    <a:pt x="10671" y="6130"/>
                  </a:cubicBezTo>
                  <a:cubicBezTo>
                    <a:pt x="9257" y="8757"/>
                    <a:pt x="6171" y="12551"/>
                    <a:pt x="3857" y="15324"/>
                  </a:cubicBezTo>
                  <a:cubicBezTo>
                    <a:pt x="1543" y="18097"/>
                    <a:pt x="0" y="19849"/>
                    <a:pt x="0" y="20724"/>
                  </a:cubicBezTo>
                  <a:cubicBezTo>
                    <a:pt x="0" y="21600"/>
                    <a:pt x="1543" y="21600"/>
                    <a:pt x="5400" y="21454"/>
                  </a:cubicBezTo>
                  <a:cubicBezTo>
                    <a:pt x="9257" y="21308"/>
                    <a:pt x="15429" y="21016"/>
                    <a:pt x="21600" y="207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0800816" y="6509878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0859667" y="6452728"/>
              <a:ext cx="237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4800"/>
                    <a:pt x="2153" y="9600"/>
                    <a:pt x="353" y="13200"/>
                  </a:cubicBezTo>
                  <a:cubicBezTo>
                    <a:pt x="-1447" y="16800"/>
                    <a:pt x="3953" y="19200"/>
                    <a:pt x="93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11033649" y="6364836"/>
              <a:ext cx="116418" cy="170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73" fill="norm" stroke="1" extrusionOk="0">
                  <a:moveTo>
                    <a:pt x="385" y="6273"/>
                  </a:moveTo>
                  <a:cubicBezTo>
                    <a:pt x="0" y="4940"/>
                    <a:pt x="-386" y="3606"/>
                    <a:pt x="771" y="2540"/>
                  </a:cubicBezTo>
                  <a:cubicBezTo>
                    <a:pt x="1928" y="1473"/>
                    <a:pt x="4628" y="673"/>
                    <a:pt x="7135" y="273"/>
                  </a:cubicBezTo>
                  <a:cubicBezTo>
                    <a:pt x="9643" y="-127"/>
                    <a:pt x="11957" y="-127"/>
                    <a:pt x="13307" y="540"/>
                  </a:cubicBezTo>
                  <a:cubicBezTo>
                    <a:pt x="14657" y="1206"/>
                    <a:pt x="15043" y="2540"/>
                    <a:pt x="14657" y="4540"/>
                  </a:cubicBezTo>
                  <a:cubicBezTo>
                    <a:pt x="14271" y="6540"/>
                    <a:pt x="13114" y="9206"/>
                    <a:pt x="10800" y="11873"/>
                  </a:cubicBezTo>
                  <a:cubicBezTo>
                    <a:pt x="8485" y="14540"/>
                    <a:pt x="5014" y="17206"/>
                    <a:pt x="4243" y="18673"/>
                  </a:cubicBezTo>
                  <a:cubicBezTo>
                    <a:pt x="3471" y="20140"/>
                    <a:pt x="5400" y="20406"/>
                    <a:pt x="8678" y="20673"/>
                  </a:cubicBezTo>
                  <a:cubicBezTo>
                    <a:pt x="11957" y="20940"/>
                    <a:pt x="16585" y="21206"/>
                    <a:pt x="21214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1200866" y="6516228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1372316" y="6325728"/>
              <a:ext cx="444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11283416" y="6547978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11278788" y="6617828"/>
              <a:ext cx="112579" cy="135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08" fill="norm" stroke="1" extrusionOk="0">
                  <a:moveTo>
                    <a:pt x="16475" y="0"/>
                  </a:moveTo>
                  <a:cubicBezTo>
                    <a:pt x="11675" y="5649"/>
                    <a:pt x="6875" y="11298"/>
                    <a:pt x="3875" y="14954"/>
                  </a:cubicBezTo>
                  <a:cubicBezTo>
                    <a:pt x="875" y="18609"/>
                    <a:pt x="-325" y="20271"/>
                    <a:pt x="75" y="20935"/>
                  </a:cubicBezTo>
                  <a:cubicBezTo>
                    <a:pt x="475" y="21600"/>
                    <a:pt x="2475" y="21268"/>
                    <a:pt x="6275" y="20769"/>
                  </a:cubicBezTo>
                  <a:cubicBezTo>
                    <a:pt x="10075" y="20271"/>
                    <a:pt x="15675" y="19606"/>
                    <a:pt x="21275" y="18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11346916" y="6700378"/>
              <a:ext cx="571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11543766" y="6557685"/>
              <a:ext cx="1143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00" y="11918"/>
                    <a:pt x="10400" y="3818"/>
                    <a:pt x="14000" y="1118"/>
                  </a:cubicBezTo>
                  <a:cubicBezTo>
                    <a:pt x="17600" y="-1582"/>
                    <a:pt x="196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11575516" y="6509878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11659225" y="6427328"/>
              <a:ext cx="6869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21241" y="0"/>
                  </a:moveTo>
                  <a:cubicBezTo>
                    <a:pt x="16005" y="2600"/>
                    <a:pt x="10768" y="5200"/>
                    <a:pt x="7168" y="7200"/>
                  </a:cubicBezTo>
                  <a:cubicBezTo>
                    <a:pt x="3568" y="9200"/>
                    <a:pt x="1605" y="10600"/>
                    <a:pt x="623" y="11800"/>
                  </a:cubicBezTo>
                  <a:cubicBezTo>
                    <a:pt x="-359" y="13000"/>
                    <a:pt x="-359" y="14000"/>
                    <a:pt x="1932" y="14400"/>
                  </a:cubicBezTo>
                  <a:cubicBezTo>
                    <a:pt x="4223" y="14800"/>
                    <a:pt x="8805" y="14600"/>
                    <a:pt x="12405" y="14100"/>
                  </a:cubicBezTo>
                  <a:cubicBezTo>
                    <a:pt x="16005" y="13600"/>
                    <a:pt x="18623" y="12800"/>
                    <a:pt x="18950" y="13500"/>
                  </a:cubicBezTo>
                  <a:cubicBezTo>
                    <a:pt x="19277" y="14200"/>
                    <a:pt x="17314" y="16400"/>
                    <a:pt x="16005" y="18000"/>
                  </a:cubicBezTo>
                  <a:cubicBezTo>
                    <a:pt x="14696" y="19600"/>
                    <a:pt x="14041" y="20600"/>
                    <a:pt x="133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11816181" y="6598778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11956516" y="6471778"/>
              <a:ext cx="31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11867616" y="6646585"/>
              <a:ext cx="1651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15" y="11918"/>
                    <a:pt x="11631" y="3818"/>
                    <a:pt x="15231" y="1118"/>
                  </a:cubicBezTo>
                  <a:cubicBezTo>
                    <a:pt x="18831" y="-1582"/>
                    <a:pt x="20215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11865891" y="6719428"/>
              <a:ext cx="12872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11781" y="0"/>
                  </a:moveTo>
                  <a:cubicBezTo>
                    <a:pt x="8645" y="2965"/>
                    <a:pt x="5510" y="5929"/>
                    <a:pt x="3245" y="9106"/>
                  </a:cubicBezTo>
                  <a:cubicBezTo>
                    <a:pt x="981" y="12282"/>
                    <a:pt x="-413" y="15671"/>
                    <a:pt x="110" y="17576"/>
                  </a:cubicBezTo>
                  <a:cubicBezTo>
                    <a:pt x="632" y="19482"/>
                    <a:pt x="3071" y="19906"/>
                    <a:pt x="6903" y="20329"/>
                  </a:cubicBezTo>
                  <a:cubicBezTo>
                    <a:pt x="10735" y="20753"/>
                    <a:pt x="15961" y="21176"/>
                    <a:pt x="211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11924766" y="6782928"/>
              <a:ext cx="444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7324935" y="4738228"/>
              <a:ext cx="351682" cy="360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30" fill="norm" stroke="1" extrusionOk="0">
                  <a:moveTo>
                    <a:pt x="21490" y="0"/>
                  </a:moveTo>
                  <a:cubicBezTo>
                    <a:pt x="19291" y="758"/>
                    <a:pt x="17092" y="1516"/>
                    <a:pt x="14247" y="2779"/>
                  </a:cubicBezTo>
                  <a:cubicBezTo>
                    <a:pt x="11401" y="4042"/>
                    <a:pt x="7909" y="5811"/>
                    <a:pt x="5840" y="7011"/>
                  </a:cubicBezTo>
                  <a:cubicBezTo>
                    <a:pt x="3770" y="8211"/>
                    <a:pt x="3124" y="8842"/>
                    <a:pt x="3253" y="9221"/>
                  </a:cubicBezTo>
                  <a:cubicBezTo>
                    <a:pt x="3382" y="9600"/>
                    <a:pt x="4288" y="9726"/>
                    <a:pt x="6034" y="9663"/>
                  </a:cubicBezTo>
                  <a:cubicBezTo>
                    <a:pt x="7780" y="9600"/>
                    <a:pt x="10367" y="9347"/>
                    <a:pt x="11983" y="9221"/>
                  </a:cubicBezTo>
                  <a:cubicBezTo>
                    <a:pt x="13600" y="9095"/>
                    <a:pt x="14247" y="9095"/>
                    <a:pt x="14506" y="9411"/>
                  </a:cubicBezTo>
                  <a:cubicBezTo>
                    <a:pt x="14764" y="9726"/>
                    <a:pt x="14635" y="10358"/>
                    <a:pt x="13406" y="11558"/>
                  </a:cubicBezTo>
                  <a:cubicBezTo>
                    <a:pt x="12177" y="12758"/>
                    <a:pt x="9849" y="14526"/>
                    <a:pt x="7586" y="16042"/>
                  </a:cubicBezTo>
                  <a:cubicBezTo>
                    <a:pt x="5322" y="17558"/>
                    <a:pt x="3124" y="18821"/>
                    <a:pt x="1765" y="19705"/>
                  </a:cubicBezTo>
                  <a:cubicBezTo>
                    <a:pt x="407" y="20589"/>
                    <a:pt x="-110" y="21095"/>
                    <a:pt x="19" y="21347"/>
                  </a:cubicBezTo>
                  <a:cubicBezTo>
                    <a:pt x="149" y="21600"/>
                    <a:pt x="925" y="21600"/>
                    <a:pt x="2994" y="21284"/>
                  </a:cubicBezTo>
                  <a:cubicBezTo>
                    <a:pt x="5064" y="20968"/>
                    <a:pt x="8427" y="20337"/>
                    <a:pt x="10949" y="20274"/>
                  </a:cubicBezTo>
                  <a:cubicBezTo>
                    <a:pt x="13471" y="20211"/>
                    <a:pt x="15152" y="20716"/>
                    <a:pt x="16834" y="21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7084715" y="5218278"/>
              <a:ext cx="157015" cy="14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091" fill="norm" stroke="1" extrusionOk="0">
                  <a:moveTo>
                    <a:pt x="181" y="1335"/>
                  </a:moveTo>
                  <a:cubicBezTo>
                    <a:pt x="1602" y="1018"/>
                    <a:pt x="3024" y="700"/>
                    <a:pt x="4729" y="2606"/>
                  </a:cubicBezTo>
                  <a:cubicBezTo>
                    <a:pt x="6434" y="4512"/>
                    <a:pt x="8424" y="8641"/>
                    <a:pt x="8424" y="11818"/>
                  </a:cubicBezTo>
                  <a:cubicBezTo>
                    <a:pt x="8424" y="14994"/>
                    <a:pt x="6434" y="17218"/>
                    <a:pt x="4729" y="18806"/>
                  </a:cubicBezTo>
                  <a:cubicBezTo>
                    <a:pt x="3024" y="20394"/>
                    <a:pt x="1602" y="21347"/>
                    <a:pt x="750" y="21029"/>
                  </a:cubicBezTo>
                  <a:cubicBezTo>
                    <a:pt x="-103" y="20712"/>
                    <a:pt x="-387" y="19123"/>
                    <a:pt x="750" y="17218"/>
                  </a:cubicBezTo>
                  <a:cubicBezTo>
                    <a:pt x="1887" y="15312"/>
                    <a:pt x="4445" y="13088"/>
                    <a:pt x="7713" y="10706"/>
                  </a:cubicBezTo>
                  <a:cubicBezTo>
                    <a:pt x="10981" y="8323"/>
                    <a:pt x="14960" y="5782"/>
                    <a:pt x="17518" y="3876"/>
                  </a:cubicBezTo>
                  <a:cubicBezTo>
                    <a:pt x="20076" y="1971"/>
                    <a:pt x="21213" y="700"/>
                    <a:pt x="21071" y="223"/>
                  </a:cubicBezTo>
                  <a:cubicBezTo>
                    <a:pt x="20929" y="-253"/>
                    <a:pt x="19508" y="65"/>
                    <a:pt x="18371" y="859"/>
                  </a:cubicBezTo>
                  <a:cubicBezTo>
                    <a:pt x="17234" y="1653"/>
                    <a:pt x="16381" y="2923"/>
                    <a:pt x="15387" y="4353"/>
                  </a:cubicBezTo>
                  <a:cubicBezTo>
                    <a:pt x="14392" y="5782"/>
                    <a:pt x="13255" y="7371"/>
                    <a:pt x="12687" y="9276"/>
                  </a:cubicBezTo>
                  <a:cubicBezTo>
                    <a:pt x="12118" y="11182"/>
                    <a:pt x="12118" y="13406"/>
                    <a:pt x="12829" y="14676"/>
                  </a:cubicBezTo>
                  <a:cubicBezTo>
                    <a:pt x="13539" y="15947"/>
                    <a:pt x="14960" y="16265"/>
                    <a:pt x="16381" y="16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7260603" y="5200050"/>
              <a:ext cx="136614" cy="139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966" fill="norm" stroke="1" extrusionOk="0">
                  <a:moveTo>
                    <a:pt x="21448" y="259"/>
                  </a:moveTo>
                  <a:cubicBezTo>
                    <a:pt x="19454" y="-58"/>
                    <a:pt x="17460" y="-376"/>
                    <a:pt x="14470" y="1212"/>
                  </a:cubicBezTo>
                  <a:cubicBezTo>
                    <a:pt x="11479" y="2800"/>
                    <a:pt x="7491" y="6295"/>
                    <a:pt x="4666" y="9630"/>
                  </a:cubicBezTo>
                  <a:cubicBezTo>
                    <a:pt x="1842" y="12965"/>
                    <a:pt x="180" y="16142"/>
                    <a:pt x="14" y="18206"/>
                  </a:cubicBezTo>
                  <a:cubicBezTo>
                    <a:pt x="-152" y="20271"/>
                    <a:pt x="1177" y="21224"/>
                    <a:pt x="4168" y="20906"/>
                  </a:cubicBezTo>
                  <a:cubicBezTo>
                    <a:pt x="7159" y="20589"/>
                    <a:pt x="11811" y="19000"/>
                    <a:pt x="16463" y="17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7289266" y="5265278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7498816" y="5201778"/>
              <a:ext cx="1" cy="1714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7422616" y="5172145"/>
              <a:ext cx="185736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600" fill="norm" stroke="1" extrusionOk="0">
                  <a:moveTo>
                    <a:pt x="4273" y="3086"/>
                  </a:moveTo>
                  <a:cubicBezTo>
                    <a:pt x="5934" y="1543"/>
                    <a:pt x="7596" y="0"/>
                    <a:pt x="10325" y="0"/>
                  </a:cubicBezTo>
                  <a:cubicBezTo>
                    <a:pt x="13055" y="0"/>
                    <a:pt x="16853" y="1543"/>
                    <a:pt x="18989" y="3967"/>
                  </a:cubicBezTo>
                  <a:cubicBezTo>
                    <a:pt x="21125" y="6392"/>
                    <a:pt x="21600" y="9698"/>
                    <a:pt x="19345" y="12784"/>
                  </a:cubicBezTo>
                  <a:cubicBezTo>
                    <a:pt x="17090" y="15869"/>
                    <a:pt x="12105" y="18735"/>
                    <a:pt x="8426" y="20167"/>
                  </a:cubicBezTo>
                  <a:cubicBezTo>
                    <a:pt x="4747" y="21600"/>
                    <a:pt x="2374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7759166" y="5055728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7930616" y="4769978"/>
              <a:ext cx="16138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0" y="0"/>
                  </a:moveTo>
                  <a:cubicBezTo>
                    <a:pt x="4985" y="3523"/>
                    <a:pt x="9969" y="7047"/>
                    <a:pt x="13708" y="10340"/>
                  </a:cubicBezTo>
                  <a:cubicBezTo>
                    <a:pt x="17446" y="13634"/>
                    <a:pt x="19938" y="16698"/>
                    <a:pt x="20769" y="18536"/>
                  </a:cubicBezTo>
                  <a:cubicBezTo>
                    <a:pt x="21600" y="20374"/>
                    <a:pt x="20769" y="20987"/>
                    <a:pt x="199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7949666" y="4769978"/>
              <a:ext cx="1714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33" y="2077"/>
                    <a:pt x="16267" y="4154"/>
                    <a:pt x="12933" y="7338"/>
                  </a:cubicBezTo>
                  <a:cubicBezTo>
                    <a:pt x="9600" y="10523"/>
                    <a:pt x="5600" y="14815"/>
                    <a:pt x="3333" y="17377"/>
                  </a:cubicBezTo>
                  <a:cubicBezTo>
                    <a:pt x="1067" y="19938"/>
                    <a:pt x="533" y="207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8165566" y="5036678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8146466" y="4928183"/>
              <a:ext cx="43493" cy="53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4" h="20357" fill="norm" stroke="1" extrusionOk="0">
                  <a:moveTo>
                    <a:pt x="5914" y="2606"/>
                  </a:moveTo>
                  <a:cubicBezTo>
                    <a:pt x="2968" y="5806"/>
                    <a:pt x="23" y="9006"/>
                    <a:pt x="23" y="12206"/>
                  </a:cubicBezTo>
                  <a:cubicBezTo>
                    <a:pt x="23" y="15406"/>
                    <a:pt x="2968" y="18606"/>
                    <a:pt x="6896" y="19806"/>
                  </a:cubicBezTo>
                  <a:cubicBezTo>
                    <a:pt x="10823" y="21006"/>
                    <a:pt x="15732" y="20206"/>
                    <a:pt x="18186" y="17806"/>
                  </a:cubicBezTo>
                  <a:cubicBezTo>
                    <a:pt x="20641" y="15406"/>
                    <a:pt x="20641" y="11406"/>
                    <a:pt x="19168" y="7806"/>
                  </a:cubicBezTo>
                  <a:cubicBezTo>
                    <a:pt x="17696" y="4206"/>
                    <a:pt x="14750" y="1006"/>
                    <a:pt x="10823" y="206"/>
                  </a:cubicBezTo>
                  <a:cubicBezTo>
                    <a:pt x="6896" y="-594"/>
                    <a:pt x="1986" y="1006"/>
                    <a:pt x="514" y="3806"/>
                  </a:cubicBezTo>
                  <a:cubicBezTo>
                    <a:pt x="-959" y="6606"/>
                    <a:pt x="1005" y="10606"/>
                    <a:pt x="2968" y="146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8330666" y="4973178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8659643" y="4738228"/>
              <a:ext cx="1392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6200"/>
                    <a:pt x="1783" y="12400"/>
                    <a:pt x="240" y="16000"/>
                  </a:cubicBezTo>
                  <a:cubicBezTo>
                    <a:pt x="-1303" y="19600"/>
                    <a:pt x="4868" y="2060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8546566" y="4972615"/>
              <a:ext cx="1905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60" y="11375"/>
                    <a:pt x="11520" y="2735"/>
                    <a:pt x="15120" y="575"/>
                  </a:cubicBezTo>
                  <a:cubicBezTo>
                    <a:pt x="18720" y="-1585"/>
                    <a:pt x="2016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8601453" y="5044916"/>
              <a:ext cx="141964" cy="13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990" fill="norm" stroke="1" extrusionOk="0">
                  <a:moveTo>
                    <a:pt x="2245" y="4548"/>
                  </a:moveTo>
                  <a:cubicBezTo>
                    <a:pt x="1928" y="7772"/>
                    <a:pt x="1610" y="10996"/>
                    <a:pt x="1292" y="14058"/>
                  </a:cubicBezTo>
                  <a:cubicBezTo>
                    <a:pt x="975" y="17121"/>
                    <a:pt x="657" y="20022"/>
                    <a:pt x="339" y="20667"/>
                  </a:cubicBezTo>
                  <a:cubicBezTo>
                    <a:pt x="22" y="21312"/>
                    <a:pt x="-296" y="19700"/>
                    <a:pt x="498" y="16637"/>
                  </a:cubicBezTo>
                  <a:cubicBezTo>
                    <a:pt x="1292" y="13575"/>
                    <a:pt x="3198" y="9061"/>
                    <a:pt x="5422" y="5999"/>
                  </a:cubicBezTo>
                  <a:cubicBezTo>
                    <a:pt x="7645" y="2936"/>
                    <a:pt x="10186" y="1324"/>
                    <a:pt x="12251" y="518"/>
                  </a:cubicBezTo>
                  <a:cubicBezTo>
                    <a:pt x="14316" y="-288"/>
                    <a:pt x="15904" y="-288"/>
                    <a:pt x="17333" y="1485"/>
                  </a:cubicBezTo>
                  <a:cubicBezTo>
                    <a:pt x="18763" y="3258"/>
                    <a:pt x="20033" y="6805"/>
                    <a:pt x="20669" y="10351"/>
                  </a:cubicBezTo>
                  <a:cubicBezTo>
                    <a:pt x="21304" y="13897"/>
                    <a:pt x="21304" y="17443"/>
                    <a:pt x="21304" y="20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7371816" y="5519228"/>
              <a:ext cx="1905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6000" y="11670"/>
                    <a:pt x="12000" y="3363"/>
                    <a:pt x="15600" y="870"/>
                  </a:cubicBezTo>
                  <a:cubicBezTo>
                    <a:pt x="19200" y="-1622"/>
                    <a:pt x="20400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7409916" y="5557378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7244883" y="5614528"/>
              <a:ext cx="13328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600" fill="norm" stroke="1" extrusionOk="0">
                  <a:moveTo>
                    <a:pt x="21252" y="0"/>
                  </a:moveTo>
                  <a:cubicBezTo>
                    <a:pt x="17539" y="0"/>
                    <a:pt x="13827" y="0"/>
                    <a:pt x="10789" y="389"/>
                  </a:cubicBezTo>
                  <a:cubicBezTo>
                    <a:pt x="7752" y="778"/>
                    <a:pt x="5389" y="1557"/>
                    <a:pt x="4714" y="2432"/>
                  </a:cubicBezTo>
                  <a:cubicBezTo>
                    <a:pt x="4039" y="3308"/>
                    <a:pt x="5052" y="4281"/>
                    <a:pt x="6233" y="5059"/>
                  </a:cubicBezTo>
                  <a:cubicBezTo>
                    <a:pt x="7414" y="5838"/>
                    <a:pt x="8764" y="6422"/>
                    <a:pt x="9946" y="7589"/>
                  </a:cubicBezTo>
                  <a:cubicBezTo>
                    <a:pt x="11127" y="8757"/>
                    <a:pt x="12139" y="10508"/>
                    <a:pt x="11127" y="11870"/>
                  </a:cubicBezTo>
                  <a:cubicBezTo>
                    <a:pt x="10114" y="13232"/>
                    <a:pt x="7077" y="14205"/>
                    <a:pt x="4714" y="14789"/>
                  </a:cubicBezTo>
                  <a:cubicBezTo>
                    <a:pt x="2352" y="15373"/>
                    <a:pt x="664" y="15568"/>
                    <a:pt x="158" y="16151"/>
                  </a:cubicBezTo>
                  <a:cubicBezTo>
                    <a:pt x="-348" y="16735"/>
                    <a:pt x="327" y="17708"/>
                    <a:pt x="2689" y="18681"/>
                  </a:cubicBezTo>
                  <a:cubicBezTo>
                    <a:pt x="5052" y="19654"/>
                    <a:pt x="9102" y="20627"/>
                    <a:pt x="131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7388431" y="5678028"/>
              <a:ext cx="8498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600" fill="norm" stroke="1" extrusionOk="0">
                  <a:moveTo>
                    <a:pt x="13250" y="0"/>
                  </a:moveTo>
                  <a:cubicBezTo>
                    <a:pt x="9035" y="2571"/>
                    <a:pt x="4820" y="5143"/>
                    <a:pt x="2450" y="7071"/>
                  </a:cubicBezTo>
                  <a:cubicBezTo>
                    <a:pt x="79" y="9000"/>
                    <a:pt x="-448" y="10286"/>
                    <a:pt x="342" y="11314"/>
                  </a:cubicBezTo>
                  <a:cubicBezTo>
                    <a:pt x="1132" y="12343"/>
                    <a:pt x="3240" y="13114"/>
                    <a:pt x="5611" y="13243"/>
                  </a:cubicBezTo>
                  <a:cubicBezTo>
                    <a:pt x="7981" y="13371"/>
                    <a:pt x="10615" y="12857"/>
                    <a:pt x="13250" y="12471"/>
                  </a:cubicBezTo>
                  <a:cubicBezTo>
                    <a:pt x="15884" y="12086"/>
                    <a:pt x="18518" y="11829"/>
                    <a:pt x="19835" y="12729"/>
                  </a:cubicBezTo>
                  <a:cubicBezTo>
                    <a:pt x="21152" y="13629"/>
                    <a:pt x="21152" y="15686"/>
                    <a:pt x="21152" y="17357"/>
                  </a:cubicBezTo>
                  <a:cubicBezTo>
                    <a:pt x="21152" y="19029"/>
                    <a:pt x="21152" y="20314"/>
                    <a:pt x="211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7498816" y="5843128"/>
              <a:ext cx="44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7689316" y="5658978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7714716" y="5811378"/>
              <a:ext cx="38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7860766" y="5665328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7911566" y="5817728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7981416" y="5656776"/>
              <a:ext cx="133351" cy="142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0" fill="norm" stroke="1" extrusionOk="0">
                  <a:moveTo>
                    <a:pt x="0" y="4083"/>
                  </a:moveTo>
                  <a:cubicBezTo>
                    <a:pt x="1371" y="2517"/>
                    <a:pt x="2743" y="952"/>
                    <a:pt x="4286" y="326"/>
                  </a:cubicBezTo>
                  <a:cubicBezTo>
                    <a:pt x="5829" y="-300"/>
                    <a:pt x="7543" y="13"/>
                    <a:pt x="8400" y="952"/>
                  </a:cubicBezTo>
                  <a:cubicBezTo>
                    <a:pt x="9257" y="1891"/>
                    <a:pt x="9257" y="3457"/>
                    <a:pt x="8914" y="5804"/>
                  </a:cubicBezTo>
                  <a:cubicBezTo>
                    <a:pt x="8571" y="8152"/>
                    <a:pt x="7886" y="11283"/>
                    <a:pt x="7029" y="13474"/>
                  </a:cubicBezTo>
                  <a:cubicBezTo>
                    <a:pt x="6171" y="15665"/>
                    <a:pt x="5143" y="16917"/>
                    <a:pt x="5143" y="18170"/>
                  </a:cubicBezTo>
                  <a:cubicBezTo>
                    <a:pt x="5143" y="19422"/>
                    <a:pt x="6171" y="20674"/>
                    <a:pt x="9086" y="20987"/>
                  </a:cubicBezTo>
                  <a:cubicBezTo>
                    <a:pt x="12000" y="21300"/>
                    <a:pt x="16800" y="20674"/>
                    <a:pt x="21600" y="200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8140166" y="5620878"/>
              <a:ext cx="4689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0" y="0"/>
                  </a:moveTo>
                  <a:cubicBezTo>
                    <a:pt x="4696" y="180"/>
                    <a:pt x="9391" y="360"/>
                    <a:pt x="13617" y="1350"/>
                  </a:cubicBezTo>
                  <a:cubicBezTo>
                    <a:pt x="17843" y="2340"/>
                    <a:pt x="21600" y="4140"/>
                    <a:pt x="20661" y="5850"/>
                  </a:cubicBezTo>
                  <a:cubicBezTo>
                    <a:pt x="19722" y="7560"/>
                    <a:pt x="14087" y="9180"/>
                    <a:pt x="11739" y="10620"/>
                  </a:cubicBezTo>
                  <a:cubicBezTo>
                    <a:pt x="9391" y="12060"/>
                    <a:pt x="10330" y="13320"/>
                    <a:pt x="12209" y="14310"/>
                  </a:cubicBezTo>
                  <a:cubicBezTo>
                    <a:pt x="14087" y="15300"/>
                    <a:pt x="16904" y="16020"/>
                    <a:pt x="15026" y="17190"/>
                  </a:cubicBezTo>
                  <a:cubicBezTo>
                    <a:pt x="13148" y="18360"/>
                    <a:pt x="6574" y="199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9187916" y="5017628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9041866" y="5004928"/>
              <a:ext cx="285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000"/>
                    <a:pt x="9600" y="14400"/>
                    <a:pt x="13200" y="10800"/>
                  </a:cubicBezTo>
                  <a:cubicBezTo>
                    <a:pt x="16800" y="7200"/>
                    <a:pt x="192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9016193" y="5081128"/>
              <a:ext cx="209824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1972" y="19059"/>
                  </a:moveTo>
                  <a:cubicBezTo>
                    <a:pt x="892" y="20329"/>
                    <a:pt x="-188" y="21600"/>
                    <a:pt x="28" y="21600"/>
                  </a:cubicBezTo>
                  <a:cubicBezTo>
                    <a:pt x="244" y="21600"/>
                    <a:pt x="1756" y="20329"/>
                    <a:pt x="5536" y="16518"/>
                  </a:cubicBezTo>
                  <a:cubicBezTo>
                    <a:pt x="9316" y="12706"/>
                    <a:pt x="15364" y="6353"/>
                    <a:pt x="214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9582560" y="4801728"/>
              <a:ext cx="151457" cy="20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00" fill="norm" stroke="1" extrusionOk="0">
                  <a:moveTo>
                    <a:pt x="20566" y="0"/>
                  </a:moveTo>
                  <a:cubicBezTo>
                    <a:pt x="16666" y="3600"/>
                    <a:pt x="12766" y="7200"/>
                    <a:pt x="9616" y="10125"/>
                  </a:cubicBezTo>
                  <a:cubicBezTo>
                    <a:pt x="6466" y="13050"/>
                    <a:pt x="4066" y="15300"/>
                    <a:pt x="2416" y="16875"/>
                  </a:cubicBezTo>
                  <a:cubicBezTo>
                    <a:pt x="766" y="18450"/>
                    <a:pt x="-134" y="19350"/>
                    <a:pt x="16" y="20138"/>
                  </a:cubicBezTo>
                  <a:cubicBezTo>
                    <a:pt x="166" y="20925"/>
                    <a:pt x="1366" y="21600"/>
                    <a:pt x="5116" y="21488"/>
                  </a:cubicBezTo>
                  <a:cubicBezTo>
                    <a:pt x="8866" y="21375"/>
                    <a:pt x="15166" y="20475"/>
                    <a:pt x="21466" y="19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9689566" y="4973178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9803866" y="5011278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9918166" y="4820778"/>
              <a:ext cx="2784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8514" y="0"/>
                  </a:moveTo>
                  <a:cubicBezTo>
                    <a:pt x="20057" y="3600"/>
                    <a:pt x="21600" y="7200"/>
                    <a:pt x="18514" y="10800"/>
                  </a:cubicBezTo>
                  <a:cubicBezTo>
                    <a:pt x="15429" y="14400"/>
                    <a:pt x="7714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9841966" y="5055728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9838701" y="5144628"/>
              <a:ext cx="104866" cy="8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21" fill="norm" stroke="1" extrusionOk="0">
                  <a:moveTo>
                    <a:pt x="3258" y="0"/>
                  </a:moveTo>
                  <a:cubicBezTo>
                    <a:pt x="1530" y="7200"/>
                    <a:pt x="-198" y="14400"/>
                    <a:pt x="18" y="18000"/>
                  </a:cubicBezTo>
                  <a:cubicBezTo>
                    <a:pt x="234" y="21600"/>
                    <a:pt x="2394" y="21600"/>
                    <a:pt x="6282" y="20769"/>
                  </a:cubicBezTo>
                  <a:cubicBezTo>
                    <a:pt x="10170" y="19938"/>
                    <a:pt x="15786" y="18277"/>
                    <a:pt x="21402" y="16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9899116" y="5189078"/>
              <a:ext cx="38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8413721" y="4574717"/>
              <a:ext cx="417618" cy="749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74" fill="norm" stroke="1" extrusionOk="0">
                  <a:moveTo>
                    <a:pt x="20919" y="3412"/>
                  </a:moveTo>
                  <a:cubicBezTo>
                    <a:pt x="20592" y="2502"/>
                    <a:pt x="20265" y="1592"/>
                    <a:pt x="19610" y="1016"/>
                  </a:cubicBezTo>
                  <a:cubicBezTo>
                    <a:pt x="18956" y="439"/>
                    <a:pt x="17974" y="197"/>
                    <a:pt x="16665" y="75"/>
                  </a:cubicBezTo>
                  <a:cubicBezTo>
                    <a:pt x="15356" y="-46"/>
                    <a:pt x="13719" y="-46"/>
                    <a:pt x="11919" y="257"/>
                  </a:cubicBezTo>
                  <a:cubicBezTo>
                    <a:pt x="10119" y="561"/>
                    <a:pt x="8156" y="1167"/>
                    <a:pt x="6574" y="1865"/>
                  </a:cubicBezTo>
                  <a:cubicBezTo>
                    <a:pt x="4992" y="2563"/>
                    <a:pt x="3792" y="3352"/>
                    <a:pt x="2810" y="4535"/>
                  </a:cubicBezTo>
                  <a:cubicBezTo>
                    <a:pt x="1829" y="5718"/>
                    <a:pt x="1065" y="7296"/>
                    <a:pt x="629" y="8994"/>
                  </a:cubicBezTo>
                  <a:cubicBezTo>
                    <a:pt x="192" y="10693"/>
                    <a:pt x="83" y="12514"/>
                    <a:pt x="29" y="14121"/>
                  </a:cubicBezTo>
                  <a:cubicBezTo>
                    <a:pt x="-26" y="15729"/>
                    <a:pt x="-26" y="17125"/>
                    <a:pt x="247" y="18126"/>
                  </a:cubicBezTo>
                  <a:cubicBezTo>
                    <a:pt x="519" y="19127"/>
                    <a:pt x="1065" y="19734"/>
                    <a:pt x="1774" y="20219"/>
                  </a:cubicBezTo>
                  <a:cubicBezTo>
                    <a:pt x="2483" y="20705"/>
                    <a:pt x="3356" y="21069"/>
                    <a:pt x="4992" y="21281"/>
                  </a:cubicBezTo>
                  <a:cubicBezTo>
                    <a:pt x="6629" y="21493"/>
                    <a:pt x="9029" y="21554"/>
                    <a:pt x="10992" y="21342"/>
                  </a:cubicBezTo>
                  <a:cubicBezTo>
                    <a:pt x="12956" y="21129"/>
                    <a:pt x="14483" y="20644"/>
                    <a:pt x="15738" y="19946"/>
                  </a:cubicBezTo>
                  <a:cubicBezTo>
                    <a:pt x="16992" y="19248"/>
                    <a:pt x="17974" y="18338"/>
                    <a:pt x="18792" y="16973"/>
                  </a:cubicBezTo>
                  <a:cubicBezTo>
                    <a:pt x="19610" y="15608"/>
                    <a:pt x="20265" y="13788"/>
                    <a:pt x="20701" y="11998"/>
                  </a:cubicBezTo>
                  <a:cubicBezTo>
                    <a:pt x="21138" y="10208"/>
                    <a:pt x="21356" y="8448"/>
                    <a:pt x="21465" y="7265"/>
                  </a:cubicBezTo>
                  <a:cubicBezTo>
                    <a:pt x="21574" y="6082"/>
                    <a:pt x="21574" y="5475"/>
                    <a:pt x="21083" y="4838"/>
                  </a:cubicBezTo>
                  <a:cubicBezTo>
                    <a:pt x="20592" y="4201"/>
                    <a:pt x="19610" y="3534"/>
                    <a:pt x="19174" y="3048"/>
                  </a:cubicBezTo>
                  <a:cubicBezTo>
                    <a:pt x="18738" y="2563"/>
                    <a:pt x="18847" y="2260"/>
                    <a:pt x="18956" y="19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10197566" y="5017628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10305516" y="4947778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10546816" y="4808078"/>
              <a:ext cx="25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476"/>
                    <a:pt x="14400" y="8951"/>
                    <a:pt x="10800" y="12551"/>
                  </a:cubicBezTo>
                  <a:cubicBezTo>
                    <a:pt x="7200" y="16151"/>
                    <a:pt x="3600" y="188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10635716" y="4985878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10819866" y="4789028"/>
              <a:ext cx="38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10692866" y="5036678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10724664" y="5081128"/>
              <a:ext cx="83073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600" fill="norm" stroke="1" extrusionOk="0">
                  <a:moveTo>
                    <a:pt x="17373" y="0"/>
                  </a:moveTo>
                  <a:cubicBezTo>
                    <a:pt x="12105" y="2753"/>
                    <a:pt x="6837" y="5506"/>
                    <a:pt x="3676" y="7412"/>
                  </a:cubicBezTo>
                  <a:cubicBezTo>
                    <a:pt x="515" y="9318"/>
                    <a:pt x="-539" y="10376"/>
                    <a:pt x="251" y="10906"/>
                  </a:cubicBezTo>
                  <a:cubicBezTo>
                    <a:pt x="1041" y="11435"/>
                    <a:pt x="3676" y="11435"/>
                    <a:pt x="6573" y="11224"/>
                  </a:cubicBezTo>
                  <a:cubicBezTo>
                    <a:pt x="9471" y="11012"/>
                    <a:pt x="12632" y="10588"/>
                    <a:pt x="15266" y="10694"/>
                  </a:cubicBezTo>
                  <a:cubicBezTo>
                    <a:pt x="17900" y="10800"/>
                    <a:pt x="20007" y="11435"/>
                    <a:pt x="20534" y="12282"/>
                  </a:cubicBezTo>
                  <a:cubicBezTo>
                    <a:pt x="21061" y="13129"/>
                    <a:pt x="20007" y="14188"/>
                    <a:pt x="19217" y="15776"/>
                  </a:cubicBezTo>
                  <a:cubicBezTo>
                    <a:pt x="18427" y="17365"/>
                    <a:pt x="17900" y="19482"/>
                    <a:pt x="173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10902416" y="5027335"/>
              <a:ext cx="1778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914" y="11918"/>
                    <a:pt x="11829" y="3818"/>
                    <a:pt x="15429" y="1118"/>
                  </a:cubicBezTo>
                  <a:cubicBezTo>
                    <a:pt x="19029" y="-1582"/>
                    <a:pt x="20314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10984966" y="4973178"/>
              <a:ext cx="317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11118316" y="4833478"/>
              <a:ext cx="635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600"/>
                    <a:pt x="10080" y="9200"/>
                    <a:pt x="6480" y="12800"/>
                  </a:cubicBezTo>
                  <a:cubicBezTo>
                    <a:pt x="2880" y="16400"/>
                    <a:pt x="1440" y="19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11194516" y="5030328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1334216" y="4852528"/>
              <a:ext cx="698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3840"/>
                    <a:pt x="13745" y="7680"/>
                    <a:pt x="10145" y="11280"/>
                  </a:cubicBezTo>
                  <a:cubicBezTo>
                    <a:pt x="6545" y="14880"/>
                    <a:pt x="3273" y="182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11238966" y="5065435"/>
              <a:ext cx="1841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234" y="11918"/>
                    <a:pt x="4469" y="3818"/>
                    <a:pt x="8069" y="1118"/>
                  </a:cubicBezTo>
                  <a:cubicBezTo>
                    <a:pt x="11669" y="-1582"/>
                    <a:pt x="16634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11261995" y="5112878"/>
              <a:ext cx="9300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4" h="21600" fill="norm" stroke="1" extrusionOk="0">
                  <a:moveTo>
                    <a:pt x="3273" y="0"/>
                  </a:moveTo>
                  <a:cubicBezTo>
                    <a:pt x="2353" y="1241"/>
                    <a:pt x="1434" y="2483"/>
                    <a:pt x="745" y="3724"/>
                  </a:cubicBezTo>
                  <a:cubicBezTo>
                    <a:pt x="56" y="4966"/>
                    <a:pt x="-404" y="6207"/>
                    <a:pt x="515" y="7076"/>
                  </a:cubicBezTo>
                  <a:cubicBezTo>
                    <a:pt x="1434" y="7945"/>
                    <a:pt x="3732" y="8441"/>
                    <a:pt x="7639" y="8317"/>
                  </a:cubicBezTo>
                  <a:cubicBezTo>
                    <a:pt x="11545" y="8193"/>
                    <a:pt x="17060" y="7448"/>
                    <a:pt x="19128" y="7572"/>
                  </a:cubicBezTo>
                  <a:cubicBezTo>
                    <a:pt x="21196" y="7697"/>
                    <a:pt x="19817" y="8690"/>
                    <a:pt x="18668" y="10055"/>
                  </a:cubicBezTo>
                  <a:cubicBezTo>
                    <a:pt x="17519" y="11421"/>
                    <a:pt x="16600" y="13159"/>
                    <a:pt x="15681" y="14772"/>
                  </a:cubicBezTo>
                  <a:cubicBezTo>
                    <a:pt x="14762" y="16386"/>
                    <a:pt x="13843" y="17876"/>
                    <a:pt x="14302" y="18993"/>
                  </a:cubicBezTo>
                  <a:cubicBezTo>
                    <a:pt x="14762" y="20110"/>
                    <a:pt x="16600" y="20855"/>
                    <a:pt x="184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11480266" y="5021862"/>
              <a:ext cx="1016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0800"/>
                    <a:pt x="9000" y="0"/>
                    <a:pt x="12600" y="0"/>
                  </a:cubicBezTo>
                  <a:cubicBezTo>
                    <a:pt x="16200" y="0"/>
                    <a:pt x="189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11518366" y="4992228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11639016" y="4862711"/>
              <a:ext cx="114301" cy="18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2559"/>
                  </a:moveTo>
                  <a:cubicBezTo>
                    <a:pt x="1200" y="1554"/>
                    <a:pt x="2400" y="549"/>
                    <a:pt x="4000" y="173"/>
                  </a:cubicBezTo>
                  <a:cubicBezTo>
                    <a:pt x="5600" y="-204"/>
                    <a:pt x="7600" y="47"/>
                    <a:pt x="8800" y="801"/>
                  </a:cubicBezTo>
                  <a:cubicBezTo>
                    <a:pt x="10000" y="1554"/>
                    <a:pt x="10400" y="2810"/>
                    <a:pt x="10000" y="4694"/>
                  </a:cubicBezTo>
                  <a:cubicBezTo>
                    <a:pt x="9600" y="6577"/>
                    <a:pt x="8400" y="9089"/>
                    <a:pt x="7000" y="10973"/>
                  </a:cubicBezTo>
                  <a:cubicBezTo>
                    <a:pt x="5600" y="12856"/>
                    <a:pt x="4000" y="14112"/>
                    <a:pt x="2600" y="15368"/>
                  </a:cubicBezTo>
                  <a:cubicBezTo>
                    <a:pt x="1200" y="16624"/>
                    <a:pt x="0" y="17880"/>
                    <a:pt x="1200" y="18508"/>
                  </a:cubicBezTo>
                  <a:cubicBezTo>
                    <a:pt x="2400" y="19136"/>
                    <a:pt x="6000" y="19136"/>
                    <a:pt x="9800" y="19512"/>
                  </a:cubicBezTo>
                  <a:cubicBezTo>
                    <a:pt x="13600" y="19889"/>
                    <a:pt x="17600" y="20643"/>
                    <a:pt x="21600" y="21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11797766" y="5036678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11956516" y="4877928"/>
              <a:ext cx="571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11854916" y="5116235"/>
              <a:ext cx="1905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760" y="1118"/>
                    <a:pt x="11520" y="-1582"/>
                    <a:pt x="15120" y="1118"/>
                  </a:cubicBezTo>
                  <a:cubicBezTo>
                    <a:pt x="18720" y="3818"/>
                    <a:pt x="20160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11846449" y="5182728"/>
              <a:ext cx="14181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994" y="0"/>
                  </a:moveTo>
                  <a:cubicBezTo>
                    <a:pt x="7737" y="2965"/>
                    <a:pt x="5481" y="5929"/>
                    <a:pt x="3546" y="8894"/>
                  </a:cubicBezTo>
                  <a:cubicBezTo>
                    <a:pt x="1612" y="11859"/>
                    <a:pt x="0" y="14824"/>
                    <a:pt x="0" y="16518"/>
                  </a:cubicBezTo>
                  <a:cubicBezTo>
                    <a:pt x="0" y="18212"/>
                    <a:pt x="1612" y="18635"/>
                    <a:pt x="5481" y="19271"/>
                  </a:cubicBezTo>
                  <a:cubicBezTo>
                    <a:pt x="9349" y="19906"/>
                    <a:pt x="15475" y="2075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1924766" y="5246228"/>
              <a:ext cx="444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9996311" y="5871459"/>
              <a:ext cx="2188806" cy="132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76" fill="norm" stroke="1" extrusionOk="0">
                  <a:moveTo>
                    <a:pt x="15618" y="3783"/>
                  </a:moveTo>
                  <a:cubicBezTo>
                    <a:pt x="15597" y="3334"/>
                    <a:pt x="15576" y="2885"/>
                    <a:pt x="15535" y="2592"/>
                  </a:cubicBezTo>
                  <a:cubicBezTo>
                    <a:pt x="15493" y="2299"/>
                    <a:pt x="15430" y="2161"/>
                    <a:pt x="15128" y="1919"/>
                  </a:cubicBezTo>
                  <a:cubicBezTo>
                    <a:pt x="14826" y="1678"/>
                    <a:pt x="14284" y="1333"/>
                    <a:pt x="13710" y="1005"/>
                  </a:cubicBezTo>
                  <a:cubicBezTo>
                    <a:pt x="13137" y="677"/>
                    <a:pt x="12532" y="367"/>
                    <a:pt x="11948" y="194"/>
                  </a:cubicBezTo>
                  <a:cubicBezTo>
                    <a:pt x="11365" y="22"/>
                    <a:pt x="10802" y="-13"/>
                    <a:pt x="10124" y="4"/>
                  </a:cubicBezTo>
                  <a:cubicBezTo>
                    <a:pt x="9446" y="22"/>
                    <a:pt x="8654" y="91"/>
                    <a:pt x="7883" y="246"/>
                  </a:cubicBezTo>
                  <a:cubicBezTo>
                    <a:pt x="7111" y="401"/>
                    <a:pt x="6361" y="643"/>
                    <a:pt x="5600" y="936"/>
                  </a:cubicBezTo>
                  <a:cubicBezTo>
                    <a:pt x="4839" y="1229"/>
                    <a:pt x="4067" y="1574"/>
                    <a:pt x="3411" y="1954"/>
                  </a:cubicBezTo>
                  <a:cubicBezTo>
                    <a:pt x="2754" y="2333"/>
                    <a:pt x="2212" y="2747"/>
                    <a:pt x="1753" y="3282"/>
                  </a:cubicBezTo>
                  <a:cubicBezTo>
                    <a:pt x="1294" y="3817"/>
                    <a:pt x="919" y="4473"/>
                    <a:pt x="627" y="5370"/>
                  </a:cubicBezTo>
                  <a:cubicBezTo>
                    <a:pt x="335" y="6267"/>
                    <a:pt x="127" y="7406"/>
                    <a:pt x="43" y="8561"/>
                  </a:cubicBezTo>
                  <a:cubicBezTo>
                    <a:pt x="-40" y="9717"/>
                    <a:pt x="2" y="10891"/>
                    <a:pt x="127" y="11857"/>
                  </a:cubicBezTo>
                  <a:cubicBezTo>
                    <a:pt x="252" y="12823"/>
                    <a:pt x="460" y="13582"/>
                    <a:pt x="825" y="14341"/>
                  </a:cubicBezTo>
                  <a:cubicBezTo>
                    <a:pt x="1190" y="15100"/>
                    <a:pt x="1711" y="15859"/>
                    <a:pt x="2316" y="16532"/>
                  </a:cubicBezTo>
                  <a:cubicBezTo>
                    <a:pt x="2921" y="17205"/>
                    <a:pt x="3609" y="17791"/>
                    <a:pt x="4286" y="18309"/>
                  </a:cubicBezTo>
                  <a:cubicBezTo>
                    <a:pt x="4964" y="18827"/>
                    <a:pt x="5631" y="19275"/>
                    <a:pt x="6350" y="19655"/>
                  </a:cubicBezTo>
                  <a:cubicBezTo>
                    <a:pt x="7070" y="20034"/>
                    <a:pt x="7841" y="20345"/>
                    <a:pt x="8592" y="20604"/>
                  </a:cubicBezTo>
                  <a:cubicBezTo>
                    <a:pt x="9342" y="20862"/>
                    <a:pt x="10072" y="21069"/>
                    <a:pt x="10812" y="21225"/>
                  </a:cubicBezTo>
                  <a:cubicBezTo>
                    <a:pt x="11552" y="21380"/>
                    <a:pt x="12303" y="21483"/>
                    <a:pt x="13085" y="21535"/>
                  </a:cubicBezTo>
                  <a:cubicBezTo>
                    <a:pt x="13867" y="21587"/>
                    <a:pt x="14680" y="21587"/>
                    <a:pt x="15441" y="21552"/>
                  </a:cubicBezTo>
                  <a:cubicBezTo>
                    <a:pt x="16202" y="21518"/>
                    <a:pt x="16911" y="21449"/>
                    <a:pt x="17661" y="21294"/>
                  </a:cubicBezTo>
                  <a:cubicBezTo>
                    <a:pt x="18412" y="21138"/>
                    <a:pt x="19204" y="20897"/>
                    <a:pt x="19861" y="20517"/>
                  </a:cubicBezTo>
                  <a:cubicBezTo>
                    <a:pt x="20518" y="20138"/>
                    <a:pt x="21039" y="19620"/>
                    <a:pt x="21560" y="19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1454866" y="6008228"/>
              <a:ext cx="7366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366" y="17916"/>
                    <a:pt x="17131" y="14233"/>
                    <a:pt x="15083" y="11051"/>
                  </a:cubicBezTo>
                  <a:cubicBezTo>
                    <a:pt x="13034" y="7870"/>
                    <a:pt x="11172" y="5191"/>
                    <a:pt x="9186" y="3433"/>
                  </a:cubicBezTo>
                  <a:cubicBezTo>
                    <a:pt x="7200" y="1674"/>
                    <a:pt x="5090" y="837"/>
                    <a:pt x="3538" y="419"/>
                  </a:cubicBezTo>
                  <a:cubicBezTo>
                    <a:pt x="1986" y="0"/>
                    <a:pt x="993" y="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9537166" y="5417678"/>
              <a:ext cx="2647951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37"/>
                  </a:moveTo>
                  <a:cubicBezTo>
                    <a:pt x="639" y="2700"/>
                    <a:pt x="1278" y="2362"/>
                    <a:pt x="1891" y="3037"/>
                  </a:cubicBezTo>
                  <a:cubicBezTo>
                    <a:pt x="2504" y="3712"/>
                    <a:pt x="3091" y="5400"/>
                    <a:pt x="3695" y="7087"/>
                  </a:cubicBezTo>
                  <a:cubicBezTo>
                    <a:pt x="4299" y="8775"/>
                    <a:pt x="4921" y="10462"/>
                    <a:pt x="5568" y="11644"/>
                  </a:cubicBezTo>
                  <a:cubicBezTo>
                    <a:pt x="6216" y="12825"/>
                    <a:pt x="6889" y="13500"/>
                    <a:pt x="7528" y="14175"/>
                  </a:cubicBezTo>
                  <a:cubicBezTo>
                    <a:pt x="8167" y="14850"/>
                    <a:pt x="8771" y="15525"/>
                    <a:pt x="9410" y="15862"/>
                  </a:cubicBezTo>
                  <a:cubicBezTo>
                    <a:pt x="10049" y="16200"/>
                    <a:pt x="10722" y="16200"/>
                    <a:pt x="11361" y="16538"/>
                  </a:cubicBezTo>
                  <a:cubicBezTo>
                    <a:pt x="12000" y="16875"/>
                    <a:pt x="12604" y="17550"/>
                    <a:pt x="13226" y="18225"/>
                  </a:cubicBezTo>
                  <a:cubicBezTo>
                    <a:pt x="13847" y="18900"/>
                    <a:pt x="14486" y="19575"/>
                    <a:pt x="15125" y="20250"/>
                  </a:cubicBezTo>
                  <a:cubicBezTo>
                    <a:pt x="15764" y="20925"/>
                    <a:pt x="16403" y="21600"/>
                    <a:pt x="17042" y="21600"/>
                  </a:cubicBezTo>
                  <a:cubicBezTo>
                    <a:pt x="17681" y="21600"/>
                    <a:pt x="18319" y="20925"/>
                    <a:pt x="18958" y="18563"/>
                  </a:cubicBezTo>
                  <a:cubicBezTo>
                    <a:pt x="19597" y="16200"/>
                    <a:pt x="20236" y="12150"/>
                    <a:pt x="20676" y="8775"/>
                  </a:cubicBezTo>
                  <a:cubicBezTo>
                    <a:pt x="21117" y="5400"/>
                    <a:pt x="21358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9408916" y="4564515"/>
              <a:ext cx="2776201" cy="923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54" fill="norm" stroke="1" extrusionOk="0">
                  <a:moveTo>
                    <a:pt x="21577" y="7022"/>
                  </a:moveTo>
                  <a:cubicBezTo>
                    <a:pt x="20968" y="6132"/>
                    <a:pt x="20360" y="5243"/>
                    <a:pt x="19735" y="4576"/>
                  </a:cubicBezTo>
                  <a:cubicBezTo>
                    <a:pt x="19109" y="3908"/>
                    <a:pt x="18468" y="3463"/>
                    <a:pt x="17859" y="3117"/>
                  </a:cubicBezTo>
                  <a:cubicBezTo>
                    <a:pt x="17250" y="2771"/>
                    <a:pt x="16675" y="2524"/>
                    <a:pt x="16058" y="2327"/>
                  </a:cubicBezTo>
                  <a:cubicBezTo>
                    <a:pt x="15441" y="2129"/>
                    <a:pt x="14783" y="1981"/>
                    <a:pt x="14191" y="1882"/>
                  </a:cubicBezTo>
                  <a:cubicBezTo>
                    <a:pt x="13598" y="1783"/>
                    <a:pt x="13072" y="1733"/>
                    <a:pt x="12521" y="1635"/>
                  </a:cubicBezTo>
                  <a:cubicBezTo>
                    <a:pt x="11970" y="1536"/>
                    <a:pt x="11394" y="1387"/>
                    <a:pt x="10843" y="1289"/>
                  </a:cubicBezTo>
                  <a:cubicBezTo>
                    <a:pt x="10292" y="1190"/>
                    <a:pt x="9765" y="1140"/>
                    <a:pt x="9239" y="1017"/>
                  </a:cubicBezTo>
                  <a:cubicBezTo>
                    <a:pt x="8712" y="893"/>
                    <a:pt x="8186" y="695"/>
                    <a:pt x="7668" y="547"/>
                  </a:cubicBezTo>
                  <a:cubicBezTo>
                    <a:pt x="7150" y="399"/>
                    <a:pt x="6640" y="300"/>
                    <a:pt x="6105" y="226"/>
                  </a:cubicBezTo>
                  <a:cubicBezTo>
                    <a:pt x="5570" y="152"/>
                    <a:pt x="5011" y="102"/>
                    <a:pt x="4476" y="53"/>
                  </a:cubicBezTo>
                  <a:cubicBezTo>
                    <a:pt x="3942" y="3"/>
                    <a:pt x="3432" y="-46"/>
                    <a:pt x="2913" y="78"/>
                  </a:cubicBezTo>
                  <a:cubicBezTo>
                    <a:pt x="2395" y="201"/>
                    <a:pt x="1869" y="498"/>
                    <a:pt x="1433" y="992"/>
                  </a:cubicBezTo>
                  <a:cubicBezTo>
                    <a:pt x="997" y="1486"/>
                    <a:pt x="651" y="2178"/>
                    <a:pt x="429" y="2920"/>
                  </a:cubicBezTo>
                  <a:cubicBezTo>
                    <a:pt x="207" y="3661"/>
                    <a:pt x="109" y="4452"/>
                    <a:pt x="51" y="5589"/>
                  </a:cubicBezTo>
                  <a:cubicBezTo>
                    <a:pt x="-7" y="6726"/>
                    <a:pt x="-23" y="8208"/>
                    <a:pt x="43" y="9494"/>
                  </a:cubicBezTo>
                  <a:cubicBezTo>
                    <a:pt x="109" y="10779"/>
                    <a:pt x="257" y="11866"/>
                    <a:pt x="388" y="13102"/>
                  </a:cubicBezTo>
                  <a:cubicBezTo>
                    <a:pt x="520" y="14338"/>
                    <a:pt x="635" y="15722"/>
                    <a:pt x="841" y="16735"/>
                  </a:cubicBezTo>
                  <a:cubicBezTo>
                    <a:pt x="1046" y="17748"/>
                    <a:pt x="1342" y="18391"/>
                    <a:pt x="1696" y="19132"/>
                  </a:cubicBezTo>
                  <a:cubicBezTo>
                    <a:pt x="2050" y="19873"/>
                    <a:pt x="2461" y="20714"/>
                    <a:pt x="2872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63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007399" y="5994312"/>
              <a:ext cx="811332" cy="1106101"/>
            </a:xfrm>
            <a:prstGeom prst="rect">
              <a:avLst/>
            </a:prstGeom>
            <a:effectLst/>
          </p:spPr>
        </p:pic>
        <p:pic>
          <p:nvPicPr>
            <p:cNvPr id="1636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318692" y="4590171"/>
              <a:ext cx="1136175" cy="940909"/>
            </a:xfrm>
            <a:prstGeom prst="rect">
              <a:avLst/>
            </a:prstGeom>
            <a:effectLst/>
          </p:spPr>
        </p:pic>
        <p:pic>
          <p:nvPicPr>
            <p:cNvPr id="163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132092" y="7067215"/>
              <a:ext cx="653524" cy="168767"/>
            </a:xfrm>
            <a:prstGeom prst="rect">
              <a:avLst/>
            </a:prstGeom>
            <a:effectLst/>
          </p:spPr>
        </p:pic>
        <p:pic>
          <p:nvPicPr>
            <p:cNvPr id="1640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348720" y="5417678"/>
              <a:ext cx="489947" cy="127001"/>
            </a:xfrm>
            <a:prstGeom prst="rect">
              <a:avLst/>
            </a:prstGeom>
            <a:effectLst/>
          </p:spPr>
        </p:pic>
        <p:pic>
          <p:nvPicPr>
            <p:cNvPr id="1642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733430" y="6854895"/>
              <a:ext cx="697966" cy="131234"/>
            </a:xfrm>
            <a:prstGeom prst="rect">
              <a:avLst/>
            </a:prstGeom>
            <a:effectLst/>
          </p:spPr>
        </p:pic>
        <p:pic>
          <p:nvPicPr>
            <p:cNvPr id="1644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937899" y="7069104"/>
              <a:ext cx="1094318" cy="137159"/>
            </a:xfrm>
            <a:prstGeom prst="rect">
              <a:avLst/>
            </a:prstGeom>
            <a:effectLst/>
          </p:spPr>
        </p:pic>
        <p:pic>
          <p:nvPicPr>
            <p:cNvPr id="1646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499623" y="633816"/>
              <a:ext cx="247094" cy="573282"/>
            </a:xfrm>
            <a:prstGeom prst="rect">
              <a:avLst/>
            </a:prstGeom>
            <a:effectLst/>
          </p:spPr>
        </p:pic>
        <p:pic>
          <p:nvPicPr>
            <p:cNvPr id="1648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9537166" y="890128"/>
              <a:ext cx="222251" cy="146051"/>
            </a:xfrm>
            <a:prstGeom prst="rect">
              <a:avLst/>
            </a:prstGeom>
            <a:effectLst/>
          </p:spPr>
        </p:pic>
        <p:pic>
          <p:nvPicPr>
            <p:cNvPr id="1650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782370" y="633047"/>
              <a:ext cx="252532" cy="498382"/>
            </a:xfrm>
            <a:prstGeom prst="rect">
              <a:avLst/>
            </a:prstGeom>
            <a:effectLst/>
          </p:spPr>
        </p:pic>
        <p:pic>
          <p:nvPicPr>
            <p:cNvPr id="1652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0070566" y="1017128"/>
              <a:ext cx="114301" cy="146051"/>
            </a:xfrm>
            <a:prstGeom prst="rect">
              <a:avLst/>
            </a:prstGeom>
            <a:effectLst/>
          </p:spPr>
        </p:pic>
        <p:pic>
          <p:nvPicPr>
            <p:cNvPr id="1654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0348747" y="665762"/>
              <a:ext cx="242520" cy="390526"/>
            </a:xfrm>
            <a:prstGeom prst="rect">
              <a:avLst/>
            </a:prstGeom>
            <a:effectLst/>
          </p:spPr>
        </p:pic>
        <p:pic>
          <p:nvPicPr>
            <p:cNvPr id="1656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0681176" y="604378"/>
              <a:ext cx="150886" cy="495301"/>
            </a:xfrm>
            <a:prstGeom prst="rect">
              <a:avLst/>
            </a:prstGeom>
            <a:effectLst/>
          </p:spPr>
        </p:pic>
        <p:pic>
          <p:nvPicPr>
            <p:cNvPr id="1658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9543516" y="1286752"/>
              <a:ext cx="844551" cy="136777"/>
            </a:xfrm>
            <a:prstGeom prst="rect">
              <a:avLst/>
            </a:prstGeom>
            <a:effectLst/>
          </p:spPr>
        </p:pic>
        <p:pic>
          <p:nvPicPr>
            <p:cNvPr id="1660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9929737" y="1353678"/>
              <a:ext cx="858380" cy="12700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0" name="Drawing"/>
          <p:cNvGrpSpPr/>
          <p:nvPr/>
        </p:nvGrpSpPr>
        <p:grpSpPr>
          <a:xfrm>
            <a:off x="876300" y="1166725"/>
            <a:ext cx="11988801" cy="8089808"/>
            <a:chOff x="0" y="0"/>
            <a:chExt cx="11988800" cy="8089806"/>
          </a:xfrm>
        </p:grpSpPr>
        <p:sp>
          <p:nvSpPr>
            <p:cNvPr id="1664" name="Line"/>
            <p:cNvSpPr/>
            <p:nvPr/>
          </p:nvSpPr>
          <p:spPr>
            <a:xfrm>
              <a:off x="1432229" y="246546"/>
              <a:ext cx="326721" cy="547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03" fill="norm" stroke="1" extrusionOk="0">
                  <a:moveTo>
                    <a:pt x="21372" y="3088"/>
                  </a:moveTo>
                  <a:cubicBezTo>
                    <a:pt x="20957" y="2260"/>
                    <a:pt x="20541" y="1433"/>
                    <a:pt x="20057" y="895"/>
                  </a:cubicBezTo>
                  <a:cubicBezTo>
                    <a:pt x="19572" y="357"/>
                    <a:pt x="19018" y="109"/>
                    <a:pt x="17772" y="26"/>
                  </a:cubicBezTo>
                  <a:cubicBezTo>
                    <a:pt x="16526" y="-57"/>
                    <a:pt x="14587" y="26"/>
                    <a:pt x="12580" y="771"/>
                  </a:cubicBezTo>
                  <a:cubicBezTo>
                    <a:pt x="10572" y="1515"/>
                    <a:pt x="8495" y="2922"/>
                    <a:pt x="6349" y="4909"/>
                  </a:cubicBezTo>
                  <a:cubicBezTo>
                    <a:pt x="4203" y="6895"/>
                    <a:pt x="1987" y="9460"/>
                    <a:pt x="880" y="11943"/>
                  </a:cubicBezTo>
                  <a:cubicBezTo>
                    <a:pt x="-228" y="14426"/>
                    <a:pt x="-228" y="16826"/>
                    <a:pt x="534" y="18522"/>
                  </a:cubicBezTo>
                  <a:cubicBezTo>
                    <a:pt x="1295" y="20219"/>
                    <a:pt x="2818" y="21212"/>
                    <a:pt x="5726" y="21377"/>
                  </a:cubicBezTo>
                  <a:cubicBezTo>
                    <a:pt x="8634" y="21543"/>
                    <a:pt x="12926" y="20881"/>
                    <a:pt x="17218" y="20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1791196" y="537209"/>
              <a:ext cx="127612" cy="230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0836" fill="norm" stroke="1" extrusionOk="0">
                  <a:moveTo>
                    <a:pt x="17406" y="2101"/>
                  </a:moveTo>
                  <a:cubicBezTo>
                    <a:pt x="15691" y="1336"/>
                    <a:pt x="13977" y="572"/>
                    <a:pt x="12091" y="189"/>
                  </a:cubicBezTo>
                  <a:cubicBezTo>
                    <a:pt x="10206" y="-193"/>
                    <a:pt x="8148" y="-193"/>
                    <a:pt x="5748" y="2101"/>
                  </a:cubicBezTo>
                  <a:cubicBezTo>
                    <a:pt x="3348" y="4395"/>
                    <a:pt x="606" y="8982"/>
                    <a:pt x="91" y="12710"/>
                  </a:cubicBezTo>
                  <a:cubicBezTo>
                    <a:pt x="-423" y="16437"/>
                    <a:pt x="1291" y="19304"/>
                    <a:pt x="4034" y="20356"/>
                  </a:cubicBezTo>
                  <a:cubicBezTo>
                    <a:pt x="6777" y="21407"/>
                    <a:pt x="10548" y="20642"/>
                    <a:pt x="13806" y="18922"/>
                  </a:cubicBezTo>
                  <a:cubicBezTo>
                    <a:pt x="17063" y="17202"/>
                    <a:pt x="19806" y="14526"/>
                    <a:pt x="20491" y="11467"/>
                  </a:cubicBezTo>
                  <a:cubicBezTo>
                    <a:pt x="21177" y="8409"/>
                    <a:pt x="19806" y="4968"/>
                    <a:pt x="17920" y="3152"/>
                  </a:cubicBezTo>
                  <a:cubicBezTo>
                    <a:pt x="16034" y="1336"/>
                    <a:pt x="13634" y="1145"/>
                    <a:pt x="11920" y="1527"/>
                  </a:cubicBezTo>
                  <a:cubicBezTo>
                    <a:pt x="10206" y="1910"/>
                    <a:pt x="9177" y="2865"/>
                    <a:pt x="9006" y="4012"/>
                  </a:cubicBezTo>
                  <a:cubicBezTo>
                    <a:pt x="8834" y="5159"/>
                    <a:pt x="9520" y="6497"/>
                    <a:pt x="10206" y="78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2012950" y="477649"/>
              <a:ext cx="171450" cy="209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8368"/>
                  </a:moveTo>
                  <a:cubicBezTo>
                    <a:pt x="267" y="14356"/>
                    <a:pt x="533" y="20345"/>
                    <a:pt x="1333" y="19810"/>
                  </a:cubicBezTo>
                  <a:cubicBezTo>
                    <a:pt x="2133" y="19275"/>
                    <a:pt x="3467" y="12218"/>
                    <a:pt x="5200" y="7727"/>
                  </a:cubicBezTo>
                  <a:cubicBezTo>
                    <a:pt x="6933" y="3236"/>
                    <a:pt x="9067" y="1311"/>
                    <a:pt x="10800" y="455"/>
                  </a:cubicBezTo>
                  <a:cubicBezTo>
                    <a:pt x="12533" y="-400"/>
                    <a:pt x="13867" y="-186"/>
                    <a:pt x="15200" y="2273"/>
                  </a:cubicBezTo>
                  <a:cubicBezTo>
                    <a:pt x="16533" y="4733"/>
                    <a:pt x="17867" y="9438"/>
                    <a:pt x="18933" y="12966"/>
                  </a:cubicBezTo>
                  <a:cubicBezTo>
                    <a:pt x="20000" y="16495"/>
                    <a:pt x="20800" y="18848"/>
                    <a:pt x="21600" y="21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2272169" y="187876"/>
              <a:ext cx="176008" cy="455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03" fill="norm" stroke="1" extrusionOk="0">
                  <a:moveTo>
                    <a:pt x="20966" y="3203"/>
                  </a:moveTo>
                  <a:cubicBezTo>
                    <a:pt x="20709" y="2503"/>
                    <a:pt x="20451" y="1803"/>
                    <a:pt x="19809" y="1253"/>
                  </a:cubicBezTo>
                  <a:cubicBezTo>
                    <a:pt x="19166" y="703"/>
                    <a:pt x="18137" y="303"/>
                    <a:pt x="16980" y="103"/>
                  </a:cubicBezTo>
                  <a:cubicBezTo>
                    <a:pt x="15823" y="-97"/>
                    <a:pt x="14537" y="-97"/>
                    <a:pt x="12994" y="953"/>
                  </a:cubicBezTo>
                  <a:cubicBezTo>
                    <a:pt x="11451" y="2003"/>
                    <a:pt x="9651" y="4103"/>
                    <a:pt x="8751" y="6603"/>
                  </a:cubicBezTo>
                  <a:cubicBezTo>
                    <a:pt x="7851" y="9103"/>
                    <a:pt x="7851" y="12003"/>
                    <a:pt x="8237" y="14303"/>
                  </a:cubicBezTo>
                  <a:cubicBezTo>
                    <a:pt x="8623" y="16603"/>
                    <a:pt x="9394" y="18303"/>
                    <a:pt x="9780" y="19403"/>
                  </a:cubicBezTo>
                  <a:cubicBezTo>
                    <a:pt x="10166" y="20503"/>
                    <a:pt x="10166" y="21003"/>
                    <a:pt x="9523" y="21153"/>
                  </a:cubicBezTo>
                  <a:cubicBezTo>
                    <a:pt x="8880" y="21303"/>
                    <a:pt x="7594" y="21103"/>
                    <a:pt x="6437" y="20853"/>
                  </a:cubicBezTo>
                  <a:cubicBezTo>
                    <a:pt x="5280" y="20603"/>
                    <a:pt x="4251" y="20303"/>
                    <a:pt x="2966" y="19853"/>
                  </a:cubicBezTo>
                  <a:cubicBezTo>
                    <a:pt x="1680" y="19403"/>
                    <a:pt x="137" y="18803"/>
                    <a:pt x="9" y="18253"/>
                  </a:cubicBezTo>
                  <a:cubicBezTo>
                    <a:pt x="-120" y="17703"/>
                    <a:pt x="1166" y="17203"/>
                    <a:pt x="3994" y="16553"/>
                  </a:cubicBezTo>
                  <a:cubicBezTo>
                    <a:pt x="6823" y="15903"/>
                    <a:pt x="11194" y="15103"/>
                    <a:pt x="14280" y="14703"/>
                  </a:cubicBezTo>
                  <a:cubicBezTo>
                    <a:pt x="17366" y="14303"/>
                    <a:pt x="19166" y="14303"/>
                    <a:pt x="20194" y="14553"/>
                  </a:cubicBezTo>
                  <a:cubicBezTo>
                    <a:pt x="21223" y="14803"/>
                    <a:pt x="21480" y="15303"/>
                    <a:pt x="21351" y="16503"/>
                  </a:cubicBezTo>
                  <a:cubicBezTo>
                    <a:pt x="21223" y="17703"/>
                    <a:pt x="20709" y="19603"/>
                    <a:pt x="20194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2489200" y="433474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2605219" y="215851"/>
              <a:ext cx="474531" cy="438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29" fill="norm" stroke="1" extrusionOk="0">
                  <a:moveTo>
                    <a:pt x="5970" y="13352"/>
                  </a:moveTo>
                  <a:cubicBezTo>
                    <a:pt x="5586" y="12941"/>
                    <a:pt x="5202" y="12529"/>
                    <a:pt x="4386" y="12684"/>
                  </a:cubicBezTo>
                  <a:cubicBezTo>
                    <a:pt x="3570" y="12838"/>
                    <a:pt x="2322" y="13558"/>
                    <a:pt x="1458" y="14946"/>
                  </a:cubicBezTo>
                  <a:cubicBezTo>
                    <a:pt x="594" y="16335"/>
                    <a:pt x="114" y="18392"/>
                    <a:pt x="18" y="19626"/>
                  </a:cubicBezTo>
                  <a:cubicBezTo>
                    <a:pt x="-78" y="20861"/>
                    <a:pt x="210" y="21272"/>
                    <a:pt x="882" y="21324"/>
                  </a:cubicBezTo>
                  <a:cubicBezTo>
                    <a:pt x="1554" y="21375"/>
                    <a:pt x="2610" y="21066"/>
                    <a:pt x="3570" y="19472"/>
                  </a:cubicBezTo>
                  <a:cubicBezTo>
                    <a:pt x="4530" y="17878"/>
                    <a:pt x="5394" y="14998"/>
                    <a:pt x="5970" y="11964"/>
                  </a:cubicBezTo>
                  <a:cubicBezTo>
                    <a:pt x="6546" y="8929"/>
                    <a:pt x="6834" y="5741"/>
                    <a:pt x="7026" y="3632"/>
                  </a:cubicBezTo>
                  <a:cubicBezTo>
                    <a:pt x="7218" y="1524"/>
                    <a:pt x="7314" y="495"/>
                    <a:pt x="7122" y="135"/>
                  </a:cubicBezTo>
                  <a:cubicBezTo>
                    <a:pt x="6930" y="-225"/>
                    <a:pt x="6450" y="84"/>
                    <a:pt x="5922" y="1678"/>
                  </a:cubicBezTo>
                  <a:cubicBezTo>
                    <a:pt x="5394" y="3272"/>
                    <a:pt x="4818" y="6152"/>
                    <a:pt x="4818" y="8929"/>
                  </a:cubicBezTo>
                  <a:cubicBezTo>
                    <a:pt x="4818" y="11706"/>
                    <a:pt x="5394" y="14381"/>
                    <a:pt x="6066" y="16026"/>
                  </a:cubicBezTo>
                  <a:cubicBezTo>
                    <a:pt x="6738" y="17672"/>
                    <a:pt x="7506" y="18289"/>
                    <a:pt x="8178" y="18598"/>
                  </a:cubicBezTo>
                  <a:cubicBezTo>
                    <a:pt x="8850" y="18906"/>
                    <a:pt x="9426" y="18906"/>
                    <a:pt x="10098" y="18135"/>
                  </a:cubicBezTo>
                  <a:cubicBezTo>
                    <a:pt x="10770" y="17364"/>
                    <a:pt x="11538" y="15821"/>
                    <a:pt x="11922" y="14792"/>
                  </a:cubicBezTo>
                  <a:cubicBezTo>
                    <a:pt x="12306" y="13764"/>
                    <a:pt x="12306" y="13249"/>
                    <a:pt x="12306" y="12735"/>
                  </a:cubicBezTo>
                  <a:cubicBezTo>
                    <a:pt x="12306" y="12221"/>
                    <a:pt x="12306" y="11706"/>
                    <a:pt x="12066" y="11501"/>
                  </a:cubicBezTo>
                  <a:cubicBezTo>
                    <a:pt x="11826" y="11295"/>
                    <a:pt x="11346" y="11398"/>
                    <a:pt x="10914" y="12221"/>
                  </a:cubicBezTo>
                  <a:cubicBezTo>
                    <a:pt x="10482" y="13044"/>
                    <a:pt x="10098" y="14586"/>
                    <a:pt x="10002" y="16026"/>
                  </a:cubicBezTo>
                  <a:cubicBezTo>
                    <a:pt x="9906" y="17466"/>
                    <a:pt x="10098" y="18804"/>
                    <a:pt x="10434" y="19626"/>
                  </a:cubicBezTo>
                  <a:cubicBezTo>
                    <a:pt x="10770" y="20449"/>
                    <a:pt x="11250" y="20758"/>
                    <a:pt x="11730" y="20809"/>
                  </a:cubicBezTo>
                  <a:cubicBezTo>
                    <a:pt x="12210" y="20861"/>
                    <a:pt x="12690" y="20655"/>
                    <a:pt x="13314" y="19729"/>
                  </a:cubicBezTo>
                  <a:cubicBezTo>
                    <a:pt x="13938" y="18804"/>
                    <a:pt x="14706" y="17158"/>
                    <a:pt x="15138" y="16026"/>
                  </a:cubicBezTo>
                  <a:cubicBezTo>
                    <a:pt x="15570" y="14895"/>
                    <a:pt x="15666" y="14278"/>
                    <a:pt x="15714" y="14278"/>
                  </a:cubicBezTo>
                  <a:cubicBezTo>
                    <a:pt x="15762" y="14278"/>
                    <a:pt x="15762" y="14895"/>
                    <a:pt x="15762" y="15461"/>
                  </a:cubicBezTo>
                  <a:cubicBezTo>
                    <a:pt x="15762" y="16026"/>
                    <a:pt x="15762" y="16541"/>
                    <a:pt x="15810" y="17055"/>
                  </a:cubicBezTo>
                  <a:cubicBezTo>
                    <a:pt x="15858" y="17569"/>
                    <a:pt x="15954" y="18084"/>
                    <a:pt x="16098" y="18084"/>
                  </a:cubicBezTo>
                  <a:cubicBezTo>
                    <a:pt x="16242" y="18084"/>
                    <a:pt x="16434" y="17569"/>
                    <a:pt x="16626" y="16541"/>
                  </a:cubicBezTo>
                  <a:cubicBezTo>
                    <a:pt x="16818" y="15512"/>
                    <a:pt x="17010" y="13969"/>
                    <a:pt x="17298" y="12838"/>
                  </a:cubicBezTo>
                  <a:cubicBezTo>
                    <a:pt x="17586" y="11706"/>
                    <a:pt x="17970" y="10986"/>
                    <a:pt x="18306" y="10832"/>
                  </a:cubicBezTo>
                  <a:cubicBezTo>
                    <a:pt x="18642" y="10678"/>
                    <a:pt x="18930" y="11089"/>
                    <a:pt x="19170" y="12118"/>
                  </a:cubicBezTo>
                  <a:cubicBezTo>
                    <a:pt x="19410" y="13146"/>
                    <a:pt x="19602" y="14792"/>
                    <a:pt x="19746" y="15872"/>
                  </a:cubicBezTo>
                  <a:cubicBezTo>
                    <a:pt x="19890" y="16952"/>
                    <a:pt x="19986" y="17466"/>
                    <a:pt x="20274" y="17672"/>
                  </a:cubicBezTo>
                  <a:cubicBezTo>
                    <a:pt x="20562" y="17878"/>
                    <a:pt x="21042" y="17775"/>
                    <a:pt x="21522" y="17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3115480" y="421716"/>
              <a:ext cx="326221" cy="167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641" fill="norm" stroke="1" extrusionOk="0">
                  <a:moveTo>
                    <a:pt x="5591" y="1446"/>
                  </a:moveTo>
                  <a:cubicBezTo>
                    <a:pt x="4754" y="665"/>
                    <a:pt x="3918" y="-116"/>
                    <a:pt x="3222" y="14"/>
                  </a:cubicBezTo>
                  <a:cubicBezTo>
                    <a:pt x="2525" y="144"/>
                    <a:pt x="1967" y="1185"/>
                    <a:pt x="1410" y="4048"/>
                  </a:cubicBezTo>
                  <a:cubicBezTo>
                    <a:pt x="852" y="6911"/>
                    <a:pt x="295" y="11595"/>
                    <a:pt x="86" y="14588"/>
                  </a:cubicBezTo>
                  <a:cubicBezTo>
                    <a:pt x="-123" y="17581"/>
                    <a:pt x="16" y="18882"/>
                    <a:pt x="852" y="19793"/>
                  </a:cubicBezTo>
                  <a:cubicBezTo>
                    <a:pt x="1689" y="20704"/>
                    <a:pt x="3222" y="21224"/>
                    <a:pt x="5103" y="19532"/>
                  </a:cubicBezTo>
                  <a:cubicBezTo>
                    <a:pt x="6984" y="17841"/>
                    <a:pt x="9214" y="13937"/>
                    <a:pt x="10538" y="11205"/>
                  </a:cubicBezTo>
                  <a:cubicBezTo>
                    <a:pt x="11862" y="8472"/>
                    <a:pt x="12280" y="6911"/>
                    <a:pt x="12558" y="5349"/>
                  </a:cubicBezTo>
                  <a:cubicBezTo>
                    <a:pt x="12837" y="3788"/>
                    <a:pt x="12976" y="2226"/>
                    <a:pt x="12349" y="1185"/>
                  </a:cubicBezTo>
                  <a:cubicBezTo>
                    <a:pt x="11722" y="144"/>
                    <a:pt x="10329" y="-376"/>
                    <a:pt x="9353" y="925"/>
                  </a:cubicBezTo>
                  <a:cubicBezTo>
                    <a:pt x="8378" y="2226"/>
                    <a:pt x="7820" y="5349"/>
                    <a:pt x="7611" y="8212"/>
                  </a:cubicBezTo>
                  <a:cubicBezTo>
                    <a:pt x="7402" y="11075"/>
                    <a:pt x="7542" y="13677"/>
                    <a:pt x="8447" y="15369"/>
                  </a:cubicBezTo>
                  <a:cubicBezTo>
                    <a:pt x="9353" y="17060"/>
                    <a:pt x="11025" y="17841"/>
                    <a:pt x="13325" y="17711"/>
                  </a:cubicBezTo>
                  <a:cubicBezTo>
                    <a:pt x="15624" y="17581"/>
                    <a:pt x="18551" y="16540"/>
                    <a:pt x="21477" y="15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3981450" y="166774"/>
              <a:ext cx="25037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0" y="9000"/>
                  </a:moveTo>
                  <a:cubicBezTo>
                    <a:pt x="1800" y="7080"/>
                    <a:pt x="3600" y="5160"/>
                    <a:pt x="5400" y="3900"/>
                  </a:cubicBezTo>
                  <a:cubicBezTo>
                    <a:pt x="7200" y="2640"/>
                    <a:pt x="9000" y="2040"/>
                    <a:pt x="11700" y="1380"/>
                  </a:cubicBezTo>
                  <a:cubicBezTo>
                    <a:pt x="14400" y="720"/>
                    <a:pt x="18000" y="0"/>
                    <a:pt x="19800" y="0"/>
                  </a:cubicBezTo>
                  <a:cubicBezTo>
                    <a:pt x="21600" y="0"/>
                    <a:pt x="21600" y="720"/>
                    <a:pt x="20700" y="3120"/>
                  </a:cubicBezTo>
                  <a:cubicBezTo>
                    <a:pt x="19800" y="5520"/>
                    <a:pt x="18000" y="9600"/>
                    <a:pt x="17100" y="12960"/>
                  </a:cubicBezTo>
                  <a:cubicBezTo>
                    <a:pt x="16200" y="16320"/>
                    <a:pt x="16200" y="18960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4089400" y="361507"/>
              <a:ext cx="107950" cy="180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1" fill="norm" stroke="1" extrusionOk="0">
                  <a:moveTo>
                    <a:pt x="0" y="6136"/>
                  </a:moveTo>
                  <a:cubicBezTo>
                    <a:pt x="424" y="8591"/>
                    <a:pt x="847" y="11045"/>
                    <a:pt x="847" y="13868"/>
                  </a:cubicBezTo>
                  <a:cubicBezTo>
                    <a:pt x="847" y="16691"/>
                    <a:pt x="424" y="19882"/>
                    <a:pt x="212" y="20741"/>
                  </a:cubicBezTo>
                  <a:cubicBezTo>
                    <a:pt x="0" y="21600"/>
                    <a:pt x="0" y="20127"/>
                    <a:pt x="1271" y="16691"/>
                  </a:cubicBezTo>
                  <a:cubicBezTo>
                    <a:pt x="2541" y="13255"/>
                    <a:pt x="5082" y="7855"/>
                    <a:pt x="7624" y="4541"/>
                  </a:cubicBezTo>
                  <a:cubicBezTo>
                    <a:pt x="10165" y="1227"/>
                    <a:pt x="12706" y="0"/>
                    <a:pt x="14612" y="0"/>
                  </a:cubicBezTo>
                  <a:cubicBezTo>
                    <a:pt x="16518" y="0"/>
                    <a:pt x="17788" y="1227"/>
                    <a:pt x="18424" y="3068"/>
                  </a:cubicBezTo>
                  <a:cubicBezTo>
                    <a:pt x="19059" y="4909"/>
                    <a:pt x="19059" y="7364"/>
                    <a:pt x="19059" y="9205"/>
                  </a:cubicBezTo>
                  <a:cubicBezTo>
                    <a:pt x="19059" y="11045"/>
                    <a:pt x="19059" y="12273"/>
                    <a:pt x="19482" y="13009"/>
                  </a:cubicBezTo>
                  <a:cubicBezTo>
                    <a:pt x="19906" y="13745"/>
                    <a:pt x="20753" y="13991"/>
                    <a:pt x="21600" y="14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4287246" y="128674"/>
              <a:ext cx="126005" cy="378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66" fill="norm" stroke="1" extrusionOk="0">
                  <a:moveTo>
                    <a:pt x="12791" y="0"/>
                  </a:moveTo>
                  <a:cubicBezTo>
                    <a:pt x="11351" y="2280"/>
                    <a:pt x="9911" y="4560"/>
                    <a:pt x="8651" y="7560"/>
                  </a:cubicBezTo>
                  <a:cubicBezTo>
                    <a:pt x="7391" y="10560"/>
                    <a:pt x="6311" y="14280"/>
                    <a:pt x="5771" y="16440"/>
                  </a:cubicBezTo>
                  <a:cubicBezTo>
                    <a:pt x="5231" y="18600"/>
                    <a:pt x="5231" y="19200"/>
                    <a:pt x="5231" y="19860"/>
                  </a:cubicBezTo>
                  <a:cubicBezTo>
                    <a:pt x="5231" y="20520"/>
                    <a:pt x="5231" y="21240"/>
                    <a:pt x="6131" y="21420"/>
                  </a:cubicBezTo>
                  <a:cubicBezTo>
                    <a:pt x="7031" y="21600"/>
                    <a:pt x="8831" y="21240"/>
                    <a:pt x="10091" y="20460"/>
                  </a:cubicBezTo>
                  <a:cubicBezTo>
                    <a:pt x="11351" y="19680"/>
                    <a:pt x="12071" y="18480"/>
                    <a:pt x="10991" y="17040"/>
                  </a:cubicBezTo>
                  <a:cubicBezTo>
                    <a:pt x="9911" y="15600"/>
                    <a:pt x="7031" y="13920"/>
                    <a:pt x="4511" y="12900"/>
                  </a:cubicBezTo>
                  <a:cubicBezTo>
                    <a:pt x="1991" y="11880"/>
                    <a:pt x="-169" y="11520"/>
                    <a:pt x="11" y="11340"/>
                  </a:cubicBezTo>
                  <a:cubicBezTo>
                    <a:pt x="191" y="11160"/>
                    <a:pt x="2711" y="11160"/>
                    <a:pt x="6671" y="11400"/>
                  </a:cubicBezTo>
                  <a:cubicBezTo>
                    <a:pt x="10631" y="11640"/>
                    <a:pt x="16031" y="12120"/>
                    <a:pt x="21431" y="12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4377658" y="311780"/>
              <a:ext cx="130843" cy="18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0594" fill="norm" stroke="1" extrusionOk="0">
                  <a:moveTo>
                    <a:pt x="5765" y="6455"/>
                  </a:moveTo>
                  <a:cubicBezTo>
                    <a:pt x="7480" y="5750"/>
                    <a:pt x="9194" y="5046"/>
                    <a:pt x="10908" y="3755"/>
                  </a:cubicBezTo>
                  <a:cubicBezTo>
                    <a:pt x="12623" y="2463"/>
                    <a:pt x="14337" y="585"/>
                    <a:pt x="13994" y="116"/>
                  </a:cubicBezTo>
                  <a:cubicBezTo>
                    <a:pt x="13651" y="-354"/>
                    <a:pt x="11251" y="585"/>
                    <a:pt x="8508" y="3285"/>
                  </a:cubicBezTo>
                  <a:cubicBezTo>
                    <a:pt x="5765" y="5985"/>
                    <a:pt x="2680" y="10446"/>
                    <a:pt x="1137" y="13498"/>
                  </a:cubicBezTo>
                  <a:cubicBezTo>
                    <a:pt x="-406" y="16550"/>
                    <a:pt x="-406" y="18194"/>
                    <a:pt x="1308" y="19368"/>
                  </a:cubicBezTo>
                  <a:cubicBezTo>
                    <a:pt x="3023" y="20542"/>
                    <a:pt x="6451" y="21246"/>
                    <a:pt x="10051" y="19720"/>
                  </a:cubicBezTo>
                  <a:cubicBezTo>
                    <a:pt x="13651" y="18194"/>
                    <a:pt x="17423" y="14437"/>
                    <a:pt x="21194" y="10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4525105" y="281074"/>
              <a:ext cx="116746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445" y="6028"/>
                  </a:moveTo>
                  <a:cubicBezTo>
                    <a:pt x="60" y="4521"/>
                    <a:pt x="-326" y="3014"/>
                    <a:pt x="445" y="2512"/>
                  </a:cubicBezTo>
                  <a:cubicBezTo>
                    <a:pt x="1217" y="2009"/>
                    <a:pt x="3145" y="2512"/>
                    <a:pt x="5845" y="4647"/>
                  </a:cubicBezTo>
                  <a:cubicBezTo>
                    <a:pt x="8545" y="6781"/>
                    <a:pt x="12017" y="10549"/>
                    <a:pt x="13753" y="13312"/>
                  </a:cubicBezTo>
                  <a:cubicBezTo>
                    <a:pt x="15488" y="16074"/>
                    <a:pt x="15488" y="17833"/>
                    <a:pt x="14717" y="19214"/>
                  </a:cubicBezTo>
                  <a:cubicBezTo>
                    <a:pt x="13945" y="20595"/>
                    <a:pt x="12403" y="21600"/>
                    <a:pt x="11053" y="21600"/>
                  </a:cubicBezTo>
                  <a:cubicBezTo>
                    <a:pt x="9703" y="21600"/>
                    <a:pt x="8545" y="20595"/>
                    <a:pt x="7967" y="18712"/>
                  </a:cubicBezTo>
                  <a:cubicBezTo>
                    <a:pt x="7388" y="16828"/>
                    <a:pt x="7388" y="14065"/>
                    <a:pt x="9703" y="10800"/>
                  </a:cubicBezTo>
                  <a:cubicBezTo>
                    <a:pt x="12017" y="7535"/>
                    <a:pt x="16645" y="3767"/>
                    <a:pt x="212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4660900" y="268374"/>
              <a:ext cx="127000" cy="176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0"/>
                  </a:moveTo>
                  <a:cubicBezTo>
                    <a:pt x="720" y="6171"/>
                    <a:pt x="1440" y="12343"/>
                    <a:pt x="2340" y="16071"/>
                  </a:cubicBezTo>
                  <a:cubicBezTo>
                    <a:pt x="3240" y="19800"/>
                    <a:pt x="4320" y="21086"/>
                    <a:pt x="5580" y="21343"/>
                  </a:cubicBezTo>
                  <a:cubicBezTo>
                    <a:pt x="6840" y="21600"/>
                    <a:pt x="8280" y="20829"/>
                    <a:pt x="9900" y="18129"/>
                  </a:cubicBezTo>
                  <a:cubicBezTo>
                    <a:pt x="11520" y="15429"/>
                    <a:pt x="13320" y="10800"/>
                    <a:pt x="14580" y="7714"/>
                  </a:cubicBezTo>
                  <a:cubicBezTo>
                    <a:pt x="15840" y="4629"/>
                    <a:pt x="16560" y="3086"/>
                    <a:pt x="17640" y="2700"/>
                  </a:cubicBezTo>
                  <a:cubicBezTo>
                    <a:pt x="18720" y="2314"/>
                    <a:pt x="20160" y="3086"/>
                    <a:pt x="21600" y="3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4776652" y="0"/>
              <a:ext cx="429023" cy="467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12" fill="norm" stroke="1" extrusionOk="0">
                  <a:moveTo>
                    <a:pt x="2468" y="14606"/>
                  </a:moveTo>
                  <a:cubicBezTo>
                    <a:pt x="2998" y="14412"/>
                    <a:pt x="3527" y="14218"/>
                    <a:pt x="3527" y="14122"/>
                  </a:cubicBezTo>
                  <a:cubicBezTo>
                    <a:pt x="3527" y="14025"/>
                    <a:pt x="2998" y="14025"/>
                    <a:pt x="2309" y="14606"/>
                  </a:cubicBezTo>
                  <a:cubicBezTo>
                    <a:pt x="1621" y="15187"/>
                    <a:pt x="774" y="16349"/>
                    <a:pt x="351" y="17173"/>
                  </a:cubicBezTo>
                  <a:cubicBezTo>
                    <a:pt x="-73" y="17996"/>
                    <a:pt x="-73" y="18480"/>
                    <a:pt x="139" y="18916"/>
                  </a:cubicBezTo>
                  <a:cubicBezTo>
                    <a:pt x="351" y="19352"/>
                    <a:pt x="774" y="19740"/>
                    <a:pt x="1462" y="19691"/>
                  </a:cubicBezTo>
                  <a:cubicBezTo>
                    <a:pt x="2151" y="19643"/>
                    <a:pt x="3103" y="19158"/>
                    <a:pt x="3898" y="18480"/>
                  </a:cubicBezTo>
                  <a:cubicBezTo>
                    <a:pt x="4692" y="17802"/>
                    <a:pt x="5327" y="16931"/>
                    <a:pt x="5698" y="16204"/>
                  </a:cubicBezTo>
                  <a:cubicBezTo>
                    <a:pt x="6068" y="15478"/>
                    <a:pt x="6174" y="14896"/>
                    <a:pt x="6068" y="14896"/>
                  </a:cubicBezTo>
                  <a:cubicBezTo>
                    <a:pt x="5962" y="14896"/>
                    <a:pt x="5645" y="15478"/>
                    <a:pt x="5592" y="16010"/>
                  </a:cubicBezTo>
                  <a:cubicBezTo>
                    <a:pt x="5539" y="16543"/>
                    <a:pt x="5751" y="17027"/>
                    <a:pt x="6121" y="17318"/>
                  </a:cubicBezTo>
                  <a:cubicBezTo>
                    <a:pt x="6492" y="17609"/>
                    <a:pt x="7021" y="17705"/>
                    <a:pt x="7762" y="17415"/>
                  </a:cubicBezTo>
                  <a:cubicBezTo>
                    <a:pt x="8503" y="17124"/>
                    <a:pt x="9456" y="16446"/>
                    <a:pt x="10621" y="14896"/>
                  </a:cubicBezTo>
                  <a:cubicBezTo>
                    <a:pt x="11786" y="13347"/>
                    <a:pt x="13162" y="10925"/>
                    <a:pt x="14115" y="8552"/>
                  </a:cubicBezTo>
                  <a:cubicBezTo>
                    <a:pt x="15068" y="6179"/>
                    <a:pt x="15598" y="3854"/>
                    <a:pt x="15915" y="2353"/>
                  </a:cubicBezTo>
                  <a:cubicBezTo>
                    <a:pt x="16233" y="852"/>
                    <a:pt x="16339" y="174"/>
                    <a:pt x="16074" y="28"/>
                  </a:cubicBezTo>
                  <a:cubicBezTo>
                    <a:pt x="15809" y="-117"/>
                    <a:pt x="15174" y="270"/>
                    <a:pt x="14380" y="1869"/>
                  </a:cubicBezTo>
                  <a:cubicBezTo>
                    <a:pt x="13586" y="3467"/>
                    <a:pt x="12633" y="6276"/>
                    <a:pt x="12103" y="8794"/>
                  </a:cubicBezTo>
                  <a:cubicBezTo>
                    <a:pt x="11574" y="11313"/>
                    <a:pt x="11468" y="13540"/>
                    <a:pt x="11627" y="15235"/>
                  </a:cubicBezTo>
                  <a:cubicBezTo>
                    <a:pt x="11786" y="16931"/>
                    <a:pt x="12209" y="18093"/>
                    <a:pt x="12686" y="18722"/>
                  </a:cubicBezTo>
                  <a:cubicBezTo>
                    <a:pt x="13162" y="19352"/>
                    <a:pt x="13692" y="19449"/>
                    <a:pt x="14486" y="19158"/>
                  </a:cubicBezTo>
                  <a:cubicBezTo>
                    <a:pt x="15280" y="18868"/>
                    <a:pt x="16339" y="18190"/>
                    <a:pt x="17292" y="17027"/>
                  </a:cubicBezTo>
                  <a:cubicBezTo>
                    <a:pt x="18245" y="15865"/>
                    <a:pt x="19092" y="14218"/>
                    <a:pt x="19515" y="13153"/>
                  </a:cubicBezTo>
                  <a:cubicBezTo>
                    <a:pt x="19939" y="12087"/>
                    <a:pt x="19939" y="11603"/>
                    <a:pt x="19674" y="11458"/>
                  </a:cubicBezTo>
                  <a:cubicBezTo>
                    <a:pt x="19409" y="11313"/>
                    <a:pt x="18880" y="11506"/>
                    <a:pt x="18615" y="11894"/>
                  </a:cubicBezTo>
                  <a:cubicBezTo>
                    <a:pt x="18351" y="12281"/>
                    <a:pt x="18351" y="12862"/>
                    <a:pt x="18721" y="13783"/>
                  </a:cubicBezTo>
                  <a:cubicBezTo>
                    <a:pt x="19092" y="14703"/>
                    <a:pt x="19833" y="15962"/>
                    <a:pt x="20362" y="16834"/>
                  </a:cubicBezTo>
                  <a:cubicBezTo>
                    <a:pt x="20892" y="17705"/>
                    <a:pt x="21209" y="18190"/>
                    <a:pt x="21368" y="18722"/>
                  </a:cubicBezTo>
                  <a:cubicBezTo>
                    <a:pt x="21527" y="19255"/>
                    <a:pt x="21527" y="19836"/>
                    <a:pt x="20998" y="20321"/>
                  </a:cubicBezTo>
                  <a:cubicBezTo>
                    <a:pt x="20468" y="20805"/>
                    <a:pt x="19409" y="21192"/>
                    <a:pt x="18403" y="21338"/>
                  </a:cubicBezTo>
                  <a:cubicBezTo>
                    <a:pt x="17398" y="21483"/>
                    <a:pt x="16445" y="21386"/>
                    <a:pt x="15492" y="21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1333500" y="579524"/>
              <a:ext cx="3606800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" y="21186"/>
                    <a:pt x="51" y="20772"/>
                    <a:pt x="241" y="20400"/>
                  </a:cubicBezTo>
                  <a:cubicBezTo>
                    <a:pt x="431" y="20028"/>
                    <a:pt x="786" y="19697"/>
                    <a:pt x="1230" y="19324"/>
                  </a:cubicBezTo>
                  <a:cubicBezTo>
                    <a:pt x="1673" y="18952"/>
                    <a:pt x="2206" y="18538"/>
                    <a:pt x="2700" y="18124"/>
                  </a:cubicBezTo>
                  <a:cubicBezTo>
                    <a:pt x="3194" y="17710"/>
                    <a:pt x="3651" y="17297"/>
                    <a:pt x="4082" y="16924"/>
                  </a:cubicBezTo>
                  <a:cubicBezTo>
                    <a:pt x="4513" y="16552"/>
                    <a:pt x="4918" y="16221"/>
                    <a:pt x="5356" y="15807"/>
                  </a:cubicBezTo>
                  <a:cubicBezTo>
                    <a:pt x="5793" y="15393"/>
                    <a:pt x="6262" y="14897"/>
                    <a:pt x="6763" y="14400"/>
                  </a:cubicBezTo>
                  <a:cubicBezTo>
                    <a:pt x="7263" y="13903"/>
                    <a:pt x="7796" y="13407"/>
                    <a:pt x="8258" y="12952"/>
                  </a:cubicBezTo>
                  <a:cubicBezTo>
                    <a:pt x="8721" y="12497"/>
                    <a:pt x="9114" y="12083"/>
                    <a:pt x="9520" y="11628"/>
                  </a:cubicBezTo>
                  <a:cubicBezTo>
                    <a:pt x="9925" y="11172"/>
                    <a:pt x="10344" y="10676"/>
                    <a:pt x="10762" y="10221"/>
                  </a:cubicBezTo>
                  <a:cubicBezTo>
                    <a:pt x="11180" y="9766"/>
                    <a:pt x="11599" y="9352"/>
                    <a:pt x="12030" y="8938"/>
                  </a:cubicBezTo>
                  <a:cubicBezTo>
                    <a:pt x="12461" y="8524"/>
                    <a:pt x="12904" y="8110"/>
                    <a:pt x="13342" y="7697"/>
                  </a:cubicBezTo>
                  <a:cubicBezTo>
                    <a:pt x="13779" y="7283"/>
                    <a:pt x="14210" y="6869"/>
                    <a:pt x="14615" y="6455"/>
                  </a:cubicBezTo>
                  <a:cubicBezTo>
                    <a:pt x="15021" y="6041"/>
                    <a:pt x="15401" y="5628"/>
                    <a:pt x="15858" y="5172"/>
                  </a:cubicBezTo>
                  <a:cubicBezTo>
                    <a:pt x="16314" y="4717"/>
                    <a:pt x="16846" y="4221"/>
                    <a:pt x="17335" y="3766"/>
                  </a:cubicBezTo>
                  <a:cubicBezTo>
                    <a:pt x="17823" y="3310"/>
                    <a:pt x="18266" y="2897"/>
                    <a:pt x="18723" y="2483"/>
                  </a:cubicBezTo>
                  <a:cubicBezTo>
                    <a:pt x="19179" y="2069"/>
                    <a:pt x="19648" y="1655"/>
                    <a:pt x="20130" y="1241"/>
                  </a:cubicBezTo>
                  <a:cubicBezTo>
                    <a:pt x="20611" y="828"/>
                    <a:pt x="21106" y="4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1238250" y="757324"/>
              <a:ext cx="3448050" cy="6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1" y="20793"/>
                    <a:pt x="981" y="19985"/>
                    <a:pt x="1492" y="19279"/>
                  </a:cubicBezTo>
                  <a:cubicBezTo>
                    <a:pt x="2002" y="18572"/>
                    <a:pt x="2533" y="17966"/>
                    <a:pt x="3043" y="17361"/>
                  </a:cubicBezTo>
                  <a:cubicBezTo>
                    <a:pt x="3554" y="16755"/>
                    <a:pt x="4044" y="16150"/>
                    <a:pt x="4555" y="15510"/>
                  </a:cubicBezTo>
                  <a:cubicBezTo>
                    <a:pt x="5065" y="14871"/>
                    <a:pt x="5596" y="14198"/>
                    <a:pt x="6053" y="13660"/>
                  </a:cubicBezTo>
                  <a:cubicBezTo>
                    <a:pt x="6510" y="13121"/>
                    <a:pt x="6895" y="12718"/>
                    <a:pt x="7406" y="12179"/>
                  </a:cubicBezTo>
                  <a:cubicBezTo>
                    <a:pt x="7916" y="11641"/>
                    <a:pt x="8552" y="10968"/>
                    <a:pt x="9109" y="10430"/>
                  </a:cubicBezTo>
                  <a:cubicBezTo>
                    <a:pt x="9666" y="9892"/>
                    <a:pt x="10144" y="9488"/>
                    <a:pt x="10621" y="9050"/>
                  </a:cubicBezTo>
                  <a:cubicBezTo>
                    <a:pt x="11098" y="8613"/>
                    <a:pt x="11576" y="8142"/>
                    <a:pt x="12040" y="7705"/>
                  </a:cubicBezTo>
                  <a:cubicBezTo>
                    <a:pt x="12504" y="7267"/>
                    <a:pt x="12955" y="6864"/>
                    <a:pt x="13439" y="6460"/>
                  </a:cubicBezTo>
                  <a:cubicBezTo>
                    <a:pt x="13923" y="6056"/>
                    <a:pt x="14440" y="5652"/>
                    <a:pt x="14910" y="5282"/>
                  </a:cubicBezTo>
                  <a:cubicBezTo>
                    <a:pt x="15381" y="4912"/>
                    <a:pt x="15806" y="4576"/>
                    <a:pt x="16343" y="4138"/>
                  </a:cubicBezTo>
                  <a:cubicBezTo>
                    <a:pt x="16880" y="3701"/>
                    <a:pt x="17529" y="3163"/>
                    <a:pt x="18212" y="2624"/>
                  </a:cubicBezTo>
                  <a:cubicBezTo>
                    <a:pt x="18895" y="2086"/>
                    <a:pt x="19611" y="1548"/>
                    <a:pt x="20181" y="1110"/>
                  </a:cubicBezTo>
                  <a:cubicBezTo>
                    <a:pt x="20751" y="673"/>
                    <a:pt x="21176" y="33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138479" y="1787394"/>
              <a:ext cx="118388" cy="561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44" fill="norm" stroke="1" extrusionOk="0">
                  <a:moveTo>
                    <a:pt x="5903" y="8200"/>
                  </a:moveTo>
                  <a:cubicBezTo>
                    <a:pt x="5903" y="11112"/>
                    <a:pt x="5903" y="14024"/>
                    <a:pt x="6093" y="15966"/>
                  </a:cubicBezTo>
                  <a:cubicBezTo>
                    <a:pt x="6282" y="17908"/>
                    <a:pt x="6661" y="18878"/>
                    <a:pt x="7229" y="19728"/>
                  </a:cubicBezTo>
                  <a:cubicBezTo>
                    <a:pt x="7798" y="20577"/>
                    <a:pt x="8556" y="21305"/>
                    <a:pt x="8745" y="21427"/>
                  </a:cubicBezTo>
                  <a:cubicBezTo>
                    <a:pt x="8935" y="21548"/>
                    <a:pt x="8556" y="21063"/>
                    <a:pt x="7419" y="19566"/>
                  </a:cubicBezTo>
                  <a:cubicBezTo>
                    <a:pt x="6282" y="18069"/>
                    <a:pt x="4387" y="15561"/>
                    <a:pt x="2872" y="12730"/>
                  </a:cubicBezTo>
                  <a:cubicBezTo>
                    <a:pt x="1356" y="9899"/>
                    <a:pt x="219" y="6744"/>
                    <a:pt x="29" y="4681"/>
                  </a:cubicBezTo>
                  <a:cubicBezTo>
                    <a:pt x="-160" y="2618"/>
                    <a:pt x="598" y="1647"/>
                    <a:pt x="1735" y="1040"/>
                  </a:cubicBezTo>
                  <a:cubicBezTo>
                    <a:pt x="2872" y="433"/>
                    <a:pt x="4387" y="191"/>
                    <a:pt x="6093" y="69"/>
                  </a:cubicBezTo>
                  <a:cubicBezTo>
                    <a:pt x="7798" y="-52"/>
                    <a:pt x="9693" y="-52"/>
                    <a:pt x="12156" y="393"/>
                  </a:cubicBezTo>
                  <a:cubicBezTo>
                    <a:pt x="14619" y="838"/>
                    <a:pt x="17651" y="1728"/>
                    <a:pt x="19356" y="3305"/>
                  </a:cubicBezTo>
                  <a:cubicBezTo>
                    <a:pt x="21061" y="4883"/>
                    <a:pt x="21440" y="7148"/>
                    <a:pt x="21061" y="8483"/>
                  </a:cubicBezTo>
                  <a:cubicBezTo>
                    <a:pt x="20682" y="9818"/>
                    <a:pt x="19545" y="10222"/>
                    <a:pt x="16893" y="10505"/>
                  </a:cubicBezTo>
                  <a:cubicBezTo>
                    <a:pt x="14240" y="10788"/>
                    <a:pt x="10072" y="10950"/>
                    <a:pt x="5903" y="11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272784" y="2045902"/>
              <a:ext cx="139967" cy="20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277" fill="norm" stroke="1" extrusionOk="0">
                  <a:moveTo>
                    <a:pt x="2942" y="9768"/>
                  </a:moveTo>
                  <a:cubicBezTo>
                    <a:pt x="1975" y="10632"/>
                    <a:pt x="1008" y="11496"/>
                    <a:pt x="1330" y="11928"/>
                  </a:cubicBezTo>
                  <a:cubicBezTo>
                    <a:pt x="1652" y="12360"/>
                    <a:pt x="3264" y="12360"/>
                    <a:pt x="5360" y="11280"/>
                  </a:cubicBezTo>
                  <a:cubicBezTo>
                    <a:pt x="7455" y="10200"/>
                    <a:pt x="10034" y="8040"/>
                    <a:pt x="11485" y="6312"/>
                  </a:cubicBezTo>
                  <a:cubicBezTo>
                    <a:pt x="12936" y="4584"/>
                    <a:pt x="13258" y="3288"/>
                    <a:pt x="12936" y="2208"/>
                  </a:cubicBezTo>
                  <a:cubicBezTo>
                    <a:pt x="12614" y="1128"/>
                    <a:pt x="11646" y="264"/>
                    <a:pt x="10196" y="48"/>
                  </a:cubicBezTo>
                  <a:cubicBezTo>
                    <a:pt x="8745" y="-168"/>
                    <a:pt x="6811" y="264"/>
                    <a:pt x="4715" y="2964"/>
                  </a:cubicBezTo>
                  <a:cubicBezTo>
                    <a:pt x="2619" y="5664"/>
                    <a:pt x="363" y="10632"/>
                    <a:pt x="40" y="14088"/>
                  </a:cubicBezTo>
                  <a:cubicBezTo>
                    <a:pt x="-282" y="17544"/>
                    <a:pt x="1330" y="19488"/>
                    <a:pt x="4554" y="20460"/>
                  </a:cubicBezTo>
                  <a:cubicBezTo>
                    <a:pt x="7778" y="21432"/>
                    <a:pt x="12614" y="21432"/>
                    <a:pt x="15676" y="21000"/>
                  </a:cubicBezTo>
                  <a:cubicBezTo>
                    <a:pt x="18739" y="20568"/>
                    <a:pt x="20028" y="19704"/>
                    <a:pt x="21318" y="18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406400" y="2033674"/>
              <a:ext cx="120650" cy="203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5344"/>
                  </a:moveTo>
                  <a:cubicBezTo>
                    <a:pt x="4926" y="7794"/>
                    <a:pt x="9853" y="10243"/>
                    <a:pt x="12695" y="12581"/>
                  </a:cubicBezTo>
                  <a:cubicBezTo>
                    <a:pt x="15537" y="14920"/>
                    <a:pt x="16295" y="17146"/>
                    <a:pt x="16105" y="18705"/>
                  </a:cubicBezTo>
                  <a:cubicBezTo>
                    <a:pt x="15916" y="20264"/>
                    <a:pt x="14779" y="21155"/>
                    <a:pt x="13263" y="21377"/>
                  </a:cubicBezTo>
                  <a:cubicBezTo>
                    <a:pt x="11747" y="21600"/>
                    <a:pt x="9853" y="21155"/>
                    <a:pt x="8337" y="19485"/>
                  </a:cubicBezTo>
                  <a:cubicBezTo>
                    <a:pt x="6821" y="17814"/>
                    <a:pt x="5684" y="14920"/>
                    <a:pt x="6442" y="11691"/>
                  </a:cubicBezTo>
                  <a:cubicBezTo>
                    <a:pt x="7200" y="8462"/>
                    <a:pt x="9853" y="4899"/>
                    <a:pt x="12695" y="2895"/>
                  </a:cubicBezTo>
                  <a:cubicBezTo>
                    <a:pt x="15537" y="891"/>
                    <a:pt x="18568" y="44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558255" y="2017655"/>
              <a:ext cx="356146" cy="246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825" fill="norm" stroke="1" extrusionOk="0">
                  <a:moveTo>
                    <a:pt x="4251" y="3493"/>
                  </a:moveTo>
                  <a:cubicBezTo>
                    <a:pt x="3739" y="2600"/>
                    <a:pt x="3228" y="1708"/>
                    <a:pt x="2717" y="1618"/>
                  </a:cubicBezTo>
                  <a:cubicBezTo>
                    <a:pt x="2206" y="1529"/>
                    <a:pt x="1694" y="2243"/>
                    <a:pt x="1183" y="4296"/>
                  </a:cubicBezTo>
                  <a:cubicBezTo>
                    <a:pt x="672" y="6349"/>
                    <a:pt x="161" y="9741"/>
                    <a:pt x="33" y="12686"/>
                  </a:cubicBezTo>
                  <a:cubicBezTo>
                    <a:pt x="-95" y="15632"/>
                    <a:pt x="161" y="18131"/>
                    <a:pt x="608" y="19559"/>
                  </a:cubicBezTo>
                  <a:cubicBezTo>
                    <a:pt x="1055" y="20987"/>
                    <a:pt x="1694" y="21344"/>
                    <a:pt x="3164" y="19916"/>
                  </a:cubicBezTo>
                  <a:cubicBezTo>
                    <a:pt x="4634" y="18488"/>
                    <a:pt x="6935" y="15275"/>
                    <a:pt x="8277" y="12597"/>
                  </a:cubicBezTo>
                  <a:cubicBezTo>
                    <a:pt x="9619" y="9919"/>
                    <a:pt x="10002" y="7777"/>
                    <a:pt x="10130" y="6260"/>
                  </a:cubicBezTo>
                  <a:cubicBezTo>
                    <a:pt x="10258" y="4742"/>
                    <a:pt x="10130" y="3850"/>
                    <a:pt x="9746" y="3404"/>
                  </a:cubicBezTo>
                  <a:cubicBezTo>
                    <a:pt x="9363" y="2957"/>
                    <a:pt x="8724" y="2957"/>
                    <a:pt x="7957" y="4118"/>
                  </a:cubicBezTo>
                  <a:cubicBezTo>
                    <a:pt x="7190" y="5278"/>
                    <a:pt x="6296" y="7599"/>
                    <a:pt x="5976" y="9741"/>
                  </a:cubicBezTo>
                  <a:cubicBezTo>
                    <a:pt x="5656" y="11883"/>
                    <a:pt x="5912" y="13846"/>
                    <a:pt x="6679" y="15007"/>
                  </a:cubicBezTo>
                  <a:cubicBezTo>
                    <a:pt x="7446" y="16167"/>
                    <a:pt x="8724" y="16524"/>
                    <a:pt x="10002" y="15721"/>
                  </a:cubicBezTo>
                  <a:cubicBezTo>
                    <a:pt x="11280" y="14918"/>
                    <a:pt x="12558" y="12954"/>
                    <a:pt x="13325" y="11258"/>
                  </a:cubicBezTo>
                  <a:cubicBezTo>
                    <a:pt x="14092" y="9562"/>
                    <a:pt x="14348" y="8134"/>
                    <a:pt x="14284" y="7956"/>
                  </a:cubicBezTo>
                  <a:cubicBezTo>
                    <a:pt x="14220" y="7777"/>
                    <a:pt x="13836" y="8848"/>
                    <a:pt x="13581" y="10276"/>
                  </a:cubicBezTo>
                  <a:cubicBezTo>
                    <a:pt x="13325" y="11704"/>
                    <a:pt x="13197" y="13489"/>
                    <a:pt x="13261" y="14918"/>
                  </a:cubicBezTo>
                  <a:cubicBezTo>
                    <a:pt x="13325" y="16346"/>
                    <a:pt x="13581" y="17417"/>
                    <a:pt x="13900" y="17595"/>
                  </a:cubicBezTo>
                  <a:cubicBezTo>
                    <a:pt x="14220" y="17774"/>
                    <a:pt x="14603" y="17060"/>
                    <a:pt x="15114" y="14471"/>
                  </a:cubicBezTo>
                  <a:cubicBezTo>
                    <a:pt x="15626" y="11883"/>
                    <a:pt x="16265" y="7420"/>
                    <a:pt x="16776" y="4564"/>
                  </a:cubicBezTo>
                  <a:cubicBezTo>
                    <a:pt x="17287" y="1708"/>
                    <a:pt x="17671" y="458"/>
                    <a:pt x="18118" y="101"/>
                  </a:cubicBezTo>
                  <a:cubicBezTo>
                    <a:pt x="18565" y="-256"/>
                    <a:pt x="19077" y="280"/>
                    <a:pt x="19524" y="2511"/>
                  </a:cubicBezTo>
                  <a:cubicBezTo>
                    <a:pt x="19971" y="4742"/>
                    <a:pt x="20355" y="8670"/>
                    <a:pt x="20674" y="11080"/>
                  </a:cubicBezTo>
                  <a:cubicBezTo>
                    <a:pt x="20994" y="13489"/>
                    <a:pt x="21249" y="14382"/>
                    <a:pt x="21505" y="15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959335" y="1798724"/>
              <a:ext cx="145566" cy="37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545" fill="norm" stroke="1" extrusionOk="0">
                  <a:moveTo>
                    <a:pt x="8261" y="0"/>
                  </a:moveTo>
                  <a:cubicBezTo>
                    <a:pt x="7644" y="3620"/>
                    <a:pt x="7027" y="7240"/>
                    <a:pt x="6872" y="10619"/>
                  </a:cubicBezTo>
                  <a:cubicBezTo>
                    <a:pt x="6718" y="13998"/>
                    <a:pt x="7027" y="17135"/>
                    <a:pt x="7798" y="19006"/>
                  </a:cubicBezTo>
                  <a:cubicBezTo>
                    <a:pt x="8570" y="20876"/>
                    <a:pt x="9804" y="21479"/>
                    <a:pt x="10884" y="21540"/>
                  </a:cubicBezTo>
                  <a:cubicBezTo>
                    <a:pt x="11964" y="21600"/>
                    <a:pt x="12890" y="21117"/>
                    <a:pt x="12890" y="19971"/>
                  </a:cubicBezTo>
                  <a:cubicBezTo>
                    <a:pt x="12890" y="18825"/>
                    <a:pt x="11964" y="17015"/>
                    <a:pt x="10884" y="15868"/>
                  </a:cubicBezTo>
                  <a:cubicBezTo>
                    <a:pt x="9804" y="14722"/>
                    <a:pt x="8570" y="14239"/>
                    <a:pt x="7181" y="13817"/>
                  </a:cubicBezTo>
                  <a:cubicBezTo>
                    <a:pt x="5792" y="13394"/>
                    <a:pt x="4250" y="13032"/>
                    <a:pt x="2707" y="12731"/>
                  </a:cubicBezTo>
                  <a:cubicBezTo>
                    <a:pt x="1164" y="12429"/>
                    <a:pt x="-379" y="12188"/>
                    <a:pt x="84" y="11946"/>
                  </a:cubicBezTo>
                  <a:cubicBezTo>
                    <a:pt x="547" y="11705"/>
                    <a:pt x="3015" y="11464"/>
                    <a:pt x="5638" y="11343"/>
                  </a:cubicBezTo>
                  <a:cubicBezTo>
                    <a:pt x="8261" y="11222"/>
                    <a:pt x="11038" y="11222"/>
                    <a:pt x="13044" y="11403"/>
                  </a:cubicBezTo>
                  <a:cubicBezTo>
                    <a:pt x="15050" y="11584"/>
                    <a:pt x="16284" y="11946"/>
                    <a:pt x="17055" y="12731"/>
                  </a:cubicBezTo>
                  <a:cubicBezTo>
                    <a:pt x="17827" y="13515"/>
                    <a:pt x="18135" y="14722"/>
                    <a:pt x="18290" y="15627"/>
                  </a:cubicBezTo>
                  <a:cubicBezTo>
                    <a:pt x="18444" y="16532"/>
                    <a:pt x="18444" y="17135"/>
                    <a:pt x="18444" y="17739"/>
                  </a:cubicBezTo>
                  <a:cubicBezTo>
                    <a:pt x="18444" y="18342"/>
                    <a:pt x="18444" y="18945"/>
                    <a:pt x="18752" y="18885"/>
                  </a:cubicBezTo>
                  <a:cubicBezTo>
                    <a:pt x="19061" y="18825"/>
                    <a:pt x="19678" y="18101"/>
                    <a:pt x="20141" y="16049"/>
                  </a:cubicBezTo>
                  <a:cubicBezTo>
                    <a:pt x="20604" y="13998"/>
                    <a:pt x="20912" y="10619"/>
                    <a:pt x="21221" y="7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1162555" y="1779674"/>
              <a:ext cx="232202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2289" y="0"/>
                  </a:moveTo>
                  <a:cubicBezTo>
                    <a:pt x="1705" y="3443"/>
                    <a:pt x="1122" y="6887"/>
                    <a:pt x="732" y="9861"/>
                  </a:cubicBezTo>
                  <a:cubicBezTo>
                    <a:pt x="343" y="12835"/>
                    <a:pt x="149" y="15339"/>
                    <a:pt x="51" y="16852"/>
                  </a:cubicBezTo>
                  <a:cubicBezTo>
                    <a:pt x="-46" y="18365"/>
                    <a:pt x="-46" y="18887"/>
                    <a:pt x="440" y="19200"/>
                  </a:cubicBezTo>
                  <a:cubicBezTo>
                    <a:pt x="927" y="19513"/>
                    <a:pt x="1900" y="19617"/>
                    <a:pt x="2776" y="19357"/>
                  </a:cubicBezTo>
                  <a:cubicBezTo>
                    <a:pt x="3651" y="19096"/>
                    <a:pt x="4430" y="18470"/>
                    <a:pt x="5305" y="17217"/>
                  </a:cubicBezTo>
                  <a:cubicBezTo>
                    <a:pt x="6181" y="15965"/>
                    <a:pt x="7154" y="14087"/>
                    <a:pt x="7640" y="12887"/>
                  </a:cubicBezTo>
                  <a:cubicBezTo>
                    <a:pt x="8127" y="11687"/>
                    <a:pt x="8127" y="11165"/>
                    <a:pt x="7640" y="10957"/>
                  </a:cubicBezTo>
                  <a:cubicBezTo>
                    <a:pt x="7154" y="10748"/>
                    <a:pt x="6181" y="10852"/>
                    <a:pt x="5305" y="11426"/>
                  </a:cubicBezTo>
                  <a:cubicBezTo>
                    <a:pt x="4430" y="12000"/>
                    <a:pt x="3651" y="13043"/>
                    <a:pt x="3262" y="13826"/>
                  </a:cubicBezTo>
                  <a:cubicBezTo>
                    <a:pt x="2873" y="14609"/>
                    <a:pt x="2873" y="15130"/>
                    <a:pt x="3068" y="15652"/>
                  </a:cubicBezTo>
                  <a:cubicBezTo>
                    <a:pt x="3262" y="16174"/>
                    <a:pt x="3651" y="16696"/>
                    <a:pt x="4430" y="17061"/>
                  </a:cubicBezTo>
                  <a:cubicBezTo>
                    <a:pt x="5208" y="17426"/>
                    <a:pt x="6376" y="17635"/>
                    <a:pt x="7835" y="17478"/>
                  </a:cubicBezTo>
                  <a:cubicBezTo>
                    <a:pt x="9295" y="17322"/>
                    <a:pt x="11046" y="16800"/>
                    <a:pt x="12797" y="15600"/>
                  </a:cubicBezTo>
                  <a:cubicBezTo>
                    <a:pt x="14549" y="14400"/>
                    <a:pt x="16300" y="12522"/>
                    <a:pt x="17176" y="11322"/>
                  </a:cubicBezTo>
                  <a:cubicBezTo>
                    <a:pt x="18051" y="10122"/>
                    <a:pt x="18051" y="9600"/>
                    <a:pt x="17468" y="9391"/>
                  </a:cubicBezTo>
                  <a:cubicBezTo>
                    <a:pt x="16884" y="9183"/>
                    <a:pt x="15716" y="9287"/>
                    <a:pt x="14938" y="9704"/>
                  </a:cubicBezTo>
                  <a:cubicBezTo>
                    <a:pt x="14159" y="10122"/>
                    <a:pt x="13770" y="10852"/>
                    <a:pt x="14159" y="11791"/>
                  </a:cubicBezTo>
                  <a:cubicBezTo>
                    <a:pt x="14549" y="12730"/>
                    <a:pt x="15716" y="13878"/>
                    <a:pt x="17078" y="14870"/>
                  </a:cubicBezTo>
                  <a:cubicBezTo>
                    <a:pt x="18440" y="15861"/>
                    <a:pt x="19997" y="16696"/>
                    <a:pt x="20776" y="17374"/>
                  </a:cubicBezTo>
                  <a:cubicBezTo>
                    <a:pt x="21554" y="18052"/>
                    <a:pt x="21554" y="18574"/>
                    <a:pt x="20678" y="19252"/>
                  </a:cubicBezTo>
                  <a:cubicBezTo>
                    <a:pt x="19803" y="19930"/>
                    <a:pt x="18051" y="20765"/>
                    <a:pt x="163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209550" y="2287674"/>
              <a:ext cx="9969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43" y="18212"/>
                    <a:pt x="3485" y="14824"/>
                    <a:pt x="5068" y="12071"/>
                  </a:cubicBezTo>
                  <a:cubicBezTo>
                    <a:pt x="6650" y="9318"/>
                    <a:pt x="8071" y="7200"/>
                    <a:pt x="9631" y="5718"/>
                  </a:cubicBezTo>
                  <a:cubicBezTo>
                    <a:pt x="11190" y="4235"/>
                    <a:pt x="12887" y="3388"/>
                    <a:pt x="14561" y="2965"/>
                  </a:cubicBezTo>
                  <a:cubicBezTo>
                    <a:pt x="16234" y="2541"/>
                    <a:pt x="17885" y="2541"/>
                    <a:pt x="19055" y="2118"/>
                  </a:cubicBezTo>
                  <a:cubicBezTo>
                    <a:pt x="20224" y="1694"/>
                    <a:pt x="20912" y="84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529366" y="2344824"/>
              <a:ext cx="746984" cy="88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44" fill="norm" stroke="1" extrusionOk="0">
                  <a:moveTo>
                    <a:pt x="481" y="18514"/>
                  </a:moveTo>
                  <a:cubicBezTo>
                    <a:pt x="177" y="19543"/>
                    <a:pt x="-127" y="20571"/>
                    <a:pt x="56" y="21086"/>
                  </a:cubicBezTo>
                  <a:cubicBezTo>
                    <a:pt x="238" y="21600"/>
                    <a:pt x="907" y="21600"/>
                    <a:pt x="2337" y="20829"/>
                  </a:cubicBezTo>
                  <a:cubicBezTo>
                    <a:pt x="3767" y="20057"/>
                    <a:pt x="5958" y="18514"/>
                    <a:pt x="8118" y="16714"/>
                  </a:cubicBezTo>
                  <a:cubicBezTo>
                    <a:pt x="10278" y="14914"/>
                    <a:pt x="12407" y="12857"/>
                    <a:pt x="14628" y="10029"/>
                  </a:cubicBezTo>
                  <a:cubicBezTo>
                    <a:pt x="16849" y="7200"/>
                    <a:pt x="19161" y="3600"/>
                    <a:pt x="214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1733550" y="1970174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1752600" y="2128924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2216149" y="1794491"/>
              <a:ext cx="298063" cy="745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52" fill="norm" stroke="1" extrusionOk="0">
                  <a:moveTo>
                    <a:pt x="0" y="14257"/>
                  </a:moveTo>
                  <a:cubicBezTo>
                    <a:pt x="2282" y="12544"/>
                    <a:pt x="4563" y="10831"/>
                    <a:pt x="6313" y="9025"/>
                  </a:cubicBezTo>
                  <a:cubicBezTo>
                    <a:pt x="8062" y="7220"/>
                    <a:pt x="9279" y="5324"/>
                    <a:pt x="9963" y="4039"/>
                  </a:cubicBezTo>
                  <a:cubicBezTo>
                    <a:pt x="10648" y="2754"/>
                    <a:pt x="10800" y="2080"/>
                    <a:pt x="10876" y="1591"/>
                  </a:cubicBezTo>
                  <a:cubicBezTo>
                    <a:pt x="10952" y="1101"/>
                    <a:pt x="10952" y="795"/>
                    <a:pt x="10724" y="520"/>
                  </a:cubicBezTo>
                  <a:cubicBezTo>
                    <a:pt x="10496" y="245"/>
                    <a:pt x="10039" y="0"/>
                    <a:pt x="9583" y="0"/>
                  </a:cubicBezTo>
                  <a:cubicBezTo>
                    <a:pt x="9127" y="0"/>
                    <a:pt x="8670" y="245"/>
                    <a:pt x="7910" y="1407"/>
                  </a:cubicBezTo>
                  <a:cubicBezTo>
                    <a:pt x="7149" y="2570"/>
                    <a:pt x="6085" y="4650"/>
                    <a:pt x="5476" y="6333"/>
                  </a:cubicBezTo>
                  <a:cubicBezTo>
                    <a:pt x="4868" y="8016"/>
                    <a:pt x="4715" y="9301"/>
                    <a:pt x="4792" y="10127"/>
                  </a:cubicBezTo>
                  <a:cubicBezTo>
                    <a:pt x="4868" y="10953"/>
                    <a:pt x="5172" y="11320"/>
                    <a:pt x="5552" y="11687"/>
                  </a:cubicBezTo>
                  <a:cubicBezTo>
                    <a:pt x="5932" y="12054"/>
                    <a:pt x="6389" y="12422"/>
                    <a:pt x="7073" y="12636"/>
                  </a:cubicBezTo>
                  <a:cubicBezTo>
                    <a:pt x="7758" y="12850"/>
                    <a:pt x="8670" y="12911"/>
                    <a:pt x="9735" y="12697"/>
                  </a:cubicBezTo>
                  <a:cubicBezTo>
                    <a:pt x="10800" y="12483"/>
                    <a:pt x="12017" y="11993"/>
                    <a:pt x="13158" y="11198"/>
                  </a:cubicBezTo>
                  <a:cubicBezTo>
                    <a:pt x="14299" y="10402"/>
                    <a:pt x="15363" y="9301"/>
                    <a:pt x="15972" y="8505"/>
                  </a:cubicBezTo>
                  <a:cubicBezTo>
                    <a:pt x="16580" y="7710"/>
                    <a:pt x="16732" y="7220"/>
                    <a:pt x="16808" y="7129"/>
                  </a:cubicBezTo>
                  <a:cubicBezTo>
                    <a:pt x="16885" y="7037"/>
                    <a:pt x="16885" y="7343"/>
                    <a:pt x="17265" y="8261"/>
                  </a:cubicBezTo>
                  <a:cubicBezTo>
                    <a:pt x="17645" y="9178"/>
                    <a:pt x="18406" y="10708"/>
                    <a:pt x="19242" y="12452"/>
                  </a:cubicBezTo>
                  <a:cubicBezTo>
                    <a:pt x="20079" y="14196"/>
                    <a:pt x="20992" y="16154"/>
                    <a:pt x="21296" y="17592"/>
                  </a:cubicBezTo>
                  <a:cubicBezTo>
                    <a:pt x="21600" y="19030"/>
                    <a:pt x="21296" y="19948"/>
                    <a:pt x="20915" y="20529"/>
                  </a:cubicBezTo>
                  <a:cubicBezTo>
                    <a:pt x="20535" y="21110"/>
                    <a:pt x="20079" y="21355"/>
                    <a:pt x="19394" y="21478"/>
                  </a:cubicBezTo>
                  <a:cubicBezTo>
                    <a:pt x="18710" y="21600"/>
                    <a:pt x="17797" y="21600"/>
                    <a:pt x="16808" y="21263"/>
                  </a:cubicBezTo>
                  <a:cubicBezTo>
                    <a:pt x="15820" y="20927"/>
                    <a:pt x="14755" y="20254"/>
                    <a:pt x="14451" y="19367"/>
                  </a:cubicBezTo>
                  <a:cubicBezTo>
                    <a:pt x="14146" y="18479"/>
                    <a:pt x="14603" y="17378"/>
                    <a:pt x="15059" y="16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2590800" y="2071774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2583227" y="1951124"/>
              <a:ext cx="13923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5709"/>
                    <a:pt x="-1303" y="9818"/>
                    <a:pt x="240" y="6218"/>
                  </a:cubicBezTo>
                  <a:cubicBezTo>
                    <a:pt x="1783" y="2618"/>
                    <a:pt x="11040" y="1309"/>
                    <a:pt x="202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2647950" y="1970174"/>
              <a:ext cx="120650" cy="178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0"/>
                  </a:moveTo>
                  <a:cubicBezTo>
                    <a:pt x="3032" y="5845"/>
                    <a:pt x="6063" y="11689"/>
                    <a:pt x="7958" y="15628"/>
                  </a:cubicBezTo>
                  <a:cubicBezTo>
                    <a:pt x="9853" y="19567"/>
                    <a:pt x="10611" y="21600"/>
                    <a:pt x="11368" y="21473"/>
                  </a:cubicBezTo>
                  <a:cubicBezTo>
                    <a:pt x="12126" y="21346"/>
                    <a:pt x="12884" y="19059"/>
                    <a:pt x="13642" y="16009"/>
                  </a:cubicBezTo>
                  <a:cubicBezTo>
                    <a:pt x="14400" y="12960"/>
                    <a:pt x="15158" y="9148"/>
                    <a:pt x="16484" y="6607"/>
                  </a:cubicBezTo>
                  <a:cubicBezTo>
                    <a:pt x="17811" y="4066"/>
                    <a:pt x="19705" y="2795"/>
                    <a:pt x="21600" y="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2781300" y="1904214"/>
              <a:ext cx="298450" cy="216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10834"/>
                  </a:moveTo>
                  <a:cubicBezTo>
                    <a:pt x="460" y="11664"/>
                    <a:pt x="919" y="12495"/>
                    <a:pt x="1532" y="12807"/>
                  </a:cubicBezTo>
                  <a:cubicBezTo>
                    <a:pt x="2145" y="13118"/>
                    <a:pt x="2911" y="12911"/>
                    <a:pt x="3830" y="11872"/>
                  </a:cubicBezTo>
                  <a:cubicBezTo>
                    <a:pt x="4749" y="10834"/>
                    <a:pt x="5821" y="8964"/>
                    <a:pt x="6434" y="7407"/>
                  </a:cubicBezTo>
                  <a:cubicBezTo>
                    <a:pt x="7047" y="5849"/>
                    <a:pt x="7200" y="4603"/>
                    <a:pt x="6894" y="3876"/>
                  </a:cubicBezTo>
                  <a:cubicBezTo>
                    <a:pt x="6587" y="3149"/>
                    <a:pt x="5821" y="2941"/>
                    <a:pt x="5209" y="3253"/>
                  </a:cubicBezTo>
                  <a:cubicBezTo>
                    <a:pt x="4596" y="3564"/>
                    <a:pt x="4136" y="4395"/>
                    <a:pt x="3677" y="6161"/>
                  </a:cubicBezTo>
                  <a:cubicBezTo>
                    <a:pt x="3217" y="7926"/>
                    <a:pt x="2757" y="10626"/>
                    <a:pt x="2757" y="12911"/>
                  </a:cubicBezTo>
                  <a:cubicBezTo>
                    <a:pt x="2757" y="15195"/>
                    <a:pt x="3217" y="17064"/>
                    <a:pt x="4213" y="17999"/>
                  </a:cubicBezTo>
                  <a:cubicBezTo>
                    <a:pt x="5209" y="18934"/>
                    <a:pt x="6740" y="18934"/>
                    <a:pt x="7966" y="17999"/>
                  </a:cubicBezTo>
                  <a:cubicBezTo>
                    <a:pt x="9191" y="17064"/>
                    <a:pt x="10111" y="15195"/>
                    <a:pt x="10723" y="13638"/>
                  </a:cubicBezTo>
                  <a:cubicBezTo>
                    <a:pt x="11336" y="12080"/>
                    <a:pt x="11643" y="10834"/>
                    <a:pt x="11643" y="10730"/>
                  </a:cubicBezTo>
                  <a:cubicBezTo>
                    <a:pt x="11643" y="10626"/>
                    <a:pt x="11336" y="11664"/>
                    <a:pt x="11183" y="13222"/>
                  </a:cubicBezTo>
                  <a:cubicBezTo>
                    <a:pt x="11030" y="14780"/>
                    <a:pt x="11030" y="16857"/>
                    <a:pt x="11030" y="18414"/>
                  </a:cubicBezTo>
                  <a:cubicBezTo>
                    <a:pt x="11030" y="19972"/>
                    <a:pt x="11030" y="21011"/>
                    <a:pt x="11336" y="21218"/>
                  </a:cubicBezTo>
                  <a:cubicBezTo>
                    <a:pt x="11643" y="21426"/>
                    <a:pt x="12255" y="20803"/>
                    <a:pt x="12715" y="18622"/>
                  </a:cubicBezTo>
                  <a:cubicBezTo>
                    <a:pt x="13174" y="16441"/>
                    <a:pt x="13481" y="12703"/>
                    <a:pt x="13634" y="10107"/>
                  </a:cubicBezTo>
                  <a:cubicBezTo>
                    <a:pt x="13787" y="7511"/>
                    <a:pt x="13787" y="6057"/>
                    <a:pt x="13940" y="4603"/>
                  </a:cubicBezTo>
                  <a:cubicBezTo>
                    <a:pt x="14094" y="3149"/>
                    <a:pt x="14400" y="1695"/>
                    <a:pt x="14936" y="864"/>
                  </a:cubicBezTo>
                  <a:cubicBezTo>
                    <a:pt x="15472" y="34"/>
                    <a:pt x="16238" y="-174"/>
                    <a:pt x="16928" y="138"/>
                  </a:cubicBezTo>
                  <a:cubicBezTo>
                    <a:pt x="17617" y="449"/>
                    <a:pt x="18230" y="1280"/>
                    <a:pt x="18996" y="4499"/>
                  </a:cubicBezTo>
                  <a:cubicBezTo>
                    <a:pt x="19762" y="7718"/>
                    <a:pt x="20681" y="13326"/>
                    <a:pt x="21600" y="189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3648982" y="1809034"/>
              <a:ext cx="126909" cy="27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5" h="21353" fill="norm" stroke="1" extrusionOk="0">
                  <a:moveTo>
                    <a:pt x="17574" y="4143"/>
                  </a:moveTo>
                  <a:cubicBezTo>
                    <a:pt x="17574" y="3319"/>
                    <a:pt x="17574" y="2494"/>
                    <a:pt x="15886" y="1752"/>
                  </a:cubicBezTo>
                  <a:cubicBezTo>
                    <a:pt x="14198" y="1010"/>
                    <a:pt x="10823" y="351"/>
                    <a:pt x="8292" y="103"/>
                  </a:cubicBezTo>
                  <a:cubicBezTo>
                    <a:pt x="5761" y="-144"/>
                    <a:pt x="4073" y="21"/>
                    <a:pt x="2386" y="928"/>
                  </a:cubicBezTo>
                  <a:cubicBezTo>
                    <a:pt x="698" y="1835"/>
                    <a:pt x="-989" y="3483"/>
                    <a:pt x="698" y="5545"/>
                  </a:cubicBezTo>
                  <a:cubicBezTo>
                    <a:pt x="2386" y="7606"/>
                    <a:pt x="7448" y="10079"/>
                    <a:pt x="11330" y="11975"/>
                  </a:cubicBezTo>
                  <a:cubicBezTo>
                    <a:pt x="15211" y="13871"/>
                    <a:pt x="17911" y="15190"/>
                    <a:pt x="19261" y="16262"/>
                  </a:cubicBezTo>
                  <a:cubicBezTo>
                    <a:pt x="20611" y="17334"/>
                    <a:pt x="20611" y="18158"/>
                    <a:pt x="18923" y="18983"/>
                  </a:cubicBezTo>
                  <a:cubicBezTo>
                    <a:pt x="17236" y="19807"/>
                    <a:pt x="13861" y="20632"/>
                    <a:pt x="11161" y="21044"/>
                  </a:cubicBezTo>
                  <a:cubicBezTo>
                    <a:pt x="8461" y="21456"/>
                    <a:pt x="6436" y="21456"/>
                    <a:pt x="5086" y="21044"/>
                  </a:cubicBezTo>
                  <a:cubicBezTo>
                    <a:pt x="3736" y="20632"/>
                    <a:pt x="3061" y="19807"/>
                    <a:pt x="3230" y="18983"/>
                  </a:cubicBezTo>
                  <a:cubicBezTo>
                    <a:pt x="3398" y="18158"/>
                    <a:pt x="4411" y="17334"/>
                    <a:pt x="5423" y="16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3826605" y="1887624"/>
              <a:ext cx="123598" cy="16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262" fill="norm" stroke="1" extrusionOk="0">
                  <a:moveTo>
                    <a:pt x="7976" y="0"/>
                  </a:moveTo>
                  <a:cubicBezTo>
                    <a:pt x="6176" y="547"/>
                    <a:pt x="4376" y="1094"/>
                    <a:pt x="2756" y="3828"/>
                  </a:cubicBezTo>
                  <a:cubicBezTo>
                    <a:pt x="1136" y="6562"/>
                    <a:pt x="-304" y="11484"/>
                    <a:pt x="56" y="15038"/>
                  </a:cubicBezTo>
                  <a:cubicBezTo>
                    <a:pt x="416" y="18592"/>
                    <a:pt x="2576" y="20780"/>
                    <a:pt x="6176" y="21190"/>
                  </a:cubicBezTo>
                  <a:cubicBezTo>
                    <a:pt x="9776" y="21600"/>
                    <a:pt x="14816" y="20233"/>
                    <a:pt x="17696" y="18046"/>
                  </a:cubicBezTo>
                  <a:cubicBezTo>
                    <a:pt x="20576" y="15858"/>
                    <a:pt x="21296" y="12851"/>
                    <a:pt x="20936" y="10527"/>
                  </a:cubicBezTo>
                  <a:cubicBezTo>
                    <a:pt x="20576" y="8203"/>
                    <a:pt x="19136" y="6562"/>
                    <a:pt x="17516" y="5468"/>
                  </a:cubicBezTo>
                  <a:cubicBezTo>
                    <a:pt x="15896" y="4375"/>
                    <a:pt x="14096" y="3828"/>
                    <a:pt x="12836" y="3965"/>
                  </a:cubicBezTo>
                  <a:cubicBezTo>
                    <a:pt x="11576" y="4101"/>
                    <a:pt x="10856" y="4922"/>
                    <a:pt x="10136" y="57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4006849" y="1823247"/>
              <a:ext cx="361951" cy="237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6332"/>
                  </a:moveTo>
                  <a:cubicBezTo>
                    <a:pt x="0" y="10689"/>
                    <a:pt x="0" y="15047"/>
                    <a:pt x="0" y="17700"/>
                  </a:cubicBezTo>
                  <a:cubicBezTo>
                    <a:pt x="0" y="20353"/>
                    <a:pt x="0" y="21300"/>
                    <a:pt x="0" y="21300"/>
                  </a:cubicBezTo>
                  <a:cubicBezTo>
                    <a:pt x="0" y="21300"/>
                    <a:pt x="0" y="20353"/>
                    <a:pt x="63" y="18363"/>
                  </a:cubicBezTo>
                  <a:cubicBezTo>
                    <a:pt x="126" y="16374"/>
                    <a:pt x="253" y="13342"/>
                    <a:pt x="505" y="11163"/>
                  </a:cubicBezTo>
                  <a:cubicBezTo>
                    <a:pt x="758" y="8984"/>
                    <a:pt x="1137" y="7658"/>
                    <a:pt x="1579" y="6711"/>
                  </a:cubicBezTo>
                  <a:cubicBezTo>
                    <a:pt x="2021" y="5763"/>
                    <a:pt x="2526" y="5195"/>
                    <a:pt x="2968" y="5289"/>
                  </a:cubicBezTo>
                  <a:cubicBezTo>
                    <a:pt x="3411" y="5384"/>
                    <a:pt x="3789" y="6142"/>
                    <a:pt x="4042" y="7942"/>
                  </a:cubicBezTo>
                  <a:cubicBezTo>
                    <a:pt x="4295" y="9742"/>
                    <a:pt x="4421" y="12584"/>
                    <a:pt x="4358" y="14479"/>
                  </a:cubicBezTo>
                  <a:cubicBezTo>
                    <a:pt x="4295" y="16374"/>
                    <a:pt x="4042" y="17321"/>
                    <a:pt x="3979" y="17037"/>
                  </a:cubicBezTo>
                  <a:cubicBezTo>
                    <a:pt x="3916" y="16753"/>
                    <a:pt x="4042" y="15237"/>
                    <a:pt x="4421" y="13437"/>
                  </a:cubicBezTo>
                  <a:cubicBezTo>
                    <a:pt x="4800" y="11637"/>
                    <a:pt x="5432" y="9553"/>
                    <a:pt x="6000" y="8226"/>
                  </a:cubicBezTo>
                  <a:cubicBezTo>
                    <a:pt x="6568" y="6900"/>
                    <a:pt x="7074" y="6332"/>
                    <a:pt x="7453" y="6521"/>
                  </a:cubicBezTo>
                  <a:cubicBezTo>
                    <a:pt x="7832" y="6711"/>
                    <a:pt x="8084" y="7658"/>
                    <a:pt x="8211" y="8700"/>
                  </a:cubicBezTo>
                  <a:cubicBezTo>
                    <a:pt x="8337" y="9742"/>
                    <a:pt x="8337" y="10879"/>
                    <a:pt x="8400" y="12300"/>
                  </a:cubicBezTo>
                  <a:cubicBezTo>
                    <a:pt x="8463" y="13721"/>
                    <a:pt x="8589" y="15426"/>
                    <a:pt x="8968" y="16374"/>
                  </a:cubicBezTo>
                  <a:cubicBezTo>
                    <a:pt x="9347" y="17321"/>
                    <a:pt x="9979" y="17511"/>
                    <a:pt x="11053" y="16468"/>
                  </a:cubicBezTo>
                  <a:cubicBezTo>
                    <a:pt x="12126" y="15426"/>
                    <a:pt x="13642" y="13153"/>
                    <a:pt x="14905" y="10879"/>
                  </a:cubicBezTo>
                  <a:cubicBezTo>
                    <a:pt x="16168" y="8605"/>
                    <a:pt x="17179" y="6332"/>
                    <a:pt x="17811" y="4437"/>
                  </a:cubicBezTo>
                  <a:cubicBezTo>
                    <a:pt x="18442" y="2542"/>
                    <a:pt x="18695" y="1026"/>
                    <a:pt x="18505" y="363"/>
                  </a:cubicBezTo>
                  <a:cubicBezTo>
                    <a:pt x="18316" y="-300"/>
                    <a:pt x="17684" y="-111"/>
                    <a:pt x="16737" y="1405"/>
                  </a:cubicBezTo>
                  <a:cubicBezTo>
                    <a:pt x="15789" y="2921"/>
                    <a:pt x="14526" y="5763"/>
                    <a:pt x="13895" y="7658"/>
                  </a:cubicBezTo>
                  <a:cubicBezTo>
                    <a:pt x="13263" y="9553"/>
                    <a:pt x="13263" y="10500"/>
                    <a:pt x="13326" y="11542"/>
                  </a:cubicBezTo>
                  <a:cubicBezTo>
                    <a:pt x="13389" y="12584"/>
                    <a:pt x="13516" y="13721"/>
                    <a:pt x="14905" y="14479"/>
                  </a:cubicBezTo>
                  <a:cubicBezTo>
                    <a:pt x="16295" y="15237"/>
                    <a:pt x="18947" y="15616"/>
                    <a:pt x="21600" y="159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4973700" y="1585913"/>
              <a:ext cx="601600" cy="455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15" fill="norm" stroke="1" extrusionOk="0">
                  <a:moveTo>
                    <a:pt x="4261" y="12994"/>
                  </a:moveTo>
                  <a:cubicBezTo>
                    <a:pt x="4488" y="12098"/>
                    <a:pt x="4716" y="11202"/>
                    <a:pt x="4640" y="10704"/>
                  </a:cubicBezTo>
                  <a:cubicBezTo>
                    <a:pt x="4564" y="10207"/>
                    <a:pt x="4185" y="10107"/>
                    <a:pt x="3655" y="10306"/>
                  </a:cubicBezTo>
                  <a:cubicBezTo>
                    <a:pt x="3124" y="10505"/>
                    <a:pt x="2442" y="11003"/>
                    <a:pt x="1798" y="12496"/>
                  </a:cubicBezTo>
                  <a:cubicBezTo>
                    <a:pt x="1154" y="13989"/>
                    <a:pt x="547" y="16478"/>
                    <a:pt x="244" y="18120"/>
                  </a:cubicBezTo>
                  <a:cubicBezTo>
                    <a:pt x="-59" y="19762"/>
                    <a:pt x="-59" y="20559"/>
                    <a:pt x="130" y="21007"/>
                  </a:cubicBezTo>
                  <a:cubicBezTo>
                    <a:pt x="320" y="21454"/>
                    <a:pt x="699" y="21554"/>
                    <a:pt x="1192" y="21206"/>
                  </a:cubicBezTo>
                  <a:cubicBezTo>
                    <a:pt x="1684" y="20857"/>
                    <a:pt x="2290" y="20061"/>
                    <a:pt x="3048" y="18070"/>
                  </a:cubicBezTo>
                  <a:cubicBezTo>
                    <a:pt x="3806" y="16079"/>
                    <a:pt x="4716" y="12894"/>
                    <a:pt x="5246" y="10107"/>
                  </a:cubicBezTo>
                  <a:cubicBezTo>
                    <a:pt x="5777" y="7320"/>
                    <a:pt x="5928" y="4931"/>
                    <a:pt x="6004" y="3488"/>
                  </a:cubicBezTo>
                  <a:cubicBezTo>
                    <a:pt x="6080" y="2044"/>
                    <a:pt x="6080" y="1547"/>
                    <a:pt x="5966" y="1099"/>
                  </a:cubicBezTo>
                  <a:cubicBezTo>
                    <a:pt x="5853" y="651"/>
                    <a:pt x="5625" y="253"/>
                    <a:pt x="5436" y="302"/>
                  </a:cubicBezTo>
                  <a:cubicBezTo>
                    <a:pt x="5246" y="352"/>
                    <a:pt x="5095" y="850"/>
                    <a:pt x="4867" y="2990"/>
                  </a:cubicBezTo>
                  <a:cubicBezTo>
                    <a:pt x="4640" y="5130"/>
                    <a:pt x="4337" y="8913"/>
                    <a:pt x="4223" y="11600"/>
                  </a:cubicBezTo>
                  <a:cubicBezTo>
                    <a:pt x="4109" y="14288"/>
                    <a:pt x="4185" y="15880"/>
                    <a:pt x="4337" y="17025"/>
                  </a:cubicBezTo>
                  <a:cubicBezTo>
                    <a:pt x="4488" y="18170"/>
                    <a:pt x="4716" y="18866"/>
                    <a:pt x="5019" y="19265"/>
                  </a:cubicBezTo>
                  <a:cubicBezTo>
                    <a:pt x="5322" y="19663"/>
                    <a:pt x="5701" y="19762"/>
                    <a:pt x="6194" y="19464"/>
                  </a:cubicBezTo>
                  <a:cubicBezTo>
                    <a:pt x="6686" y="19165"/>
                    <a:pt x="7293" y="18468"/>
                    <a:pt x="7709" y="17821"/>
                  </a:cubicBezTo>
                  <a:cubicBezTo>
                    <a:pt x="8126" y="17174"/>
                    <a:pt x="8354" y="16577"/>
                    <a:pt x="8543" y="16030"/>
                  </a:cubicBezTo>
                  <a:cubicBezTo>
                    <a:pt x="8733" y="15482"/>
                    <a:pt x="8884" y="14984"/>
                    <a:pt x="8733" y="14736"/>
                  </a:cubicBezTo>
                  <a:cubicBezTo>
                    <a:pt x="8581" y="14487"/>
                    <a:pt x="8126" y="14487"/>
                    <a:pt x="7672" y="14935"/>
                  </a:cubicBezTo>
                  <a:cubicBezTo>
                    <a:pt x="7217" y="15383"/>
                    <a:pt x="6762" y="16278"/>
                    <a:pt x="6497" y="16975"/>
                  </a:cubicBezTo>
                  <a:cubicBezTo>
                    <a:pt x="6232" y="17672"/>
                    <a:pt x="6156" y="18170"/>
                    <a:pt x="6118" y="18667"/>
                  </a:cubicBezTo>
                  <a:cubicBezTo>
                    <a:pt x="6080" y="19165"/>
                    <a:pt x="6080" y="19663"/>
                    <a:pt x="6269" y="20011"/>
                  </a:cubicBezTo>
                  <a:cubicBezTo>
                    <a:pt x="6459" y="20360"/>
                    <a:pt x="6838" y="20559"/>
                    <a:pt x="7179" y="20459"/>
                  </a:cubicBezTo>
                  <a:cubicBezTo>
                    <a:pt x="7520" y="20360"/>
                    <a:pt x="7823" y="19961"/>
                    <a:pt x="8088" y="19513"/>
                  </a:cubicBezTo>
                  <a:cubicBezTo>
                    <a:pt x="8354" y="19066"/>
                    <a:pt x="8581" y="18568"/>
                    <a:pt x="8733" y="18070"/>
                  </a:cubicBezTo>
                  <a:cubicBezTo>
                    <a:pt x="8884" y="17572"/>
                    <a:pt x="8960" y="17075"/>
                    <a:pt x="9036" y="17224"/>
                  </a:cubicBezTo>
                  <a:cubicBezTo>
                    <a:pt x="9112" y="17373"/>
                    <a:pt x="9187" y="18170"/>
                    <a:pt x="9453" y="18667"/>
                  </a:cubicBezTo>
                  <a:cubicBezTo>
                    <a:pt x="9718" y="19165"/>
                    <a:pt x="10173" y="19364"/>
                    <a:pt x="10703" y="18916"/>
                  </a:cubicBezTo>
                  <a:cubicBezTo>
                    <a:pt x="11234" y="18468"/>
                    <a:pt x="11840" y="17373"/>
                    <a:pt x="12636" y="15134"/>
                  </a:cubicBezTo>
                  <a:cubicBezTo>
                    <a:pt x="13432" y="12894"/>
                    <a:pt x="14417" y="9510"/>
                    <a:pt x="15099" y="6972"/>
                  </a:cubicBezTo>
                  <a:cubicBezTo>
                    <a:pt x="15781" y="4433"/>
                    <a:pt x="16160" y="2741"/>
                    <a:pt x="16349" y="1646"/>
                  </a:cubicBezTo>
                  <a:cubicBezTo>
                    <a:pt x="16539" y="551"/>
                    <a:pt x="16539" y="54"/>
                    <a:pt x="16387" y="4"/>
                  </a:cubicBezTo>
                  <a:cubicBezTo>
                    <a:pt x="16236" y="-46"/>
                    <a:pt x="15933" y="352"/>
                    <a:pt x="15478" y="1845"/>
                  </a:cubicBezTo>
                  <a:cubicBezTo>
                    <a:pt x="15023" y="3338"/>
                    <a:pt x="14417" y="5926"/>
                    <a:pt x="14038" y="8614"/>
                  </a:cubicBezTo>
                  <a:cubicBezTo>
                    <a:pt x="13659" y="11301"/>
                    <a:pt x="13507" y="14089"/>
                    <a:pt x="13469" y="15830"/>
                  </a:cubicBezTo>
                  <a:cubicBezTo>
                    <a:pt x="13432" y="17572"/>
                    <a:pt x="13507" y="18269"/>
                    <a:pt x="13735" y="18667"/>
                  </a:cubicBezTo>
                  <a:cubicBezTo>
                    <a:pt x="13962" y="19066"/>
                    <a:pt x="14341" y="19165"/>
                    <a:pt x="14947" y="18667"/>
                  </a:cubicBezTo>
                  <a:cubicBezTo>
                    <a:pt x="15554" y="18170"/>
                    <a:pt x="16387" y="17075"/>
                    <a:pt x="16994" y="16229"/>
                  </a:cubicBezTo>
                  <a:cubicBezTo>
                    <a:pt x="17600" y="15383"/>
                    <a:pt x="17979" y="14785"/>
                    <a:pt x="18244" y="14138"/>
                  </a:cubicBezTo>
                  <a:cubicBezTo>
                    <a:pt x="18509" y="13491"/>
                    <a:pt x="18661" y="12795"/>
                    <a:pt x="18623" y="12247"/>
                  </a:cubicBezTo>
                  <a:cubicBezTo>
                    <a:pt x="18585" y="11700"/>
                    <a:pt x="18358" y="11301"/>
                    <a:pt x="18093" y="11252"/>
                  </a:cubicBezTo>
                  <a:cubicBezTo>
                    <a:pt x="17827" y="11202"/>
                    <a:pt x="17524" y="11501"/>
                    <a:pt x="17221" y="12347"/>
                  </a:cubicBezTo>
                  <a:cubicBezTo>
                    <a:pt x="16918" y="13193"/>
                    <a:pt x="16615" y="14586"/>
                    <a:pt x="16501" y="15532"/>
                  </a:cubicBezTo>
                  <a:cubicBezTo>
                    <a:pt x="16387" y="16478"/>
                    <a:pt x="16463" y="16975"/>
                    <a:pt x="16690" y="17174"/>
                  </a:cubicBezTo>
                  <a:cubicBezTo>
                    <a:pt x="16918" y="17373"/>
                    <a:pt x="17297" y="17274"/>
                    <a:pt x="17714" y="16776"/>
                  </a:cubicBezTo>
                  <a:cubicBezTo>
                    <a:pt x="18130" y="16278"/>
                    <a:pt x="18585" y="15383"/>
                    <a:pt x="18926" y="14487"/>
                  </a:cubicBezTo>
                  <a:cubicBezTo>
                    <a:pt x="19267" y="13591"/>
                    <a:pt x="19495" y="12695"/>
                    <a:pt x="19533" y="12595"/>
                  </a:cubicBezTo>
                  <a:cubicBezTo>
                    <a:pt x="19570" y="12496"/>
                    <a:pt x="19419" y="13193"/>
                    <a:pt x="19343" y="13840"/>
                  </a:cubicBezTo>
                  <a:cubicBezTo>
                    <a:pt x="19267" y="14487"/>
                    <a:pt x="19267" y="15084"/>
                    <a:pt x="19457" y="15631"/>
                  </a:cubicBezTo>
                  <a:cubicBezTo>
                    <a:pt x="19646" y="16179"/>
                    <a:pt x="20025" y="16677"/>
                    <a:pt x="20404" y="16826"/>
                  </a:cubicBezTo>
                  <a:cubicBezTo>
                    <a:pt x="20783" y="16975"/>
                    <a:pt x="21162" y="16776"/>
                    <a:pt x="21541" y="16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5283200" y="1684424"/>
              <a:ext cx="2413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7169"/>
                    <a:pt x="6821" y="12738"/>
                    <a:pt x="10421" y="9138"/>
                  </a:cubicBezTo>
                  <a:cubicBezTo>
                    <a:pt x="14021" y="5538"/>
                    <a:pt x="17811" y="276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6157429" y="1591247"/>
              <a:ext cx="165373" cy="398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389" fill="norm" stroke="1" extrusionOk="0">
                  <a:moveTo>
                    <a:pt x="6579" y="8074"/>
                  </a:moveTo>
                  <a:cubicBezTo>
                    <a:pt x="6052" y="11257"/>
                    <a:pt x="5526" y="14441"/>
                    <a:pt x="5262" y="16373"/>
                  </a:cubicBezTo>
                  <a:cubicBezTo>
                    <a:pt x="4999" y="18306"/>
                    <a:pt x="4999" y="18988"/>
                    <a:pt x="4999" y="19727"/>
                  </a:cubicBezTo>
                  <a:cubicBezTo>
                    <a:pt x="4999" y="20466"/>
                    <a:pt x="4999" y="21262"/>
                    <a:pt x="4867" y="21375"/>
                  </a:cubicBezTo>
                  <a:cubicBezTo>
                    <a:pt x="4735" y="21489"/>
                    <a:pt x="4472" y="20921"/>
                    <a:pt x="4208" y="18420"/>
                  </a:cubicBezTo>
                  <a:cubicBezTo>
                    <a:pt x="3945" y="15918"/>
                    <a:pt x="3682" y="11485"/>
                    <a:pt x="3813" y="8358"/>
                  </a:cubicBezTo>
                  <a:cubicBezTo>
                    <a:pt x="3945" y="5232"/>
                    <a:pt x="4472" y="3413"/>
                    <a:pt x="4999" y="2220"/>
                  </a:cubicBezTo>
                  <a:cubicBezTo>
                    <a:pt x="5526" y="1026"/>
                    <a:pt x="6052" y="457"/>
                    <a:pt x="6974" y="173"/>
                  </a:cubicBezTo>
                  <a:cubicBezTo>
                    <a:pt x="7896" y="-111"/>
                    <a:pt x="9213" y="-111"/>
                    <a:pt x="11189" y="685"/>
                  </a:cubicBezTo>
                  <a:cubicBezTo>
                    <a:pt x="13165" y="1481"/>
                    <a:pt x="15799" y="3072"/>
                    <a:pt x="17774" y="5403"/>
                  </a:cubicBezTo>
                  <a:cubicBezTo>
                    <a:pt x="19750" y="7733"/>
                    <a:pt x="21067" y="10803"/>
                    <a:pt x="20408" y="13190"/>
                  </a:cubicBezTo>
                  <a:cubicBezTo>
                    <a:pt x="19750" y="15577"/>
                    <a:pt x="17116" y="17283"/>
                    <a:pt x="14877" y="18306"/>
                  </a:cubicBezTo>
                  <a:cubicBezTo>
                    <a:pt x="12638" y="19329"/>
                    <a:pt x="10794" y="19670"/>
                    <a:pt x="8555" y="19784"/>
                  </a:cubicBezTo>
                  <a:cubicBezTo>
                    <a:pt x="6316" y="19897"/>
                    <a:pt x="3682" y="19784"/>
                    <a:pt x="1969" y="19500"/>
                  </a:cubicBezTo>
                  <a:cubicBezTo>
                    <a:pt x="257" y="19215"/>
                    <a:pt x="-533" y="18761"/>
                    <a:pt x="389" y="18306"/>
                  </a:cubicBezTo>
                  <a:cubicBezTo>
                    <a:pt x="1311" y="17851"/>
                    <a:pt x="3945" y="17396"/>
                    <a:pt x="6579" y="16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6369050" y="2001924"/>
              <a:ext cx="381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6925421" y="1551074"/>
              <a:ext cx="472330" cy="35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96" fill="norm" stroke="1" extrusionOk="0">
                  <a:moveTo>
                    <a:pt x="6764" y="0"/>
                  </a:moveTo>
                  <a:cubicBezTo>
                    <a:pt x="6282" y="4114"/>
                    <a:pt x="5800" y="8229"/>
                    <a:pt x="5463" y="11379"/>
                  </a:cubicBezTo>
                  <a:cubicBezTo>
                    <a:pt x="5125" y="14529"/>
                    <a:pt x="4932" y="16714"/>
                    <a:pt x="4836" y="18129"/>
                  </a:cubicBezTo>
                  <a:cubicBezTo>
                    <a:pt x="4739" y="19543"/>
                    <a:pt x="4739" y="20186"/>
                    <a:pt x="4932" y="20700"/>
                  </a:cubicBezTo>
                  <a:cubicBezTo>
                    <a:pt x="5125" y="21214"/>
                    <a:pt x="5511" y="21600"/>
                    <a:pt x="5752" y="21471"/>
                  </a:cubicBezTo>
                  <a:cubicBezTo>
                    <a:pt x="5993" y="21343"/>
                    <a:pt x="6089" y="20700"/>
                    <a:pt x="6138" y="20057"/>
                  </a:cubicBezTo>
                  <a:cubicBezTo>
                    <a:pt x="6186" y="19414"/>
                    <a:pt x="6186" y="18771"/>
                    <a:pt x="5607" y="18064"/>
                  </a:cubicBezTo>
                  <a:cubicBezTo>
                    <a:pt x="5029" y="17357"/>
                    <a:pt x="3872" y="16586"/>
                    <a:pt x="3052" y="16200"/>
                  </a:cubicBezTo>
                  <a:cubicBezTo>
                    <a:pt x="2232" y="15814"/>
                    <a:pt x="1750" y="15814"/>
                    <a:pt x="1220" y="15814"/>
                  </a:cubicBezTo>
                  <a:cubicBezTo>
                    <a:pt x="689" y="15814"/>
                    <a:pt x="111" y="15814"/>
                    <a:pt x="14" y="15429"/>
                  </a:cubicBezTo>
                  <a:cubicBezTo>
                    <a:pt x="-82" y="15043"/>
                    <a:pt x="304" y="14271"/>
                    <a:pt x="1461" y="12536"/>
                  </a:cubicBezTo>
                  <a:cubicBezTo>
                    <a:pt x="2618" y="10800"/>
                    <a:pt x="4547" y="8100"/>
                    <a:pt x="5897" y="6300"/>
                  </a:cubicBezTo>
                  <a:cubicBezTo>
                    <a:pt x="7247" y="4500"/>
                    <a:pt x="8018" y="3600"/>
                    <a:pt x="8741" y="2957"/>
                  </a:cubicBezTo>
                  <a:cubicBezTo>
                    <a:pt x="9464" y="2314"/>
                    <a:pt x="10139" y="1929"/>
                    <a:pt x="10525" y="2121"/>
                  </a:cubicBezTo>
                  <a:cubicBezTo>
                    <a:pt x="10911" y="2314"/>
                    <a:pt x="11007" y="3086"/>
                    <a:pt x="10959" y="5207"/>
                  </a:cubicBezTo>
                  <a:cubicBezTo>
                    <a:pt x="10911" y="7329"/>
                    <a:pt x="10718" y="10800"/>
                    <a:pt x="10477" y="13564"/>
                  </a:cubicBezTo>
                  <a:cubicBezTo>
                    <a:pt x="10236" y="16329"/>
                    <a:pt x="9947" y="18386"/>
                    <a:pt x="9657" y="19671"/>
                  </a:cubicBezTo>
                  <a:cubicBezTo>
                    <a:pt x="9368" y="20957"/>
                    <a:pt x="9079" y="21471"/>
                    <a:pt x="8982" y="21343"/>
                  </a:cubicBezTo>
                  <a:cubicBezTo>
                    <a:pt x="8886" y="21214"/>
                    <a:pt x="8982" y="20443"/>
                    <a:pt x="9127" y="19736"/>
                  </a:cubicBezTo>
                  <a:cubicBezTo>
                    <a:pt x="9272" y="19029"/>
                    <a:pt x="9464" y="18386"/>
                    <a:pt x="9754" y="17807"/>
                  </a:cubicBezTo>
                  <a:cubicBezTo>
                    <a:pt x="10043" y="17229"/>
                    <a:pt x="10429" y="16714"/>
                    <a:pt x="10814" y="16650"/>
                  </a:cubicBezTo>
                  <a:cubicBezTo>
                    <a:pt x="11200" y="16586"/>
                    <a:pt x="11586" y="16971"/>
                    <a:pt x="11875" y="17550"/>
                  </a:cubicBezTo>
                  <a:cubicBezTo>
                    <a:pt x="12164" y="18129"/>
                    <a:pt x="12357" y="18900"/>
                    <a:pt x="12695" y="19350"/>
                  </a:cubicBezTo>
                  <a:cubicBezTo>
                    <a:pt x="13032" y="19800"/>
                    <a:pt x="13514" y="19929"/>
                    <a:pt x="14141" y="19607"/>
                  </a:cubicBezTo>
                  <a:cubicBezTo>
                    <a:pt x="14768" y="19286"/>
                    <a:pt x="15539" y="18514"/>
                    <a:pt x="16070" y="17871"/>
                  </a:cubicBezTo>
                  <a:cubicBezTo>
                    <a:pt x="16600" y="17229"/>
                    <a:pt x="16889" y="16714"/>
                    <a:pt x="17130" y="16136"/>
                  </a:cubicBezTo>
                  <a:cubicBezTo>
                    <a:pt x="17372" y="15557"/>
                    <a:pt x="17564" y="14914"/>
                    <a:pt x="17468" y="14786"/>
                  </a:cubicBezTo>
                  <a:cubicBezTo>
                    <a:pt x="17372" y="14657"/>
                    <a:pt x="16986" y="15043"/>
                    <a:pt x="16600" y="15814"/>
                  </a:cubicBezTo>
                  <a:cubicBezTo>
                    <a:pt x="16214" y="16586"/>
                    <a:pt x="15829" y="17743"/>
                    <a:pt x="15684" y="18643"/>
                  </a:cubicBezTo>
                  <a:cubicBezTo>
                    <a:pt x="15539" y="19543"/>
                    <a:pt x="15636" y="20186"/>
                    <a:pt x="15973" y="20636"/>
                  </a:cubicBezTo>
                  <a:cubicBezTo>
                    <a:pt x="16311" y="21086"/>
                    <a:pt x="16889" y="21343"/>
                    <a:pt x="17854" y="21214"/>
                  </a:cubicBezTo>
                  <a:cubicBezTo>
                    <a:pt x="18818" y="21086"/>
                    <a:pt x="20168" y="20571"/>
                    <a:pt x="21518" y="20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8077200" y="1589174"/>
              <a:ext cx="19050" cy="295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0"/>
                  </a:moveTo>
                  <a:cubicBezTo>
                    <a:pt x="7200" y="1379"/>
                    <a:pt x="14400" y="2757"/>
                    <a:pt x="18000" y="5821"/>
                  </a:cubicBezTo>
                  <a:cubicBezTo>
                    <a:pt x="21600" y="8885"/>
                    <a:pt x="21600" y="13634"/>
                    <a:pt x="18000" y="16698"/>
                  </a:cubicBezTo>
                  <a:cubicBezTo>
                    <a:pt x="14400" y="19762"/>
                    <a:pt x="7200" y="21140"/>
                    <a:pt x="4800" y="21370"/>
                  </a:cubicBezTo>
                  <a:cubicBezTo>
                    <a:pt x="2400" y="21600"/>
                    <a:pt x="4800" y="20681"/>
                    <a:pt x="8400" y="19838"/>
                  </a:cubicBezTo>
                  <a:cubicBezTo>
                    <a:pt x="12000" y="18996"/>
                    <a:pt x="16800" y="18230"/>
                    <a:pt x="21600" y="17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8101683" y="1669291"/>
              <a:ext cx="102517" cy="173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379" fill="norm" stroke="1" extrusionOk="0">
                  <a:moveTo>
                    <a:pt x="13147" y="3422"/>
                  </a:moveTo>
                  <a:cubicBezTo>
                    <a:pt x="14443" y="1861"/>
                    <a:pt x="15739" y="299"/>
                    <a:pt x="15739" y="39"/>
                  </a:cubicBezTo>
                  <a:cubicBezTo>
                    <a:pt x="15739" y="-221"/>
                    <a:pt x="14443" y="820"/>
                    <a:pt x="11635" y="3292"/>
                  </a:cubicBezTo>
                  <a:cubicBezTo>
                    <a:pt x="8827" y="5765"/>
                    <a:pt x="4507" y="9668"/>
                    <a:pt x="2131" y="12271"/>
                  </a:cubicBezTo>
                  <a:cubicBezTo>
                    <a:pt x="-245" y="14873"/>
                    <a:pt x="-677" y="16174"/>
                    <a:pt x="1051" y="17475"/>
                  </a:cubicBezTo>
                  <a:cubicBezTo>
                    <a:pt x="2779" y="18777"/>
                    <a:pt x="6667" y="20078"/>
                    <a:pt x="10339" y="20728"/>
                  </a:cubicBezTo>
                  <a:cubicBezTo>
                    <a:pt x="14011" y="21379"/>
                    <a:pt x="17467" y="21379"/>
                    <a:pt x="20923" y="2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8211546" y="1411374"/>
              <a:ext cx="19585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11736" y="0"/>
                  </a:moveTo>
                  <a:cubicBezTo>
                    <a:pt x="10575" y="2800"/>
                    <a:pt x="9414" y="5600"/>
                    <a:pt x="8717" y="8200"/>
                  </a:cubicBezTo>
                  <a:cubicBezTo>
                    <a:pt x="8020" y="10800"/>
                    <a:pt x="7788" y="13200"/>
                    <a:pt x="8020" y="14800"/>
                  </a:cubicBezTo>
                  <a:cubicBezTo>
                    <a:pt x="8252" y="16400"/>
                    <a:pt x="8949" y="17200"/>
                    <a:pt x="9297" y="17100"/>
                  </a:cubicBezTo>
                  <a:cubicBezTo>
                    <a:pt x="9646" y="17000"/>
                    <a:pt x="9646" y="16000"/>
                    <a:pt x="8601" y="14900"/>
                  </a:cubicBezTo>
                  <a:cubicBezTo>
                    <a:pt x="7556" y="13800"/>
                    <a:pt x="5465" y="12600"/>
                    <a:pt x="3607" y="12000"/>
                  </a:cubicBezTo>
                  <a:cubicBezTo>
                    <a:pt x="1749" y="11400"/>
                    <a:pt x="123" y="11400"/>
                    <a:pt x="7" y="11300"/>
                  </a:cubicBezTo>
                  <a:cubicBezTo>
                    <a:pt x="-109" y="11200"/>
                    <a:pt x="1285" y="11000"/>
                    <a:pt x="3607" y="10100"/>
                  </a:cubicBezTo>
                  <a:cubicBezTo>
                    <a:pt x="5930" y="9200"/>
                    <a:pt x="9181" y="7600"/>
                    <a:pt x="11388" y="6600"/>
                  </a:cubicBezTo>
                  <a:cubicBezTo>
                    <a:pt x="13594" y="5600"/>
                    <a:pt x="14756" y="5200"/>
                    <a:pt x="15336" y="5600"/>
                  </a:cubicBezTo>
                  <a:cubicBezTo>
                    <a:pt x="15917" y="6000"/>
                    <a:pt x="15917" y="7200"/>
                    <a:pt x="15568" y="9300"/>
                  </a:cubicBezTo>
                  <a:cubicBezTo>
                    <a:pt x="15220" y="11400"/>
                    <a:pt x="14523" y="14400"/>
                    <a:pt x="14059" y="16400"/>
                  </a:cubicBezTo>
                  <a:cubicBezTo>
                    <a:pt x="13594" y="18400"/>
                    <a:pt x="13362" y="19400"/>
                    <a:pt x="13362" y="19400"/>
                  </a:cubicBezTo>
                  <a:cubicBezTo>
                    <a:pt x="13362" y="19400"/>
                    <a:pt x="13594" y="18400"/>
                    <a:pt x="14291" y="17400"/>
                  </a:cubicBezTo>
                  <a:cubicBezTo>
                    <a:pt x="14988" y="16400"/>
                    <a:pt x="16149" y="15400"/>
                    <a:pt x="17194" y="15300"/>
                  </a:cubicBezTo>
                  <a:cubicBezTo>
                    <a:pt x="18239" y="15200"/>
                    <a:pt x="19168" y="16000"/>
                    <a:pt x="19865" y="17200"/>
                  </a:cubicBezTo>
                  <a:cubicBezTo>
                    <a:pt x="20562" y="18400"/>
                    <a:pt x="21026" y="20000"/>
                    <a:pt x="214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8769350" y="1614574"/>
              <a:ext cx="1333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1543"/>
                    <a:pt x="17486" y="3086"/>
                    <a:pt x="15429" y="5743"/>
                  </a:cubicBezTo>
                  <a:cubicBezTo>
                    <a:pt x="13371" y="8400"/>
                    <a:pt x="11314" y="12171"/>
                    <a:pt x="8743" y="15000"/>
                  </a:cubicBezTo>
                  <a:cubicBezTo>
                    <a:pt x="6171" y="17829"/>
                    <a:pt x="3086" y="197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8743950" y="1715590"/>
              <a:ext cx="44450" cy="38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738" fill="norm" stroke="1" extrusionOk="0">
                  <a:moveTo>
                    <a:pt x="0" y="13258"/>
                  </a:moveTo>
                  <a:cubicBezTo>
                    <a:pt x="4114" y="16498"/>
                    <a:pt x="8229" y="19738"/>
                    <a:pt x="10800" y="16498"/>
                  </a:cubicBezTo>
                  <a:cubicBezTo>
                    <a:pt x="13371" y="13258"/>
                    <a:pt x="14400" y="3538"/>
                    <a:pt x="13371" y="838"/>
                  </a:cubicBezTo>
                  <a:cubicBezTo>
                    <a:pt x="12343" y="-1862"/>
                    <a:pt x="9257" y="2458"/>
                    <a:pt x="10286" y="6778"/>
                  </a:cubicBezTo>
                  <a:cubicBezTo>
                    <a:pt x="11314" y="11098"/>
                    <a:pt x="16457" y="15418"/>
                    <a:pt x="21600" y="197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8914177" y="1817774"/>
              <a:ext cx="37622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6" h="21600" fill="norm" stroke="1" extrusionOk="0">
                  <a:moveTo>
                    <a:pt x="4067" y="0"/>
                  </a:moveTo>
                  <a:cubicBezTo>
                    <a:pt x="1794" y="4696"/>
                    <a:pt x="-480" y="9391"/>
                    <a:pt x="88" y="13617"/>
                  </a:cubicBezTo>
                  <a:cubicBezTo>
                    <a:pt x="657" y="17843"/>
                    <a:pt x="4067" y="21600"/>
                    <a:pt x="8615" y="21600"/>
                  </a:cubicBezTo>
                  <a:cubicBezTo>
                    <a:pt x="13162" y="21600"/>
                    <a:pt x="18846" y="17843"/>
                    <a:pt x="19983" y="14087"/>
                  </a:cubicBezTo>
                  <a:cubicBezTo>
                    <a:pt x="21120" y="10330"/>
                    <a:pt x="17709" y="6574"/>
                    <a:pt x="14299" y="2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9086849" y="1805074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9124950" y="1709824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9169399" y="1576474"/>
              <a:ext cx="184151" cy="323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4469" y="0"/>
                  </a:moveTo>
                  <a:cubicBezTo>
                    <a:pt x="3972" y="3647"/>
                    <a:pt x="3476" y="7294"/>
                    <a:pt x="2731" y="10169"/>
                  </a:cubicBezTo>
                  <a:cubicBezTo>
                    <a:pt x="1986" y="13044"/>
                    <a:pt x="993" y="15148"/>
                    <a:pt x="497" y="16551"/>
                  </a:cubicBezTo>
                  <a:cubicBezTo>
                    <a:pt x="0" y="17953"/>
                    <a:pt x="0" y="18655"/>
                    <a:pt x="0" y="19426"/>
                  </a:cubicBezTo>
                  <a:cubicBezTo>
                    <a:pt x="0" y="20197"/>
                    <a:pt x="0" y="21039"/>
                    <a:pt x="621" y="21319"/>
                  </a:cubicBezTo>
                  <a:cubicBezTo>
                    <a:pt x="1241" y="21600"/>
                    <a:pt x="2483" y="21319"/>
                    <a:pt x="4469" y="20408"/>
                  </a:cubicBezTo>
                  <a:cubicBezTo>
                    <a:pt x="6455" y="19496"/>
                    <a:pt x="9186" y="17953"/>
                    <a:pt x="10924" y="16831"/>
                  </a:cubicBezTo>
                  <a:cubicBezTo>
                    <a:pt x="12662" y="15709"/>
                    <a:pt x="13407" y="15008"/>
                    <a:pt x="13159" y="14657"/>
                  </a:cubicBezTo>
                  <a:cubicBezTo>
                    <a:pt x="12910" y="14306"/>
                    <a:pt x="11669" y="14306"/>
                    <a:pt x="10552" y="14797"/>
                  </a:cubicBezTo>
                  <a:cubicBezTo>
                    <a:pt x="9434" y="15288"/>
                    <a:pt x="8441" y="16270"/>
                    <a:pt x="7945" y="17182"/>
                  </a:cubicBezTo>
                  <a:cubicBezTo>
                    <a:pt x="7448" y="18094"/>
                    <a:pt x="7448" y="18935"/>
                    <a:pt x="8069" y="19426"/>
                  </a:cubicBezTo>
                  <a:cubicBezTo>
                    <a:pt x="8690" y="19917"/>
                    <a:pt x="9931" y="20057"/>
                    <a:pt x="12290" y="19987"/>
                  </a:cubicBezTo>
                  <a:cubicBezTo>
                    <a:pt x="14648" y="19917"/>
                    <a:pt x="18124" y="19636"/>
                    <a:pt x="21600" y="19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9845415" y="1587016"/>
              <a:ext cx="244735" cy="569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22" fill="norm" stroke="1" extrusionOk="0">
                  <a:moveTo>
                    <a:pt x="8607" y="7042"/>
                  </a:moveTo>
                  <a:cubicBezTo>
                    <a:pt x="8792" y="6642"/>
                    <a:pt x="8976" y="6242"/>
                    <a:pt x="8607" y="6082"/>
                  </a:cubicBezTo>
                  <a:cubicBezTo>
                    <a:pt x="8238" y="5922"/>
                    <a:pt x="7315" y="6002"/>
                    <a:pt x="5930" y="6642"/>
                  </a:cubicBezTo>
                  <a:cubicBezTo>
                    <a:pt x="4545" y="7282"/>
                    <a:pt x="2699" y="8482"/>
                    <a:pt x="1592" y="9482"/>
                  </a:cubicBezTo>
                  <a:cubicBezTo>
                    <a:pt x="484" y="10482"/>
                    <a:pt x="115" y="11282"/>
                    <a:pt x="22" y="11882"/>
                  </a:cubicBezTo>
                  <a:cubicBezTo>
                    <a:pt x="-70" y="12482"/>
                    <a:pt x="115" y="12882"/>
                    <a:pt x="668" y="13042"/>
                  </a:cubicBezTo>
                  <a:cubicBezTo>
                    <a:pt x="1222" y="13202"/>
                    <a:pt x="2145" y="13122"/>
                    <a:pt x="3530" y="12402"/>
                  </a:cubicBezTo>
                  <a:cubicBezTo>
                    <a:pt x="4915" y="11682"/>
                    <a:pt x="6761" y="10322"/>
                    <a:pt x="7684" y="8922"/>
                  </a:cubicBezTo>
                  <a:cubicBezTo>
                    <a:pt x="8607" y="7522"/>
                    <a:pt x="8607" y="6082"/>
                    <a:pt x="9068" y="4842"/>
                  </a:cubicBezTo>
                  <a:cubicBezTo>
                    <a:pt x="9530" y="3602"/>
                    <a:pt x="10453" y="2562"/>
                    <a:pt x="12022" y="1802"/>
                  </a:cubicBezTo>
                  <a:cubicBezTo>
                    <a:pt x="13592" y="1042"/>
                    <a:pt x="15807" y="562"/>
                    <a:pt x="17376" y="282"/>
                  </a:cubicBezTo>
                  <a:cubicBezTo>
                    <a:pt x="18945" y="2"/>
                    <a:pt x="19868" y="-78"/>
                    <a:pt x="20515" y="82"/>
                  </a:cubicBezTo>
                  <a:cubicBezTo>
                    <a:pt x="21161" y="242"/>
                    <a:pt x="21530" y="642"/>
                    <a:pt x="20792" y="1682"/>
                  </a:cubicBezTo>
                  <a:cubicBezTo>
                    <a:pt x="20053" y="2722"/>
                    <a:pt x="18207" y="4402"/>
                    <a:pt x="16084" y="6682"/>
                  </a:cubicBezTo>
                  <a:cubicBezTo>
                    <a:pt x="13961" y="8962"/>
                    <a:pt x="11561" y="11842"/>
                    <a:pt x="10084" y="14162"/>
                  </a:cubicBezTo>
                  <a:cubicBezTo>
                    <a:pt x="8607" y="16482"/>
                    <a:pt x="8053" y="18242"/>
                    <a:pt x="7776" y="19322"/>
                  </a:cubicBezTo>
                  <a:cubicBezTo>
                    <a:pt x="7499" y="20402"/>
                    <a:pt x="7499" y="20802"/>
                    <a:pt x="7961" y="21082"/>
                  </a:cubicBezTo>
                  <a:cubicBezTo>
                    <a:pt x="8422" y="21362"/>
                    <a:pt x="9345" y="21522"/>
                    <a:pt x="10361" y="21522"/>
                  </a:cubicBezTo>
                  <a:cubicBezTo>
                    <a:pt x="11376" y="21522"/>
                    <a:pt x="12484" y="21362"/>
                    <a:pt x="13592" y="20882"/>
                  </a:cubicBezTo>
                  <a:cubicBezTo>
                    <a:pt x="14699" y="20402"/>
                    <a:pt x="15807" y="19602"/>
                    <a:pt x="16453" y="18802"/>
                  </a:cubicBezTo>
                  <a:cubicBezTo>
                    <a:pt x="17099" y="18002"/>
                    <a:pt x="17284" y="17202"/>
                    <a:pt x="16915" y="16442"/>
                  </a:cubicBezTo>
                  <a:cubicBezTo>
                    <a:pt x="16545" y="15682"/>
                    <a:pt x="15622" y="14962"/>
                    <a:pt x="16268" y="14402"/>
                  </a:cubicBezTo>
                  <a:cubicBezTo>
                    <a:pt x="16915" y="13842"/>
                    <a:pt x="19130" y="13442"/>
                    <a:pt x="21345" y="130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10406153" y="1527791"/>
              <a:ext cx="175266" cy="418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549" fill="norm" stroke="1" extrusionOk="0">
                  <a:moveTo>
                    <a:pt x="9327" y="8727"/>
                  </a:moveTo>
                  <a:cubicBezTo>
                    <a:pt x="8057" y="11455"/>
                    <a:pt x="6786" y="14182"/>
                    <a:pt x="6024" y="16091"/>
                  </a:cubicBezTo>
                  <a:cubicBezTo>
                    <a:pt x="5262" y="18000"/>
                    <a:pt x="5007" y="19091"/>
                    <a:pt x="4753" y="19964"/>
                  </a:cubicBezTo>
                  <a:cubicBezTo>
                    <a:pt x="4499" y="20836"/>
                    <a:pt x="4245" y="21491"/>
                    <a:pt x="4118" y="21545"/>
                  </a:cubicBezTo>
                  <a:cubicBezTo>
                    <a:pt x="3991" y="21600"/>
                    <a:pt x="3991" y="21055"/>
                    <a:pt x="4499" y="18982"/>
                  </a:cubicBezTo>
                  <a:cubicBezTo>
                    <a:pt x="5007" y="16909"/>
                    <a:pt x="6024" y="13309"/>
                    <a:pt x="7295" y="10036"/>
                  </a:cubicBezTo>
                  <a:cubicBezTo>
                    <a:pt x="8565" y="6764"/>
                    <a:pt x="10090" y="3818"/>
                    <a:pt x="11233" y="2127"/>
                  </a:cubicBezTo>
                  <a:cubicBezTo>
                    <a:pt x="12377" y="436"/>
                    <a:pt x="13139" y="0"/>
                    <a:pt x="13902" y="0"/>
                  </a:cubicBezTo>
                  <a:cubicBezTo>
                    <a:pt x="14664" y="0"/>
                    <a:pt x="15426" y="436"/>
                    <a:pt x="16951" y="2455"/>
                  </a:cubicBezTo>
                  <a:cubicBezTo>
                    <a:pt x="18476" y="4473"/>
                    <a:pt x="20763" y="8073"/>
                    <a:pt x="21017" y="11291"/>
                  </a:cubicBezTo>
                  <a:cubicBezTo>
                    <a:pt x="21271" y="14509"/>
                    <a:pt x="19492" y="17345"/>
                    <a:pt x="17459" y="19091"/>
                  </a:cubicBezTo>
                  <a:cubicBezTo>
                    <a:pt x="15426" y="20836"/>
                    <a:pt x="13139" y="21491"/>
                    <a:pt x="10090" y="21545"/>
                  </a:cubicBezTo>
                  <a:cubicBezTo>
                    <a:pt x="7040" y="21600"/>
                    <a:pt x="3229" y="21055"/>
                    <a:pt x="1450" y="20509"/>
                  </a:cubicBezTo>
                  <a:cubicBezTo>
                    <a:pt x="-329" y="19964"/>
                    <a:pt x="-75" y="19418"/>
                    <a:pt x="179" y="18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10998199" y="1786024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11010900" y="1684151"/>
              <a:ext cx="38100" cy="63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3" fill="norm" stroke="1" extrusionOk="0">
                  <a:moveTo>
                    <a:pt x="0" y="20993"/>
                  </a:moveTo>
                  <a:cubicBezTo>
                    <a:pt x="0" y="17509"/>
                    <a:pt x="0" y="14025"/>
                    <a:pt x="0" y="9845"/>
                  </a:cubicBezTo>
                  <a:cubicBezTo>
                    <a:pt x="0" y="5664"/>
                    <a:pt x="0" y="787"/>
                    <a:pt x="3600" y="90"/>
                  </a:cubicBezTo>
                  <a:cubicBezTo>
                    <a:pt x="7200" y="-607"/>
                    <a:pt x="14400" y="2877"/>
                    <a:pt x="21600" y="6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11004550" y="1755125"/>
              <a:ext cx="120650" cy="164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1551"/>
                  </a:moveTo>
                  <a:cubicBezTo>
                    <a:pt x="19705" y="997"/>
                    <a:pt x="17811" y="443"/>
                    <a:pt x="15916" y="166"/>
                  </a:cubicBezTo>
                  <a:cubicBezTo>
                    <a:pt x="14021" y="-111"/>
                    <a:pt x="12126" y="-111"/>
                    <a:pt x="10989" y="720"/>
                  </a:cubicBezTo>
                  <a:cubicBezTo>
                    <a:pt x="9853" y="1551"/>
                    <a:pt x="9474" y="3212"/>
                    <a:pt x="10611" y="5843"/>
                  </a:cubicBezTo>
                  <a:cubicBezTo>
                    <a:pt x="11747" y="8474"/>
                    <a:pt x="14400" y="12074"/>
                    <a:pt x="15347" y="14566"/>
                  </a:cubicBezTo>
                  <a:cubicBezTo>
                    <a:pt x="16295" y="17058"/>
                    <a:pt x="15537" y="18443"/>
                    <a:pt x="12695" y="19412"/>
                  </a:cubicBezTo>
                  <a:cubicBezTo>
                    <a:pt x="9853" y="20381"/>
                    <a:pt x="4926" y="20935"/>
                    <a:pt x="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1923016" y="2701422"/>
              <a:ext cx="451884" cy="37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16" fill="norm" stroke="1" extrusionOk="0">
                  <a:moveTo>
                    <a:pt x="1857" y="1763"/>
                  </a:moveTo>
                  <a:cubicBezTo>
                    <a:pt x="2058" y="914"/>
                    <a:pt x="2259" y="64"/>
                    <a:pt x="2410" y="4"/>
                  </a:cubicBezTo>
                  <a:cubicBezTo>
                    <a:pt x="2561" y="-57"/>
                    <a:pt x="2661" y="671"/>
                    <a:pt x="2711" y="3341"/>
                  </a:cubicBezTo>
                  <a:cubicBezTo>
                    <a:pt x="2761" y="6010"/>
                    <a:pt x="2761" y="10622"/>
                    <a:pt x="2862" y="13898"/>
                  </a:cubicBezTo>
                  <a:cubicBezTo>
                    <a:pt x="2962" y="17174"/>
                    <a:pt x="3163" y="19116"/>
                    <a:pt x="3515" y="20208"/>
                  </a:cubicBezTo>
                  <a:cubicBezTo>
                    <a:pt x="3867" y="21300"/>
                    <a:pt x="4369" y="21543"/>
                    <a:pt x="4721" y="21361"/>
                  </a:cubicBezTo>
                  <a:cubicBezTo>
                    <a:pt x="5072" y="21179"/>
                    <a:pt x="5273" y="20572"/>
                    <a:pt x="5323" y="19662"/>
                  </a:cubicBezTo>
                  <a:cubicBezTo>
                    <a:pt x="5374" y="18752"/>
                    <a:pt x="5273" y="17539"/>
                    <a:pt x="4670" y="16628"/>
                  </a:cubicBezTo>
                  <a:cubicBezTo>
                    <a:pt x="4068" y="15718"/>
                    <a:pt x="2962" y="15112"/>
                    <a:pt x="2058" y="14808"/>
                  </a:cubicBezTo>
                  <a:cubicBezTo>
                    <a:pt x="1154" y="14505"/>
                    <a:pt x="451" y="14505"/>
                    <a:pt x="149" y="14141"/>
                  </a:cubicBezTo>
                  <a:cubicBezTo>
                    <a:pt x="-152" y="13777"/>
                    <a:pt x="-52" y="13049"/>
                    <a:pt x="953" y="11471"/>
                  </a:cubicBezTo>
                  <a:cubicBezTo>
                    <a:pt x="1958" y="9894"/>
                    <a:pt x="3867" y="7467"/>
                    <a:pt x="5223" y="5828"/>
                  </a:cubicBezTo>
                  <a:cubicBezTo>
                    <a:pt x="6579" y="4190"/>
                    <a:pt x="7383" y="3341"/>
                    <a:pt x="8036" y="2734"/>
                  </a:cubicBezTo>
                  <a:cubicBezTo>
                    <a:pt x="8689" y="2127"/>
                    <a:pt x="9191" y="1763"/>
                    <a:pt x="9442" y="2006"/>
                  </a:cubicBezTo>
                  <a:cubicBezTo>
                    <a:pt x="9694" y="2249"/>
                    <a:pt x="9694" y="3098"/>
                    <a:pt x="9643" y="5646"/>
                  </a:cubicBezTo>
                  <a:cubicBezTo>
                    <a:pt x="9593" y="8195"/>
                    <a:pt x="9493" y="12442"/>
                    <a:pt x="9442" y="14869"/>
                  </a:cubicBezTo>
                  <a:cubicBezTo>
                    <a:pt x="9392" y="17296"/>
                    <a:pt x="9392" y="17903"/>
                    <a:pt x="9392" y="17903"/>
                  </a:cubicBezTo>
                  <a:cubicBezTo>
                    <a:pt x="9392" y="17903"/>
                    <a:pt x="9392" y="17296"/>
                    <a:pt x="9442" y="16689"/>
                  </a:cubicBezTo>
                  <a:cubicBezTo>
                    <a:pt x="9493" y="16082"/>
                    <a:pt x="9593" y="15476"/>
                    <a:pt x="9794" y="14930"/>
                  </a:cubicBezTo>
                  <a:cubicBezTo>
                    <a:pt x="9995" y="14383"/>
                    <a:pt x="10296" y="13898"/>
                    <a:pt x="10548" y="14019"/>
                  </a:cubicBezTo>
                  <a:cubicBezTo>
                    <a:pt x="10799" y="14141"/>
                    <a:pt x="11000" y="14869"/>
                    <a:pt x="11351" y="15536"/>
                  </a:cubicBezTo>
                  <a:cubicBezTo>
                    <a:pt x="11703" y="16204"/>
                    <a:pt x="12205" y="16810"/>
                    <a:pt x="12758" y="17114"/>
                  </a:cubicBezTo>
                  <a:cubicBezTo>
                    <a:pt x="13310" y="17417"/>
                    <a:pt x="13913" y="17417"/>
                    <a:pt x="14616" y="16932"/>
                  </a:cubicBezTo>
                  <a:cubicBezTo>
                    <a:pt x="15320" y="16446"/>
                    <a:pt x="16123" y="15476"/>
                    <a:pt x="16626" y="14687"/>
                  </a:cubicBezTo>
                  <a:cubicBezTo>
                    <a:pt x="17128" y="13898"/>
                    <a:pt x="17329" y="13291"/>
                    <a:pt x="17429" y="12685"/>
                  </a:cubicBezTo>
                  <a:cubicBezTo>
                    <a:pt x="17530" y="12078"/>
                    <a:pt x="17530" y="11471"/>
                    <a:pt x="17279" y="11350"/>
                  </a:cubicBezTo>
                  <a:cubicBezTo>
                    <a:pt x="17028" y="11228"/>
                    <a:pt x="16525" y="11592"/>
                    <a:pt x="16073" y="12442"/>
                  </a:cubicBezTo>
                  <a:cubicBezTo>
                    <a:pt x="15621" y="13291"/>
                    <a:pt x="15219" y="14626"/>
                    <a:pt x="15068" y="15597"/>
                  </a:cubicBezTo>
                  <a:cubicBezTo>
                    <a:pt x="14918" y="16568"/>
                    <a:pt x="15018" y="17174"/>
                    <a:pt x="15872" y="17417"/>
                  </a:cubicBezTo>
                  <a:cubicBezTo>
                    <a:pt x="16726" y="17660"/>
                    <a:pt x="18334" y="17539"/>
                    <a:pt x="19388" y="17235"/>
                  </a:cubicBezTo>
                  <a:cubicBezTo>
                    <a:pt x="20443" y="16932"/>
                    <a:pt x="20946" y="16446"/>
                    <a:pt x="21448" y="159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3024003" y="2734351"/>
              <a:ext cx="112898" cy="26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197" fill="norm" stroke="1" extrusionOk="0">
                  <a:moveTo>
                    <a:pt x="20947" y="7420"/>
                  </a:moveTo>
                  <a:cubicBezTo>
                    <a:pt x="20554" y="5732"/>
                    <a:pt x="20162" y="4045"/>
                    <a:pt x="18983" y="2779"/>
                  </a:cubicBezTo>
                  <a:cubicBezTo>
                    <a:pt x="17805" y="1513"/>
                    <a:pt x="15842" y="670"/>
                    <a:pt x="13878" y="248"/>
                  </a:cubicBezTo>
                  <a:cubicBezTo>
                    <a:pt x="11914" y="-174"/>
                    <a:pt x="9951" y="-174"/>
                    <a:pt x="7398" y="1176"/>
                  </a:cubicBezTo>
                  <a:cubicBezTo>
                    <a:pt x="4845" y="2526"/>
                    <a:pt x="1703" y="5226"/>
                    <a:pt x="525" y="7420"/>
                  </a:cubicBezTo>
                  <a:cubicBezTo>
                    <a:pt x="-653" y="9613"/>
                    <a:pt x="132" y="11301"/>
                    <a:pt x="3078" y="12567"/>
                  </a:cubicBezTo>
                  <a:cubicBezTo>
                    <a:pt x="6023" y="13832"/>
                    <a:pt x="11129" y="14676"/>
                    <a:pt x="14467" y="15351"/>
                  </a:cubicBezTo>
                  <a:cubicBezTo>
                    <a:pt x="17805" y="16026"/>
                    <a:pt x="19376" y="16532"/>
                    <a:pt x="20162" y="17207"/>
                  </a:cubicBezTo>
                  <a:cubicBezTo>
                    <a:pt x="20947" y="17882"/>
                    <a:pt x="20947" y="18726"/>
                    <a:pt x="20162" y="19401"/>
                  </a:cubicBezTo>
                  <a:cubicBezTo>
                    <a:pt x="19376" y="20076"/>
                    <a:pt x="17805" y="20582"/>
                    <a:pt x="15842" y="20920"/>
                  </a:cubicBezTo>
                  <a:cubicBezTo>
                    <a:pt x="13878" y="21257"/>
                    <a:pt x="11522" y="21426"/>
                    <a:pt x="10343" y="20582"/>
                  </a:cubicBezTo>
                  <a:cubicBezTo>
                    <a:pt x="9165" y="19739"/>
                    <a:pt x="9165" y="17882"/>
                    <a:pt x="9165" y="16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3213100" y="2768157"/>
              <a:ext cx="152400" cy="219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4569"/>
                  </a:moveTo>
                  <a:cubicBezTo>
                    <a:pt x="300" y="9346"/>
                    <a:pt x="600" y="14123"/>
                    <a:pt x="600" y="17135"/>
                  </a:cubicBezTo>
                  <a:cubicBezTo>
                    <a:pt x="600" y="20146"/>
                    <a:pt x="300" y="21392"/>
                    <a:pt x="150" y="21496"/>
                  </a:cubicBezTo>
                  <a:cubicBezTo>
                    <a:pt x="0" y="21600"/>
                    <a:pt x="0" y="20562"/>
                    <a:pt x="150" y="18381"/>
                  </a:cubicBezTo>
                  <a:cubicBezTo>
                    <a:pt x="300" y="16200"/>
                    <a:pt x="600" y="12877"/>
                    <a:pt x="1200" y="10488"/>
                  </a:cubicBezTo>
                  <a:cubicBezTo>
                    <a:pt x="1800" y="8100"/>
                    <a:pt x="2700" y="6646"/>
                    <a:pt x="3750" y="5608"/>
                  </a:cubicBezTo>
                  <a:cubicBezTo>
                    <a:pt x="4800" y="4569"/>
                    <a:pt x="6000" y="3946"/>
                    <a:pt x="6900" y="4258"/>
                  </a:cubicBezTo>
                  <a:cubicBezTo>
                    <a:pt x="7800" y="4569"/>
                    <a:pt x="8400" y="5815"/>
                    <a:pt x="8700" y="6958"/>
                  </a:cubicBezTo>
                  <a:cubicBezTo>
                    <a:pt x="9000" y="8100"/>
                    <a:pt x="9000" y="9138"/>
                    <a:pt x="9000" y="10177"/>
                  </a:cubicBezTo>
                  <a:cubicBezTo>
                    <a:pt x="9000" y="11215"/>
                    <a:pt x="9000" y="12254"/>
                    <a:pt x="9150" y="12254"/>
                  </a:cubicBezTo>
                  <a:cubicBezTo>
                    <a:pt x="9300" y="12254"/>
                    <a:pt x="9600" y="11215"/>
                    <a:pt x="10650" y="9346"/>
                  </a:cubicBezTo>
                  <a:cubicBezTo>
                    <a:pt x="11700" y="7477"/>
                    <a:pt x="13500" y="4777"/>
                    <a:pt x="15150" y="2908"/>
                  </a:cubicBezTo>
                  <a:cubicBezTo>
                    <a:pt x="16800" y="1038"/>
                    <a:pt x="18300" y="0"/>
                    <a:pt x="19050" y="0"/>
                  </a:cubicBezTo>
                  <a:cubicBezTo>
                    <a:pt x="19800" y="0"/>
                    <a:pt x="19800" y="1038"/>
                    <a:pt x="19500" y="3738"/>
                  </a:cubicBezTo>
                  <a:cubicBezTo>
                    <a:pt x="19200" y="6438"/>
                    <a:pt x="18600" y="10800"/>
                    <a:pt x="18900" y="13292"/>
                  </a:cubicBezTo>
                  <a:cubicBezTo>
                    <a:pt x="19200" y="15785"/>
                    <a:pt x="20400" y="16408"/>
                    <a:pt x="21600" y="17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3393016" y="2546895"/>
              <a:ext cx="589655" cy="392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13" fill="norm" stroke="1" extrusionOk="0">
                  <a:moveTo>
                    <a:pt x="4103" y="14962"/>
                  </a:moveTo>
                  <a:cubicBezTo>
                    <a:pt x="4026" y="14385"/>
                    <a:pt x="3948" y="13807"/>
                    <a:pt x="3716" y="13518"/>
                  </a:cubicBezTo>
                  <a:cubicBezTo>
                    <a:pt x="3484" y="13229"/>
                    <a:pt x="3097" y="13229"/>
                    <a:pt x="2477" y="14038"/>
                  </a:cubicBezTo>
                  <a:cubicBezTo>
                    <a:pt x="1858" y="14847"/>
                    <a:pt x="1006" y="16464"/>
                    <a:pt x="542" y="17561"/>
                  </a:cubicBezTo>
                  <a:cubicBezTo>
                    <a:pt x="77" y="18658"/>
                    <a:pt x="0" y="19236"/>
                    <a:pt x="0" y="19813"/>
                  </a:cubicBezTo>
                  <a:cubicBezTo>
                    <a:pt x="0" y="20391"/>
                    <a:pt x="77" y="20968"/>
                    <a:pt x="310" y="21142"/>
                  </a:cubicBezTo>
                  <a:cubicBezTo>
                    <a:pt x="542" y="21315"/>
                    <a:pt x="929" y="21084"/>
                    <a:pt x="1277" y="20737"/>
                  </a:cubicBezTo>
                  <a:cubicBezTo>
                    <a:pt x="1626" y="20391"/>
                    <a:pt x="1935" y="19929"/>
                    <a:pt x="2323" y="19351"/>
                  </a:cubicBezTo>
                  <a:cubicBezTo>
                    <a:pt x="2710" y="18774"/>
                    <a:pt x="3174" y="18081"/>
                    <a:pt x="3445" y="18081"/>
                  </a:cubicBezTo>
                  <a:cubicBezTo>
                    <a:pt x="3716" y="18081"/>
                    <a:pt x="3794" y="18774"/>
                    <a:pt x="3910" y="19409"/>
                  </a:cubicBezTo>
                  <a:cubicBezTo>
                    <a:pt x="4026" y="20044"/>
                    <a:pt x="4181" y="20622"/>
                    <a:pt x="4452" y="20853"/>
                  </a:cubicBezTo>
                  <a:cubicBezTo>
                    <a:pt x="4723" y="21084"/>
                    <a:pt x="5110" y="20968"/>
                    <a:pt x="5535" y="20160"/>
                  </a:cubicBezTo>
                  <a:cubicBezTo>
                    <a:pt x="5961" y="19351"/>
                    <a:pt x="6426" y="17850"/>
                    <a:pt x="6890" y="15540"/>
                  </a:cubicBezTo>
                  <a:cubicBezTo>
                    <a:pt x="7355" y="13229"/>
                    <a:pt x="7819" y="10111"/>
                    <a:pt x="8090" y="7627"/>
                  </a:cubicBezTo>
                  <a:cubicBezTo>
                    <a:pt x="8361" y="5144"/>
                    <a:pt x="8439" y="3296"/>
                    <a:pt x="8439" y="2025"/>
                  </a:cubicBezTo>
                  <a:cubicBezTo>
                    <a:pt x="8439" y="755"/>
                    <a:pt x="8361" y="62"/>
                    <a:pt x="8168" y="4"/>
                  </a:cubicBezTo>
                  <a:cubicBezTo>
                    <a:pt x="7974" y="-54"/>
                    <a:pt x="7665" y="524"/>
                    <a:pt x="7355" y="2660"/>
                  </a:cubicBezTo>
                  <a:cubicBezTo>
                    <a:pt x="7045" y="4797"/>
                    <a:pt x="6735" y="8494"/>
                    <a:pt x="6658" y="11555"/>
                  </a:cubicBezTo>
                  <a:cubicBezTo>
                    <a:pt x="6581" y="14616"/>
                    <a:pt x="6735" y="17041"/>
                    <a:pt x="7006" y="18601"/>
                  </a:cubicBezTo>
                  <a:cubicBezTo>
                    <a:pt x="7277" y="20160"/>
                    <a:pt x="7665" y="20853"/>
                    <a:pt x="8052" y="21199"/>
                  </a:cubicBezTo>
                  <a:cubicBezTo>
                    <a:pt x="8439" y="21546"/>
                    <a:pt x="8826" y="21546"/>
                    <a:pt x="9445" y="20622"/>
                  </a:cubicBezTo>
                  <a:cubicBezTo>
                    <a:pt x="10065" y="19698"/>
                    <a:pt x="10916" y="17850"/>
                    <a:pt x="11652" y="15020"/>
                  </a:cubicBezTo>
                  <a:cubicBezTo>
                    <a:pt x="12387" y="12190"/>
                    <a:pt x="13006" y="8378"/>
                    <a:pt x="13316" y="6183"/>
                  </a:cubicBezTo>
                  <a:cubicBezTo>
                    <a:pt x="13626" y="3989"/>
                    <a:pt x="13626" y="3411"/>
                    <a:pt x="13626" y="2834"/>
                  </a:cubicBezTo>
                  <a:cubicBezTo>
                    <a:pt x="13626" y="2256"/>
                    <a:pt x="13626" y="1679"/>
                    <a:pt x="13471" y="1621"/>
                  </a:cubicBezTo>
                  <a:cubicBezTo>
                    <a:pt x="13316" y="1563"/>
                    <a:pt x="13006" y="2025"/>
                    <a:pt x="12735" y="3700"/>
                  </a:cubicBezTo>
                  <a:cubicBezTo>
                    <a:pt x="12465" y="5375"/>
                    <a:pt x="12232" y="8263"/>
                    <a:pt x="12155" y="10342"/>
                  </a:cubicBezTo>
                  <a:cubicBezTo>
                    <a:pt x="12077" y="12421"/>
                    <a:pt x="12155" y="13691"/>
                    <a:pt x="12310" y="14558"/>
                  </a:cubicBezTo>
                  <a:cubicBezTo>
                    <a:pt x="12465" y="15424"/>
                    <a:pt x="12697" y="15886"/>
                    <a:pt x="13200" y="16002"/>
                  </a:cubicBezTo>
                  <a:cubicBezTo>
                    <a:pt x="13703" y="16117"/>
                    <a:pt x="14477" y="15886"/>
                    <a:pt x="15058" y="15251"/>
                  </a:cubicBezTo>
                  <a:cubicBezTo>
                    <a:pt x="15639" y="14616"/>
                    <a:pt x="16026" y="13576"/>
                    <a:pt x="16297" y="12536"/>
                  </a:cubicBezTo>
                  <a:cubicBezTo>
                    <a:pt x="16568" y="11497"/>
                    <a:pt x="16723" y="10457"/>
                    <a:pt x="16606" y="10053"/>
                  </a:cubicBezTo>
                  <a:cubicBezTo>
                    <a:pt x="16490" y="9649"/>
                    <a:pt x="16103" y="9880"/>
                    <a:pt x="15794" y="10688"/>
                  </a:cubicBezTo>
                  <a:cubicBezTo>
                    <a:pt x="15484" y="11497"/>
                    <a:pt x="15252" y="12883"/>
                    <a:pt x="15097" y="13980"/>
                  </a:cubicBezTo>
                  <a:cubicBezTo>
                    <a:pt x="14942" y="15078"/>
                    <a:pt x="14865" y="15886"/>
                    <a:pt x="14981" y="16464"/>
                  </a:cubicBezTo>
                  <a:cubicBezTo>
                    <a:pt x="15097" y="17041"/>
                    <a:pt x="15406" y="17388"/>
                    <a:pt x="15794" y="17561"/>
                  </a:cubicBezTo>
                  <a:cubicBezTo>
                    <a:pt x="16181" y="17734"/>
                    <a:pt x="16645" y="17734"/>
                    <a:pt x="17342" y="17041"/>
                  </a:cubicBezTo>
                  <a:cubicBezTo>
                    <a:pt x="18039" y="16348"/>
                    <a:pt x="18968" y="14962"/>
                    <a:pt x="19587" y="13634"/>
                  </a:cubicBezTo>
                  <a:cubicBezTo>
                    <a:pt x="20206" y="12305"/>
                    <a:pt x="20516" y="11035"/>
                    <a:pt x="20555" y="10168"/>
                  </a:cubicBezTo>
                  <a:cubicBezTo>
                    <a:pt x="20594" y="9302"/>
                    <a:pt x="20361" y="8840"/>
                    <a:pt x="20206" y="8956"/>
                  </a:cubicBezTo>
                  <a:cubicBezTo>
                    <a:pt x="20052" y="9071"/>
                    <a:pt x="19974" y="9764"/>
                    <a:pt x="20129" y="10688"/>
                  </a:cubicBezTo>
                  <a:cubicBezTo>
                    <a:pt x="20284" y="11612"/>
                    <a:pt x="20671" y="12767"/>
                    <a:pt x="20981" y="13691"/>
                  </a:cubicBezTo>
                  <a:cubicBezTo>
                    <a:pt x="21290" y="14616"/>
                    <a:pt x="21523" y="15309"/>
                    <a:pt x="21561" y="16117"/>
                  </a:cubicBezTo>
                  <a:cubicBezTo>
                    <a:pt x="21600" y="16926"/>
                    <a:pt x="21445" y="17850"/>
                    <a:pt x="21213" y="18081"/>
                  </a:cubicBezTo>
                  <a:cubicBezTo>
                    <a:pt x="20981" y="18312"/>
                    <a:pt x="20671" y="17850"/>
                    <a:pt x="20477" y="17272"/>
                  </a:cubicBezTo>
                  <a:cubicBezTo>
                    <a:pt x="20284" y="16695"/>
                    <a:pt x="20206" y="16002"/>
                    <a:pt x="20129" y="15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4065008" y="2446424"/>
              <a:ext cx="100593" cy="402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04" fill="norm" stroke="1" extrusionOk="0">
                  <a:moveTo>
                    <a:pt x="2486" y="0"/>
                  </a:moveTo>
                  <a:cubicBezTo>
                    <a:pt x="3836" y="1018"/>
                    <a:pt x="5186" y="2036"/>
                    <a:pt x="4736" y="4637"/>
                  </a:cubicBezTo>
                  <a:cubicBezTo>
                    <a:pt x="4286" y="7238"/>
                    <a:pt x="2036" y="11422"/>
                    <a:pt x="911" y="14362"/>
                  </a:cubicBezTo>
                  <a:cubicBezTo>
                    <a:pt x="-214" y="17303"/>
                    <a:pt x="-214" y="18999"/>
                    <a:pt x="461" y="20073"/>
                  </a:cubicBezTo>
                  <a:cubicBezTo>
                    <a:pt x="1136" y="21148"/>
                    <a:pt x="2486" y="21600"/>
                    <a:pt x="6086" y="21487"/>
                  </a:cubicBezTo>
                  <a:cubicBezTo>
                    <a:pt x="9686" y="21374"/>
                    <a:pt x="15536" y="20695"/>
                    <a:pt x="21386" y="20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4051299" y="2675024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7100"/>
                    <a:pt x="8400" y="12600"/>
                    <a:pt x="12000" y="9000"/>
                  </a:cubicBezTo>
                  <a:cubicBezTo>
                    <a:pt x="15600" y="5400"/>
                    <a:pt x="1860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3009900" y="3043324"/>
              <a:ext cx="104351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6" y="19543"/>
                    <a:pt x="2892" y="17486"/>
                    <a:pt x="4469" y="15257"/>
                  </a:cubicBezTo>
                  <a:cubicBezTo>
                    <a:pt x="6046" y="13029"/>
                    <a:pt x="7755" y="10629"/>
                    <a:pt x="9551" y="8571"/>
                  </a:cubicBezTo>
                  <a:cubicBezTo>
                    <a:pt x="11348" y="6514"/>
                    <a:pt x="13232" y="4800"/>
                    <a:pt x="14940" y="3429"/>
                  </a:cubicBezTo>
                  <a:cubicBezTo>
                    <a:pt x="16649" y="2057"/>
                    <a:pt x="18183" y="1029"/>
                    <a:pt x="19190" y="514"/>
                  </a:cubicBezTo>
                  <a:cubicBezTo>
                    <a:pt x="20198" y="0"/>
                    <a:pt x="20680" y="0"/>
                    <a:pt x="21030" y="0"/>
                  </a:cubicBezTo>
                  <a:cubicBezTo>
                    <a:pt x="21381" y="0"/>
                    <a:pt x="21600" y="0"/>
                    <a:pt x="21600" y="686"/>
                  </a:cubicBezTo>
                  <a:cubicBezTo>
                    <a:pt x="21600" y="1371"/>
                    <a:pt x="21381" y="2743"/>
                    <a:pt x="21162" y="4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3168650" y="3075074"/>
              <a:ext cx="8318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44" y="18933"/>
                    <a:pt x="4287" y="16267"/>
                    <a:pt x="6348" y="13733"/>
                  </a:cubicBezTo>
                  <a:cubicBezTo>
                    <a:pt x="8409" y="11200"/>
                    <a:pt x="10388" y="8800"/>
                    <a:pt x="12614" y="6667"/>
                  </a:cubicBezTo>
                  <a:cubicBezTo>
                    <a:pt x="14840" y="4533"/>
                    <a:pt x="17313" y="2667"/>
                    <a:pt x="18852" y="1600"/>
                  </a:cubicBezTo>
                  <a:cubicBezTo>
                    <a:pt x="20391" y="533"/>
                    <a:pt x="20995" y="26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4813299" y="2706774"/>
              <a:ext cx="146051" cy="15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8" fill="norm" stroke="1" extrusionOk="0">
                  <a:moveTo>
                    <a:pt x="0" y="4985"/>
                  </a:moveTo>
                  <a:cubicBezTo>
                    <a:pt x="0" y="6369"/>
                    <a:pt x="0" y="7754"/>
                    <a:pt x="783" y="8723"/>
                  </a:cubicBezTo>
                  <a:cubicBezTo>
                    <a:pt x="1565" y="9692"/>
                    <a:pt x="3130" y="10246"/>
                    <a:pt x="5322" y="9692"/>
                  </a:cubicBezTo>
                  <a:cubicBezTo>
                    <a:pt x="7513" y="9138"/>
                    <a:pt x="10330" y="7477"/>
                    <a:pt x="12209" y="5954"/>
                  </a:cubicBezTo>
                  <a:cubicBezTo>
                    <a:pt x="14087" y="4431"/>
                    <a:pt x="15026" y="3046"/>
                    <a:pt x="14870" y="1938"/>
                  </a:cubicBezTo>
                  <a:cubicBezTo>
                    <a:pt x="14713" y="831"/>
                    <a:pt x="13461" y="0"/>
                    <a:pt x="12052" y="0"/>
                  </a:cubicBezTo>
                  <a:cubicBezTo>
                    <a:pt x="10643" y="0"/>
                    <a:pt x="9078" y="831"/>
                    <a:pt x="7200" y="3046"/>
                  </a:cubicBezTo>
                  <a:cubicBezTo>
                    <a:pt x="5322" y="5262"/>
                    <a:pt x="3130" y="8862"/>
                    <a:pt x="2661" y="12462"/>
                  </a:cubicBezTo>
                  <a:cubicBezTo>
                    <a:pt x="2191" y="16062"/>
                    <a:pt x="3443" y="19662"/>
                    <a:pt x="6887" y="20631"/>
                  </a:cubicBezTo>
                  <a:cubicBezTo>
                    <a:pt x="10330" y="21600"/>
                    <a:pt x="15965" y="19938"/>
                    <a:pt x="21600" y="1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5032115" y="2490874"/>
              <a:ext cx="3518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5874" y="0"/>
                  </a:moveTo>
                  <a:cubicBezTo>
                    <a:pt x="3333" y="3471"/>
                    <a:pt x="792" y="6943"/>
                    <a:pt x="156" y="9964"/>
                  </a:cubicBezTo>
                  <a:cubicBezTo>
                    <a:pt x="-479" y="12986"/>
                    <a:pt x="792" y="15557"/>
                    <a:pt x="4603" y="17421"/>
                  </a:cubicBezTo>
                  <a:cubicBezTo>
                    <a:pt x="8415" y="19286"/>
                    <a:pt x="14768" y="20443"/>
                    <a:pt x="211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5105399" y="2675967"/>
              <a:ext cx="120651" cy="164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3" fill="norm" stroke="1" extrusionOk="0">
                  <a:moveTo>
                    <a:pt x="1137" y="7170"/>
                  </a:moveTo>
                  <a:cubicBezTo>
                    <a:pt x="1137" y="8520"/>
                    <a:pt x="1137" y="9870"/>
                    <a:pt x="2084" y="10275"/>
                  </a:cubicBezTo>
                  <a:cubicBezTo>
                    <a:pt x="3032" y="10680"/>
                    <a:pt x="4926" y="10140"/>
                    <a:pt x="6253" y="9195"/>
                  </a:cubicBezTo>
                  <a:cubicBezTo>
                    <a:pt x="7579" y="8250"/>
                    <a:pt x="8337" y="6900"/>
                    <a:pt x="8905" y="5550"/>
                  </a:cubicBezTo>
                  <a:cubicBezTo>
                    <a:pt x="9474" y="4200"/>
                    <a:pt x="9853" y="2850"/>
                    <a:pt x="9284" y="1770"/>
                  </a:cubicBezTo>
                  <a:cubicBezTo>
                    <a:pt x="8716" y="690"/>
                    <a:pt x="7200" y="-120"/>
                    <a:pt x="5874" y="15"/>
                  </a:cubicBezTo>
                  <a:cubicBezTo>
                    <a:pt x="4547" y="150"/>
                    <a:pt x="3411" y="1230"/>
                    <a:pt x="2274" y="3525"/>
                  </a:cubicBezTo>
                  <a:cubicBezTo>
                    <a:pt x="1137" y="5820"/>
                    <a:pt x="0" y="9330"/>
                    <a:pt x="0" y="12435"/>
                  </a:cubicBezTo>
                  <a:cubicBezTo>
                    <a:pt x="0" y="15540"/>
                    <a:pt x="1137" y="18240"/>
                    <a:pt x="2842" y="19725"/>
                  </a:cubicBezTo>
                  <a:cubicBezTo>
                    <a:pt x="4547" y="21210"/>
                    <a:pt x="6821" y="21480"/>
                    <a:pt x="10042" y="19995"/>
                  </a:cubicBezTo>
                  <a:cubicBezTo>
                    <a:pt x="13263" y="18510"/>
                    <a:pt x="17432" y="15270"/>
                    <a:pt x="21600" y="12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5232763" y="2692121"/>
              <a:ext cx="145687" cy="141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0950" fill="norm" stroke="1" extrusionOk="0">
                  <a:moveTo>
                    <a:pt x="885" y="4985"/>
                  </a:moveTo>
                  <a:cubicBezTo>
                    <a:pt x="1198" y="3420"/>
                    <a:pt x="1511" y="1854"/>
                    <a:pt x="1511" y="1854"/>
                  </a:cubicBezTo>
                  <a:cubicBezTo>
                    <a:pt x="1511" y="1854"/>
                    <a:pt x="1198" y="3420"/>
                    <a:pt x="885" y="5924"/>
                  </a:cubicBezTo>
                  <a:cubicBezTo>
                    <a:pt x="572" y="8428"/>
                    <a:pt x="259" y="11872"/>
                    <a:pt x="103" y="14846"/>
                  </a:cubicBezTo>
                  <a:cubicBezTo>
                    <a:pt x="-54" y="17820"/>
                    <a:pt x="-54" y="20324"/>
                    <a:pt x="259" y="20793"/>
                  </a:cubicBezTo>
                  <a:cubicBezTo>
                    <a:pt x="572" y="21263"/>
                    <a:pt x="1198" y="19698"/>
                    <a:pt x="2137" y="17037"/>
                  </a:cubicBezTo>
                  <a:cubicBezTo>
                    <a:pt x="3076" y="14376"/>
                    <a:pt x="4329" y="10620"/>
                    <a:pt x="5268" y="7959"/>
                  </a:cubicBezTo>
                  <a:cubicBezTo>
                    <a:pt x="6207" y="5298"/>
                    <a:pt x="6833" y="3733"/>
                    <a:pt x="7459" y="3889"/>
                  </a:cubicBezTo>
                  <a:cubicBezTo>
                    <a:pt x="8085" y="4046"/>
                    <a:pt x="8711" y="5924"/>
                    <a:pt x="9024" y="8272"/>
                  </a:cubicBezTo>
                  <a:cubicBezTo>
                    <a:pt x="9337" y="10620"/>
                    <a:pt x="9337" y="13437"/>
                    <a:pt x="9494" y="14063"/>
                  </a:cubicBezTo>
                  <a:cubicBezTo>
                    <a:pt x="9650" y="14689"/>
                    <a:pt x="9963" y="13124"/>
                    <a:pt x="11059" y="10463"/>
                  </a:cubicBezTo>
                  <a:cubicBezTo>
                    <a:pt x="12155" y="7802"/>
                    <a:pt x="14033" y="4046"/>
                    <a:pt x="15755" y="2011"/>
                  </a:cubicBezTo>
                  <a:cubicBezTo>
                    <a:pt x="17476" y="-24"/>
                    <a:pt x="19042" y="-337"/>
                    <a:pt x="19981" y="289"/>
                  </a:cubicBezTo>
                  <a:cubicBezTo>
                    <a:pt x="20920" y="915"/>
                    <a:pt x="21233" y="2480"/>
                    <a:pt x="21389" y="6080"/>
                  </a:cubicBezTo>
                  <a:cubicBezTo>
                    <a:pt x="21546" y="9680"/>
                    <a:pt x="21546" y="15315"/>
                    <a:pt x="21546" y="20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5460999" y="2676755"/>
              <a:ext cx="209551" cy="164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11119"/>
                  </a:moveTo>
                  <a:cubicBezTo>
                    <a:pt x="1091" y="11119"/>
                    <a:pt x="2182" y="11119"/>
                    <a:pt x="3491" y="9769"/>
                  </a:cubicBezTo>
                  <a:cubicBezTo>
                    <a:pt x="4800" y="8419"/>
                    <a:pt x="6327" y="5719"/>
                    <a:pt x="6982" y="3694"/>
                  </a:cubicBezTo>
                  <a:cubicBezTo>
                    <a:pt x="7636" y="1669"/>
                    <a:pt x="7418" y="319"/>
                    <a:pt x="6764" y="49"/>
                  </a:cubicBezTo>
                  <a:cubicBezTo>
                    <a:pt x="6109" y="-221"/>
                    <a:pt x="5018" y="589"/>
                    <a:pt x="3818" y="3289"/>
                  </a:cubicBezTo>
                  <a:cubicBezTo>
                    <a:pt x="2618" y="5989"/>
                    <a:pt x="1309" y="10579"/>
                    <a:pt x="655" y="13549"/>
                  </a:cubicBezTo>
                  <a:cubicBezTo>
                    <a:pt x="0" y="16519"/>
                    <a:pt x="0" y="17869"/>
                    <a:pt x="327" y="19084"/>
                  </a:cubicBezTo>
                  <a:cubicBezTo>
                    <a:pt x="655" y="20299"/>
                    <a:pt x="1309" y="21379"/>
                    <a:pt x="3273" y="20569"/>
                  </a:cubicBezTo>
                  <a:cubicBezTo>
                    <a:pt x="5236" y="19759"/>
                    <a:pt x="8509" y="17059"/>
                    <a:pt x="10473" y="15034"/>
                  </a:cubicBezTo>
                  <a:cubicBezTo>
                    <a:pt x="12436" y="13009"/>
                    <a:pt x="13091" y="11659"/>
                    <a:pt x="13527" y="10309"/>
                  </a:cubicBezTo>
                  <a:cubicBezTo>
                    <a:pt x="13964" y="8959"/>
                    <a:pt x="14182" y="7609"/>
                    <a:pt x="14073" y="7744"/>
                  </a:cubicBezTo>
                  <a:cubicBezTo>
                    <a:pt x="13964" y="7879"/>
                    <a:pt x="13527" y="9499"/>
                    <a:pt x="13309" y="10984"/>
                  </a:cubicBezTo>
                  <a:cubicBezTo>
                    <a:pt x="13091" y="12469"/>
                    <a:pt x="13091" y="13819"/>
                    <a:pt x="12982" y="15844"/>
                  </a:cubicBezTo>
                  <a:cubicBezTo>
                    <a:pt x="12873" y="17869"/>
                    <a:pt x="12655" y="20569"/>
                    <a:pt x="12873" y="20974"/>
                  </a:cubicBezTo>
                  <a:cubicBezTo>
                    <a:pt x="13091" y="21379"/>
                    <a:pt x="13745" y="19489"/>
                    <a:pt x="14509" y="17194"/>
                  </a:cubicBezTo>
                  <a:cubicBezTo>
                    <a:pt x="15273" y="14899"/>
                    <a:pt x="16145" y="12199"/>
                    <a:pt x="17127" y="10309"/>
                  </a:cubicBezTo>
                  <a:cubicBezTo>
                    <a:pt x="18109" y="8419"/>
                    <a:pt x="19200" y="7339"/>
                    <a:pt x="19964" y="7474"/>
                  </a:cubicBezTo>
                  <a:cubicBezTo>
                    <a:pt x="20727" y="7609"/>
                    <a:pt x="21164" y="8959"/>
                    <a:pt x="21382" y="10984"/>
                  </a:cubicBezTo>
                  <a:cubicBezTo>
                    <a:pt x="21600" y="13009"/>
                    <a:pt x="21600" y="15709"/>
                    <a:pt x="21600" y="18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5768715" y="2427374"/>
              <a:ext cx="79636" cy="400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24" fill="norm" stroke="1" extrusionOk="0">
                  <a:moveTo>
                    <a:pt x="9449" y="0"/>
                  </a:moveTo>
                  <a:cubicBezTo>
                    <a:pt x="6607" y="3166"/>
                    <a:pt x="3765" y="6333"/>
                    <a:pt x="2060" y="9613"/>
                  </a:cubicBezTo>
                  <a:cubicBezTo>
                    <a:pt x="354" y="12892"/>
                    <a:pt x="-214" y="16285"/>
                    <a:pt x="70" y="18264"/>
                  </a:cubicBezTo>
                  <a:cubicBezTo>
                    <a:pt x="354" y="20243"/>
                    <a:pt x="1491" y="20808"/>
                    <a:pt x="3481" y="21148"/>
                  </a:cubicBezTo>
                  <a:cubicBezTo>
                    <a:pt x="5470" y="21487"/>
                    <a:pt x="8312" y="21600"/>
                    <a:pt x="11439" y="20978"/>
                  </a:cubicBezTo>
                  <a:cubicBezTo>
                    <a:pt x="14565" y="20356"/>
                    <a:pt x="17975" y="18999"/>
                    <a:pt x="21386" y="176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5751481" y="2643274"/>
              <a:ext cx="134969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9086" y="21600"/>
                  </a:moveTo>
                  <a:cubicBezTo>
                    <a:pt x="5159" y="18982"/>
                    <a:pt x="1232" y="16364"/>
                    <a:pt x="250" y="14073"/>
                  </a:cubicBezTo>
                  <a:cubicBezTo>
                    <a:pt x="-732" y="11782"/>
                    <a:pt x="1232" y="9818"/>
                    <a:pt x="5159" y="7527"/>
                  </a:cubicBezTo>
                  <a:cubicBezTo>
                    <a:pt x="9086" y="5236"/>
                    <a:pt x="14977" y="2618"/>
                    <a:pt x="208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6471135" y="2610815"/>
              <a:ext cx="240816" cy="21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053" fill="norm" stroke="1" extrusionOk="0">
                  <a:moveTo>
                    <a:pt x="1647" y="3154"/>
                  </a:moveTo>
                  <a:cubicBezTo>
                    <a:pt x="708" y="2126"/>
                    <a:pt x="-231" y="1097"/>
                    <a:pt x="51" y="480"/>
                  </a:cubicBezTo>
                  <a:cubicBezTo>
                    <a:pt x="332" y="-137"/>
                    <a:pt x="1835" y="-343"/>
                    <a:pt x="3526" y="994"/>
                  </a:cubicBezTo>
                  <a:cubicBezTo>
                    <a:pt x="5216" y="2331"/>
                    <a:pt x="7094" y="5211"/>
                    <a:pt x="7752" y="8194"/>
                  </a:cubicBezTo>
                  <a:cubicBezTo>
                    <a:pt x="8409" y="11177"/>
                    <a:pt x="7846" y="14263"/>
                    <a:pt x="7188" y="16320"/>
                  </a:cubicBezTo>
                  <a:cubicBezTo>
                    <a:pt x="6531" y="18377"/>
                    <a:pt x="5779" y="19406"/>
                    <a:pt x="4746" y="20126"/>
                  </a:cubicBezTo>
                  <a:cubicBezTo>
                    <a:pt x="3713" y="20846"/>
                    <a:pt x="2399" y="21257"/>
                    <a:pt x="1647" y="20948"/>
                  </a:cubicBezTo>
                  <a:cubicBezTo>
                    <a:pt x="896" y="20640"/>
                    <a:pt x="708" y="19611"/>
                    <a:pt x="1835" y="17143"/>
                  </a:cubicBezTo>
                  <a:cubicBezTo>
                    <a:pt x="2962" y="14674"/>
                    <a:pt x="5404" y="10766"/>
                    <a:pt x="7564" y="8091"/>
                  </a:cubicBezTo>
                  <a:cubicBezTo>
                    <a:pt x="9724" y="5417"/>
                    <a:pt x="11602" y="3977"/>
                    <a:pt x="12823" y="2846"/>
                  </a:cubicBezTo>
                  <a:cubicBezTo>
                    <a:pt x="14044" y="1714"/>
                    <a:pt x="14607" y="891"/>
                    <a:pt x="14513" y="891"/>
                  </a:cubicBezTo>
                  <a:cubicBezTo>
                    <a:pt x="14419" y="891"/>
                    <a:pt x="13668" y="1714"/>
                    <a:pt x="12917" y="3360"/>
                  </a:cubicBezTo>
                  <a:cubicBezTo>
                    <a:pt x="12166" y="5006"/>
                    <a:pt x="11414" y="7474"/>
                    <a:pt x="11039" y="9428"/>
                  </a:cubicBezTo>
                  <a:cubicBezTo>
                    <a:pt x="10663" y="11383"/>
                    <a:pt x="10663" y="12823"/>
                    <a:pt x="11790" y="13748"/>
                  </a:cubicBezTo>
                  <a:cubicBezTo>
                    <a:pt x="12917" y="14674"/>
                    <a:pt x="15171" y="15086"/>
                    <a:pt x="16955" y="14983"/>
                  </a:cubicBezTo>
                  <a:cubicBezTo>
                    <a:pt x="18739" y="14880"/>
                    <a:pt x="20054" y="14263"/>
                    <a:pt x="21369" y="13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6866858" y="2561672"/>
              <a:ext cx="111793" cy="191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94" fill="norm" stroke="1" extrusionOk="0">
                  <a:moveTo>
                    <a:pt x="21126" y="2030"/>
                  </a:moveTo>
                  <a:cubicBezTo>
                    <a:pt x="19526" y="1081"/>
                    <a:pt x="17926" y="131"/>
                    <a:pt x="16326" y="13"/>
                  </a:cubicBezTo>
                  <a:cubicBezTo>
                    <a:pt x="14726" y="-106"/>
                    <a:pt x="13126" y="606"/>
                    <a:pt x="10326" y="3217"/>
                  </a:cubicBezTo>
                  <a:cubicBezTo>
                    <a:pt x="7526" y="5828"/>
                    <a:pt x="3526" y="10338"/>
                    <a:pt x="1526" y="13305"/>
                  </a:cubicBezTo>
                  <a:cubicBezTo>
                    <a:pt x="-474" y="16272"/>
                    <a:pt x="-474" y="17696"/>
                    <a:pt x="1326" y="19002"/>
                  </a:cubicBezTo>
                  <a:cubicBezTo>
                    <a:pt x="3126" y="20307"/>
                    <a:pt x="6726" y="21494"/>
                    <a:pt x="10126" y="21494"/>
                  </a:cubicBezTo>
                  <a:cubicBezTo>
                    <a:pt x="13526" y="21494"/>
                    <a:pt x="16726" y="20307"/>
                    <a:pt x="19926" y="19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6896100" y="2636924"/>
              <a:ext cx="139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6000"/>
                    <a:pt x="11127" y="10400"/>
                    <a:pt x="14727" y="6800"/>
                  </a:cubicBezTo>
                  <a:cubicBezTo>
                    <a:pt x="18327" y="3200"/>
                    <a:pt x="19964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7169150" y="2447375"/>
              <a:ext cx="154122" cy="323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15" fill="norm" stroke="1" extrusionOk="0">
                  <a:moveTo>
                    <a:pt x="11384" y="5828"/>
                  </a:moveTo>
                  <a:cubicBezTo>
                    <a:pt x="9924" y="8072"/>
                    <a:pt x="8465" y="10316"/>
                    <a:pt x="7735" y="12560"/>
                  </a:cubicBezTo>
                  <a:cubicBezTo>
                    <a:pt x="7005" y="14805"/>
                    <a:pt x="7005" y="17049"/>
                    <a:pt x="6859" y="18521"/>
                  </a:cubicBezTo>
                  <a:cubicBezTo>
                    <a:pt x="6714" y="19994"/>
                    <a:pt x="6422" y="20695"/>
                    <a:pt x="6276" y="20695"/>
                  </a:cubicBezTo>
                  <a:cubicBezTo>
                    <a:pt x="6130" y="20695"/>
                    <a:pt x="6130" y="19994"/>
                    <a:pt x="6422" y="17049"/>
                  </a:cubicBezTo>
                  <a:cubicBezTo>
                    <a:pt x="6714" y="14103"/>
                    <a:pt x="7297" y="8914"/>
                    <a:pt x="8027" y="5898"/>
                  </a:cubicBezTo>
                  <a:cubicBezTo>
                    <a:pt x="8757" y="2882"/>
                    <a:pt x="9632" y="2041"/>
                    <a:pt x="10508" y="1340"/>
                  </a:cubicBezTo>
                  <a:cubicBezTo>
                    <a:pt x="11384" y="638"/>
                    <a:pt x="12259" y="77"/>
                    <a:pt x="13281" y="7"/>
                  </a:cubicBezTo>
                  <a:cubicBezTo>
                    <a:pt x="14303" y="-63"/>
                    <a:pt x="15470" y="358"/>
                    <a:pt x="17076" y="2462"/>
                  </a:cubicBezTo>
                  <a:cubicBezTo>
                    <a:pt x="18681" y="4566"/>
                    <a:pt x="20724" y="8353"/>
                    <a:pt x="21162" y="11438"/>
                  </a:cubicBezTo>
                  <a:cubicBezTo>
                    <a:pt x="21600" y="14524"/>
                    <a:pt x="20432" y="16908"/>
                    <a:pt x="18389" y="18592"/>
                  </a:cubicBezTo>
                  <a:cubicBezTo>
                    <a:pt x="16346" y="20275"/>
                    <a:pt x="13427" y="21256"/>
                    <a:pt x="10216" y="21397"/>
                  </a:cubicBezTo>
                  <a:cubicBezTo>
                    <a:pt x="7005" y="21537"/>
                    <a:pt x="3503" y="20836"/>
                    <a:pt x="0" y="20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8033560" y="2574367"/>
              <a:ext cx="94440" cy="24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518" fill="norm" stroke="1" extrusionOk="0">
                  <a:moveTo>
                    <a:pt x="20951" y="3795"/>
                  </a:moveTo>
                  <a:cubicBezTo>
                    <a:pt x="20951" y="2872"/>
                    <a:pt x="20951" y="1949"/>
                    <a:pt x="20012" y="1210"/>
                  </a:cubicBezTo>
                  <a:cubicBezTo>
                    <a:pt x="19073" y="472"/>
                    <a:pt x="17194" y="-82"/>
                    <a:pt x="14142" y="10"/>
                  </a:cubicBezTo>
                  <a:cubicBezTo>
                    <a:pt x="11090" y="103"/>
                    <a:pt x="6864" y="841"/>
                    <a:pt x="4047" y="2133"/>
                  </a:cubicBezTo>
                  <a:cubicBezTo>
                    <a:pt x="1229" y="3426"/>
                    <a:pt x="-179" y="5272"/>
                    <a:pt x="2168" y="7764"/>
                  </a:cubicBezTo>
                  <a:cubicBezTo>
                    <a:pt x="4516" y="10256"/>
                    <a:pt x="10621" y="13395"/>
                    <a:pt x="14142" y="15426"/>
                  </a:cubicBezTo>
                  <a:cubicBezTo>
                    <a:pt x="17664" y="17456"/>
                    <a:pt x="18603" y="18380"/>
                    <a:pt x="18368" y="19210"/>
                  </a:cubicBezTo>
                  <a:cubicBezTo>
                    <a:pt x="18134" y="20041"/>
                    <a:pt x="16725" y="20780"/>
                    <a:pt x="14847" y="21149"/>
                  </a:cubicBezTo>
                  <a:cubicBezTo>
                    <a:pt x="12968" y="21518"/>
                    <a:pt x="10621" y="21518"/>
                    <a:pt x="8273" y="21518"/>
                  </a:cubicBezTo>
                  <a:cubicBezTo>
                    <a:pt x="5925" y="21518"/>
                    <a:pt x="3577" y="21518"/>
                    <a:pt x="1934" y="21056"/>
                  </a:cubicBezTo>
                  <a:cubicBezTo>
                    <a:pt x="290" y="20595"/>
                    <a:pt x="-649" y="19672"/>
                    <a:pt x="525" y="18656"/>
                  </a:cubicBezTo>
                  <a:cubicBezTo>
                    <a:pt x="1699" y="17641"/>
                    <a:pt x="4986" y="16533"/>
                    <a:pt x="8273" y="15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8154489" y="2502444"/>
              <a:ext cx="430712" cy="31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33" fill="norm" stroke="1" extrusionOk="0">
                  <a:moveTo>
                    <a:pt x="899" y="11234"/>
                  </a:moveTo>
                  <a:cubicBezTo>
                    <a:pt x="1217" y="10661"/>
                    <a:pt x="1534" y="10089"/>
                    <a:pt x="1534" y="10161"/>
                  </a:cubicBezTo>
                  <a:cubicBezTo>
                    <a:pt x="1534" y="10232"/>
                    <a:pt x="1217" y="10948"/>
                    <a:pt x="899" y="12020"/>
                  </a:cubicBezTo>
                  <a:cubicBezTo>
                    <a:pt x="581" y="13093"/>
                    <a:pt x="264" y="14524"/>
                    <a:pt x="105" y="15811"/>
                  </a:cubicBezTo>
                  <a:cubicBezTo>
                    <a:pt x="-54" y="17099"/>
                    <a:pt x="-54" y="18243"/>
                    <a:pt x="264" y="18672"/>
                  </a:cubicBezTo>
                  <a:cubicBezTo>
                    <a:pt x="581" y="19101"/>
                    <a:pt x="1217" y="18815"/>
                    <a:pt x="1746" y="18458"/>
                  </a:cubicBezTo>
                  <a:cubicBezTo>
                    <a:pt x="2275" y="18100"/>
                    <a:pt x="2699" y="17671"/>
                    <a:pt x="3122" y="17170"/>
                  </a:cubicBezTo>
                  <a:cubicBezTo>
                    <a:pt x="3546" y="16669"/>
                    <a:pt x="3970" y="16097"/>
                    <a:pt x="4287" y="16455"/>
                  </a:cubicBezTo>
                  <a:cubicBezTo>
                    <a:pt x="4605" y="16812"/>
                    <a:pt x="4817" y="18100"/>
                    <a:pt x="5187" y="18601"/>
                  </a:cubicBezTo>
                  <a:cubicBezTo>
                    <a:pt x="5558" y="19101"/>
                    <a:pt x="6087" y="18815"/>
                    <a:pt x="6775" y="17957"/>
                  </a:cubicBezTo>
                  <a:cubicBezTo>
                    <a:pt x="7464" y="17099"/>
                    <a:pt x="8311" y="15668"/>
                    <a:pt x="9052" y="14309"/>
                  </a:cubicBezTo>
                  <a:cubicBezTo>
                    <a:pt x="9793" y="12950"/>
                    <a:pt x="10428" y="11663"/>
                    <a:pt x="10905" y="11305"/>
                  </a:cubicBezTo>
                  <a:cubicBezTo>
                    <a:pt x="11381" y="10948"/>
                    <a:pt x="11699" y="11520"/>
                    <a:pt x="11593" y="11877"/>
                  </a:cubicBezTo>
                  <a:cubicBezTo>
                    <a:pt x="11487" y="12235"/>
                    <a:pt x="10958" y="12378"/>
                    <a:pt x="10322" y="13093"/>
                  </a:cubicBezTo>
                  <a:cubicBezTo>
                    <a:pt x="9687" y="13808"/>
                    <a:pt x="8946" y="15096"/>
                    <a:pt x="8522" y="16169"/>
                  </a:cubicBezTo>
                  <a:cubicBezTo>
                    <a:pt x="8099" y="17242"/>
                    <a:pt x="7993" y="18100"/>
                    <a:pt x="8152" y="18744"/>
                  </a:cubicBezTo>
                  <a:cubicBezTo>
                    <a:pt x="8311" y="19387"/>
                    <a:pt x="8734" y="19816"/>
                    <a:pt x="9211" y="20031"/>
                  </a:cubicBezTo>
                  <a:cubicBezTo>
                    <a:pt x="9687" y="20246"/>
                    <a:pt x="10217" y="20246"/>
                    <a:pt x="11540" y="18815"/>
                  </a:cubicBezTo>
                  <a:cubicBezTo>
                    <a:pt x="12864" y="17385"/>
                    <a:pt x="14981" y="14524"/>
                    <a:pt x="16517" y="11448"/>
                  </a:cubicBezTo>
                  <a:cubicBezTo>
                    <a:pt x="18052" y="8373"/>
                    <a:pt x="19005" y="5083"/>
                    <a:pt x="19481" y="3008"/>
                  </a:cubicBezTo>
                  <a:cubicBezTo>
                    <a:pt x="19958" y="934"/>
                    <a:pt x="19958" y="76"/>
                    <a:pt x="19746" y="5"/>
                  </a:cubicBezTo>
                  <a:cubicBezTo>
                    <a:pt x="19534" y="-67"/>
                    <a:pt x="19111" y="648"/>
                    <a:pt x="18581" y="2794"/>
                  </a:cubicBezTo>
                  <a:cubicBezTo>
                    <a:pt x="18052" y="4940"/>
                    <a:pt x="17417" y="8516"/>
                    <a:pt x="16940" y="11377"/>
                  </a:cubicBezTo>
                  <a:cubicBezTo>
                    <a:pt x="16464" y="14238"/>
                    <a:pt x="16146" y="16383"/>
                    <a:pt x="15987" y="17814"/>
                  </a:cubicBezTo>
                  <a:cubicBezTo>
                    <a:pt x="15828" y="19244"/>
                    <a:pt x="15828" y="19959"/>
                    <a:pt x="16040" y="20031"/>
                  </a:cubicBezTo>
                  <a:cubicBezTo>
                    <a:pt x="16252" y="20103"/>
                    <a:pt x="16675" y="19530"/>
                    <a:pt x="17046" y="18958"/>
                  </a:cubicBezTo>
                  <a:cubicBezTo>
                    <a:pt x="17417" y="18386"/>
                    <a:pt x="17734" y="17814"/>
                    <a:pt x="18211" y="17313"/>
                  </a:cubicBezTo>
                  <a:cubicBezTo>
                    <a:pt x="18687" y="16812"/>
                    <a:pt x="19322" y="16383"/>
                    <a:pt x="19905" y="16741"/>
                  </a:cubicBezTo>
                  <a:cubicBezTo>
                    <a:pt x="20487" y="17099"/>
                    <a:pt x="21017" y="18243"/>
                    <a:pt x="21281" y="19173"/>
                  </a:cubicBezTo>
                  <a:cubicBezTo>
                    <a:pt x="21546" y="20103"/>
                    <a:pt x="21546" y="20818"/>
                    <a:pt x="21546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9279778" y="2497224"/>
              <a:ext cx="666655" cy="349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04" fill="norm" stroke="1" extrusionOk="0">
                  <a:moveTo>
                    <a:pt x="5032" y="0"/>
                  </a:moveTo>
                  <a:cubicBezTo>
                    <a:pt x="4283" y="3513"/>
                    <a:pt x="3533" y="7027"/>
                    <a:pt x="3090" y="10084"/>
                  </a:cubicBezTo>
                  <a:cubicBezTo>
                    <a:pt x="2648" y="13142"/>
                    <a:pt x="2511" y="15745"/>
                    <a:pt x="2443" y="17371"/>
                  </a:cubicBezTo>
                  <a:cubicBezTo>
                    <a:pt x="2375" y="18998"/>
                    <a:pt x="2375" y="19648"/>
                    <a:pt x="2511" y="20169"/>
                  </a:cubicBezTo>
                  <a:cubicBezTo>
                    <a:pt x="2648" y="20689"/>
                    <a:pt x="2920" y="21080"/>
                    <a:pt x="3159" y="21014"/>
                  </a:cubicBezTo>
                  <a:cubicBezTo>
                    <a:pt x="3397" y="20949"/>
                    <a:pt x="3601" y="20429"/>
                    <a:pt x="3670" y="19843"/>
                  </a:cubicBezTo>
                  <a:cubicBezTo>
                    <a:pt x="3738" y="19258"/>
                    <a:pt x="3670" y="18607"/>
                    <a:pt x="3193" y="17892"/>
                  </a:cubicBezTo>
                  <a:cubicBezTo>
                    <a:pt x="2716" y="17176"/>
                    <a:pt x="1830" y="16395"/>
                    <a:pt x="1183" y="16005"/>
                  </a:cubicBezTo>
                  <a:cubicBezTo>
                    <a:pt x="535" y="15614"/>
                    <a:pt x="126" y="15614"/>
                    <a:pt x="24" y="15354"/>
                  </a:cubicBezTo>
                  <a:cubicBezTo>
                    <a:pt x="-78" y="15094"/>
                    <a:pt x="126" y="14573"/>
                    <a:pt x="1012" y="13272"/>
                  </a:cubicBezTo>
                  <a:cubicBezTo>
                    <a:pt x="1898" y="11971"/>
                    <a:pt x="3465" y="9889"/>
                    <a:pt x="4590" y="8263"/>
                  </a:cubicBezTo>
                  <a:cubicBezTo>
                    <a:pt x="5714" y="6636"/>
                    <a:pt x="6395" y="5465"/>
                    <a:pt x="7008" y="4424"/>
                  </a:cubicBezTo>
                  <a:cubicBezTo>
                    <a:pt x="7622" y="3383"/>
                    <a:pt x="8167" y="2472"/>
                    <a:pt x="8371" y="2407"/>
                  </a:cubicBezTo>
                  <a:cubicBezTo>
                    <a:pt x="8576" y="2342"/>
                    <a:pt x="8439" y="3123"/>
                    <a:pt x="8099" y="5855"/>
                  </a:cubicBezTo>
                  <a:cubicBezTo>
                    <a:pt x="7758" y="8588"/>
                    <a:pt x="7213" y="13272"/>
                    <a:pt x="6872" y="15940"/>
                  </a:cubicBezTo>
                  <a:cubicBezTo>
                    <a:pt x="6531" y="18607"/>
                    <a:pt x="6395" y="19258"/>
                    <a:pt x="6293" y="19908"/>
                  </a:cubicBezTo>
                  <a:cubicBezTo>
                    <a:pt x="6191" y="20559"/>
                    <a:pt x="6123" y="21210"/>
                    <a:pt x="6157" y="21145"/>
                  </a:cubicBezTo>
                  <a:cubicBezTo>
                    <a:pt x="6191" y="21080"/>
                    <a:pt x="6327" y="20299"/>
                    <a:pt x="6566" y="19518"/>
                  </a:cubicBezTo>
                  <a:cubicBezTo>
                    <a:pt x="6804" y="18737"/>
                    <a:pt x="7145" y="17957"/>
                    <a:pt x="7451" y="17957"/>
                  </a:cubicBezTo>
                  <a:cubicBezTo>
                    <a:pt x="7758" y="17957"/>
                    <a:pt x="8031" y="18737"/>
                    <a:pt x="8269" y="19388"/>
                  </a:cubicBezTo>
                  <a:cubicBezTo>
                    <a:pt x="8507" y="20039"/>
                    <a:pt x="8712" y="20559"/>
                    <a:pt x="8984" y="20949"/>
                  </a:cubicBezTo>
                  <a:cubicBezTo>
                    <a:pt x="9257" y="21340"/>
                    <a:pt x="9598" y="21600"/>
                    <a:pt x="10143" y="21470"/>
                  </a:cubicBezTo>
                  <a:cubicBezTo>
                    <a:pt x="10688" y="21340"/>
                    <a:pt x="11437" y="20819"/>
                    <a:pt x="12119" y="20039"/>
                  </a:cubicBezTo>
                  <a:cubicBezTo>
                    <a:pt x="12800" y="19258"/>
                    <a:pt x="13413" y="18217"/>
                    <a:pt x="13788" y="17241"/>
                  </a:cubicBezTo>
                  <a:cubicBezTo>
                    <a:pt x="14163" y="16265"/>
                    <a:pt x="14299" y="15354"/>
                    <a:pt x="14197" y="14964"/>
                  </a:cubicBezTo>
                  <a:cubicBezTo>
                    <a:pt x="14095" y="14573"/>
                    <a:pt x="13754" y="14704"/>
                    <a:pt x="13448" y="15029"/>
                  </a:cubicBezTo>
                  <a:cubicBezTo>
                    <a:pt x="13141" y="15354"/>
                    <a:pt x="12868" y="15875"/>
                    <a:pt x="12664" y="16460"/>
                  </a:cubicBezTo>
                  <a:cubicBezTo>
                    <a:pt x="12460" y="17046"/>
                    <a:pt x="12323" y="17696"/>
                    <a:pt x="12221" y="18347"/>
                  </a:cubicBezTo>
                  <a:cubicBezTo>
                    <a:pt x="12119" y="18998"/>
                    <a:pt x="12051" y="19648"/>
                    <a:pt x="12153" y="20169"/>
                  </a:cubicBezTo>
                  <a:cubicBezTo>
                    <a:pt x="12255" y="20689"/>
                    <a:pt x="12528" y="21080"/>
                    <a:pt x="13141" y="21014"/>
                  </a:cubicBezTo>
                  <a:cubicBezTo>
                    <a:pt x="13754" y="20949"/>
                    <a:pt x="14708" y="20429"/>
                    <a:pt x="15696" y="18802"/>
                  </a:cubicBezTo>
                  <a:cubicBezTo>
                    <a:pt x="16684" y="17176"/>
                    <a:pt x="17706" y="14443"/>
                    <a:pt x="18660" y="11451"/>
                  </a:cubicBezTo>
                  <a:cubicBezTo>
                    <a:pt x="19614" y="8458"/>
                    <a:pt x="20500" y="5205"/>
                    <a:pt x="20977" y="3253"/>
                  </a:cubicBezTo>
                  <a:cubicBezTo>
                    <a:pt x="21454" y="1301"/>
                    <a:pt x="21522" y="651"/>
                    <a:pt x="21420" y="520"/>
                  </a:cubicBezTo>
                  <a:cubicBezTo>
                    <a:pt x="21318" y="390"/>
                    <a:pt x="21045" y="781"/>
                    <a:pt x="20500" y="2798"/>
                  </a:cubicBezTo>
                  <a:cubicBezTo>
                    <a:pt x="19955" y="4814"/>
                    <a:pt x="19137" y="8458"/>
                    <a:pt x="18660" y="11386"/>
                  </a:cubicBezTo>
                  <a:cubicBezTo>
                    <a:pt x="18183" y="14313"/>
                    <a:pt x="18047" y="16525"/>
                    <a:pt x="18047" y="17957"/>
                  </a:cubicBezTo>
                  <a:cubicBezTo>
                    <a:pt x="18047" y="19388"/>
                    <a:pt x="18183" y="20039"/>
                    <a:pt x="18456" y="20364"/>
                  </a:cubicBezTo>
                  <a:cubicBezTo>
                    <a:pt x="18728" y="20689"/>
                    <a:pt x="19137" y="20689"/>
                    <a:pt x="19512" y="19973"/>
                  </a:cubicBezTo>
                  <a:cubicBezTo>
                    <a:pt x="19887" y="19258"/>
                    <a:pt x="20227" y="17827"/>
                    <a:pt x="20568" y="16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9845315" y="2675024"/>
              <a:ext cx="13688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600" fill="norm" stroke="1" extrusionOk="0">
                  <a:moveTo>
                    <a:pt x="7309" y="21600"/>
                  </a:moveTo>
                  <a:cubicBezTo>
                    <a:pt x="5697" y="19440"/>
                    <a:pt x="4085" y="17280"/>
                    <a:pt x="2473" y="15120"/>
                  </a:cubicBezTo>
                  <a:cubicBezTo>
                    <a:pt x="861" y="12960"/>
                    <a:pt x="-751" y="10800"/>
                    <a:pt x="377" y="9360"/>
                  </a:cubicBezTo>
                  <a:cubicBezTo>
                    <a:pt x="1506" y="7920"/>
                    <a:pt x="5374" y="7200"/>
                    <a:pt x="9243" y="5760"/>
                  </a:cubicBezTo>
                  <a:cubicBezTo>
                    <a:pt x="13112" y="4320"/>
                    <a:pt x="16980" y="2160"/>
                    <a:pt x="208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10121900" y="2694074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0096500" y="2827424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2146300" y="3671974"/>
              <a:ext cx="317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2165350" y="3576724"/>
              <a:ext cx="254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2273299" y="3589424"/>
              <a:ext cx="8245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1600" fill="norm" stroke="1" extrusionOk="0">
                  <a:moveTo>
                    <a:pt x="3161" y="0"/>
                  </a:moveTo>
                  <a:cubicBezTo>
                    <a:pt x="8956" y="2080"/>
                    <a:pt x="14751" y="4160"/>
                    <a:pt x="17912" y="6480"/>
                  </a:cubicBezTo>
                  <a:cubicBezTo>
                    <a:pt x="21073" y="8800"/>
                    <a:pt x="21600" y="11360"/>
                    <a:pt x="18176" y="13920"/>
                  </a:cubicBezTo>
                  <a:cubicBezTo>
                    <a:pt x="14751" y="16480"/>
                    <a:pt x="7376" y="190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1972685" y="3642905"/>
              <a:ext cx="154566" cy="238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60" fill="norm" stroke="1" extrusionOk="0">
                  <a:moveTo>
                    <a:pt x="7304" y="2034"/>
                  </a:moveTo>
                  <a:cubicBezTo>
                    <a:pt x="5553" y="897"/>
                    <a:pt x="3801" y="-240"/>
                    <a:pt x="2634" y="44"/>
                  </a:cubicBezTo>
                  <a:cubicBezTo>
                    <a:pt x="1466" y="328"/>
                    <a:pt x="883" y="2034"/>
                    <a:pt x="445" y="4497"/>
                  </a:cubicBezTo>
                  <a:cubicBezTo>
                    <a:pt x="7" y="6960"/>
                    <a:pt x="-285" y="10181"/>
                    <a:pt x="445" y="12834"/>
                  </a:cubicBezTo>
                  <a:cubicBezTo>
                    <a:pt x="1174" y="15486"/>
                    <a:pt x="2926" y="17571"/>
                    <a:pt x="6574" y="18897"/>
                  </a:cubicBezTo>
                  <a:cubicBezTo>
                    <a:pt x="10223" y="20223"/>
                    <a:pt x="15769" y="20792"/>
                    <a:pt x="21315" y="21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2965450" y="3478690"/>
              <a:ext cx="92944" cy="47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440" fill="norm" stroke="1" extrusionOk="0">
                  <a:moveTo>
                    <a:pt x="0" y="5808"/>
                  </a:moveTo>
                  <a:cubicBezTo>
                    <a:pt x="470" y="8082"/>
                    <a:pt x="939" y="10356"/>
                    <a:pt x="1878" y="12677"/>
                  </a:cubicBezTo>
                  <a:cubicBezTo>
                    <a:pt x="2817" y="14998"/>
                    <a:pt x="4226" y="17366"/>
                    <a:pt x="5165" y="18977"/>
                  </a:cubicBezTo>
                  <a:cubicBezTo>
                    <a:pt x="6104" y="20587"/>
                    <a:pt x="6574" y="21440"/>
                    <a:pt x="6809" y="21440"/>
                  </a:cubicBezTo>
                  <a:cubicBezTo>
                    <a:pt x="7043" y="21440"/>
                    <a:pt x="7043" y="20587"/>
                    <a:pt x="6104" y="18598"/>
                  </a:cubicBezTo>
                  <a:cubicBezTo>
                    <a:pt x="5165" y="16608"/>
                    <a:pt x="3287" y="13482"/>
                    <a:pt x="2583" y="10498"/>
                  </a:cubicBezTo>
                  <a:cubicBezTo>
                    <a:pt x="1878" y="7514"/>
                    <a:pt x="2348" y="4672"/>
                    <a:pt x="3991" y="2872"/>
                  </a:cubicBezTo>
                  <a:cubicBezTo>
                    <a:pt x="5635" y="1072"/>
                    <a:pt x="8452" y="314"/>
                    <a:pt x="10800" y="77"/>
                  </a:cubicBezTo>
                  <a:cubicBezTo>
                    <a:pt x="13148" y="-160"/>
                    <a:pt x="15026" y="124"/>
                    <a:pt x="17139" y="1261"/>
                  </a:cubicBezTo>
                  <a:cubicBezTo>
                    <a:pt x="19252" y="2398"/>
                    <a:pt x="21600" y="4387"/>
                    <a:pt x="20191" y="6045"/>
                  </a:cubicBezTo>
                  <a:cubicBezTo>
                    <a:pt x="18783" y="7703"/>
                    <a:pt x="13617" y="9029"/>
                    <a:pt x="9626" y="9787"/>
                  </a:cubicBezTo>
                  <a:cubicBezTo>
                    <a:pt x="5635" y="10545"/>
                    <a:pt x="2817" y="10735"/>
                    <a:pt x="0" y="10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3060700" y="3678324"/>
              <a:ext cx="120650" cy="200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7503"/>
                  </a:moveTo>
                  <a:cubicBezTo>
                    <a:pt x="1516" y="6821"/>
                    <a:pt x="3032" y="6139"/>
                    <a:pt x="4737" y="6707"/>
                  </a:cubicBezTo>
                  <a:cubicBezTo>
                    <a:pt x="6442" y="7276"/>
                    <a:pt x="8337" y="9095"/>
                    <a:pt x="9663" y="11368"/>
                  </a:cubicBezTo>
                  <a:cubicBezTo>
                    <a:pt x="10989" y="13642"/>
                    <a:pt x="11747" y="16371"/>
                    <a:pt x="11558" y="18303"/>
                  </a:cubicBezTo>
                  <a:cubicBezTo>
                    <a:pt x="11368" y="20236"/>
                    <a:pt x="10232" y="21373"/>
                    <a:pt x="9095" y="21486"/>
                  </a:cubicBezTo>
                  <a:cubicBezTo>
                    <a:pt x="7958" y="21600"/>
                    <a:pt x="6821" y="20691"/>
                    <a:pt x="7011" y="17621"/>
                  </a:cubicBezTo>
                  <a:cubicBezTo>
                    <a:pt x="7200" y="14552"/>
                    <a:pt x="8716" y="9322"/>
                    <a:pt x="10232" y="6025"/>
                  </a:cubicBezTo>
                  <a:cubicBezTo>
                    <a:pt x="11747" y="2728"/>
                    <a:pt x="13263" y="1364"/>
                    <a:pt x="15158" y="682"/>
                  </a:cubicBezTo>
                  <a:cubicBezTo>
                    <a:pt x="17053" y="0"/>
                    <a:pt x="1932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3354687" y="3525874"/>
              <a:ext cx="112413" cy="34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71" fill="norm" stroke="1" extrusionOk="0">
                  <a:moveTo>
                    <a:pt x="20043" y="401"/>
                  </a:moveTo>
                  <a:cubicBezTo>
                    <a:pt x="17243" y="136"/>
                    <a:pt x="14443" y="-129"/>
                    <a:pt x="12243" y="70"/>
                  </a:cubicBezTo>
                  <a:cubicBezTo>
                    <a:pt x="10043" y="269"/>
                    <a:pt x="8443" y="931"/>
                    <a:pt x="6043" y="3118"/>
                  </a:cubicBezTo>
                  <a:cubicBezTo>
                    <a:pt x="3643" y="5304"/>
                    <a:pt x="443" y="9015"/>
                    <a:pt x="43" y="12062"/>
                  </a:cubicBezTo>
                  <a:cubicBezTo>
                    <a:pt x="-357" y="15110"/>
                    <a:pt x="2043" y="17496"/>
                    <a:pt x="6043" y="18953"/>
                  </a:cubicBezTo>
                  <a:cubicBezTo>
                    <a:pt x="10043" y="20411"/>
                    <a:pt x="15643" y="20941"/>
                    <a:pt x="21243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3562350" y="3530321"/>
              <a:ext cx="103803" cy="321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48" fill="norm" stroke="1" extrusionOk="0">
                  <a:moveTo>
                    <a:pt x="6480" y="4366"/>
                  </a:moveTo>
                  <a:cubicBezTo>
                    <a:pt x="4320" y="6060"/>
                    <a:pt x="2160" y="7754"/>
                    <a:pt x="1080" y="10013"/>
                  </a:cubicBezTo>
                  <a:cubicBezTo>
                    <a:pt x="0" y="12272"/>
                    <a:pt x="0" y="15095"/>
                    <a:pt x="0" y="16860"/>
                  </a:cubicBezTo>
                  <a:cubicBezTo>
                    <a:pt x="0" y="18624"/>
                    <a:pt x="0" y="19330"/>
                    <a:pt x="216" y="20036"/>
                  </a:cubicBezTo>
                  <a:cubicBezTo>
                    <a:pt x="432" y="20742"/>
                    <a:pt x="864" y="21448"/>
                    <a:pt x="1296" y="21448"/>
                  </a:cubicBezTo>
                  <a:cubicBezTo>
                    <a:pt x="1728" y="21448"/>
                    <a:pt x="2160" y="20742"/>
                    <a:pt x="2592" y="17777"/>
                  </a:cubicBezTo>
                  <a:cubicBezTo>
                    <a:pt x="3024" y="14813"/>
                    <a:pt x="3456" y="9589"/>
                    <a:pt x="3888" y="6554"/>
                  </a:cubicBezTo>
                  <a:cubicBezTo>
                    <a:pt x="4320" y="3519"/>
                    <a:pt x="4752" y="2672"/>
                    <a:pt x="5400" y="1895"/>
                  </a:cubicBezTo>
                  <a:cubicBezTo>
                    <a:pt x="6048" y="1119"/>
                    <a:pt x="6912" y="413"/>
                    <a:pt x="8424" y="130"/>
                  </a:cubicBezTo>
                  <a:cubicBezTo>
                    <a:pt x="9936" y="-152"/>
                    <a:pt x="12096" y="-11"/>
                    <a:pt x="14256" y="907"/>
                  </a:cubicBezTo>
                  <a:cubicBezTo>
                    <a:pt x="16416" y="1824"/>
                    <a:pt x="18576" y="3519"/>
                    <a:pt x="19872" y="5848"/>
                  </a:cubicBezTo>
                  <a:cubicBezTo>
                    <a:pt x="21168" y="8177"/>
                    <a:pt x="21600" y="11142"/>
                    <a:pt x="20736" y="13401"/>
                  </a:cubicBezTo>
                  <a:cubicBezTo>
                    <a:pt x="19872" y="15660"/>
                    <a:pt x="17712" y="17213"/>
                    <a:pt x="15552" y="18342"/>
                  </a:cubicBezTo>
                  <a:cubicBezTo>
                    <a:pt x="13392" y="19472"/>
                    <a:pt x="11232" y="20177"/>
                    <a:pt x="8640" y="20460"/>
                  </a:cubicBezTo>
                  <a:cubicBezTo>
                    <a:pt x="6048" y="20742"/>
                    <a:pt x="3024" y="20601"/>
                    <a:pt x="1512" y="20460"/>
                  </a:cubicBezTo>
                  <a:cubicBezTo>
                    <a:pt x="0" y="20319"/>
                    <a:pt x="0" y="20177"/>
                    <a:pt x="0" y="20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3928932" y="3595774"/>
              <a:ext cx="23031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18422" y="0"/>
                  </a:moveTo>
                  <a:cubicBezTo>
                    <a:pt x="17440" y="1662"/>
                    <a:pt x="16458" y="3323"/>
                    <a:pt x="13905" y="5077"/>
                  </a:cubicBezTo>
                  <a:cubicBezTo>
                    <a:pt x="11352" y="6831"/>
                    <a:pt x="7229" y="8677"/>
                    <a:pt x="4676" y="9692"/>
                  </a:cubicBezTo>
                  <a:cubicBezTo>
                    <a:pt x="2123" y="10708"/>
                    <a:pt x="1142" y="10892"/>
                    <a:pt x="552" y="11446"/>
                  </a:cubicBezTo>
                  <a:cubicBezTo>
                    <a:pt x="-37" y="12000"/>
                    <a:pt x="-233" y="12923"/>
                    <a:pt x="356" y="13662"/>
                  </a:cubicBezTo>
                  <a:cubicBezTo>
                    <a:pt x="945" y="14400"/>
                    <a:pt x="2320" y="14954"/>
                    <a:pt x="5560" y="15969"/>
                  </a:cubicBezTo>
                  <a:cubicBezTo>
                    <a:pt x="8800" y="16985"/>
                    <a:pt x="13905" y="18462"/>
                    <a:pt x="16851" y="19477"/>
                  </a:cubicBezTo>
                  <a:cubicBezTo>
                    <a:pt x="19796" y="20492"/>
                    <a:pt x="20582" y="21046"/>
                    <a:pt x="213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4292600" y="3623504"/>
              <a:ext cx="177800" cy="211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132" fill="norm" stroke="1" extrusionOk="0">
                  <a:moveTo>
                    <a:pt x="0" y="1038"/>
                  </a:moveTo>
                  <a:cubicBezTo>
                    <a:pt x="1271" y="402"/>
                    <a:pt x="2541" y="-233"/>
                    <a:pt x="3685" y="85"/>
                  </a:cubicBezTo>
                  <a:cubicBezTo>
                    <a:pt x="4828" y="402"/>
                    <a:pt x="5845" y="1673"/>
                    <a:pt x="6226" y="4638"/>
                  </a:cubicBezTo>
                  <a:cubicBezTo>
                    <a:pt x="6607" y="7602"/>
                    <a:pt x="6353" y="12261"/>
                    <a:pt x="5845" y="15120"/>
                  </a:cubicBezTo>
                  <a:cubicBezTo>
                    <a:pt x="5337" y="17979"/>
                    <a:pt x="4574" y="19038"/>
                    <a:pt x="3685" y="19885"/>
                  </a:cubicBezTo>
                  <a:cubicBezTo>
                    <a:pt x="2795" y="20732"/>
                    <a:pt x="1779" y="21367"/>
                    <a:pt x="1017" y="21049"/>
                  </a:cubicBezTo>
                  <a:cubicBezTo>
                    <a:pt x="254" y="20732"/>
                    <a:pt x="-254" y="19461"/>
                    <a:pt x="1017" y="16920"/>
                  </a:cubicBezTo>
                  <a:cubicBezTo>
                    <a:pt x="2287" y="14379"/>
                    <a:pt x="5337" y="10567"/>
                    <a:pt x="7497" y="8238"/>
                  </a:cubicBezTo>
                  <a:cubicBezTo>
                    <a:pt x="9657" y="5908"/>
                    <a:pt x="10927" y="5061"/>
                    <a:pt x="11944" y="4214"/>
                  </a:cubicBezTo>
                  <a:cubicBezTo>
                    <a:pt x="12960" y="3367"/>
                    <a:pt x="13722" y="2520"/>
                    <a:pt x="13468" y="2626"/>
                  </a:cubicBezTo>
                  <a:cubicBezTo>
                    <a:pt x="13214" y="2732"/>
                    <a:pt x="11944" y="3791"/>
                    <a:pt x="10927" y="5908"/>
                  </a:cubicBezTo>
                  <a:cubicBezTo>
                    <a:pt x="9911" y="8026"/>
                    <a:pt x="9148" y="11202"/>
                    <a:pt x="9275" y="13108"/>
                  </a:cubicBezTo>
                  <a:cubicBezTo>
                    <a:pt x="9402" y="15014"/>
                    <a:pt x="10419" y="15649"/>
                    <a:pt x="12579" y="15332"/>
                  </a:cubicBezTo>
                  <a:cubicBezTo>
                    <a:pt x="14739" y="15014"/>
                    <a:pt x="18042" y="13743"/>
                    <a:pt x="21346" y="12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4540249" y="3532274"/>
              <a:ext cx="6744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3" h="21600" fill="norm" stroke="1" extrusionOk="0">
                  <a:moveTo>
                    <a:pt x="1906" y="0"/>
                  </a:moveTo>
                  <a:cubicBezTo>
                    <a:pt x="7624" y="2736"/>
                    <a:pt x="13341" y="5472"/>
                    <a:pt x="16835" y="8136"/>
                  </a:cubicBezTo>
                  <a:cubicBezTo>
                    <a:pt x="20329" y="10800"/>
                    <a:pt x="21600" y="13392"/>
                    <a:pt x="18424" y="15624"/>
                  </a:cubicBezTo>
                  <a:cubicBezTo>
                    <a:pt x="15247" y="17856"/>
                    <a:pt x="7624" y="1972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5096470" y="3608474"/>
              <a:ext cx="212130" cy="18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43" fill="norm" stroke="1" extrusionOk="0">
                  <a:moveTo>
                    <a:pt x="21223" y="0"/>
                  </a:moveTo>
                  <a:cubicBezTo>
                    <a:pt x="15505" y="5040"/>
                    <a:pt x="9788" y="10080"/>
                    <a:pt x="6399" y="13080"/>
                  </a:cubicBezTo>
                  <a:cubicBezTo>
                    <a:pt x="3011" y="16080"/>
                    <a:pt x="1952" y="17040"/>
                    <a:pt x="1105" y="18120"/>
                  </a:cubicBezTo>
                  <a:cubicBezTo>
                    <a:pt x="258" y="19200"/>
                    <a:pt x="-377" y="20400"/>
                    <a:pt x="258" y="21000"/>
                  </a:cubicBezTo>
                  <a:cubicBezTo>
                    <a:pt x="894" y="21600"/>
                    <a:pt x="2799" y="21600"/>
                    <a:pt x="6188" y="21480"/>
                  </a:cubicBezTo>
                  <a:cubicBezTo>
                    <a:pt x="9576" y="21360"/>
                    <a:pt x="14447" y="21120"/>
                    <a:pt x="19317" y="20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5152530" y="3818024"/>
              <a:ext cx="187820" cy="49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0982" fill="norm" stroke="1" extrusionOk="0">
                  <a:moveTo>
                    <a:pt x="6176" y="5400"/>
                  </a:moveTo>
                  <a:cubicBezTo>
                    <a:pt x="4976" y="7200"/>
                    <a:pt x="3776" y="9000"/>
                    <a:pt x="2456" y="11700"/>
                  </a:cubicBezTo>
                  <a:cubicBezTo>
                    <a:pt x="1136" y="14400"/>
                    <a:pt x="-304" y="18000"/>
                    <a:pt x="56" y="19800"/>
                  </a:cubicBezTo>
                  <a:cubicBezTo>
                    <a:pt x="416" y="21600"/>
                    <a:pt x="2576" y="21600"/>
                    <a:pt x="6416" y="18000"/>
                  </a:cubicBezTo>
                  <a:cubicBezTo>
                    <a:pt x="10256" y="14400"/>
                    <a:pt x="15776" y="7200"/>
                    <a:pt x="212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5791200" y="3487824"/>
              <a:ext cx="254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95"/>
                    <a:pt x="7200" y="10989"/>
                    <a:pt x="10800" y="14589"/>
                  </a:cubicBezTo>
                  <a:cubicBezTo>
                    <a:pt x="14400" y="18189"/>
                    <a:pt x="18000" y="1989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5786593" y="3532274"/>
              <a:ext cx="16335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18049" y="0"/>
                  </a:moveTo>
                  <a:cubicBezTo>
                    <a:pt x="13064" y="3086"/>
                    <a:pt x="8080" y="6171"/>
                    <a:pt x="4895" y="8743"/>
                  </a:cubicBezTo>
                  <a:cubicBezTo>
                    <a:pt x="1710" y="11314"/>
                    <a:pt x="326" y="13371"/>
                    <a:pt x="49" y="14914"/>
                  </a:cubicBezTo>
                  <a:cubicBezTo>
                    <a:pt x="-228" y="16457"/>
                    <a:pt x="603" y="17486"/>
                    <a:pt x="4341" y="18514"/>
                  </a:cubicBezTo>
                  <a:cubicBezTo>
                    <a:pt x="8080" y="19543"/>
                    <a:pt x="14726" y="20571"/>
                    <a:pt x="213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5721350" y="3830724"/>
              <a:ext cx="247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5840"/>
                    <a:pt x="11077" y="10080"/>
                    <a:pt x="14677" y="6480"/>
                  </a:cubicBezTo>
                  <a:cubicBezTo>
                    <a:pt x="18277" y="2880"/>
                    <a:pt x="19938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5772876" y="3919624"/>
              <a:ext cx="4372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11990" y="0"/>
                  </a:moveTo>
                  <a:cubicBezTo>
                    <a:pt x="7876" y="771"/>
                    <a:pt x="3761" y="1543"/>
                    <a:pt x="1704" y="3343"/>
                  </a:cubicBezTo>
                  <a:cubicBezTo>
                    <a:pt x="-353" y="5143"/>
                    <a:pt x="-353" y="7971"/>
                    <a:pt x="676" y="10671"/>
                  </a:cubicBezTo>
                  <a:cubicBezTo>
                    <a:pt x="1704" y="13371"/>
                    <a:pt x="3761" y="15943"/>
                    <a:pt x="6333" y="17743"/>
                  </a:cubicBezTo>
                  <a:cubicBezTo>
                    <a:pt x="8904" y="19543"/>
                    <a:pt x="11990" y="20571"/>
                    <a:pt x="14561" y="21086"/>
                  </a:cubicBezTo>
                  <a:cubicBezTo>
                    <a:pt x="17133" y="21600"/>
                    <a:pt x="19190" y="21600"/>
                    <a:pt x="212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5872530" y="3938674"/>
              <a:ext cx="101005" cy="118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0931" fill="norm" stroke="1" extrusionOk="0">
                  <a:moveTo>
                    <a:pt x="9511" y="0"/>
                  </a:moveTo>
                  <a:cubicBezTo>
                    <a:pt x="7307" y="0"/>
                    <a:pt x="5103" y="0"/>
                    <a:pt x="3340" y="1303"/>
                  </a:cubicBezTo>
                  <a:cubicBezTo>
                    <a:pt x="1576" y="2607"/>
                    <a:pt x="254" y="5214"/>
                    <a:pt x="33" y="8566"/>
                  </a:cubicBezTo>
                  <a:cubicBezTo>
                    <a:pt x="-187" y="11917"/>
                    <a:pt x="695" y="16014"/>
                    <a:pt x="2237" y="18434"/>
                  </a:cubicBezTo>
                  <a:cubicBezTo>
                    <a:pt x="3780" y="20855"/>
                    <a:pt x="5984" y="21600"/>
                    <a:pt x="9291" y="20297"/>
                  </a:cubicBezTo>
                  <a:cubicBezTo>
                    <a:pt x="12597" y="18993"/>
                    <a:pt x="17005" y="15641"/>
                    <a:pt x="19209" y="12848"/>
                  </a:cubicBezTo>
                  <a:cubicBezTo>
                    <a:pt x="21413" y="10055"/>
                    <a:pt x="21413" y="7821"/>
                    <a:pt x="20311" y="6331"/>
                  </a:cubicBezTo>
                  <a:cubicBezTo>
                    <a:pt x="19209" y="4841"/>
                    <a:pt x="17005" y="4097"/>
                    <a:pt x="14801" y="3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6014726" y="3881524"/>
              <a:ext cx="132344" cy="173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291" fill="norm" stroke="1" extrusionOk="0">
                  <a:moveTo>
                    <a:pt x="7897" y="6246"/>
                  </a:moveTo>
                  <a:cubicBezTo>
                    <a:pt x="6209" y="6246"/>
                    <a:pt x="4522" y="6246"/>
                    <a:pt x="3172" y="7027"/>
                  </a:cubicBezTo>
                  <a:cubicBezTo>
                    <a:pt x="1822" y="7807"/>
                    <a:pt x="809" y="9369"/>
                    <a:pt x="303" y="11581"/>
                  </a:cubicBezTo>
                  <a:cubicBezTo>
                    <a:pt x="-203" y="13793"/>
                    <a:pt x="-203" y="16655"/>
                    <a:pt x="1316" y="18607"/>
                  </a:cubicBezTo>
                  <a:cubicBezTo>
                    <a:pt x="2834" y="20559"/>
                    <a:pt x="5872" y="21600"/>
                    <a:pt x="8909" y="21210"/>
                  </a:cubicBezTo>
                  <a:cubicBezTo>
                    <a:pt x="11947" y="20819"/>
                    <a:pt x="14984" y="18998"/>
                    <a:pt x="17347" y="16916"/>
                  </a:cubicBezTo>
                  <a:cubicBezTo>
                    <a:pt x="19709" y="14834"/>
                    <a:pt x="21397" y="12492"/>
                    <a:pt x="21059" y="9889"/>
                  </a:cubicBezTo>
                  <a:cubicBezTo>
                    <a:pt x="20722" y="7287"/>
                    <a:pt x="18360" y="4424"/>
                    <a:pt x="16166" y="2733"/>
                  </a:cubicBezTo>
                  <a:cubicBezTo>
                    <a:pt x="13972" y="1041"/>
                    <a:pt x="11947" y="520"/>
                    <a:pt x="99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6846521" y="3479046"/>
              <a:ext cx="265480" cy="38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43" fill="norm" stroke="1" extrusionOk="0">
                  <a:moveTo>
                    <a:pt x="4015" y="5833"/>
                  </a:moveTo>
                  <a:cubicBezTo>
                    <a:pt x="4187" y="5002"/>
                    <a:pt x="4358" y="4172"/>
                    <a:pt x="4444" y="4112"/>
                  </a:cubicBezTo>
                  <a:cubicBezTo>
                    <a:pt x="4530" y="4053"/>
                    <a:pt x="4530" y="4765"/>
                    <a:pt x="4187" y="6842"/>
                  </a:cubicBezTo>
                  <a:cubicBezTo>
                    <a:pt x="3844" y="8919"/>
                    <a:pt x="3158" y="12361"/>
                    <a:pt x="2644" y="14794"/>
                  </a:cubicBezTo>
                  <a:cubicBezTo>
                    <a:pt x="2130" y="17226"/>
                    <a:pt x="1787" y="18651"/>
                    <a:pt x="1358" y="19719"/>
                  </a:cubicBezTo>
                  <a:cubicBezTo>
                    <a:pt x="930" y="20787"/>
                    <a:pt x="415" y="21499"/>
                    <a:pt x="158" y="21440"/>
                  </a:cubicBezTo>
                  <a:cubicBezTo>
                    <a:pt x="-99" y="21380"/>
                    <a:pt x="-99" y="20550"/>
                    <a:pt x="587" y="18176"/>
                  </a:cubicBezTo>
                  <a:cubicBezTo>
                    <a:pt x="1272" y="15802"/>
                    <a:pt x="2644" y="11886"/>
                    <a:pt x="4272" y="8741"/>
                  </a:cubicBezTo>
                  <a:cubicBezTo>
                    <a:pt x="5901" y="5596"/>
                    <a:pt x="7787" y="3222"/>
                    <a:pt x="9072" y="1798"/>
                  </a:cubicBezTo>
                  <a:cubicBezTo>
                    <a:pt x="10358" y="374"/>
                    <a:pt x="11044" y="-101"/>
                    <a:pt x="11558" y="18"/>
                  </a:cubicBezTo>
                  <a:cubicBezTo>
                    <a:pt x="12072" y="136"/>
                    <a:pt x="12415" y="848"/>
                    <a:pt x="12587" y="3222"/>
                  </a:cubicBezTo>
                  <a:cubicBezTo>
                    <a:pt x="12758" y="5596"/>
                    <a:pt x="12758" y="9631"/>
                    <a:pt x="12758" y="12004"/>
                  </a:cubicBezTo>
                  <a:cubicBezTo>
                    <a:pt x="12758" y="14378"/>
                    <a:pt x="12758" y="15090"/>
                    <a:pt x="12758" y="15743"/>
                  </a:cubicBezTo>
                  <a:cubicBezTo>
                    <a:pt x="12758" y="16396"/>
                    <a:pt x="12758" y="16989"/>
                    <a:pt x="12244" y="17108"/>
                  </a:cubicBezTo>
                  <a:cubicBezTo>
                    <a:pt x="11730" y="17226"/>
                    <a:pt x="10701" y="16870"/>
                    <a:pt x="9844" y="16514"/>
                  </a:cubicBezTo>
                  <a:cubicBezTo>
                    <a:pt x="8987" y="16158"/>
                    <a:pt x="8301" y="15802"/>
                    <a:pt x="7187" y="15328"/>
                  </a:cubicBezTo>
                  <a:cubicBezTo>
                    <a:pt x="6072" y="14853"/>
                    <a:pt x="4530" y="14259"/>
                    <a:pt x="4187" y="13844"/>
                  </a:cubicBezTo>
                  <a:cubicBezTo>
                    <a:pt x="3844" y="13429"/>
                    <a:pt x="4701" y="13191"/>
                    <a:pt x="7787" y="12183"/>
                  </a:cubicBezTo>
                  <a:cubicBezTo>
                    <a:pt x="10872" y="11174"/>
                    <a:pt x="16187" y="9394"/>
                    <a:pt x="21501" y="7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7124964" y="3487824"/>
              <a:ext cx="177537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600" fill="norm" stroke="1" extrusionOk="0">
                  <a:moveTo>
                    <a:pt x="4597" y="6271"/>
                  </a:moveTo>
                  <a:cubicBezTo>
                    <a:pt x="3568" y="9929"/>
                    <a:pt x="2539" y="13587"/>
                    <a:pt x="2025" y="15852"/>
                  </a:cubicBezTo>
                  <a:cubicBezTo>
                    <a:pt x="1511" y="18116"/>
                    <a:pt x="1511" y="18987"/>
                    <a:pt x="1382" y="19858"/>
                  </a:cubicBezTo>
                  <a:cubicBezTo>
                    <a:pt x="1254" y="20729"/>
                    <a:pt x="997" y="21600"/>
                    <a:pt x="739" y="21600"/>
                  </a:cubicBezTo>
                  <a:cubicBezTo>
                    <a:pt x="482" y="21600"/>
                    <a:pt x="225" y="20729"/>
                    <a:pt x="97" y="18290"/>
                  </a:cubicBezTo>
                  <a:cubicBezTo>
                    <a:pt x="-32" y="15852"/>
                    <a:pt x="-32" y="11845"/>
                    <a:pt x="97" y="9319"/>
                  </a:cubicBezTo>
                  <a:cubicBezTo>
                    <a:pt x="225" y="6794"/>
                    <a:pt x="482" y="5748"/>
                    <a:pt x="997" y="4877"/>
                  </a:cubicBezTo>
                  <a:cubicBezTo>
                    <a:pt x="1511" y="4006"/>
                    <a:pt x="2282" y="3310"/>
                    <a:pt x="2925" y="3397"/>
                  </a:cubicBezTo>
                  <a:cubicBezTo>
                    <a:pt x="3568" y="3484"/>
                    <a:pt x="4082" y="4355"/>
                    <a:pt x="5368" y="6968"/>
                  </a:cubicBezTo>
                  <a:cubicBezTo>
                    <a:pt x="6654" y="9581"/>
                    <a:pt x="8711" y="13935"/>
                    <a:pt x="10254" y="16548"/>
                  </a:cubicBezTo>
                  <a:cubicBezTo>
                    <a:pt x="11797" y="19161"/>
                    <a:pt x="12825" y="20032"/>
                    <a:pt x="13982" y="20468"/>
                  </a:cubicBezTo>
                  <a:cubicBezTo>
                    <a:pt x="15139" y="20903"/>
                    <a:pt x="16425" y="20903"/>
                    <a:pt x="17711" y="18900"/>
                  </a:cubicBezTo>
                  <a:cubicBezTo>
                    <a:pt x="18997" y="16897"/>
                    <a:pt x="20282" y="12890"/>
                    <a:pt x="20925" y="9406"/>
                  </a:cubicBezTo>
                  <a:cubicBezTo>
                    <a:pt x="21568" y="5923"/>
                    <a:pt x="21568" y="2961"/>
                    <a:pt x="215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7277100" y="3444323"/>
              <a:ext cx="187521" cy="322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37" fill="norm" stroke="1" extrusionOk="0">
                  <a:moveTo>
                    <a:pt x="9360" y="4596"/>
                  </a:moveTo>
                  <a:cubicBezTo>
                    <a:pt x="9360" y="8690"/>
                    <a:pt x="9360" y="12784"/>
                    <a:pt x="9360" y="15325"/>
                  </a:cubicBezTo>
                  <a:cubicBezTo>
                    <a:pt x="9360" y="17866"/>
                    <a:pt x="9360" y="18855"/>
                    <a:pt x="9240" y="18996"/>
                  </a:cubicBezTo>
                  <a:cubicBezTo>
                    <a:pt x="9120" y="19137"/>
                    <a:pt x="8880" y="18431"/>
                    <a:pt x="9240" y="15819"/>
                  </a:cubicBezTo>
                  <a:cubicBezTo>
                    <a:pt x="9600" y="13208"/>
                    <a:pt x="10560" y="8690"/>
                    <a:pt x="11160" y="5937"/>
                  </a:cubicBezTo>
                  <a:cubicBezTo>
                    <a:pt x="11760" y="3184"/>
                    <a:pt x="12000" y="2196"/>
                    <a:pt x="12480" y="1419"/>
                  </a:cubicBezTo>
                  <a:cubicBezTo>
                    <a:pt x="12960" y="643"/>
                    <a:pt x="13680" y="78"/>
                    <a:pt x="14520" y="8"/>
                  </a:cubicBezTo>
                  <a:cubicBezTo>
                    <a:pt x="15360" y="-63"/>
                    <a:pt x="16320" y="361"/>
                    <a:pt x="17640" y="2125"/>
                  </a:cubicBezTo>
                  <a:cubicBezTo>
                    <a:pt x="18960" y="3890"/>
                    <a:pt x="20640" y="6996"/>
                    <a:pt x="21120" y="9749"/>
                  </a:cubicBezTo>
                  <a:cubicBezTo>
                    <a:pt x="21600" y="12502"/>
                    <a:pt x="20880" y="14902"/>
                    <a:pt x="18720" y="16808"/>
                  </a:cubicBezTo>
                  <a:cubicBezTo>
                    <a:pt x="16560" y="18713"/>
                    <a:pt x="12960" y="20125"/>
                    <a:pt x="9600" y="20831"/>
                  </a:cubicBezTo>
                  <a:cubicBezTo>
                    <a:pt x="6240" y="21537"/>
                    <a:pt x="3120" y="21537"/>
                    <a:pt x="0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6934200" y="3881524"/>
              <a:ext cx="3810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6364"/>
                    <a:pt x="9120" y="11127"/>
                    <a:pt x="12720" y="7527"/>
                  </a:cubicBezTo>
                  <a:cubicBezTo>
                    <a:pt x="16320" y="3927"/>
                    <a:pt x="18960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6948138" y="3906924"/>
              <a:ext cx="462312" cy="84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017" fill="norm" stroke="1" extrusionOk="0">
                  <a:moveTo>
                    <a:pt x="4066" y="11063"/>
                  </a:moveTo>
                  <a:cubicBezTo>
                    <a:pt x="3379" y="12644"/>
                    <a:pt x="2691" y="14224"/>
                    <a:pt x="1906" y="15805"/>
                  </a:cubicBezTo>
                  <a:cubicBezTo>
                    <a:pt x="1120" y="17385"/>
                    <a:pt x="237" y="18966"/>
                    <a:pt x="40" y="20020"/>
                  </a:cubicBezTo>
                  <a:cubicBezTo>
                    <a:pt x="-156" y="21073"/>
                    <a:pt x="335" y="21600"/>
                    <a:pt x="2004" y="20020"/>
                  </a:cubicBezTo>
                  <a:cubicBezTo>
                    <a:pt x="3673" y="18439"/>
                    <a:pt x="6520" y="14751"/>
                    <a:pt x="9957" y="11063"/>
                  </a:cubicBezTo>
                  <a:cubicBezTo>
                    <a:pt x="13393" y="7376"/>
                    <a:pt x="17419" y="3688"/>
                    <a:pt x="214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8191500" y="3595774"/>
              <a:ext cx="317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8185099" y="3500887"/>
              <a:ext cx="25452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018" fill="norm" stroke="1" extrusionOk="0">
                  <a:moveTo>
                    <a:pt x="5024" y="20018"/>
                  </a:moveTo>
                  <a:cubicBezTo>
                    <a:pt x="1701" y="11918"/>
                    <a:pt x="-1622" y="3818"/>
                    <a:pt x="870" y="1118"/>
                  </a:cubicBezTo>
                  <a:cubicBezTo>
                    <a:pt x="3363" y="-1582"/>
                    <a:pt x="11670" y="1118"/>
                    <a:pt x="19978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8291877" y="3570374"/>
              <a:ext cx="1392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635"/>
                    <a:pt x="1783" y="11270"/>
                    <a:pt x="240" y="14870"/>
                  </a:cubicBezTo>
                  <a:cubicBezTo>
                    <a:pt x="-1303" y="18470"/>
                    <a:pt x="4868" y="20035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8293100" y="3475124"/>
              <a:ext cx="1" cy="444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8324850" y="3487824"/>
              <a:ext cx="102432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600" fill="norm" stroke="1" extrusionOk="0">
                  <a:moveTo>
                    <a:pt x="11664" y="0"/>
                  </a:moveTo>
                  <a:cubicBezTo>
                    <a:pt x="15120" y="1440"/>
                    <a:pt x="18576" y="2880"/>
                    <a:pt x="20088" y="5490"/>
                  </a:cubicBezTo>
                  <a:cubicBezTo>
                    <a:pt x="21600" y="8100"/>
                    <a:pt x="21168" y="11880"/>
                    <a:pt x="17496" y="14760"/>
                  </a:cubicBezTo>
                  <a:cubicBezTo>
                    <a:pt x="13824" y="17640"/>
                    <a:pt x="6912" y="196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8040397" y="3532274"/>
              <a:ext cx="163803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7307" y="0"/>
                  </a:moveTo>
                  <a:cubicBezTo>
                    <a:pt x="5368" y="2000"/>
                    <a:pt x="3430" y="4000"/>
                    <a:pt x="2184" y="6200"/>
                  </a:cubicBezTo>
                  <a:cubicBezTo>
                    <a:pt x="938" y="8400"/>
                    <a:pt x="384" y="10800"/>
                    <a:pt x="107" y="12500"/>
                  </a:cubicBezTo>
                  <a:cubicBezTo>
                    <a:pt x="-170" y="14200"/>
                    <a:pt x="-170" y="15200"/>
                    <a:pt x="3430" y="16600"/>
                  </a:cubicBezTo>
                  <a:cubicBezTo>
                    <a:pt x="7030" y="18000"/>
                    <a:pt x="14230" y="19800"/>
                    <a:pt x="214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8959850" y="3364922"/>
              <a:ext cx="140827" cy="34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348" fill="norm" stroke="1" extrusionOk="0">
                  <a:moveTo>
                    <a:pt x="4696" y="11994"/>
                  </a:moveTo>
                  <a:cubicBezTo>
                    <a:pt x="4383" y="16604"/>
                    <a:pt x="4070" y="21214"/>
                    <a:pt x="3913" y="21345"/>
                  </a:cubicBezTo>
                  <a:cubicBezTo>
                    <a:pt x="3757" y="21477"/>
                    <a:pt x="3757" y="17131"/>
                    <a:pt x="4539" y="13114"/>
                  </a:cubicBezTo>
                  <a:cubicBezTo>
                    <a:pt x="5322" y="9097"/>
                    <a:pt x="6887" y="5409"/>
                    <a:pt x="8139" y="3301"/>
                  </a:cubicBezTo>
                  <a:cubicBezTo>
                    <a:pt x="9391" y="1194"/>
                    <a:pt x="10330" y="667"/>
                    <a:pt x="11583" y="338"/>
                  </a:cubicBezTo>
                  <a:cubicBezTo>
                    <a:pt x="12835" y="9"/>
                    <a:pt x="14400" y="-123"/>
                    <a:pt x="15809" y="140"/>
                  </a:cubicBezTo>
                  <a:cubicBezTo>
                    <a:pt x="17217" y="404"/>
                    <a:pt x="18470" y="1062"/>
                    <a:pt x="19565" y="2906"/>
                  </a:cubicBezTo>
                  <a:cubicBezTo>
                    <a:pt x="20661" y="4750"/>
                    <a:pt x="21600" y="7779"/>
                    <a:pt x="19878" y="10084"/>
                  </a:cubicBezTo>
                  <a:cubicBezTo>
                    <a:pt x="18157" y="12389"/>
                    <a:pt x="13774" y="13970"/>
                    <a:pt x="10017" y="14760"/>
                  </a:cubicBezTo>
                  <a:cubicBezTo>
                    <a:pt x="6261" y="15550"/>
                    <a:pt x="3130" y="15550"/>
                    <a:pt x="0" y="15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9112249" y="3506874"/>
              <a:ext cx="152401" cy="211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11435"/>
                  </a:moveTo>
                  <a:cubicBezTo>
                    <a:pt x="1500" y="11224"/>
                    <a:pt x="3000" y="11012"/>
                    <a:pt x="4200" y="11435"/>
                  </a:cubicBezTo>
                  <a:cubicBezTo>
                    <a:pt x="5400" y="11859"/>
                    <a:pt x="6300" y="12918"/>
                    <a:pt x="7050" y="13976"/>
                  </a:cubicBezTo>
                  <a:cubicBezTo>
                    <a:pt x="7800" y="15035"/>
                    <a:pt x="8400" y="16094"/>
                    <a:pt x="8400" y="17153"/>
                  </a:cubicBezTo>
                  <a:cubicBezTo>
                    <a:pt x="8400" y="18212"/>
                    <a:pt x="7800" y="19271"/>
                    <a:pt x="6900" y="20118"/>
                  </a:cubicBezTo>
                  <a:cubicBezTo>
                    <a:pt x="6000" y="20965"/>
                    <a:pt x="4800" y="21600"/>
                    <a:pt x="3450" y="20753"/>
                  </a:cubicBezTo>
                  <a:cubicBezTo>
                    <a:pt x="2100" y="19906"/>
                    <a:pt x="600" y="17576"/>
                    <a:pt x="3600" y="13871"/>
                  </a:cubicBezTo>
                  <a:cubicBezTo>
                    <a:pt x="6600" y="10165"/>
                    <a:pt x="14100" y="50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9451727" y="3409340"/>
              <a:ext cx="136773" cy="288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153" fill="norm" stroke="1" extrusionOk="0">
                  <a:moveTo>
                    <a:pt x="18202" y="1566"/>
                  </a:moveTo>
                  <a:cubicBezTo>
                    <a:pt x="17220" y="945"/>
                    <a:pt x="16238" y="323"/>
                    <a:pt x="14929" y="90"/>
                  </a:cubicBezTo>
                  <a:cubicBezTo>
                    <a:pt x="13620" y="-143"/>
                    <a:pt x="11983" y="12"/>
                    <a:pt x="9692" y="1333"/>
                  </a:cubicBezTo>
                  <a:cubicBezTo>
                    <a:pt x="7402" y="2654"/>
                    <a:pt x="4456" y="5140"/>
                    <a:pt x="2492" y="8015"/>
                  </a:cubicBezTo>
                  <a:cubicBezTo>
                    <a:pt x="529" y="10890"/>
                    <a:pt x="-453" y="14153"/>
                    <a:pt x="202" y="16562"/>
                  </a:cubicBezTo>
                  <a:cubicBezTo>
                    <a:pt x="856" y="18971"/>
                    <a:pt x="3147" y="20525"/>
                    <a:pt x="6911" y="20991"/>
                  </a:cubicBezTo>
                  <a:cubicBezTo>
                    <a:pt x="10674" y="21457"/>
                    <a:pt x="15911" y="20835"/>
                    <a:pt x="21147" y="20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9658354" y="3418924"/>
              <a:ext cx="102655" cy="27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0" h="21525" fill="norm" stroke="1" extrusionOk="0">
                  <a:moveTo>
                    <a:pt x="5082" y="4948"/>
                  </a:moveTo>
                  <a:cubicBezTo>
                    <a:pt x="2964" y="8130"/>
                    <a:pt x="847" y="11311"/>
                    <a:pt x="211" y="12399"/>
                  </a:cubicBezTo>
                  <a:cubicBezTo>
                    <a:pt x="-424" y="13488"/>
                    <a:pt x="423" y="12483"/>
                    <a:pt x="2117" y="10306"/>
                  </a:cubicBezTo>
                  <a:cubicBezTo>
                    <a:pt x="3811" y="8130"/>
                    <a:pt x="6352" y="4781"/>
                    <a:pt x="8470" y="2772"/>
                  </a:cubicBezTo>
                  <a:cubicBezTo>
                    <a:pt x="10588" y="762"/>
                    <a:pt x="12282" y="92"/>
                    <a:pt x="14188" y="9"/>
                  </a:cubicBezTo>
                  <a:cubicBezTo>
                    <a:pt x="16094" y="-75"/>
                    <a:pt x="18211" y="427"/>
                    <a:pt x="19482" y="2772"/>
                  </a:cubicBezTo>
                  <a:cubicBezTo>
                    <a:pt x="20752" y="5116"/>
                    <a:pt x="21176" y="9302"/>
                    <a:pt x="19058" y="12734"/>
                  </a:cubicBezTo>
                  <a:cubicBezTo>
                    <a:pt x="16941" y="16167"/>
                    <a:pt x="12282" y="18846"/>
                    <a:pt x="8894" y="20185"/>
                  </a:cubicBezTo>
                  <a:cubicBezTo>
                    <a:pt x="5505" y="21525"/>
                    <a:pt x="3388" y="21525"/>
                    <a:pt x="1270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9652000" y="3583074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9958517" y="3481474"/>
              <a:ext cx="182433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21399" y="0"/>
                  </a:moveTo>
                  <a:cubicBezTo>
                    <a:pt x="17178" y="3375"/>
                    <a:pt x="12958" y="6750"/>
                    <a:pt x="9606" y="8888"/>
                  </a:cubicBezTo>
                  <a:cubicBezTo>
                    <a:pt x="6254" y="11025"/>
                    <a:pt x="3771" y="11925"/>
                    <a:pt x="2158" y="12825"/>
                  </a:cubicBezTo>
                  <a:cubicBezTo>
                    <a:pt x="544" y="13725"/>
                    <a:pt x="-201" y="14625"/>
                    <a:pt x="47" y="15300"/>
                  </a:cubicBezTo>
                  <a:cubicBezTo>
                    <a:pt x="296" y="15975"/>
                    <a:pt x="1537" y="16425"/>
                    <a:pt x="4516" y="16875"/>
                  </a:cubicBezTo>
                  <a:cubicBezTo>
                    <a:pt x="7496" y="17325"/>
                    <a:pt x="12213" y="17775"/>
                    <a:pt x="14696" y="18562"/>
                  </a:cubicBezTo>
                  <a:cubicBezTo>
                    <a:pt x="17178" y="19350"/>
                    <a:pt x="17427" y="20475"/>
                    <a:pt x="176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9974723" y="3729124"/>
              <a:ext cx="140828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700" fill="norm" stroke="1" extrusionOk="0">
                  <a:moveTo>
                    <a:pt x="2075" y="0"/>
                  </a:moveTo>
                  <a:cubicBezTo>
                    <a:pt x="805" y="7200"/>
                    <a:pt x="-466" y="14400"/>
                    <a:pt x="169" y="18000"/>
                  </a:cubicBezTo>
                  <a:cubicBezTo>
                    <a:pt x="805" y="21600"/>
                    <a:pt x="3346" y="21600"/>
                    <a:pt x="7158" y="18000"/>
                  </a:cubicBezTo>
                  <a:cubicBezTo>
                    <a:pt x="10969" y="14400"/>
                    <a:pt x="16052" y="7200"/>
                    <a:pt x="211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10257748" y="3493654"/>
              <a:ext cx="232452" cy="19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187" fill="norm" stroke="1" extrusionOk="0">
                  <a:moveTo>
                    <a:pt x="2689" y="2080"/>
                  </a:moveTo>
                  <a:cubicBezTo>
                    <a:pt x="3273" y="1180"/>
                    <a:pt x="3856" y="280"/>
                    <a:pt x="4635" y="55"/>
                  </a:cubicBezTo>
                  <a:cubicBezTo>
                    <a:pt x="5413" y="-170"/>
                    <a:pt x="6386" y="280"/>
                    <a:pt x="7262" y="1630"/>
                  </a:cubicBezTo>
                  <a:cubicBezTo>
                    <a:pt x="8138" y="2980"/>
                    <a:pt x="8916" y="5230"/>
                    <a:pt x="8819" y="8042"/>
                  </a:cubicBezTo>
                  <a:cubicBezTo>
                    <a:pt x="8721" y="10855"/>
                    <a:pt x="7748" y="14230"/>
                    <a:pt x="6678" y="16480"/>
                  </a:cubicBezTo>
                  <a:cubicBezTo>
                    <a:pt x="5608" y="18730"/>
                    <a:pt x="4440" y="19855"/>
                    <a:pt x="3273" y="20530"/>
                  </a:cubicBezTo>
                  <a:cubicBezTo>
                    <a:pt x="2105" y="21205"/>
                    <a:pt x="938" y="21430"/>
                    <a:pt x="354" y="20867"/>
                  </a:cubicBezTo>
                  <a:cubicBezTo>
                    <a:pt x="-230" y="20305"/>
                    <a:pt x="-230" y="18955"/>
                    <a:pt x="1424" y="16480"/>
                  </a:cubicBezTo>
                  <a:cubicBezTo>
                    <a:pt x="3078" y="14005"/>
                    <a:pt x="6386" y="10405"/>
                    <a:pt x="8819" y="7930"/>
                  </a:cubicBezTo>
                  <a:cubicBezTo>
                    <a:pt x="11251" y="5455"/>
                    <a:pt x="12808" y="4105"/>
                    <a:pt x="13975" y="3092"/>
                  </a:cubicBezTo>
                  <a:cubicBezTo>
                    <a:pt x="15143" y="2080"/>
                    <a:pt x="15921" y="1405"/>
                    <a:pt x="16019" y="1742"/>
                  </a:cubicBezTo>
                  <a:cubicBezTo>
                    <a:pt x="16116" y="2080"/>
                    <a:pt x="15532" y="3430"/>
                    <a:pt x="15046" y="4780"/>
                  </a:cubicBezTo>
                  <a:cubicBezTo>
                    <a:pt x="14559" y="6130"/>
                    <a:pt x="14170" y="7480"/>
                    <a:pt x="13975" y="9055"/>
                  </a:cubicBezTo>
                  <a:cubicBezTo>
                    <a:pt x="13781" y="10630"/>
                    <a:pt x="13781" y="12430"/>
                    <a:pt x="15046" y="13442"/>
                  </a:cubicBezTo>
                  <a:cubicBezTo>
                    <a:pt x="16311" y="14455"/>
                    <a:pt x="18840" y="14680"/>
                    <a:pt x="21370" y="149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10521950" y="3392574"/>
              <a:ext cx="87717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600" fill="norm" stroke="1" extrusionOk="0">
                  <a:moveTo>
                    <a:pt x="0" y="0"/>
                  </a:moveTo>
                  <a:cubicBezTo>
                    <a:pt x="5526" y="1600"/>
                    <a:pt x="11051" y="3200"/>
                    <a:pt x="15070" y="5400"/>
                  </a:cubicBezTo>
                  <a:cubicBezTo>
                    <a:pt x="19088" y="7600"/>
                    <a:pt x="21600" y="10400"/>
                    <a:pt x="20595" y="13067"/>
                  </a:cubicBezTo>
                  <a:cubicBezTo>
                    <a:pt x="19591" y="15733"/>
                    <a:pt x="15070" y="18267"/>
                    <a:pt x="11553" y="19667"/>
                  </a:cubicBezTo>
                  <a:cubicBezTo>
                    <a:pt x="8037" y="21067"/>
                    <a:pt x="5526" y="21333"/>
                    <a:pt x="30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10737850" y="3481474"/>
              <a:ext cx="22279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0" y="0"/>
                  </a:moveTo>
                  <a:cubicBezTo>
                    <a:pt x="5909" y="2965"/>
                    <a:pt x="11819" y="5929"/>
                    <a:pt x="15283" y="7729"/>
                  </a:cubicBezTo>
                  <a:cubicBezTo>
                    <a:pt x="18747" y="9529"/>
                    <a:pt x="19766" y="10165"/>
                    <a:pt x="20479" y="11012"/>
                  </a:cubicBezTo>
                  <a:cubicBezTo>
                    <a:pt x="21192" y="11859"/>
                    <a:pt x="21600" y="12918"/>
                    <a:pt x="21396" y="13765"/>
                  </a:cubicBezTo>
                  <a:cubicBezTo>
                    <a:pt x="21192" y="14612"/>
                    <a:pt x="20377" y="15247"/>
                    <a:pt x="18340" y="15988"/>
                  </a:cubicBezTo>
                  <a:cubicBezTo>
                    <a:pt x="16302" y="16729"/>
                    <a:pt x="13042" y="17576"/>
                    <a:pt x="10392" y="18318"/>
                  </a:cubicBezTo>
                  <a:cubicBezTo>
                    <a:pt x="7743" y="19059"/>
                    <a:pt x="5706" y="19694"/>
                    <a:pt x="5196" y="20118"/>
                  </a:cubicBezTo>
                  <a:cubicBezTo>
                    <a:pt x="4687" y="20541"/>
                    <a:pt x="5706" y="20753"/>
                    <a:pt x="7336" y="20965"/>
                  </a:cubicBezTo>
                  <a:cubicBezTo>
                    <a:pt x="8966" y="21176"/>
                    <a:pt x="11208" y="21388"/>
                    <a:pt x="134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10842539" y="3697374"/>
              <a:ext cx="200111" cy="95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55" fill="norm" stroke="1" extrusionOk="0">
                  <a:moveTo>
                    <a:pt x="21495" y="0"/>
                  </a:moveTo>
                  <a:cubicBezTo>
                    <a:pt x="14901" y="5635"/>
                    <a:pt x="8308" y="11270"/>
                    <a:pt x="4556" y="15026"/>
                  </a:cubicBezTo>
                  <a:cubicBezTo>
                    <a:pt x="804" y="18783"/>
                    <a:pt x="-105" y="20661"/>
                    <a:pt x="9" y="21130"/>
                  </a:cubicBezTo>
                  <a:cubicBezTo>
                    <a:pt x="122" y="21600"/>
                    <a:pt x="1259" y="20661"/>
                    <a:pt x="2396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11296650" y="3430674"/>
              <a:ext cx="317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737"/>
                    <a:pt x="12960" y="9474"/>
                    <a:pt x="9360" y="13074"/>
                  </a:cubicBezTo>
                  <a:cubicBezTo>
                    <a:pt x="5760" y="16674"/>
                    <a:pt x="2880" y="191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11315132" y="3437024"/>
              <a:ext cx="15931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600" fill="norm" stroke="1" extrusionOk="0">
                  <a:moveTo>
                    <a:pt x="21114" y="0"/>
                  </a:moveTo>
                  <a:cubicBezTo>
                    <a:pt x="15223" y="2400"/>
                    <a:pt x="9332" y="4800"/>
                    <a:pt x="5826" y="6436"/>
                  </a:cubicBezTo>
                  <a:cubicBezTo>
                    <a:pt x="2319" y="8073"/>
                    <a:pt x="1197" y="8945"/>
                    <a:pt x="496" y="9927"/>
                  </a:cubicBezTo>
                  <a:cubicBezTo>
                    <a:pt x="-205" y="10909"/>
                    <a:pt x="-486" y="12000"/>
                    <a:pt x="1898" y="13964"/>
                  </a:cubicBezTo>
                  <a:cubicBezTo>
                    <a:pt x="4283" y="15927"/>
                    <a:pt x="9332" y="18764"/>
                    <a:pt x="143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11125199" y="3767224"/>
              <a:ext cx="374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39" y="14400"/>
                    <a:pt x="7078" y="7200"/>
                    <a:pt x="10678" y="3600"/>
                  </a:cubicBezTo>
                  <a:cubicBezTo>
                    <a:pt x="14278" y="0"/>
                    <a:pt x="1793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11195050" y="3900574"/>
              <a:ext cx="317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6092"/>
                    <a:pt x="5760" y="12185"/>
                    <a:pt x="9360" y="15785"/>
                  </a:cubicBezTo>
                  <a:cubicBezTo>
                    <a:pt x="12960" y="19385"/>
                    <a:pt x="17280" y="204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1297825" y="3917963"/>
              <a:ext cx="146085" cy="136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0777" fill="norm" stroke="1" extrusionOk="0">
                  <a:moveTo>
                    <a:pt x="12609" y="253"/>
                  </a:moveTo>
                  <a:cubicBezTo>
                    <a:pt x="10479" y="-70"/>
                    <a:pt x="8350" y="-392"/>
                    <a:pt x="6068" y="1381"/>
                  </a:cubicBezTo>
                  <a:cubicBezTo>
                    <a:pt x="3786" y="3154"/>
                    <a:pt x="1352" y="7023"/>
                    <a:pt x="440" y="10569"/>
                  </a:cubicBezTo>
                  <a:cubicBezTo>
                    <a:pt x="-473" y="14115"/>
                    <a:pt x="135" y="17339"/>
                    <a:pt x="1352" y="19112"/>
                  </a:cubicBezTo>
                  <a:cubicBezTo>
                    <a:pt x="2569" y="20886"/>
                    <a:pt x="4395" y="21208"/>
                    <a:pt x="7589" y="20241"/>
                  </a:cubicBezTo>
                  <a:cubicBezTo>
                    <a:pt x="10783" y="19274"/>
                    <a:pt x="15347" y="17017"/>
                    <a:pt x="17933" y="14760"/>
                  </a:cubicBezTo>
                  <a:cubicBezTo>
                    <a:pt x="20519" y="12504"/>
                    <a:pt x="21127" y="10247"/>
                    <a:pt x="20975" y="8474"/>
                  </a:cubicBezTo>
                  <a:cubicBezTo>
                    <a:pt x="20823" y="6701"/>
                    <a:pt x="19910" y="5411"/>
                    <a:pt x="18693" y="5089"/>
                  </a:cubicBezTo>
                  <a:cubicBezTo>
                    <a:pt x="17476" y="4766"/>
                    <a:pt x="15955" y="5411"/>
                    <a:pt x="14434" y="60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1451887" y="3868824"/>
              <a:ext cx="172376" cy="21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347" fill="norm" stroke="1" extrusionOk="0">
                  <a:moveTo>
                    <a:pt x="14906" y="5133"/>
                  </a:moveTo>
                  <a:cubicBezTo>
                    <a:pt x="13127" y="4919"/>
                    <a:pt x="11348" y="4705"/>
                    <a:pt x="8807" y="6523"/>
                  </a:cubicBezTo>
                  <a:cubicBezTo>
                    <a:pt x="6266" y="8341"/>
                    <a:pt x="2963" y="12190"/>
                    <a:pt x="1311" y="14756"/>
                  </a:cubicBezTo>
                  <a:cubicBezTo>
                    <a:pt x="-341" y="17323"/>
                    <a:pt x="-341" y="18606"/>
                    <a:pt x="803" y="19675"/>
                  </a:cubicBezTo>
                  <a:cubicBezTo>
                    <a:pt x="1946" y="20745"/>
                    <a:pt x="4233" y="21600"/>
                    <a:pt x="7664" y="21279"/>
                  </a:cubicBezTo>
                  <a:cubicBezTo>
                    <a:pt x="11094" y="20958"/>
                    <a:pt x="15668" y="19461"/>
                    <a:pt x="18210" y="17216"/>
                  </a:cubicBezTo>
                  <a:cubicBezTo>
                    <a:pt x="20751" y="14970"/>
                    <a:pt x="21259" y="11976"/>
                    <a:pt x="20115" y="8982"/>
                  </a:cubicBezTo>
                  <a:cubicBezTo>
                    <a:pt x="18972" y="5988"/>
                    <a:pt x="16177" y="2994"/>
                    <a:pt x="133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8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124200" y="4262524"/>
              <a:ext cx="2584450" cy="95251"/>
            </a:xfrm>
            <a:prstGeom prst="rect">
              <a:avLst/>
            </a:prstGeom>
            <a:effectLst/>
          </p:spPr>
        </p:pic>
        <p:pic>
          <p:nvPicPr>
            <p:cNvPr id="179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953499" y="4052974"/>
              <a:ext cx="2577159" cy="184151"/>
            </a:xfrm>
            <a:prstGeom prst="rect">
              <a:avLst/>
            </a:prstGeom>
            <a:effectLst/>
          </p:spPr>
        </p:pic>
        <p:pic>
          <p:nvPicPr>
            <p:cNvPr id="179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775879" y="3340131"/>
              <a:ext cx="545016" cy="772073"/>
            </a:xfrm>
            <a:prstGeom prst="rect">
              <a:avLst/>
            </a:prstGeom>
            <a:effectLst/>
          </p:spPr>
        </p:pic>
        <p:pic>
          <p:nvPicPr>
            <p:cNvPr id="179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812841" y="3253376"/>
              <a:ext cx="422270" cy="656975"/>
            </a:xfrm>
            <a:prstGeom prst="rect">
              <a:avLst/>
            </a:prstGeom>
            <a:effectLst/>
          </p:spPr>
        </p:pic>
        <p:pic>
          <p:nvPicPr>
            <p:cNvPr id="179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933950" y="3404754"/>
              <a:ext cx="598606" cy="688438"/>
            </a:xfrm>
            <a:prstGeom prst="rect">
              <a:avLst/>
            </a:prstGeom>
            <a:effectLst/>
          </p:spPr>
        </p:pic>
        <p:pic>
          <p:nvPicPr>
            <p:cNvPr id="179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606792" y="3299044"/>
              <a:ext cx="479173" cy="628366"/>
            </a:xfrm>
            <a:prstGeom prst="rect">
              <a:avLst/>
            </a:prstGeom>
            <a:effectLst/>
          </p:spPr>
        </p:pic>
        <p:sp>
          <p:nvSpPr>
            <p:cNvPr id="1801" name="Line"/>
            <p:cNvSpPr/>
            <p:nvPr/>
          </p:nvSpPr>
          <p:spPr>
            <a:xfrm>
              <a:off x="241300" y="4941974"/>
              <a:ext cx="19614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135"/>
                    <a:pt x="17280" y="6271"/>
                    <a:pt x="19440" y="9871"/>
                  </a:cubicBezTo>
                  <a:cubicBezTo>
                    <a:pt x="21600" y="13471"/>
                    <a:pt x="17280" y="17535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234950" y="4928143"/>
              <a:ext cx="254000" cy="37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14990"/>
                  </a:moveTo>
                  <a:cubicBezTo>
                    <a:pt x="720" y="14626"/>
                    <a:pt x="1440" y="14262"/>
                    <a:pt x="3150" y="13898"/>
                  </a:cubicBezTo>
                  <a:cubicBezTo>
                    <a:pt x="4860" y="13534"/>
                    <a:pt x="7560" y="13170"/>
                    <a:pt x="10080" y="11714"/>
                  </a:cubicBezTo>
                  <a:cubicBezTo>
                    <a:pt x="12600" y="10258"/>
                    <a:pt x="14940" y="7709"/>
                    <a:pt x="16380" y="5768"/>
                  </a:cubicBezTo>
                  <a:cubicBezTo>
                    <a:pt x="17820" y="3826"/>
                    <a:pt x="18360" y="2491"/>
                    <a:pt x="18720" y="1521"/>
                  </a:cubicBezTo>
                  <a:cubicBezTo>
                    <a:pt x="19080" y="550"/>
                    <a:pt x="19260" y="-57"/>
                    <a:pt x="19350" y="4"/>
                  </a:cubicBezTo>
                  <a:cubicBezTo>
                    <a:pt x="19440" y="64"/>
                    <a:pt x="19440" y="792"/>
                    <a:pt x="19170" y="3219"/>
                  </a:cubicBezTo>
                  <a:cubicBezTo>
                    <a:pt x="18900" y="5646"/>
                    <a:pt x="18360" y="9772"/>
                    <a:pt x="18090" y="12806"/>
                  </a:cubicBezTo>
                  <a:cubicBezTo>
                    <a:pt x="17820" y="15840"/>
                    <a:pt x="17820" y="17781"/>
                    <a:pt x="18450" y="19055"/>
                  </a:cubicBezTo>
                  <a:cubicBezTo>
                    <a:pt x="19080" y="20330"/>
                    <a:pt x="20340" y="20936"/>
                    <a:pt x="21600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530882" y="5138824"/>
              <a:ext cx="108290" cy="159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179" fill="norm" stroke="1" extrusionOk="0">
                  <a:moveTo>
                    <a:pt x="18825" y="0"/>
                  </a:moveTo>
                  <a:cubicBezTo>
                    <a:pt x="13934" y="1964"/>
                    <a:pt x="9044" y="3927"/>
                    <a:pt x="5783" y="6732"/>
                  </a:cubicBezTo>
                  <a:cubicBezTo>
                    <a:pt x="2523" y="9538"/>
                    <a:pt x="893" y="13184"/>
                    <a:pt x="281" y="15709"/>
                  </a:cubicBezTo>
                  <a:cubicBezTo>
                    <a:pt x="-330" y="18234"/>
                    <a:pt x="78" y="19636"/>
                    <a:pt x="1300" y="20478"/>
                  </a:cubicBezTo>
                  <a:cubicBezTo>
                    <a:pt x="2523" y="21319"/>
                    <a:pt x="4561" y="21600"/>
                    <a:pt x="8025" y="20197"/>
                  </a:cubicBezTo>
                  <a:cubicBezTo>
                    <a:pt x="11489" y="18795"/>
                    <a:pt x="16379" y="15709"/>
                    <a:pt x="18825" y="13044"/>
                  </a:cubicBezTo>
                  <a:cubicBezTo>
                    <a:pt x="21270" y="10379"/>
                    <a:pt x="21270" y="8135"/>
                    <a:pt x="20047" y="6873"/>
                  </a:cubicBezTo>
                  <a:cubicBezTo>
                    <a:pt x="18825" y="5610"/>
                    <a:pt x="16379" y="5330"/>
                    <a:pt x="13934" y="5751"/>
                  </a:cubicBezTo>
                  <a:cubicBezTo>
                    <a:pt x="11489" y="6171"/>
                    <a:pt x="9044" y="7294"/>
                    <a:pt x="6598" y="8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698500" y="5119774"/>
              <a:ext cx="200841" cy="185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18" fill="norm" stroke="1" extrusionOk="0">
                  <a:moveTo>
                    <a:pt x="0" y="2912"/>
                  </a:moveTo>
                  <a:cubicBezTo>
                    <a:pt x="450" y="5582"/>
                    <a:pt x="900" y="8252"/>
                    <a:pt x="1238" y="10557"/>
                  </a:cubicBezTo>
                  <a:cubicBezTo>
                    <a:pt x="1575" y="12863"/>
                    <a:pt x="1800" y="14804"/>
                    <a:pt x="2475" y="15775"/>
                  </a:cubicBezTo>
                  <a:cubicBezTo>
                    <a:pt x="3150" y="16746"/>
                    <a:pt x="4275" y="16746"/>
                    <a:pt x="5288" y="16382"/>
                  </a:cubicBezTo>
                  <a:cubicBezTo>
                    <a:pt x="6300" y="16018"/>
                    <a:pt x="7200" y="15290"/>
                    <a:pt x="7987" y="14319"/>
                  </a:cubicBezTo>
                  <a:cubicBezTo>
                    <a:pt x="8775" y="13348"/>
                    <a:pt x="9450" y="12135"/>
                    <a:pt x="9675" y="12135"/>
                  </a:cubicBezTo>
                  <a:cubicBezTo>
                    <a:pt x="9900" y="12135"/>
                    <a:pt x="9675" y="13348"/>
                    <a:pt x="9563" y="14562"/>
                  </a:cubicBezTo>
                  <a:cubicBezTo>
                    <a:pt x="9450" y="15775"/>
                    <a:pt x="9450" y="16989"/>
                    <a:pt x="9788" y="18202"/>
                  </a:cubicBezTo>
                  <a:cubicBezTo>
                    <a:pt x="10125" y="19416"/>
                    <a:pt x="10800" y="20629"/>
                    <a:pt x="11700" y="21115"/>
                  </a:cubicBezTo>
                  <a:cubicBezTo>
                    <a:pt x="12600" y="21600"/>
                    <a:pt x="13725" y="21357"/>
                    <a:pt x="15413" y="18809"/>
                  </a:cubicBezTo>
                  <a:cubicBezTo>
                    <a:pt x="17100" y="16261"/>
                    <a:pt x="19350" y="11407"/>
                    <a:pt x="20475" y="7888"/>
                  </a:cubicBezTo>
                  <a:cubicBezTo>
                    <a:pt x="21600" y="4369"/>
                    <a:pt x="21600" y="2184"/>
                    <a:pt x="20700" y="1092"/>
                  </a:cubicBezTo>
                  <a:cubicBezTo>
                    <a:pt x="19800" y="0"/>
                    <a:pt x="18000" y="0"/>
                    <a:pt x="162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1493258" y="4865774"/>
              <a:ext cx="144034" cy="4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514" fill="norm" stroke="1" extrusionOk="0">
                  <a:moveTo>
                    <a:pt x="8303" y="1329"/>
                  </a:moveTo>
                  <a:cubicBezTo>
                    <a:pt x="8616" y="665"/>
                    <a:pt x="8929" y="0"/>
                    <a:pt x="9086" y="0"/>
                  </a:cubicBezTo>
                  <a:cubicBezTo>
                    <a:pt x="9242" y="0"/>
                    <a:pt x="9242" y="665"/>
                    <a:pt x="8460" y="2382"/>
                  </a:cubicBezTo>
                  <a:cubicBezTo>
                    <a:pt x="7677" y="4098"/>
                    <a:pt x="6112" y="6868"/>
                    <a:pt x="4547" y="9748"/>
                  </a:cubicBezTo>
                  <a:cubicBezTo>
                    <a:pt x="2981" y="12628"/>
                    <a:pt x="1416" y="15618"/>
                    <a:pt x="634" y="17391"/>
                  </a:cubicBezTo>
                  <a:cubicBezTo>
                    <a:pt x="-149" y="19163"/>
                    <a:pt x="-149" y="19717"/>
                    <a:pt x="321" y="20215"/>
                  </a:cubicBezTo>
                  <a:cubicBezTo>
                    <a:pt x="790" y="20714"/>
                    <a:pt x="1729" y="21157"/>
                    <a:pt x="2981" y="21378"/>
                  </a:cubicBezTo>
                  <a:cubicBezTo>
                    <a:pt x="4234" y="21600"/>
                    <a:pt x="5799" y="21600"/>
                    <a:pt x="8460" y="20991"/>
                  </a:cubicBezTo>
                  <a:cubicBezTo>
                    <a:pt x="11121" y="20382"/>
                    <a:pt x="14877" y="19163"/>
                    <a:pt x="17225" y="18222"/>
                  </a:cubicBezTo>
                  <a:cubicBezTo>
                    <a:pt x="19573" y="17280"/>
                    <a:pt x="20512" y="16615"/>
                    <a:pt x="20981" y="16006"/>
                  </a:cubicBezTo>
                  <a:cubicBezTo>
                    <a:pt x="21451" y="15397"/>
                    <a:pt x="21451" y="14843"/>
                    <a:pt x="20668" y="14622"/>
                  </a:cubicBezTo>
                  <a:cubicBezTo>
                    <a:pt x="19886" y="14400"/>
                    <a:pt x="18321" y="14511"/>
                    <a:pt x="16912" y="14788"/>
                  </a:cubicBezTo>
                  <a:cubicBezTo>
                    <a:pt x="15503" y="15065"/>
                    <a:pt x="14251" y="15508"/>
                    <a:pt x="13468" y="16006"/>
                  </a:cubicBezTo>
                  <a:cubicBezTo>
                    <a:pt x="12686" y="16505"/>
                    <a:pt x="12373" y="17058"/>
                    <a:pt x="12686" y="17557"/>
                  </a:cubicBezTo>
                  <a:cubicBezTo>
                    <a:pt x="12999" y="18055"/>
                    <a:pt x="13938" y="18498"/>
                    <a:pt x="15190" y="18720"/>
                  </a:cubicBezTo>
                  <a:cubicBezTo>
                    <a:pt x="16442" y="18942"/>
                    <a:pt x="18008" y="18942"/>
                    <a:pt x="18321" y="18498"/>
                  </a:cubicBezTo>
                  <a:cubicBezTo>
                    <a:pt x="18634" y="18055"/>
                    <a:pt x="17694" y="17169"/>
                    <a:pt x="16755" y="16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1390650" y="4999124"/>
              <a:ext cx="2984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3" y="19200"/>
                    <a:pt x="306" y="16800"/>
                    <a:pt x="1379" y="14400"/>
                  </a:cubicBezTo>
                  <a:cubicBezTo>
                    <a:pt x="2451" y="12000"/>
                    <a:pt x="4443" y="9600"/>
                    <a:pt x="7966" y="7200"/>
                  </a:cubicBezTo>
                  <a:cubicBezTo>
                    <a:pt x="11489" y="4800"/>
                    <a:pt x="1654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2106624" y="4856907"/>
              <a:ext cx="192077" cy="432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30" fill="norm" stroke="1" extrusionOk="0">
                  <a:moveTo>
                    <a:pt x="21305" y="3899"/>
                  </a:moveTo>
                  <a:cubicBezTo>
                    <a:pt x="21305" y="3165"/>
                    <a:pt x="21305" y="2432"/>
                    <a:pt x="21305" y="1802"/>
                  </a:cubicBezTo>
                  <a:cubicBezTo>
                    <a:pt x="21305" y="1173"/>
                    <a:pt x="21305" y="649"/>
                    <a:pt x="20718" y="334"/>
                  </a:cubicBezTo>
                  <a:cubicBezTo>
                    <a:pt x="20131" y="20"/>
                    <a:pt x="18957" y="-85"/>
                    <a:pt x="17314" y="72"/>
                  </a:cubicBezTo>
                  <a:cubicBezTo>
                    <a:pt x="15670" y="230"/>
                    <a:pt x="13557" y="649"/>
                    <a:pt x="11562" y="2222"/>
                  </a:cubicBezTo>
                  <a:cubicBezTo>
                    <a:pt x="9566" y="3795"/>
                    <a:pt x="7688" y="6521"/>
                    <a:pt x="6983" y="9299"/>
                  </a:cubicBezTo>
                  <a:cubicBezTo>
                    <a:pt x="6279" y="12078"/>
                    <a:pt x="6748" y="14909"/>
                    <a:pt x="7101" y="16744"/>
                  </a:cubicBezTo>
                  <a:cubicBezTo>
                    <a:pt x="7453" y="18579"/>
                    <a:pt x="7688" y="19418"/>
                    <a:pt x="7922" y="20099"/>
                  </a:cubicBezTo>
                  <a:cubicBezTo>
                    <a:pt x="8157" y="20781"/>
                    <a:pt x="8392" y="21305"/>
                    <a:pt x="7922" y="21410"/>
                  </a:cubicBezTo>
                  <a:cubicBezTo>
                    <a:pt x="7453" y="21515"/>
                    <a:pt x="6279" y="21200"/>
                    <a:pt x="4870" y="20466"/>
                  </a:cubicBezTo>
                  <a:cubicBezTo>
                    <a:pt x="3462" y="19732"/>
                    <a:pt x="1818" y="18579"/>
                    <a:pt x="879" y="17740"/>
                  </a:cubicBezTo>
                  <a:cubicBezTo>
                    <a:pt x="-60" y="16901"/>
                    <a:pt x="-295" y="16377"/>
                    <a:pt x="409" y="15958"/>
                  </a:cubicBezTo>
                  <a:cubicBezTo>
                    <a:pt x="1114" y="15538"/>
                    <a:pt x="2757" y="15224"/>
                    <a:pt x="4283" y="14962"/>
                  </a:cubicBezTo>
                  <a:cubicBezTo>
                    <a:pt x="5809" y="14699"/>
                    <a:pt x="7218" y="14490"/>
                    <a:pt x="8509" y="14385"/>
                  </a:cubicBezTo>
                  <a:cubicBezTo>
                    <a:pt x="9801" y="14280"/>
                    <a:pt x="10975" y="14280"/>
                    <a:pt x="12148" y="14332"/>
                  </a:cubicBezTo>
                  <a:cubicBezTo>
                    <a:pt x="13322" y="14385"/>
                    <a:pt x="14496" y="14490"/>
                    <a:pt x="15201" y="14804"/>
                  </a:cubicBezTo>
                  <a:cubicBezTo>
                    <a:pt x="15905" y="15119"/>
                    <a:pt x="16140" y="15643"/>
                    <a:pt x="16257" y="16272"/>
                  </a:cubicBezTo>
                  <a:cubicBezTo>
                    <a:pt x="16375" y="16901"/>
                    <a:pt x="16375" y="17635"/>
                    <a:pt x="16375" y="18317"/>
                  </a:cubicBezTo>
                  <a:cubicBezTo>
                    <a:pt x="16375" y="18998"/>
                    <a:pt x="16375" y="19628"/>
                    <a:pt x="16375" y="19628"/>
                  </a:cubicBezTo>
                  <a:cubicBezTo>
                    <a:pt x="16375" y="19628"/>
                    <a:pt x="16375" y="18998"/>
                    <a:pt x="16257" y="17793"/>
                  </a:cubicBezTo>
                  <a:cubicBezTo>
                    <a:pt x="16140" y="16587"/>
                    <a:pt x="15905" y="14804"/>
                    <a:pt x="16375" y="13389"/>
                  </a:cubicBezTo>
                  <a:cubicBezTo>
                    <a:pt x="16844" y="11973"/>
                    <a:pt x="18018" y="10925"/>
                    <a:pt x="19192" y="9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2352423" y="5075324"/>
              <a:ext cx="16217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3820" y="0"/>
                  </a:moveTo>
                  <a:cubicBezTo>
                    <a:pt x="2979" y="5236"/>
                    <a:pt x="2137" y="10473"/>
                    <a:pt x="1436" y="13855"/>
                  </a:cubicBezTo>
                  <a:cubicBezTo>
                    <a:pt x="735" y="17236"/>
                    <a:pt x="174" y="18764"/>
                    <a:pt x="33" y="18655"/>
                  </a:cubicBezTo>
                  <a:cubicBezTo>
                    <a:pt x="-107" y="18545"/>
                    <a:pt x="174" y="16800"/>
                    <a:pt x="1296" y="14291"/>
                  </a:cubicBezTo>
                  <a:cubicBezTo>
                    <a:pt x="2418" y="11782"/>
                    <a:pt x="4381" y="8509"/>
                    <a:pt x="6064" y="6655"/>
                  </a:cubicBezTo>
                  <a:cubicBezTo>
                    <a:pt x="7748" y="4800"/>
                    <a:pt x="9150" y="4364"/>
                    <a:pt x="10132" y="4800"/>
                  </a:cubicBezTo>
                  <a:cubicBezTo>
                    <a:pt x="11114" y="5236"/>
                    <a:pt x="11675" y="6545"/>
                    <a:pt x="11955" y="8400"/>
                  </a:cubicBezTo>
                  <a:cubicBezTo>
                    <a:pt x="12236" y="10255"/>
                    <a:pt x="12236" y="12655"/>
                    <a:pt x="13779" y="14945"/>
                  </a:cubicBezTo>
                  <a:cubicBezTo>
                    <a:pt x="15322" y="17236"/>
                    <a:pt x="18407" y="19418"/>
                    <a:pt x="214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2528615" y="4843453"/>
              <a:ext cx="214585" cy="451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29" fill="norm" stroke="1" extrusionOk="0">
                  <a:moveTo>
                    <a:pt x="13710" y="13355"/>
                  </a:moveTo>
                  <a:cubicBezTo>
                    <a:pt x="12872" y="13055"/>
                    <a:pt x="12033" y="12755"/>
                    <a:pt x="10460" y="12805"/>
                  </a:cubicBezTo>
                  <a:cubicBezTo>
                    <a:pt x="8887" y="12855"/>
                    <a:pt x="6580" y="13255"/>
                    <a:pt x="4588" y="14455"/>
                  </a:cubicBezTo>
                  <a:cubicBezTo>
                    <a:pt x="2596" y="15655"/>
                    <a:pt x="918" y="17655"/>
                    <a:pt x="289" y="18955"/>
                  </a:cubicBezTo>
                  <a:cubicBezTo>
                    <a:pt x="-340" y="20255"/>
                    <a:pt x="79" y="20855"/>
                    <a:pt x="1338" y="21155"/>
                  </a:cubicBezTo>
                  <a:cubicBezTo>
                    <a:pt x="2596" y="21455"/>
                    <a:pt x="4693" y="21455"/>
                    <a:pt x="7314" y="20455"/>
                  </a:cubicBezTo>
                  <a:cubicBezTo>
                    <a:pt x="9936" y="19455"/>
                    <a:pt x="13081" y="17455"/>
                    <a:pt x="15178" y="14455"/>
                  </a:cubicBezTo>
                  <a:cubicBezTo>
                    <a:pt x="17276" y="11455"/>
                    <a:pt x="18324" y="7455"/>
                    <a:pt x="18848" y="5155"/>
                  </a:cubicBezTo>
                  <a:cubicBezTo>
                    <a:pt x="19373" y="2855"/>
                    <a:pt x="19373" y="2255"/>
                    <a:pt x="19268" y="1605"/>
                  </a:cubicBezTo>
                  <a:cubicBezTo>
                    <a:pt x="19163" y="955"/>
                    <a:pt x="18953" y="255"/>
                    <a:pt x="18429" y="55"/>
                  </a:cubicBezTo>
                  <a:cubicBezTo>
                    <a:pt x="17905" y="-145"/>
                    <a:pt x="17066" y="155"/>
                    <a:pt x="15703" y="1805"/>
                  </a:cubicBezTo>
                  <a:cubicBezTo>
                    <a:pt x="14340" y="3455"/>
                    <a:pt x="12452" y="6455"/>
                    <a:pt x="12662" y="9405"/>
                  </a:cubicBezTo>
                  <a:cubicBezTo>
                    <a:pt x="12872" y="12355"/>
                    <a:pt x="15178" y="15255"/>
                    <a:pt x="16961" y="16955"/>
                  </a:cubicBezTo>
                  <a:cubicBezTo>
                    <a:pt x="18743" y="18655"/>
                    <a:pt x="20002" y="19155"/>
                    <a:pt x="21260" y="19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3390900" y="4910224"/>
              <a:ext cx="2249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0" y="0"/>
                  </a:moveTo>
                  <a:cubicBezTo>
                    <a:pt x="5891" y="1178"/>
                    <a:pt x="11782" y="2356"/>
                    <a:pt x="15709" y="4516"/>
                  </a:cubicBezTo>
                  <a:cubicBezTo>
                    <a:pt x="19636" y="6676"/>
                    <a:pt x="21600" y="9818"/>
                    <a:pt x="20618" y="12567"/>
                  </a:cubicBezTo>
                  <a:cubicBezTo>
                    <a:pt x="19636" y="15316"/>
                    <a:pt x="15709" y="17673"/>
                    <a:pt x="12764" y="19244"/>
                  </a:cubicBezTo>
                  <a:cubicBezTo>
                    <a:pt x="9818" y="20815"/>
                    <a:pt x="7855" y="21600"/>
                    <a:pt x="6873" y="21600"/>
                  </a:cubicBezTo>
                  <a:cubicBezTo>
                    <a:pt x="5891" y="21600"/>
                    <a:pt x="5891" y="20815"/>
                    <a:pt x="5891" y="20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3438337" y="4923866"/>
              <a:ext cx="146326" cy="278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527" fill="norm" stroke="1" extrusionOk="0">
                  <a:moveTo>
                    <a:pt x="17825" y="909"/>
                  </a:moveTo>
                  <a:cubicBezTo>
                    <a:pt x="19346" y="418"/>
                    <a:pt x="20867" y="-73"/>
                    <a:pt x="21019" y="9"/>
                  </a:cubicBezTo>
                  <a:cubicBezTo>
                    <a:pt x="21171" y="91"/>
                    <a:pt x="19954" y="745"/>
                    <a:pt x="17064" y="2463"/>
                  </a:cubicBezTo>
                  <a:cubicBezTo>
                    <a:pt x="14174" y="4182"/>
                    <a:pt x="9610" y="6963"/>
                    <a:pt x="6264" y="8927"/>
                  </a:cubicBezTo>
                  <a:cubicBezTo>
                    <a:pt x="2917" y="10891"/>
                    <a:pt x="788" y="12036"/>
                    <a:pt x="179" y="13018"/>
                  </a:cubicBezTo>
                  <a:cubicBezTo>
                    <a:pt x="-429" y="14000"/>
                    <a:pt x="484" y="14818"/>
                    <a:pt x="3374" y="16209"/>
                  </a:cubicBezTo>
                  <a:cubicBezTo>
                    <a:pt x="6264" y="17600"/>
                    <a:pt x="11132" y="19563"/>
                    <a:pt x="15999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3614865" y="4736339"/>
              <a:ext cx="131636" cy="20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13" fill="norm" stroke="1" extrusionOk="0">
                  <a:moveTo>
                    <a:pt x="10008" y="2237"/>
                  </a:moveTo>
                  <a:cubicBezTo>
                    <a:pt x="8636" y="5764"/>
                    <a:pt x="7265" y="9291"/>
                    <a:pt x="6579" y="11935"/>
                  </a:cubicBezTo>
                  <a:cubicBezTo>
                    <a:pt x="5893" y="14580"/>
                    <a:pt x="5893" y="16344"/>
                    <a:pt x="5551" y="16674"/>
                  </a:cubicBezTo>
                  <a:cubicBezTo>
                    <a:pt x="5208" y="17005"/>
                    <a:pt x="4522" y="15903"/>
                    <a:pt x="3322" y="15131"/>
                  </a:cubicBezTo>
                  <a:cubicBezTo>
                    <a:pt x="2122" y="14360"/>
                    <a:pt x="408" y="13919"/>
                    <a:pt x="65" y="13148"/>
                  </a:cubicBezTo>
                  <a:cubicBezTo>
                    <a:pt x="-278" y="12376"/>
                    <a:pt x="751" y="11274"/>
                    <a:pt x="2808" y="9291"/>
                  </a:cubicBezTo>
                  <a:cubicBezTo>
                    <a:pt x="4865" y="7307"/>
                    <a:pt x="7951" y="4442"/>
                    <a:pt x="10693" y="2568"/>
                  </a:cubicBezTo>
                  <a:cubicBezTo>
                    <a:pt x="13436" y="695"/>
                    <a:pt x="15836" y="-187"/>
                    <a:pt x="17036" y="33"/>
                  </a:cubicBezTo>
                  <a:cubicBezTo>
                    <a:pt x="18236" y="254"/>
                    <a:pt x="18236" y="1576"/>
                    <a:pt x="17379" y="3891"/>
                  </a:cubicBezTo>
                  <a:cubicBezTo>
                    <a:pt x="16522" y="6205"/>
                    <a:pt x="14808" y="9511"/>
                    <a:pt x="13779" y="11715"/>
                  </a:cubicBezTo>
                  <a:cubicBezTo>
                    <a:pt x="12751" y="13919"/>
                    <a:pt x="12408" y="15021"/>
                    <a:pt x="13093" y="15572"/>
                  </a:cubicBezTo>
                  <a:cubicBezTo>
                    <a:pt x="13779" y="16123"/>
                    <a:pt x="15493" y="16123"/>
                    <a:pt x="17036" y="17005"/>
                  </a:cubicBezTo>
                  <a:cubicBezTo>
                    <a:pt x="18579" y="17886"/>
                    <a:pt x="19951" y="19650"/>
                    <a:pt x="21322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4337049" y="4980074"/>
              <a:ext cx="1206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4500"/>
                    <a:pt x="14021" y="9000"/>
                    <a:pt x="10421" y="12600"/>
                  </a:cubicBezTo>
                  <a:cubicBezTo>
                    <a:pt x="6821" y="16200"/>
                    <a:pt x="3411" y="18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4280605" y="5081674"/>
              <a:ext cx="54329" cy="3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0230" fill="norm" stroke="1" extrusionOk="0">
                  <a:moveTo>
                    <a:pt x="2133" y="0"/>
                  </a:moveTo>
                  <a:cubicBezTo>
                    <a:pt x="533" y="5684"/>
                    <a:pt x="-1067" y="11368"/>
                    <a:pt x="933" y="15347"/>
                  </a:cubicBezTo>
                  <a:cubicBezTo>
                    <a:pt x="2933" y="19326"/>
                    <a:pt x="8533" y="21600"/>
                    <a:pt x="12933" y="19326"/>
                  </a:cubicBezTo>
                  <a:cubicBezTo>
                    <a:pt x="17333" y="17053"/>
                    <a:pt x="20533" y="10232"/>
                    <a:pt x="20533" y="8526"/>
                  </a:cubicBezTo>
                  <a:cubicBezTo>
                    <a:pt x="20533" y="6821"/>
                    <a:pt x="17333" y="10232"/>
                    <a:pt x="14133" y="136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4468659" y="5189624"/>
              <a:ext cx="3349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0015" fill="norm" stroke="1" extrusionOk="0">
                  <a:moveTo>
                    <a:pt x="8669" y="0"/>
                  </a:moveTo>
                  <a:cubicBezTo>
                    <a:pt x="3586" y="4320"/>
                    <a:pt x="-1496" y="8640"/>
                    <a:pt x="410" y="12960"/>
                  </a:cubicBezTo>
                  <a:cubicBezTo>
                    <a:pt x="2316" y="17280"/>
                    <a:pt x="11210" y="21600"/>
                    <a:pt x="15657" y="19440"/>
                  </a:cubicBezTo>
                  <a:cubicBezTo>
                    <a:pt x="20104" y="17280"/>
                    <a:pt x="20104" y="8640"/>
                    <a:pt x="201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4679949" y="5189624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4692599" y="5043574"/>
              <a:ext cx="25452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21600"/>
                  </a:moveTo>
                  <a:cubicBezTo>
                    <a:pt x="1701" y="17018"/>
                    <a:pt x="-1622" y="12436"/>
                    <a:pt x="870" y="8836"/>
                  </a:cubicBezTo>
                  <a:cubicBezTo>
                    <a:pt x="3363" y="5236"/>
                    <a:pt x="11670" y="2618"/>
                    <a:pt x="1997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4788541" y="4929274"/>
              <a:ext cx="196209" cy="34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53" fill="norm" stroke="1" extrusionOk="0">
                  <a:moveTo>
                    <a:pt x="6201" y="0"/>
                  </a:moveTo>
                  <a:cubicBezTo>
                    <a:pt x="4575" y="2766"/>
                    <a:pt x="2949" y="5532"/>
                    <a:pt x="1904" y="8429"/>
                  </a:cubicBezTo>
                  <a:cubicBezTo>
                    <a:pt x="859" y="11327"/>
                    <a:pt x="395" y="14356"/>
                    <a:pt x="162" y="16266"/>
                  </a:cubicBezTo>
                  <a:cubicBezTo>
                    <a:pt x="-70" y="18176"/>
                    <a:pt x="-70" y="18966"/>
                    <a:pt x="278" y="19690"/>
                  </a:cubicBezTo>
                  <a:cubicBezTo>
                    <a:pt x="627" y="20415"/>
                    <a:pt x="1324" y="21073"/>
                    <a:pt x="2253" y="21337"/>
                  </a:cubicBezTo>
                  <a:cubicBezTo>
                    <a:pt x="3182" y="21600"/>
                    <a:pt x="4343" y="21468"/>
                    <a:pt x="5969" y="20415"/>
                  </a:cubicBezTo>
                  <a:cubicBezTo>
                    <a:pt x="7595" y="19361"/>
                    <a:pt x="9685" y="17385"/>
                    <a:pt x="10730" y="16068"/>
                  </a:cubicBezTo>
                  <a:cubicBezTo>
                    <a:pt x="11775" y="14751"/>
                    <a:pt x="11775" y="14093"/>
                    <a:pt x="11195" y="13829"/>
                  </a:cubicBezTo>
                  <a:cubicBezTo>
                    <a:pt x="10614" y="13566"/>
                    <a:pt x="9453" y="13698"/>
                    <a:pt x="8756" y="14290"/>
                  </a:cubicBezTo>
                  <a:cubicBezTo>
                    <a:pt x="8059" y="14883"/>
                    <a:pt x="7827" y="15937"/>
                    <a:pt x="8175" y="16661"/>
                  </a:cubicBezTo>
                  <a:cubicBezTo>
                    <a:pt x="8524" y="17385"/>
                    <a:pt x="9453" y="17780"/>
                    <a:pt x="11775" y="18176"/>
                  </a:cubicBezTo>
                  <a:cubicBezTo>
                    <a:pt x="14098" y="18571"/>
                    <a:pt x="17814" y="18966"/>
                    <a:pt x="21530" y="19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5380265" y="4878959"/>
              <a:ext cx="347436" cy="666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88" fill="norm" stroke="1" extrusionOk="0">
                  <a:moveTo>
                    <a:pt x="8135" y="7320"/>
                  </a:moveTo>
                  <a:cubicBezTo>
                    <a:pt x="7743" y="7048"/>
                    <a:pt x="7350" y="6776"/>
                    <a:pt x="6303" y="6844"/>
                  </a:cubicBezTo>
                  <a:cubicBezTo>
                    <a:pt x="5255" y="6912"/>
                    <a:pt x="3553" y="7320"/>
                    <a:pt x="2375" y="7965"/>
                  </a:cubicBezTo>
                  <a:cubicBezTo>
                    <a:pt x="1197" y="8610"/>
                    <a:pt x="543" y="9493"/>
                    <a:pt x="215" y="10139"/>
                  </a:cubicBezTo>
                  <a:cubicBezTo>
                    <a:pt x="-112" y="10784"/>
                    <a:pt x="-112" y="11191"/>
                    <a:pt x="543" y="11531"/>
                  </a:cubicBezTo>
                  <a:cubicBezTo>
                    <a:pt x="1197" y="11871"/>
                    <a:pt x="2506" y="12142"/>
                    <a:pt x="3881" y="11803"/>
                  </a:cubicBezTo>
                  <a:cubicBezTo>
                    <a:pt x="5255" y="11463"/>
                    <a:pt x="6695" y="10512"/>
                    <a:pt x="7350" y="9697"/>
                  </a:cubicBezTo>
                  <a:cubicBezTo>
                    <a:pt x="8004" y="8882"/>
                    <a:pt x="7873" y="8203"/>
                    <a:pt x="8332" y="7558"/>
                  </a:cubicBezTo>
                  <a:cubicBezTo>
                    <a:pt x="8790" y="6912"/>
                    <a:pt x="9837" y="6301"/>
                    <a:pt x="11408" y="5316"/>
                  </a:cubicBezTo>
                  <a:cubicBezTo>
                    <a:pt x="12979" y="4331"/>
                    <a:pt x="15073" y="2973"/>
                    <a:pt x="16383" y="2124"/>
                  </a:cubicBezTo>
                  <a:cubicBezTo>
                    <a:pt x="17692" y="1274"/>
                    <a:pt x="18215" y="935"/>
                    <a:pt x="18673" y="595"/>
                  </a:cubicBezTo>
                  <a:cubicBezTo>
                    <a:pt x="19132" y="256"/>
                    <a:pt x="19524" y="-84"/>
                    <a:pt x="19459" y="18"/>
                  </a:cubicBezTo>
                  <a:cubicBezTo>
                    <a:pt x="19393" y="120"/>
                    <a:pt x="18870" y="663"/>
                    <a:pt x="17953" y="1648"/>
                  </a:cubicBezTo>
                  <a:cubicBezTo>
                    <a:pt x="17037" y="2633"/>
                    <a:pt x="15728" y="4059"/>
                    <a:pt x="14353" y="5758"/>
                  </a:cubicBezTo>
                  <a:cubicBezTo>
                    <a:pt x="12979" y="7456"/>
                    <a:pt x="11539" y="9425"/>
                    <a:pt x="10295" y="11599"/>
                  </a:cubicBezTo>
                  <a:cubicBezTo>
                    <a:pt x="9052" y="13773"/>
                    <a:pt x="8004" y="16150"/>
                    <a:pt x="7481" y="17610"/>
                  </a:cubicBezTo>
                  <a:cubicBezTo>
                    <a:pt x="6957" y="19071"/>
                    <a:pt x="6957" y="19614"/>
                    <a:pt x="7023" y="20090"/>
                  </a:cubicBezTo>
                  <a:cubicBezTo>
                    <a:pt x="7088" y="20565"/>
                    <a:pt x="7219" y="20973"/>
                    <a:pt x="7612" y="21210"/>
                  </a:cubicBezTo>
                  <a:cubicBezTo>
                    <a:pt x="8004" y="21448"/>
                    <a:pt x="8659" y="21516"/>
                    <a:pt x="9641" y="20973"/>
                  </a:cubicBezTo>
                  <a:cubicBezTo>
                    <a:pt x="10623" y="20429"/>
                    <a:pt x="11932" y="19274"/>
                    <a:pt x="12848" y="18086"/>
                  </a:cubicBezTo>
                  <a:cubicBezTo>
                    <a:pt x="13764" y="16897"/>
                    <a:pt x="14288" y="15674"/>
                    <a:pt x="15663" y="14520"/>
                  </a:cubicBezTo>
                  <a:cubicBezTo>
                    <a:pt x="17037" y="13365"/>
                    <a:pt x="19263" y="12278"/>
                    <a:pt x="21488" y="11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5981700" y="4844783"/>
              <a:ext cx="296567" cy="37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69" fill="norm" stroke="1" extrusionOk="0">
                  <a:moveTo>
                    <a:pt x="13328" y="6989"/>
                  </a:moveTo>
                  <a:cubicBezTo>
                    <a:pt x="11796" y="9643"/>
                    <a:pt x="10264" y="12298"/>
                    <a:pt x="9268" y="14289"/>
                  </a:cubicBezTo>
                  <a:cubicBezTo>
                    <a:pt x="8272" y="16280"/>
                    <a:pt x="7813" y="17608"/>
                    <a:pt x="7430" y="18814"/>
                  </a:cubicBezTo>
                  <a:cubicBezTo>
                    <a:pt x="7047" y="20021"/>
                    <a:pt x="6740" y="21107"/>
                    <a:pt x="6664" y="21288"/>
                  </a:cubicBezTo>
                  <a:cubicBezTo>
                    <a:pt x="6587" y="21469"/>
                    <a:pt x="6740" y="20745"/>
                    <a:pt x="7506" y="18513"/>
                  </a:cubicBezTo>
                  <a:cubicBezTo>
                    <a:pt x="8272" y="16280"/>
                    <a:pt x="9651" y="12539"/>
                    <a:pt x="10877" y="9523"/>
                  </a:cubicBezTo>
                  <a:cubicBezTo>
                    <a:pt x="12102" y="6506"/>
                    <a:pt x="13174" y="4213"/>
                    <a:pt x="13940" y="2765"/>
                  </a:cubicBezTo>
                  <a:cubicBezTo>
                    <a:pt x="14706" y="1317"/>
                    <a:pt x="15166" y="714"/>
                    <a:pt x="15779" y="352"/>
                  </a:cubicBezTo>
                  <a:cubicBezTo>
                    <a:pt x="16391" y="-10"/>
                    <a:pt x="17157" y="-131"/>
                    <a:pt x="17847" y="171"/>
                  </a:cubicBezTo>
                  <a:cubicBezTo>
                    <a:pt x="18536" y="472"/>
                    <a:pt x="19149" y="1196"/>
                    <a:pt x="19915" y="3127"/>
                  </a:cubicBezTo>
                  <a:cubicBezTo>
                    <a:pt x="20681" y="5058"/>
                    <a:pt x="21600" y="8195"/>
                    <a:pt x="21447" y="10790"/>
                  </a:cubicBezTo>
                  <a:cubicBezTo>
                    <a:pt x="21294" y="13384"/>
                    <a:pt x="20068" y="15435"/>
                    <a:pt x="17617" y="17004"/>
                  </a:cubicBezTo>
                  <a:cubicBezTo>
                    <a:pt x="15166" y="18573"/>
                    <a:pt x="11489" y="19659"/>
                    <a:pt x="8349" y="20323"/>
                  </a:cubicBezTo>
                  <a:cubicBezTo>
                    <a:pt x="5209" y="20986"/>
                    <a:pt x="2604" y="21228"/>
                    <a:pt x="0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292100" y="5310274"/>
              <a:ext cx="591185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3" y="21296"/>
                    <a:pt x="526" y="20992"/>
                    <a:pt x="808" y="20637"/>
                  </a:cubicBezTo>
                  <a:cubicBezTo>
                    <a:pt x="1090" y="20282"/>
                    <a:pt x="1392" y="19876"/>
                    <a:pt x="1686" y="19470"/>
                  </a:cubicBezTo>
                  <a:cubicBezTo>
                    <a:pt x="1980" y="19065"/>
                    <a:pt x="2266" y="18659"/>
                    <a:pt x="2575" y="18203"/>
                  </a:cubicBezTo>
                  <a:cubicBezTo>
                    <a:pt x="2885" y="17746"/>
                    <a:pt x="3217" y="17239"/>
                    <a:pt x="3515" y="16834"/>
                  </a:cubicBezTo>
                  <a:cubicBezTo>
                    <a:pt x="3813" y="16428"/>
                    <a:pt x="4076" y="16124"/>
                    <a:pt x="4358" y="15870"/>
                  </a:cubicBezTo>
                  <a:cubicBezTo>
                    <a:pt x="4640" y="15617"/>
                    <a:pt x="4942" y="15414"/>
                    <a:pt x="5259" y="15211"/>
                  </a:cubicBezTo>
                  <a:cubicBezTo>
                    <a:pt x="5576" y="15008"/>
                    <a:pt x="5908" y="14806"/>
                    <a:pt x="6187" y="14603"/>
                  </a:cubicBezTo>
                  <a:cubicBezTo>
                    <a:pt x="6465" y="14400"/>
                    <a:pt x="6690" y="14197"/>
                    <a:pt x="6922" y="13994"/>
                  </a:cubicBezTo>
                  <a:cubicBezTo>
                    <a:pt x="7154" y="13792"/>
                    <a:pt x="7393" y="13589"/>
                    <a:pt x="7633" y="13386"/>
                  </a:cubicBezTo>
                  <a:cubicBezTo>
                    <a:pt x="7873" y="13183"/>
                    <a:pt x="8113" y="12980"/>
                    <a:pt x="8422" y="12727"/>
                  </a:cubicBezTo>
                  <a:cubicBezTo>
                    <a:pt x="8731" y="12473"/>
                    <a:pt x="9110" y="12169"/>
                    <a:pt x="9427" y="11865"/>
                  </a:cubicBezTo>
                  <a:cubicBezTo>
                    <a:pt x="9744" y="11561"/>
                    <a:pt x="10000" y="11256"/>
                    <a:pt x="10266" y="10901"/>
                  </a:cubicBezTo>
                  <a:cubicBezTo>
                    <a:pt x="10533" y="10546"/>
                    <a:pt x="10812" y="10141"/>
                    <a:pt x="11075" y="9786"/>
                  </a:cubicBezTo>
                  <a:cubicBezTo>
                    <a:pt x="11337" y="9431"/>
                    <a:pt x="11585" y="9127"/>
                    <a:pt x="11852" y="8772"/>
                  </a:cubicBezTo>
                  <a:cubicBezTo>
                    <a:pt x="12119" y="8417"/>
                    <a:pt x="12405" y="8011"/>
                    <a:pt x="12679" y="7656"/>
                  </a:cubicBezTo>
                  <a:cubicBezTo>
                    <a:pt x="12954" y="7301"/>
                    <a:pt x="13217" y="6997"/>
                    <a:pt x="13472" y="6693"/>
                  </a:cubicBezTo>
                  <a:cubicBezTo>
                    <a:pt x="13727" y="6389"/>
                    <a:pt x="13975" y="6085"/>
                    <a:pt x="14222" y="5831"/>
                  </a:cubicBezTo>
                  <a:cubicBezTo>
                    <a:pt x="14470" y="5577"/>
                    <a:pt x="14717" y="5375"/>
                    <a:pt x="14961" y="5172"/>
                  </a:cubicBezTo>
                  <a:cubicBezTo>
                    <a:pt x="15204" y="4969"/>
                    <a:pt x="15444" y="4766"/>
                    <a:pt x="15722" y="4563"/>
                  </a:cubicBezTo>
                  <a:cubicBezTo>
                    <a:pt x="16001" y="4361"/>
                    <a:pt x="16318" y="4158"/>
                    <a:pt x="16623" y="4006"/>
                  </a:cubicBezTo>
                  <a:cubicBezTo>
                    <a:pt x="16929" y="3854"/>
                    <a:pt x="17223" y="3752"/>
                    <a:pt x="17497" y="3600"/>
                  </a:cubicBezTo>
                  <a:cubicBezTo>
                    <a:pt x="17772" y="3448"/>
                    <a:pt x="18027" y="3245"/>
                    <a:pt x="18298" y="3042"/>
                  </a:cubicBezTo>
                  <a:cubicBezTo>
                    <a:pt x="18568" y="2839"/>
                    <a:pt x="18855" y="2637"/>
                    <a:pt x="19156" y="2383"/>
                  </a:cubicBezTo>
                  <a:cubicBezTo>
                    <a:pt x="19458" y="2130"/>
                    <a:pt x="19775" y="1825"/>
                    <a:pt x="20076" y="1572"/>
                  </a:cubicBezTo>
                  <a:cubicBezTo>
                    <a:pt x="20378" y="1318"/>
                    <a:pt x="20664" y="1115"/>
                    <a:pt x="20916" y="862"/>
                  </a:cubicBezTo>
                  <a:cubicBezTo>
                    <a:pt x="21167" y="608"/>
                    <a:pt x="21383" y="30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6508749" y="5068974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6553200" y="5234074"/>
              <a:ext cx="38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7277100" y="4973724"/>
              <a:ext cx="50800" cy="636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21600" y="0"/>
                  </a:moveTo>
                  <a:cubicBezTo>
                    <a:pt x="19800" y="1579"/>
                    <a:pt x="18000" y="3157"/>
                    <a:pt x="16200" y="4987"/>
                  </a:cubicBezTo>
                  <a:cubicBezTo>
                    <a:pt x="14400" y="6817"/>
                    <a:pt x="12600" y="8898"/>
                    <a:pt x="9900" y="11159"/>
                  </a:cubicBezTo>
                  <a:cubicBezTo>
                    <a:pt x="7200" y="13419"/>
                    <a:pt x="3600" y="15859"/>
                    <a:pt x="1800" y="17474"/>
                  </a:cubicBezTo>
                  <a:cubicBezTo>
                    <a:pt x="0" y="19088"/>
                    <a:pt x="0" y="19878"/>
                    <a:pt x="0" y="20488"/>
                  </a:cubicBezTo>
                  <a:cubicBezTo>
                    <a:pt x="0" y="21098"/>
                    <a:pt x="0" y="21528"/>
                    <a:pt x="450" y="21564"/>
                  </a:cubicBezTo>
                  <a:cubicBezTo>
                    <a:pt x="900" y="21600"/>
                    <a:pt x="1800" y="21241"/>
                    <a:pt x="2700" y="20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7277100" y="4935624"/>
              <a:ext cx="2286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615"/>
                    <a:pt x="8000" y="11631"/>
                    <a:pt x="11600" y="8031"/>
                  </a:cubicBezTo>
                  <a:cubicBezTo>
                    <a:pt x="15200" y="4431"/>
                    <a:pt x="18400" y="2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7632699" y="4973724"/>
              <a:ext cx="1392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4547"/>
                    <a:pt x="18514" y="9095"/>
                    <a:pt x="20057" y="12695"/>
                  </a:cubicBezTo>
                  <a:cubicBezTo>
                    <a:pt x="21600" y="16295"/>
                    <a:pt x="15429" y="18947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7645129" y="5024524"/>
              <a:ext cx="12092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21275" y="0"/>
                  </a:moveTo>
                  <a:cubicBezTo>
                    <a:pt x="16061" y="2323"/>
                    <a:pt x="10847" y="4645"/>
                    <a:pt x="6937" y="6271"/>
                  </a:cubicBezTo>
                  <a:cubicBezTo>
                    <a:pt x="3027" y="7897"/>
                    <a:pt x="420" y="8826"/>
                    <a:pt x="47" y="9639"/>
                  </a:cubicBezTo>
                  <a:cubicBezTo>
                    <a:pt x="-325" y="10452"/>
                    <a:pt x="1537" y="11148"/>
                    <a:pt x="3958" y="12310"/>
                  </a:cubicBezTo>
                  <a:cubicBezTo>
                    <a:pt x="6378" y="13471"/>
                    <a:pt x="9358" y="15097"/>
                    <a:pt x="11034" y="16723"/>
                  </a:cubicBezTo>
                  <a:cubicBezTo>
                    <a:pt x="12709" y="18348"/>
                    <a:pt x="13082" y="19974"/>
                    <a:pt x="134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7473950" y="5348374"/>
              <a:ext cx="273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28" y="14400"/>
                    <a:pt x="12056" y="7200"/>
                    <a:pt x="15656" y="3600"/>
                  </a:cubicBezTo>
                  <a:cubicBezTo>
                    <a:pt x="19256" y="0"/>
                    <a:pt x="2042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7524750" y="5462674"/>
              <a:ext cx="63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7631481" y="5485396"/>
              <a:ext cx="64720" cy="11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978" fill="norm" stroke="1" extrusionOk="0">
                  <a:moveTo>
                    <a:pt x="21304" y="471"/>
                  </a:moveTo>
                  <a:cubicBezTo>
                    <a:pt x="17820" y="98"/>
                    <a:pt x="14336" y="-274"/>
                    <a:pt x="11549" y="285"/>
                  </a:cubicBezTo>
                  <a:cubicBezTo>
                    <a:pt x="8762" y="843"/>
                    <a:pt x="6672" y="2333"/>
                    <a:pt x="4581" y="5126"/>
                  </a:cubicBezTo>
                  <a:cubicBezTo>
                    <a:pt x="2491" y="7919"/>
                    <a:pt x="401" y="12016"/>
                    <a:pt x="52" y="14995"/>
                  </a:cubicBezTo>
                  <a:cubicBezTo>
                    <a:pt x="-296" y="17974"/>
                    <a:pt x="1098" y="19836"/>
                    <a:pt x="3885" y="20581"/>
                  </a:cubicBezTo>
                  <a:cubicBezTo>
                    <a:pt x="6672" y="21326"/>
                    <a:pt x="10852" y="20954"/>
                    <a:pt x="13988" y="20023"/>
                  </a:cubicBezTo>
                  <a:cubicBezTo>
                    <a:pt x="17123" y="19092"/>
                    <a:pt x="19214" y="17602"/>
                    <a:pt x="19910" y="15367"/>
                  </a:cubicBezTo>
                  <a:cubicBezTo>
                    <a:pt x="20607" y="13133"/>
                    <a:pt x="19910" y="10154"/>
                    <a:pt x="19214" y="7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7786817" y="5475374"/>
              <a:ext cx="89622" cy="138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364" fill="norm" stroke="1" extrusionOk="0">
                  <a:moveTo>
                    <a:pt x="11384" y="4909"/>
                  </a:moveTo>
                  <a:cubicBezTo>
                    <a:pt x="11875" y="3273"/>
                    <a:pt x="12366" y="1636"/>
                    <a:pt x="11384" y="1309"/>
                  </a:cubicBezTo>
                  <a:cubicBezTo>
                    <a:pt x="10402" y="982"/>
                    <a:pt x="7947" y="1964"/>
                    <a:pt x="5493" y="4091"/>
                  </a:cubicBezTo>
                  <a:cubicBezTo>
                    <a:pt x="3038" y="6218"/>
                    <a:pt x="584" y="9491"/>
                    <a:pt x="93" y="12600"/>
                  </a:cubicBezTo>
                  <a:cubicBezTo>
                    <a:pt x="-398" y="15709"/>
                    <a:pt x="1075" y="18655"/>
                    <a:pt x="4266" y="20127"/>
                  </a:cubicBezTo>
                  <a:cubicBezTo>
                    <a:pt x="7457" y="21600"/>
                    <a:pt x="12366" y="21600"/>
                    <a:pt x="15802" y="20945"/>
                  </a:cubicBezTo>
                  <a:cubicBezTo>
                    <a:pt x="19238" y="20291"/>
                    <a:pt x="21202" y="18982"/>
                    <a:pt x="20711" y="15382"/>
                  </a:cubicBezTo>
                  <a:cubicBezTo>
                    <a:pt x="20220" y="11782"/>
                    <a:pt x="17275" y="5891"/>
                    <a:pt x="143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8077200" y="5272174"/>
              <a:ext cx="1714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5806"/>
                    <a:pt x="11200" y="11613"/>
                    <a:pt x="14800" y="15213"/>
                  </a:cubicBezTo>
                  <a:cubicBezTo>
                    <a:pt x="18400" y="18813"/>
                    <a:pt x="20000" y="2020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8103595" y="5265824"/>
              <a:ext cx="10060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600" fill="norm" stroke="1" extrusionOk="0">
                  <a:moveTo>
                    <a:pt x="20952" y="0"/>
                  </a:moveTo>
                  <a:cubicBezTo>
                    <a:pt x="16985" y="1646"/>
                    <a:pt x="13017" y="3291"/>
                    <a:pt x="9270" y="5863"/>
                  </a:cubicBezTo>
                  <a:cubicBezTo>
                    <a:pt x="5523" y="8434"/>
                    <a:pt x="1997" y="11931"/>
                    <a:pt x="674" y="14709"/>
                  </a:cubicBezTo>
                  <a:cubicBezTo>
                    <a:pt x="-648" y="17486"/>
                    <a:pt x="234" y="19543"/>
                    <a:pt x="11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8410293" y="5107074"/>
              <a:ext cx="980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362"/>
                    <a:pt x="-1585" y="10723"/>
                    <a:pt x="575" y="14323"/>
                  </a:cubicBezTo>
                  <a:cubicBezTo>
                    <a:pt x="2735" y="17923"/>
                    <a:pt x="11375" y="19762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8524593" y="5083420"/>
              <a:ext cx="146125" cy="280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325" fill="norm" stroke="1" extrusionOk="0">
                  <a:moveTo>
                    <a:pt x="3190" y="6637"/>
                  </a:moveTo>
                  <a:cubicBezTo>
                    <a:pt x="2590" y="10989"/>
                    <a:pt x="1990" y="15342"/>
                    <a:pt x="1690" y="17921"/>
                  </a:cubicBezTo>
                  <a:cubicBezTo>
                    <a:pt x="1390" y="20500"/>
                    <a:pt x="1390" y="21306"/>
                    <a:pt x="1240" y="21306"/>
                  </a:cubicBezTo>
                  <a:cubicBezTo>
                    <a:pt x="1090" y="21306"/>
                    <a:pt x="790" y="20500"/>
                    <a:pt x="490" y="17921"/>
                  </a:cubicBezTo>
                  <a:cubicBezTo>
                    <a:pt x="190" y="15342"/>
                    <a:pt x="-110" y="10989"/>
                    <a:pt x="40" y="8007"/>
                  </a:cubicBezTo>
                  <a:cubicBezTo>
                    <a:pt x="190" y="5025"/>
                    <a:pt x="790" y="3413"/>
                    <a:pt x="1840" y="2204"/>
                  </a:cubicBezTo>
                  <a:cubicBezTo>
                    <a:pt x="2890" y="995"/>
                    <a:pt x="4390" y="189"/>
                    <a:pt x="5740" y="28"/>
                  </a:cubicBezTo>
                  <a:cubicBezTo>
                    <a:pt x="7090" y="-133"/>
                    <a:pt x="8290" y="351"/>
                    <a:pt x="10990" y="2688"/>
                  </a:cubicBezTo>
                  <a:cubicBezTo>
                    <a:pt x="13690" y="5025"/>
                    <a:pt x="17890" y="9216"/>
                    <a:pt x="19690" y="12279"/>
                  </a:cubicBezTo>
                  <a:cubicBezTo>
                    <a:pt x="21490" y="15342"/>
                    <a:pt x="20890" y="17276"/>
                    <a:pt x="18040" y="18646"/>
                  </a:cubicBezTo>
                  <a:cubicBezTo>
                    <a:pt x="15190" y="20016"/>
                    <a:pt x="10090" y="20822"/>
                    <a:pt x="6790" y="21145"/>
                  </a:cubicBezTo>
                  <a:cubicBezTo>
                    <a:pt x="3490" y="21467"/>
                    <a:pt x="1990" y="21306"/>
                    <a:pt x="1990" y="21064"/>
                  </a:cubicBezTo>
                  <a:cubicBezTo>
                    <a:pt x="1990" y="20822"/>
                    <a:pt x="3490" y="20500"/>
                    <a:pt x="4840" y="20258"/>
                  </a:cubicBezTo>
                  <a:cubicBezTo>
                    <a:pt x="6190" y="20016"/>
                    <a:pt x="7390" y="19855"/>
                    <a:pt x="8590" y="19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8801100" y="5081674"/>
              <a:ext cx="63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261"/>
                    <a:pt x="0" y="12522"/>
                    <a:pt x="3600" y="16122"/>
                  </a:cubicBezTo>
                  <a:cubicBezTo>
                    <a:pt x="7200" y="19722"/>
                    <a:pt x="14400" y="2066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8858250" y="4910753"/>
              <a:ext cx="288617" cy="79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34" fill="norm" stroke="1" extrusionOk="0">
                  <a:moveTo>
                    <a:pt x="0" y="1023"/>
                  </a:moveTo>
                  <a:cubicBezTo>
                    <a:pt x="473" y="792"/>
                    <a:pt x="946" y="562"/>
                    <a:pt x="3074" y="389"/>
                  </a:cubicBezTo>
                  <a:cubicBezTo>
                    <a:pt x="5203" y="216"/>
                    <a:pt x="8987" y="101"/>
                    <a:pt x="11667" y="44"/>
                  </a:cubicBezTo>
                  <a:cubicBezTo>
                    <a:pt x="14347" y="-14"/>
                    <a:pt x="15924" y="-14"/>
                    <a:pt x="17343" y="44"/>
                  </a:cubicBezTo>
                  <a:cubicBezTo>
                    <a:pt x="18762" y="101"/>
                    <a:pt x="20023" y="216"/>
                    <a:pt x="20733" y="418"/>
                  </a:cubicBezTo>
                  <a:cubicBezTo>
                    <a:pt x="21442" y="620"/>
                    <a:pt x="21600" y="908"/>
                    <a:pt x="21442" y="1973"/>
                  </a:cubicBezTo>
                  <a:cubicBezTo>
                    <a:pt x="21285" y="3039"/>
                    <a:pt x="20812" y="4882"/>
                    <a:pt x="20575" y="6898"/>
                  </a:cubicBezTo>
                  <a:cubicBezTo>
                    <a:pt x="20339" y="8914"/>
                    <a:pt x="20339" y="11103"/>
                    <a:pt x="20023" y="13090"/>
                  </a:cubicBezTo>
                  <a:cubicBezTo>
                    <a:pt x="19708" y="15077"/>
                    <a:pt x="19077" y="16863"/>
                    <a:pt x="18604" y="18130"/>
                  </a:cubicBezTo>
                  <a:cubicBezTo>
                    <a:pt x="18131" y="19397"/>
                    <a:pt x="17816" y="20146"/>
                    <a:pt x="17501" y="20693"/>
                  </a:cubicBezTo>
                  <a:cubicBezTo>
                    <a:pt x="17185" y="21240"/>
                    <a:pt x="16870" y="21586"/>
                    <a:pt x="16634" y="21528"/>
                  </a:cubicBezTo>
                  <a:cubicBezTo>
                    <a:pt x="16397" y="21471"/>
                    <a:pt x="16239" y="21010"/>
                    <a:pt x="16082" y="20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9293965" y="4713374"/>
              <a:ext cx="237386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11116" y="0"/>
                  </a:moveTo>
                  <a:cubicBezTo>
                    <a:pt x="9204" y="3520"/>
                    <a:pt x="7293" y="7040"/>
                    <a:pt x="6337" y="9680"/>
                  </a:cubicBezTo>
                  <a:cubicBezTo>
                    <a:pt x="5381" y="12320"/>
                    <a:pt x="5381" y="14080"/>
                    <a:pt x="5381" y="15360"/>
                  </a:cubicBezTo>
                  <a:cubicBezTo>
                    <a:pt x="5381" y="16640"/>
                    <a:pt x="5381" y="17440"/>
                    <a:pt x="5477" y="18240"/>
                  </a:cubicBezTo>
                  <a:cubicBezTo>
                    <a:pt x="5573" y="19040"/>
                    <a:pt x="5764" y="19840"/>
                    <a:pt x="5764" y="19840"/>
                  </a:cubicBezTo>
                  <a:cubicBezTo>
                    <a:pt x="5764" y="19840"/>
                    <a:pt x="5573" y="19040"/>
                    <a:pt x="4903" y="17840"/>
                  </a:cubicBezTo>
                  <a:cubicBezTo>
                    <a:pt x="4234" y="16640"/>
                    <a:pt x="3088" y="15040"/>
                    <a:pt x="2132" y="13760"/>
                  </a:cubicBezTo>
                  <a:cubicBezTo>
                    <a:pt x="1176" y="12480"/>
                    <a:pt x="411" y="11520"/>
                    <a:pt x="125" y="10560"/>
                  </a:cubicBezTo>
                  <a:cubicBezTo>
                    <a:pt x="-162" y="9600"/>
                    <a:pt x="29" y="8640"/>
                    <a:pt x="889" y="7840"/>
                  </a:cubicBezTo>
                  <a:cubicBezTo>
                    <a:pt x="1750" y="7040"/>
                    <a:pt x="3279" y="6400"/>
                    <a:pt x="4521" y="6000"/>
                  </a:cubicBezTo>
                  <a:cubicBezTo>
                    <a:pt x="5764" y="5600"/>
                    <a:pt x="6719" y="5440"/>
                    <a:pt x="7866" y="5440"/>
                  </a:cubicBezTo>
                  <a:cubicBezTo>
                    <a:pt x="9013" y="5440"/>
                    <a:pt x="10351" y="5600"/>
                    <a:pt x="11116" y="6080"/>
                  </a:cubicBezTo>
                  <a:cubicBezTo>
                    <a:pt x="11880" y="6560"/>
                    <a:pt x="12072" y="7360"/>
                    <a:pt x="12072" y="9120"/>
                  </a:cubicBezTo>
                  <a:cubicBezTo>
                    <a:pt x="12072" y="10880"/>
                    <a:pt x="11880" y="13600"/>
                    <a:pt x="11785" y="15440"/>
                  </a:cubicBezTo>
                  <a:cubicBezTo>
                    <a:pt x="11689" y="17280"/>
                    <a:pt x="11689" y="18240"/>
                    <a:pt x="11785" y="18320"/>
                  </a:cubicBezTo>
                  <a:cubicBezTo>
                    <a:pt x="11880" y="18400"/>
                    <a:pt x="12072" y="17600"/>
                    <a:pt x="12836" y="16640"/>
                  </a:cubicBezTo>
                  <a:cubicBezTo>
                    <a:pt x="13601" y="15680"/>
                    <a:pt x="14939" y="14560"/>
                    <a:pt x="16086" y="14000"/>
                  </a:cubicBezTo>
                  <a:cubicBezTo>
                    <a:pt x="17233" y="13440"/>
                    <a:pt x="18188" y="13440"/>
                    <a:pt x="18857" y="13840"/>
                  </a:cubicBezTo>
                  <a:cubicBezTo>
                    <a:pt x="19526" y="14240"/>
                    <a:pt x="19909" y="15040"/>
                    <a:pt x="20291" y="16400"/>
                  </a:cubicBezTo>
                  <a:cubicBezTo>
                    <a:pt x="20673" y="17760"/>
                    <a:pt x="21056" y="19680"/>
                    <a:pt x="214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9809618" y="5223298"/>
              <a:ext cx="109082" cy="206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89" fill="norm" stroke="1" extrusionOk="0">
                  <a:moveTo>
                    <a:pt x="21407" y="3729"/>
                  </a:moveTo>
                  <a:cubicBezTo>
                    <a:pt x="18084" y="2420"/>
                    <a:pt x="14761" y="1111"/>
                    <a:pt x="12061" y="457"/>
                  </a:cubicBezTo>
                  <a:cubicBezTo>
                    <a:pt x="9361" y="-198"/>
                    <a:pt x="7284" y="-198"/>
                    <a:pt x="4999" y="784"/>
                  </a:cubicBezTo>
                  <a:cubicBezTo>
                    <a:pt x="2715" y="1766"/>
                    <a:pt x="222" y="3729"/>
                    <a:pt x="15" y="5584"/>
                  </a:cubicBezTo>
                  <a:cubicBezTo>
                    <a:pt x="-193" y="7438"/>
                    <a:pt x="1884" y="9184"/>
                    <a:pt x="4584" y="10929"/>
                  </a:cubicBezTo>
                  <a:cubicBezTo>
                    <a:pt x="7284" y="12675"/>
                    <a:pt x="10607" y="14420"/>
                    <a:pt x="12476" y="15838"/>
                  </a:cubicBezTo>
                  <a:cubicBezTo>
                    <a:pt x="14345" y="17257"/>
                    <a:pt x="14761" y="18347"/>
                    <a:pt x="13930" y="19220"/>
                  </a:cubicBezTo>
                  <a:cubicBezTo>
                    <a:pt x="13099" y="20093"/>
                    <a:pt x="11022" y="20747"/>
                    <a:pt x="8945" y="21075"/>
                  </a:cubicBezTo>
                  <a:cubicBezTo>
                    <a:pt x="6869" y="21402"/>
                    <a:pt x="4792" y="21402"/>
                    <a:pt x="3338" y="20747"/>
                  </a:cubicBezTo>
                  <a:cubicBezTo>
                    <a:pt x="1884" y="20093"/>
                    <a:pt x="1053" y="18784"/>
                    <a:pt x="1261" y="17475"/>
                  </a:cubicBezTo>
                  <a:cubicBezTo>
                    <a:pt x="1469" y="16166"/>
                    <a:pt x="2715" y="14857"/>
                    <a:pt x="3961" y="13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9944100" y="5291224"/>
              <a:ext cx="165100" cy="12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0"/>
                  </a:moveTo>
                  <a:cubicBezTo>
                    <a:pt x="1108" y="1062"/>
                    <a:pt x="2215" y="2125"/>
                    <a:pt x="2631" y="5134"/>
                  </a:cubicBezTo>
                  <a:cubicBezTo>
                    <a:pt x="3046" y="8144"/>
                    <a:pt x="2769" y="13102"/>
                    <a:pt x="2215" y="16466"/>
                  </a:cubicBezTo>
                  <a:cubicBezTo>
                    <a:pt x="1662" y="19830"/>
                    <a:pt x="831" y="21600"/>
                    <a:pt x="415" y="21423"/>
                  </a:cubicBezTo>
                  <a:cubicBezTo>
                    <a:pt x="0" y="21246"/>
                    <a:pt x="0" y="19121"/>
                    <a:pt x="277" y="15934"/>
                  </a:cubicBezTo>
                  <a:cubicBezTo>
                    <a:pt x="554" y="12748"/>
                    <a:pt x="1108" y="8498"/>
                    <a:pt x="1800" y="5489"/>
                  </a:cubicBezTo>
                  <a:cubicBezTo>
                    <a:pt x="2492" y="2479"/>
                    <a:pt x="3323" y="708"/>
                    <a:pt x="4292" y="531"/>
                  </a:cubicBezTo>
                  <a:cubicBezTo>
                    <a:pt x="5262" y="354"/>
                    <a:pt x="6369" y="1770"/>
                    <a:pt x="6923" y="3895"/>
                  </a:cubicBezTo>
                  <a:cubicBezTo>
                    <a:pt x="7477" y="6020"/>
                    <a:pt x="7477" y="8852"/>
                    <a:pt x="7477" y="11154"/>
                  </a:cubicBezTo>
                  <a:cubicBezTo>
                    <a:pt x="7477" y="13456"/>
                    <a:pt x="7477" y="15226"/>
                    <a:pt x="7754" y="15226"/>
                  </a:cubicBezTo>
                  <a:cubicBezTo>
                    <a:pt x="8031" y="15226"/>
                    <a:pt x="8585" y="13456"/>
                    <a:pt x="9277" y="11862"/>
                  </a:cubicBezTo>
                  <a:cubicBezTo>
                    <a:pt x="9969" y="10269"/>
                    <a:pt x="10800" y="8852"/>
                    <a:pt x="12046" y="7082"/>
                  </a:cubicBezTo>
                  <a:cubicBezTo>
                    <a:pt x="13292" y="5311"/>
                    <a:pt x="14954" y="3187"/>
                    <a:pt x="15785" y="3010"/>
                  </a:cubicBezTo>
                  <a:cubicBezTo>
                    <a:pt x="16615" y="2833"/>
                    <a:pt x="16615" y="4603"/>
                    <a:pt x="16615" y="6374"/>
                  </a:cubicBezTo>
                  <a:cubicBezTo>
                    <a:pt x="16615" y="8144"/>
                    <a:pt x="16615" y="9915"/>
                    <a:pt x="17446" y="12216"/>
                  </a:cubicBezTo>
                  <a:cubicBezTo>
                    <a:pt x="18277" y="14518"/>
                    <a:pt x="19938" y="17351"/>
                    <a:pt x="21600" y="20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10151570" y="5098607"/>
              <a:ext cx="511798" cy="366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43" fill="norm" stroke="1" extrusionOk="0">
                  <a:moveTo>
                    <a:pt x="3540" y="14850"/>
                  </a:moveTo>
                  <a:cubicBezTo>
                    <a:pt x="3717" y="14237"/>
                    <a:pt x="3894" y="13623"/>
                    <a:pt x="3894" y="13010"/>
                  </a:cubicBezTo>
                  <a:cubicBezTo>
                    <a:pt x="3894" y="12396"/>
                    <a:pt x="3717" y="11782"/>
                    <a:pt x="3407" y="11537"/>
                  </a:cubicBezTo>
                  <a:cubicBezTo>
                    <a:pt x="3097" y="11291"/>
                    <a:pt x="2654" y="11414"/>
                    <a:pt x="2079" y="12212"/>
                  </a:cubicBezTo>
                  <a:cubicBezTo>
                    <a:pt x="1503" y="13010"/>
                    <a:pt x="795" y="14482"/>
                    <a:pt x="397" y="15525"/>
                  </a:cubicBezTo>
                  <a:cubicBezTo>
                    <a:pt x="-1" y="16569"/>
                    <a:pt x="-90" y="17182"/>
                    <a:pt x="87" y="17489"/>
                  </a:cubicBezTo>
                  <a:cubicBezTo>
                    <a:pt x="264" y="17796"/>
                    <a:pt x="707" y="17796"/>
                    <a:pt x="1105" y="17612"/>
                  </a:cubicBezTo>
                  <a:cubicBezTo>
                    <a:pt x="1503" y="17428"/>
                    <a:pt x="1858" y="17060"/>
                    <a:pt x="2212" y="16630"/>
                  </a:cubicBezTo>
                  <a:cubicBezTo>
                    <a:pt x="2566" y="16200"/>
                    <a:pt x="2920" y="15710"/>
                    <a:pt x="3053" y="15771"/>
                  </a:cubicBezTo>
                  <a:cubicBezTo>
                    <a:pt x="3185" y="15832"/>
                    <a:pt x="3097" y="16446"/>
                    <a:pt x="3185" y="16998"/>
                  </a:cubicBezTo>
                  <a:cubicBezTo>
                    <a:pt x="3274" y="17550"/>
                    <a:pt x="3540" y="18041"/>
                    <a:pt x="3894" y="18287"/>
                  </a:cubicBezTo>
                  <a:cubicBezTo>
                    <a:pt x="4248" y="18532"/>
                    <a:pt x="4690" y="18532"/>
                    <a:pt x="5354" y="17673"/>
                  </a:cubicBezTo>
                  <a:cubicBezTo>
                    <a:pt x="6018" y="16814"/>
                    <a:pt x="6903" y="15096"/>
                    <a:pt x="7744" y="12580"/>
                  </a:cubicBezTo>
                  <a:cubicBezTo>
                    <a:pt x="8585" y="10064"/>
                    <a:pt x="9382" y="6750"/>
                    <a:pt x="9869" y="4725"/>
                  </a:cubicBezTo>
                  <a:cubicBezTo>
                    <a:pt x="10356" y="2700"/>
                    <a:pt x="10533" y="1964"/>
                    <a:pt x="10666" y="1228"/>
                  </a:cubicBezTo>
                  <a:cubicBezTo>
                    <a:pt x="10799" y="491"/>
                    <a:pt x="10887" y="-245"/>
                    <a:pt x="10666" y="614"/>
                  </a:cubicBezTo>
                  <a:cubicBezTo>
                    <a:pt x="10444" y="1473"/>
                    <a:pt x="9913" y="3928"/>
                    <a:pt x="9249" y="7057"/>
                  </a:cubicBezTo>
                  <a:cubicBezTo>
                    <a:pt x="8585" y="10187"/>
                    <a:pt x="7789" y="13991"/>
                    <a:pt x="7390" y="16200"/>
                  </a:cubicBezTo>
                  <a:cubicBezTo>
                    <a:pt x="6992" y="18410"/>
                    <a:pt x="6992" y="19023"/>
                    <a:pt x="7036" y="19637"/>
                  </a:cubicBezTo>
                  <a:cubicBezTo>
                    <a:pt x="7080" y="20250"/>
                    <a:pt x="7169" y="20864"/>
                    <a:pt x="7435" y="21110"/>
                  </a:cubicBezTo>
                  <a:cubicBezTo>
                    <a:pt x="7700" y="21355"/>
                    <a:pt x="8143" y="21232"/>
                    <a:pt x="8895" y="20250"/>
                  </a:cubicBezTo>
                  <a:cubicBezTo>
                    <a:pt x="9648" y="19269"/>
                    <a:pt x="10710" y="17428"/>
                    <a:pt x="11772" y="14789"/>
                  </a:cubicBezTo>
                  <a:cubicBezTo>
                    <a:pt x="12835" y="12150"/>
                    <a:pt x="13897" y="8714"/>
                    <a:pt x="14561" y="6321"/>
                  </a:cubicBezTo>
                  <a:cubicBezTo>
                    <a:pt x="15225" y="3928"/>
                    <a:pt x="15490" y="2578"/>
                    <a:pt x="15623" y="1596"/>
                  </a:cubicBezTo>
                  <a:cubicBezTo>
                    <a:pt x="15756" y="614"/>
                    <a:pt x="15756" y="0"/>
                    <a:pt x="15623" y="0"/>
                  </a:cubicBezTo>
                  <a:cubicBezTo>
                    <a:pt x="15490" y="0"/>
                    <a:pt x="15225" y="614"/>
                    <a:pt x="14738" y="2455"/>
                  </a:cubicBezTo>
                  <a:cubicBezTo>
                    <a:pt x="14251" y="4296"/>
                    <a:pt x="13543" y="7364"/>
                    <a:pt x="13100" y="10125"/>
                  </a:cubicBezTo>
                  <a:cubicBezTo>
                    <a:pt x="12658" y="12887"/>
                    <a:pt x="12480" y="15341"/>
                    <a:pt x="12436" y="16875"/>
                  </a:cubicBezTo>
                  <a:cubicBezTo>
                    <a:pt x="12392" y="18410"/>
                    <a:pt x="12480" y="19023"/>
                    <a:pt x="12790" y="19391"/>
                  </a:cubicBezTo>
                  <a:cubicBezTo>
                    <a:pt x="13100" y="19760"/>
                    <a:pt x="13631" y="19882"/>
                    <a:pt x="14295" y="19575"/>
                  </a:cubicBezTo>
                  <a:cubicBezTo>
                    <a:pt x="14959" y="19269"/>
                    <a:pt x="15756" y="18532"/>
                    <a:pt x="16287" y="17857"/>
                  </a:cubicBezTo>
                  <a:cubicBezTo>
                    <a:pt x="16818" y="17182"/>
                    <a:pt x="17084" y="16569"/>
                    <a:pt x="17261" y="15648"/>
                  </a:cubicBezTo>
                  <a:cubicBezTo>
                    <a:pt x="17438" y="14728"/>
                    <a:pt x="17526" y="13500"/>
                    <a:pt x="17349" y="12948"/>
                  </a:cubicBezTo>
                  <a:cubicBezTo>
                    <a:pt x="17172" y="12396"/>
                    <a:pt x="16730" y="12519"/>
                    <a:pt x="16287" y="13194"/>
                  </a:cubicBezTo>
                  <a:cubicBezTo>
                    <a:pt x="15844" y="13869"/>
                    <a:pt x="15402" y="15096"/>
                    <a:pt x="15136" y="16078"/>
                  </a:cubicBezTo>
                  <a:cubicBezTo>
                    <a:pt x="14871" y="17060"/>
                    <a:pt x="14782" y="17796"/>
                    <a:pt x="14915" y="18410"/>
                  </a:cubicBezTo>
                  <a:cubicBezTo>
                    <a:pt x="15048" y="19023"/>
                    <a:pt x="15402" y="19514"/>
                    <a:pt x="15800" y="19760"/>
                  </a:cubicBezTo>
                  <a:cubicBezTo>
                    <a:pt x="16199" y="20005"/>
                    <a:pt x="16641" y="20005"/>
                    <a:pt x="17305" y="19514"/>
                  </a:cubicBezTo>
                  <a:cubicBezTo>
                    <a:pt x="17969" y="19023"/>
                    <a:pt x="18854" y="18041"/>
                    <a:pt x="19474" y="16814"/>
                  </a:cubicBezTo>
                  <a:cubicBezTo>
                    <a:pt x="20094" y="15587"/>
                    <a:pt x="20448" y="14114"/>
                    <a:pt x="20580" y="13010"/>
                  </a:cubicBezTo>
                  <a:cubicBezTo>
                    <a:pt x="20713" y="11905"/>
                    <a:pt x="20625" y="11169"/>
                    <a:pt x="20403" y="10985"/>
                  </a:cubicBezTo>
                  <a:cubicBezTo>
                    <a:pt x="20182" y="10800"/>
                    <a:pt x="19828" y="11169"/>
                    <a:pt x="19695" y="11660"/>
                  </a:cubicBezTo>
                  <a:cubicBezTo>
                    <a:pt x="19562" y="12150"/>
                    <a:pt x="19651" y="12764"/>
                    <a:pt x="20005" y="14114"/>
                  </a:cubicBezTo>
                  <a:cubicBezTo>
                    <a:pt x="20359" y="15464"/>
                    <a:pt x="20979" y="17550"/>
                    <a:pt x="21244" y="18900"/>
                  </a:cubicBezTo>
                  <a:cubicBezTo>
                    <a:pt x="21510" y="20250"/>
                    <a:pt x="21421" y="20864"/>
                    <a:pt x="21156" y="21110"/>
                  </a:cubicBezTo>
                  <a:cubicBezTo>
                    <a:pt x="20890" y="21355"/>
                    <a:pt x="20448" y="21232"/>
                    <a:pt x="20182" y="20987"/>
                  </a:cubicBezTo>
                  <a:cubicBezTo>
                    <a:pt x="19917" y="20741"/>
                    <a:pt x="19828" y="20373"/>
                    <a:pt x="19740" y="200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10746316" y="5081674"/>
              <a:ext cx="86785" cy="368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1600" y="0"/>
                  </a:moveTo>
                  <a:cubicBezTo>
                    <a:pt x="20020" y="2098"/>
                    <a:pt x="18439" y="4197"/>
                    <a:pt x="15015" y="7035"/>
                  </a:cubicBezTo>
                  <a:cubicBezTo>
                    <a:pt x="11590" y="9874"/>
                    <a:pt x="6322" y="13454"/>
                    <a:pt x="3424" y="15737"/>
                  </a:cubicBezTo>
                  <a:cubicBezTo>
                    <a:pt x="527" y="18021"/>
                    <a:pt x="0" y="19008"/>
                    <a:pt x="0" y="19810"/>
                  </a:cubicBezTo>
                  <a:cubicBezTo>
                    <a:pt x="0" y="20613"/>
                    <a:pt x="527" y="21230"/>
                    <a:pt x="2371" y="21415"/>
                  </a:cubicBezTo>
                  <a:cubicBezTo>
                    <a:pt x="4215" y="21600"/>
                    <a:pt x="7376" y="21353"/>
                    <a:pt x="9220" y="20859"/>
                  </a:cubicBezTo>
                  <a:cubicBezTo>
                    <a:pt x="11063" y="20366"/>
                    <a:pt x="11590" y="19625"/>
                    <a:pt x="12117" y="18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10709185" y="5284874"/>
              <a:ext cx="14931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6858" y="21600"/>
                  </a:moveTo>
                  <a:cubicBezTo>
                    <a:pt x="5337" y="20160"/>
                    <a:pt x="3816" y="18720"/>
                    <a:pt x="2447" y="16920"/>
                  </a:cubicBezTo>
                  <a:cubicBezTo>
                    <a:pt x="1078" y="15120"/>
                    <a:pt x="-139" y="12960"/>
                    <a:pt x="13" y="10800"/>
                  </a:cubicBezTo>
                  <a:cubicBezTo>
                    <a:pt x="165" y="8640"/>
                    <a:pt x="1686" y="6480"/>
                    <a:pt x="5489" y="4680"/>
                  </a:cubicBezTo>
                  <a:cubicBezTo>
                    <a:pt x="9292" y="2880"/>
                    <a:pt x="15376" y="1440"/>
                    <a:pt x="2146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11112499" y="5132216"/>
              <a:ext cx="715435" cy="341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15918"/>
                  </a:moveTo>
                  <a:cubicBezTo>
                    <a:pt x="959" y="15388"/>
                    <a:pt x="1917" y="14858"/>
                    <a:pt x="2556" y="14262"/>
                  </a:cubicBezTo>
                  <a:cubicBezTo>
                    <a:pt x="3195" y="13666"/>
                    <a:pt x="3515" y="13003"/>
                    <a:pt x="3675" y="12340"/>
                  </a:cubicBezTo>
                  <a:cubicBezTo>
                    <a:pt x="3834" y="11678"/>
                    <a:pt x="3834" y="11015"/>
                    <a:pt x="3611" y="10684"/>
                  </a:cubicBezTo>
                  <a:cubicBezTo>
                    <a:pt x="3387" y="10353"/>
                    <a:pt x="2940" y="10353"/>
                    <a:pt x="2460" y="10949"/>
                  </a:cubicBezTo>
                  <a:cubicBezTo>
                    <a:pt x="1981" y="11545"/>
                    <a:pt x="1470" y="12738"/>
                    <a:pt x="1118" y="14196"/>
                  </a:cubicBezTo>
                  <a:cubicBezTo>
                    <a:pt x="767" y="15653"/>
                    <a:pt x="575" y="17376"/>
                    <a:pt x="575" y="18502"/>
                  </a:cubicBezTo>
                  <a:cubicBezTo>
                    <a:pt x="575" y="19629"/>
                    <a:pt x="767" y="20159"/>
                    <a:pt x="1246" y="20358"/>
                  </a:cubicBezTo>
                  <a:cubicBezTo>
                    <a:pt x="1725" y="20556"/>
                    <a:pt x="2492" y="20424"/>
                    <a:pt x="3355" y="19165"/>
                  </a:cubicBezTo>
                  <a:cubicBezTo>
                    <a:pt x="4218" y="17906"/>
                    <a:pt x="5176" y="15521"/>
                    <a:pt x="6007" y="12473"/>
                  </a:cubicBezTo>
                  <a:cubicBezTo>
                    <a:pt x="6838" y="9425"/>
                    <a:pt x="7541" y="5715"/>
                    <a:pt x="7924" y="3396"/>
                  </a:cubicBezTo>
                  <a:cubicBezTo>
                    <a:pt x="8308" y="1077"/>
                    <a:pt x="8372" y="149"/>
                    <a:pt x="8276" y="17"/>
                  </a:cubicBezTo>
                  <a:cubicBezTo>
                    <a:pt x="8180" y="-116"/>
                    <a:pt x="7924" y="547"/>
                    <a:pt x="7541" y="2799"/>
                  </a:cubicBezTo>
                  <a:cubicBezTo>
                    <a:pt x="7157" y="5052"/>
                    <a:pt x="6646" y="8895"/>
                    <a:pt x="6391" y="11810"/>
                  </a:cubicBezTo>
                  <a:cubicBezTo>
                    <a:pt x="6135" y="14726"/>
                    <a:pt x="6135" y="16713"/>
                    <a:pt x="6263" y="17906"/>
                  </a:cubicBezTo>
                  <a:cubicBezTo>
                    <a:pt x="6391" y="19099"/>
                    <a:pt x="6646" y="19496"/>
                    <a:pt x="6934" y="19629"/>
                  </a:cubicBezTo>
                  <a:cubicBezTo>
                    <a:pt x="7221" y="19761"/>
                    <a:pt x="7541" y="19629"/>
                    <a:pt x="7956" y="19032"/>
                  </a:cubicBezTo>
                  <a:cubicBezTo>
                    <a:pt x="8372" y="18436"/>
                    <a:pt x="8883" y="17376"/>
                    <a:pt x="9202" y="16448"/>
                  </a:cubicBezTo>
                  <a:cubicBezTo>
                    <a:pt x="9522" y="15521"/>
                    <a:pt x="9650" y="14726"/>
                    <a:pt x="9586" y="14129"/>
                  </a:cubicBezTo>
                  <a:cubicBezTo>
                    <a:pt x="9522" y="13533"/>
                    <a:pt x="9266" y="13136"/>
                    <a:pt x="9011" y="13202"/>
                  </a:cubicBezTo>
                  <a:cubicBezTo>
                    <a:pt x="8755" y="13268"/>
                    <a:pt x="8499" y="13798"/>
                    <a:pt x="8244" y="14659"/>
                  </a:cubicBezTo>
                  <a:cubicBezTo>
                    <a:pt x="7988" y="15521"/>
                    <a:pt x="7733" y="16713"/>
                    <a:pt x="7605" y="17641"/>
                  </a:cubicBezTo>
                  <a:cubicBezTo>
                    <a:pt x="7477" y="18569"/>
                    <a:pt x="7477" y="19231"/>
                    <a:pt x="7573" y="19828"/>
                  </a:cubicBezTo>
                  <a:cubicBezTo>
                    <a:pt x="7669" y="20424"/>
                    <a:pt x="7860" y="20954"/>
                    <a:pt x="8116" y="21219"/>
                  </a:cubicBezTo>
                  <a:cubicBezTo>
                    <a:pt x="8372" y="21484"/>
                    <a:pt x="8691" y="21484"/>
                    <a:pt x="9266" y="20755"/>
                  </a:cubicBezTo>
                  <a:cubicBezTo>
                    <a:pt x="9841" y="20026"/>
                    <a:pt x="10672" y="18569"/>
                    <a:pt x="11183" y="17509"/>
                  </a:cubicBezTo>
                  <a:cubicBezTo>
                    <a:pt x="11695" y="16448"/>
                    <a:pt x="11886" y="15786"/>
                    <a:pt x="12046" y="15123"/>
                  </a:cubicBezTo>
                  <a:cubicBezTo>
                    <a:pt x="12206" y="14461"/>
                    <a:pt x="12334" y="13798"/>
                    <a:pt x="12302" y="13732"/>
                  </a:cubicBezTo>
                  <a:cubicBezTo>
                    <a:pt x="12270" y="13666"/>
                    <a:pt x="12078" y="14196"/>
                    <a:pt x="11854" y="15256"/>
                  </a:cubicBezTo>
                  <a:cubicBezTo>
                    <a:pt x="11631" y="16316"/>
                    <a:pt x="11375" y="17906"/>
                    <a:pt x="11247" y="19032"/>
                  </a:cubicBezTo>
                  <a:cubicBezTo>
                    <a:pt x="11120" y="20159"/>
                    <a:pt x="11120" y="20821"/>
                    <a:pt x="11215" y="20888"/>
                  </a:cubicBezTo>
                  <a:cubicBezTo>
                    <a:pt x="11311" y="20954"/>
                    <a:pt x="11503" y="20424"/>
                    <a:pt x="11822" y="19297"/>
                  </a:cubicBezTo>
                  <a:cubicBezTo>
                    <a:pt x="12142" y="18171"/>
                    <a:pt x="12589" y="16448"/>
                    <a:pt x="12941" y="15388"/>
                  </a:cubicBezTo>
                  <a:cubicBezTo>
                    <a:pt x="13292" y="14328"/>
                    <a:pt x="13548" y="13931"/>
                    <a:pt x="13676" y="14063"/>
                  </a:cubicBezTo>
                  <a:cubicBezTo>
                    <a:pt x="13804" y="14196"/>
                    <a:pt x="13804" y="14858"/>
                    <a:pt x="13772" y="15521"/>
                  </a:cubicBezTo>
                  <a:cubicBezTo>
                    <a:pt x="13740" y="16183"/>
                    <a:pt x="13676" y="16846"/>
                    <a:pt x="13580" y="17509"/>
                  </a:cubicBezTo>
                  <a:cubicBezTo>
                    <a:pt x="13484" y="18171"/>
                    <a:pt x="13356" y="18834"/>
                    <a:pt x="13356" y="18834"/>
                  </a:cubicBezTo>
                  <a:cubicBezTo>
                    <a:pt x="13356" y="18834"/>
                    <a:pt x="13484" y="18171"/>
                    <a:pt x="13644" y="17509"/>
                  </a:cubicBezTo>
                  <a:cubicBezTo>
                    <a:pt x="13804" y="16846"/>
                    <a:pt x="13995" y="16183"/>
                    <a:pt x="14283" y="15388"/>
                  </a:cubicBezTo>
                  <a:cubicBezTo>
                    <a:pt x="14570" y="14593"/>
                    <a:pt x="14954" y="13666"/>
                    <a:pt x="15146" y="13533"/>
                  </a:cubicBezTo>
                  <a:cubicBezTo>
                    <a:pt x="15337" y="13401"/>
                    <a:pt x="15337" y="14063"/>
                    <a:pt x="15337" y="14792"/>
                  </a:cubicBezTo>
                  <a:cubicBezTo>
                    <a:pt x="15337" y="15521"/>
                    <a:pt x="15337" y="16316"/>
                    <a:pt x="15433" y="17045"/>
                  </a:cubicBezTo>
                  <a:cubicBezTo>
                    <a:pt x="15529" y="17774"/>
                    <a:pt x="15721" y="18436"/>
                    <a:pt x="15976" y="18701"/>
                  </a:cubicBezTo>
                  <a:cubicBezTo>
                    <a:pt x="16232" y="18966"/>
                    <a:pt x="16551" y="18834"/>
                    <a:pt x="16967" y="18039"/>
                  </a:cubicBezTo>
                  <a:cubicBezTo>
                    <a:pt x="17382" y="17244"/>
                    <a:pt x="17893" y="15786"/>
                    <a:pt x="18181" y="14659"/>
                  </a:cubicBezTo>
                  <a:cubicBezTo>
                    <a:pt x="18469" y="13533"/>
                    <a:pt x="18533" y="12738"/>
                    <a:pt x="18373" y="12340"/>
                  </a:cubicBezTo>
                  <a:cubicBezTo>
                    <a:pt x="18213" y="11943"/>
                    <a:pt x="17830" y="11943"/>
                    <a:pt x="17510" y="12340"/>
                  </a:cubicBezTo>
                  <a:cubicBezTo>
                    <a:pt x="17191" y="12738"/>
                    <a:pt x="16935" y="13533"/>
                    <a:pt x="16775" y="14659"/>
                  </a:cubicBezTo>
                  <a:cubicBezTo>
                    <a:pt x="16615" y="15786"/>
                    <a:pt x="16551" y="17244"/>
                    <a:pt x="16615" y="18237"/>
                  </a:cubicBezTo>
                  <a:cubicBezTo>
                    <a:pt x="16679" y="19231"/>
                    <a:pt x="16871" y="19761"/>
                    <a:pt x="17127" y="20026"/>
                  </a:cubicBezTo>
                  <a:cubicBezTo>
                    <a:pt x="17382" y="20291"/>
                    <a:pt x="17702" y="20291"/>
                    <a:pt x="17989" y="20093"/>
                  </a:cubicBezTo>
                  <a:cubicBezTo>
                    <a:pt x="18277" y="19894"/>
                    <a:pt x="18533" y="19496"/>
                    <a:pt x="18788" y="19032"/>
                  </a:cubicBezTo>
                  <a:cubicBezTo>
                    <a:pt x="19044" y="18569"/>
                    <a:pt x="19299" y="18039"/>
                    <a:pt x="19299" y="17972"/>
                  </a:cubicBezTo>
                  <a:cubicBezTo>
                    <a:pt x="19299" y="17906"/>
                    <a:pt x="19044" y="18304"/>
                    <a:pt x="18884" y="18834"/>
                  </a:cubicBezTo>
                  <a:cubicBezTo>
                    <a:pt x="18724" y="19364"/>
                    <a:pt x="18660" y="20026"/>
                    <a:pt x="18724" y="19960"/>
                  </a:cubicBezTo>
                  <a:cubicBezTo>
                    <a:pt x="18788" y="19894"/>
                    <a:pt x="18980" y="19099"/>
                    <a:pt x="19331" y="17774"/>
                  </a:cubicBezTo>
                  <a:cubicBezTo>
                    <a:pt x="19683" y="16448"/>
                    <a:pt x="20194" y="14593"/>
                    <a:pt x="20578" y="13467"/>
                  </a:cubicBezTo>
                  <a:cubicBezTo>
                    <a:pt x="20961" y="12340"/>
                    <a:pt x="21217" y="11943"/>
                    <a:pt x="21376" y="12075"/>
                  </a:cubicBezTo>
                  <a:cubicBezTo>
                    <a:pt x="21536" y="12208"/>
                    <a:pt x="21600" y="12871"/>
                    <a:pt x="21600" y="13997"/>
                  </a:cubicBezTo>
                  <a:cubicBezTo>
                    <a:pt x="21600" y="15123"/>
                    <a:pt x="21536" y="16713"/>
                    <a:pt x="21472" y="18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1867877" y="5132474"/>
              <a:ext cx="120924" cy="331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37" fill="norm" stroke="1" extrusionOk="0">
                  <a:moveTo>
                    <a:pt x="15690" y="0"/>
                  </a:moveTo>
                  <a:cubicBezTo>
                    <a:pt x="11966" y="5058"/>
                    <a:pt x="8242" y="10116"/>
                    <a:pt x="6193" y="13329"/>
                  </a:cubicBezTo>
                  <a:cubicBezTo>
                    <a:pt x="4145" y="16542"/>
                    <a:pt x="3773" y="17909"/>
                    <a:pt x="4331" y="19071"/>
                  </a:cubicBezTo>
                  <a:cubicBezTo>
                    <a:pt x="4890" y="20233"/>
                    <a:pt x="6379" y="21190"/>
                    <a:pt x="7683" y="21395"/>
                  </a:cubicBezTo>
                  <a:cubicBezTo>
                    <a:pt x="8986" y="21600"/>
                    <a:pt x="10104" y="21053"/>
                    <a:pt x="10290" y="19959"/>
                  </a:cubicBezTo>
                  <a:cubicBezTo>
                    <a:pt x="10476" y="18866"/>
                    <a:pt x="9731" y="17225"/>
                    <a:pt x="8428" y="16132"/>
                  </a:cubicBezTo>
                  <a:cubicBezTo>
                    <a:pt x="7124" y="15038"/>
                    <a:pt x="5262" y="14491"/>
                    <a:pt x="3400" y="14149"/>
                  </a:cubicBezTo>
                  <a:cubicBezTo>
                    <a:pt x="1538" y="13808"/>
                    <a:pt x="-324" y="13671"/>
                    <a:pt x="48" y="13534"/>
                  </a:cubicBezTo>
                  <a:cubicBezTo>
                    <a:pt x="421" y="13397"/>
                    <a:pt x="3028" y="13261"/>
                    <a:pt x="6938" y="13192"/>
                  </a:cubicBezTo>
                  <a:cubicBezTo>
                    <a:pt x="10848" y="13124"/>
                    <a:pt x="16062" y="13124"/>
                    <a:pt x="21276" y="13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9942890" y="5634559"/>
              <a:ext cx="293310" cy="570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22" fill="norm" stroke="1" extrusionOk="0">
                  <a:moveTo>
                    <a:pt x="5683" y="7607"/>
                  </a:moveTo>
                  <a:cubicBezTo>
                    <a:pt x="4750" y="7448"/>
                    <a:pt x="3818" y="7289"/>
                    <a:pt x="3041" y="7408"/>
                  </a:cubicBezTo>
                  <a:cubicBezTo>
                    <a:pt x="2264" y="7528"/>
                    <a:pt x="1642" y="7925"/>
                    <a:pt x="1098" y="8639"/>
                  </a:cubicBezTo>
                  <a:cubicBezTo>
                    <a:pt x="555" y="9354"/>
                    <a:pt x="88" y="10386"/>
                    <a:pt x="11" y="11101"/>
                  </a:cubicBezTo>
                  <a:cubicBezTo>
                    <a:pt x="-67" y="11816"/>
                    <a:pt x="244" y="12213"/>
                    <a:pt x="1565" y="12332"/>
                  </a:cubicBezTo>
                  <a:cubicBezTo>
                    <a:pt x="2886" y="12451"/>
                    <a:pt x="5216" y="12292"/>
                    <a:pt x="6693" y="11578"/>
                  </a:cubicBezTo>
                  <a:cubicBezTo>
                    <a:pt x="8169" y="10863"/>
                    <a:pt x="8791" y="9592"/>
                    <a:pt x="8402" y="8560"/>
                  </a:cubicBezTo>
                  <a:cubicBezTo>
                    <a:pt x="8014" y="7528"/>
                    <a:pt x="6615" y="6733"/>
                    <a:pt x="5527" y="6098"/>
                  </a:cubicBezTo>
                  <a:cubicBezTo>
                    <a:pt x="4439" y="5463"/>
                    <a:pt x="3662" y="4986"/>
                    <a:pt x="3662" y="4629"/>
                  </a:cubicBezTo>
                  <a:cubicBezTo>
                    <a:pt x="3662" y="4272"/>
                    <a:pt x="4439" y="4033"/>
                    <a:pt x="6227" y="3517"/>
                  </a:cubicBezTo>
                  <a:cubicBezTo>
                    <a:pt x="8014" y="3001"/>
                    <a:pt x="10811" y="2207"/>
                    <a:pt x="12753" y="1611"/>
                  </a:cubicBezTo>
                  <a:cubicBezTo>
                    <a:pt x="14696" y="1016"/>
                    <a:pt x="15783" y="619"/>
                    <a:pt x="16716" y="341"/>
                  </a:cubicBezTo>
                  <a:cubicBezTo>
                    <a:pt x="17648" y="63"/>
                    <a:pt x="18425" y="-96"/>
                    <a:pt x="18736" y="63"/>
                  </a:cubicBezTo>
                  <a:cubicBezTo>
                    <a:pt x="19047" y="222"/>
                    <a:pt x="18891" y="698"/>
                    <a:pt x="17726" y="2008"/>
                  </a:cubicBezTo>
                  <a:cubicBezTo>
                    <a:pt x="16560" y="3319"/>
                    <a:pt x="14385" y="5463"/>
                    <a:pt x="12209" y="7925"/>
                  </a:cubicBezTo>
                  <a:cubicBezTo>
                    <a:pt x="10034" y="10386"/>
                    <a:pt x="7858" y="13166"/>
                    <a:pt x="6693" y="15310"/>
                  </a:cubicBezTo>
                  <a:cubicBezTo>
                    <a:pt x="5527" y="17454"/>
                    <a:pt x="5372" y="18963"/>
                    <a:pt x="5605" y="19916"/>
                  </a:cubicBezTo>
                  <a:cubicBezTo>
                    <a:pt x="5838" y="20869"/>
                    <a:pt x="6460" y="21266"/>
                    <a:pt x="7159" y="21385"/>
                  </a:cubicBezTo>
                  <a:cubicBezTo>
                    <a:pt x="7858" y="21504"/>
                    <a:pt x="8635" y="21345"/>
                    <a:pt x="9179" y="20789"/>
                  </a:cubicBezTo>
                  <a:cubicBezTo>
                    <a:pt x="9723" y="20233"/>
                    <a:pt x="10034" y="19280"/>
                    <a:pt x="10034" y="18129"/>
                  </a:cubicBezTo>
                  <a:cubicBezTo>
                    <a:pt x="10034" y="16978"/>
                    <a:pt x="9723" y="15628"/>
                    <a:pt x="10733" y="14714"/>
                  </a:cubicBezTo>
                  <a:cubicBezTo>
                    <a:pt x="11743" y="13801"/>
                    <a:pt x="14074" y="13325"/>
                    <a:pt x="16094" y="13007"/>
                  </a:cubicBezTo>
                  <a:cubicBezTo>
                    <a:pt x="18114" y="12689"/>
                    <a:pt x="19824" y="12530"/>
                    <a:pt x="21533" y="12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10540999" y="5712441"/>
              <a:ext cx="182391" cy="37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10309" y="3559"/>
                  </a:moveTo>
                  <a:cubicBezTo>
                    <a:pt x="9327" y="6873"/>
                    <a:pt x="8345" y="10186"/>
                    <a:pt x="7609" y="12457"/>
                  </a:cubicBezTo>
                  <a:cubicBezTo>
                    <a:pt x="6873" y="14727"/>
                    <a:pt x="6382" y="15955"/>
                    <a:pt x="6014" y="16875"/>
                  </a:cubicBezTo>
                  <a:cubicBezTo>
                    <a:pt x="5645" y="17795"/>
                    <a:pt x="5400" y="18409"/>
                    <a:pt x="5277" y="18286"/>
                  </a:cubicBezTo>
                  <a:cubicBezTo>
                    <a:pt x="5155" y="18164"/>
                    <a:pt x="5155" y="17305"/>
                    <a:pt x="6014" y="15218"/>
                  </a:cubicBezTo>
                  <a:cubicBezTo>
                    <a:pt x="6873" y="13132"/>
                    <a:pt x="8591" y="9818"/>
                    <a:pt x="10064" y="7241"/>
                  </a:cubicBezTo>
                  <a:cubicBezTo>
                    <a:pt x="11536" y="4664"/>
                    <a:pt x="12764" y="2823"/>
                    <a:pt x="13745" y="1657"/>
                  </a:cubicBezTo>
                  <a:cubicBezTo>
                    <a:pt x="14727" y="491"/>
                    <a:pt x="15464" y="0"/>
                    <a:pt x="16323" y="0"/>
                  </a:cubicBezTo>
                  <a:cubicBezTo>
                    <a:pt x="17182" y="0"/>
                    <a:pt x="18164" y="491"/>
                    <a:pt x="19268" y="2209"/>
                  </a:cubicBezTo>
                  <a:cubicBezTo>
                    <a:pt x="20373" y="3927"/>
                    <a:pt x="21600" y="6873"/>
                    <a:pt x="20986" y="9880"/>
                  </a:cubicBezTo>
                  <a:cubicBezTo>
                    <a:pt x="20373" y="12886"/>
                    <a:pt x="17918" y="15955"/>
                    <a:pt x="14114" y="17918"/>
                  </a:cubicBezTo>
                  <a:cubicBezTo>
                    <a:pt x="10309" y="19882"/>
                    <a:pt x="5155" y="207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84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569200" y="5780438"/>
              <a:ext cx="1055230" cy="101337"/>
            </a:xfrm>
            <a:prstGeom prst="rect">
              <a:avLst/>
            </a:prstGeom>
            <a:effectLst/>
          </p:spPr>
        </p:pic>
        <p:pic>
          <p:nvPicPr>
            <p:cNvPr id="1850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452783" y="5875424"/>
              <a:ext cx="1062567" cy="69851"/>
            </a:xfrm>
            <a:prstGeom prst="rect">
              <a:avLst/>
            </a:prstGeom>
            <a:effectLst/>
          </p:spPr>
        </p:pic>
        <p:pic>
          <p:nvPicPr>
            <p:cNvPr id="185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369300" y="5466030"/>
              <a:ext cx="482600" cy="53795"/>
            </a:xfrm>
            <a:prstGeom prst="rect">
              <a:avLst/>
            </a:prstGeom>
            <a:effectLst/>
          </p:spPr>
        </p:pic>
        <p:pic>
          <p:nvPicPr>
            <p:cNvPr id="1854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8402979" y="5500774"/>
              <a:ext cx="391772" cy="44026"/>
            </a:xfrm>
            <a:prstGeom prst="rect">
              <a:avLst/>
            </a:prstGeom>
            <a:effectLst/>
          </p:spPr>
        </p:pic>
        <p:sp>
          <p:nvSpPr>
            <p:cNvPr id="1856" name="Line"/>
            <p:cNvSpPr/>
            <p:nvPr/>
          </p:nvSpPr>
          <p:spPr>
            <a:xfrm>
              <a:off x="63500" y="6315090"/>
              <a:ext cx="157692" cy="385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80" fill="norm" stroke="1" extrusionOk="0">
                  <a:moveTo>
                    <a:pt x="0" y="7351"/>
                  </a:moveTo>
                  <a:cubicBezTo>
                    <a:pt x="1152" y="10302"/>
                    <a:pt x="2304" y="13253"/>
                    <a:pt x="3024" y="15082"/>
                  </a:cubicBezTo>
                  <a:cubicBezTo>
                    <a:pt x="3744" y="16912"/>
                    <a:pt x="4032" y="17620"/>
                    <a:pt x="4176" y="18269"/>
                  </a:cubicBezTo>
                  <a:cubicBezTo>
                    <a:pt x="4320" y="18918"/>
                    <a:pt x="4320" y="19508"/>
                    <a:pt x="4464" y="19449"/>
                  </a:cubicBezTo>
                  <a:cubicBezTo>
                    <a:pt x="4608" y="19390"/>
                    <a:pt x="4896" y="18682"/>
                    <a:pt x="4752" y="16263"/>
                  </a:cubicBezTo>
                  <a:cubicBezTo>
                    <a:pt x="4608" y="13843"/>
                    <a:pt x="4032" y="9712"/>
                    <a:pt x="4320" y="6879"/>
                  </a:cubicBezTo>
                  <a:cubicBezTo>
                    <a:pt x="4608" y="4046"/>
                    <a:pt x="5760" y="2512"/>
                    <a:pt x="6912" y="1567"/>
                  </a:cubicBezTo>
                  <a:cubicBezTo>
                    <a:pt x="8064" y="623"/>
                    <a:pt x="9216" y="269"/>
                    <a:pt x="10512" y="92"/>
                  </a:cubicBezTo>
                  <a:cubicBezTo>
                    <a:pt x="11808" y="-85"/>
                    <a:pt x="13248" y="-85"/>
                    <a:pt x="14544" y="800"/>
                  </a:cubicBezTo>
                  <a:cubicBezTo>
                    <a:pt x="15840" y="1685"/>
                    <a:pt x="16992" y="3456"/>
                    <a:pt x="18144" y="5876"/>
                  </a:cubicBezTo>
                  <a:cubicBezTo>
                    <a:pt x="19296" y="8295"/>
                    <a:pt x="20448" y="11364"/>
                    <a:pt x="21024" y="13784"/>
                  </a:cubicBezTo>
                  <a:cubicBezTo>
                    <a:pt x="21600" y="16204"/>
                    <a:pt x="21600" y="17974"/>
                    <a:pt x="21024" y="19036"/>
                  </a:cubicBezTo>
                  <a:cubicBezTo>
                    <a:pt x="20448" y="20099"/>
                    <a:pt x="19296" y="20453"/>
                    <a:pt x="17712" y="20748"/>
                  </a:cubicBezTo>
                  <a:cubicBezTo>
                    <a:pt x="16128" y="21043"/>
                    <a:pt x="14112" y="21279"/>
                    <a:pt x="12240" y="21397"/>
                  </a:cubicBezTo>
                  <a:cubicBezTo>
                    <a:pt x="10368" y="21515"/>
                    <a:pt x="8640" y="21515"/>
                    <a:pt x="7200" y="21338"/>
                  </a:cubicBezTo>
                  <a:cubicBezTo>
                    <a:pt x="5760" y="21161"/>
                    <a:pt x="4608" y="20807"/>
                    <a:pt x="4464" y="20276"/>
                  </a:cubicBezTo>
                  <a:cubicBezTo>
                    <a:pt x="4320" y="19745"/>
                    <a:pt x="5184" y="19036"/>
                    <a:pt x="6624" y="18446"/>
                  </a:cubicBezTo>
                  <a:cubicBezTo>
                    <a:pt x="8064" y="17856"/>
                    <a:pt x="10080" y="17384"/>
                    <a:pt x="12096" y="169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349249" y="6491374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355600" y="6580274"/>
              <a:ext cx="152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736075" y="6222157"/>
              <a:ext cx="178325" cy="420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45" fill="norm" stroke="1" extrusionOk="0">
                  <a:moveTo>
                    <a:pt x="12261" y="1748"/>
                  </a:moveTo>
                  <a:cubicBezTo>
                    <a:pt x="12007" y="1208"/>
                    <a:pt x="11753" y="668"/>
                    <a:pt x="10990" y="344"/>
                  </a:cubicBezTo>
                  <a:cubicBezTo>
                    <a:pt x="10228" y="20"/>
                    <a:pt x="8957" y="-88"/>
                    <a:pt x="7178" y="74"/>
                  </a:cubicBezTo>
                  <a:cubicBezTo>
                    <a:pt x="5400" y="236"/>
                    <a:pt x="3113" y="668"/>
                    <a:pt x="1715" y="1208"/>
                  </a:cubicBezTo>
                  <a:cubicBezTo>
                    <a:pt x="317" y="1748"/>
                    <a:pt x="-191" y="2396"/>
                    <a:pt x="63" y="2882"/>
                  </a:cubicBezTo>
                  <a:cubicBezTo>
                    <a:pt x="317" y="3368"/>
                    <a:pt x="1334" y="3692"/>
                    <a:pt x="2858" y="4286"/>
                  </a:cubicBezTo>
                  <a:cubicBezTo>
                    <a:pt x="4383" y="4880"/>
                    <a:pt x="6416" y="5744"/>
                    <a:pt x="7305" y="6716"/>
                  </a:cubicBezTo>
                  <a:cubicBezTo>
                    <a:pt x="8195" y="7688"/>
                    <a:pt x="7941" y="8768"/>
                    <a:pt x="6924" y="9470"/>
                  </a:cubicBezTo>
                  <a:cubicBezTo>
                    <a:pt x="5908" y="10172"/>
                    <a:pt x="4129" y="10496"/>
                    <a:pt x="3875" y="10604"/>
                  </a:cubicBezTo>
                  <a:cubicBezTo>
                    <a:pt x="3621" y="10712"/>
                    <a:pt x="4891" y="10604"/>
                    <a:pt x="6289" y="10550"/>
                  </a:cubicBezTo>
                  <a:cubicBezTo>
                    <a:pt x="7687" y="10496"/>
                    <a:pt x="9211" y="10496"/>
                    <a:pt x="10101" y="10766"/>
                  </a:cubicBezTo>
                  <a:cubicBezTo>
                    <a:pt x="10990" y="11036"/>
                    <a:pt x="11244" y="11576"/>
                    <a:pt x="10355" y="12764"/>
                  </a:cubicBezTo>
                  <a:cubicBezTo>
                    <a:pt x="9465" y="13952"/>
                    <a:pt x="7433" y="15788"/>
                    <a:pt x="6162" y="17084"/>
                  </a:cubicBezTo>
                  <a:cubicBezTo>
                    <a:pt x="4891" y="18380"/>
                    <a:pt x="4383" y="19136"/>
                    <a:pt x="4129" y="19784"/>
                  </a:cubicBezTo>
                  <a:cubicBezTo>
                    <a:pt x="3875" y="20432"/>
                    <a:pt x="3875" y="20972"/>
                    <a:pt x="4510" y="21242"/>
                  </a:cubicBezTo>
                  <a:cubicBezTo>
                    <a:pt x="5145" y="21512"/>
                    <a:pt x="6416" y="21512"/>
                    <a:pt x="9338" y="21242"/>
                  </a:cubicBezTo>
                  <a:cubicBezTo>
                    <a:pt x="12261" y="20972"/>
                    <a:pt x="16835" y="20432"/>
                    <a:pt x="21409" y="19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1136650" y="6281824"/>
              <a:ext cx="635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39"/>
                    <a:pt x="7200" y="8078"/>
                    <a:pt x="10080" y="11590"/>
                  </a:cubicBezTo>
                  <a:cubicBezTo>
                    <a:pt x="12960" y="15102"/>
                    <a:pt x="15120" y="18088"/>
                    <a:pt x="16920" y="19668"/>
                  </a:cubicBezTo>
                  <a:cubicBezTo>
                    <a:pt x="18720" y="21249"/>
                    <a:pt x="20160" y="214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1320800" y="6497724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1511300" y="6257603"/>
              <a:ext cx="141223" cy="271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507" fill="norm" stroke="1" extrusionOk="0">
                  <a:moveTo>
                    <a:pt x="0" y="4428"/>
                  </a:moveTo>
                  <a:cubicBezTo>
                    <a:pt x="635" y="3591"/>
                    <a:pt x="1271" y="2754"/>
                    <a:pt x="3971" y="2000"/>
                  </a:cubicBezTo>
                  <a:cubicBezTo>
                    <a:pt x="6671" y="1247"/>
                    <a:pt x="11435" y="577"/>
                    <a:pt x="14612" y="242"/>
                  </a:cubicBezTo>
                  <a:cubicBezTo>
                    <a:pt x="17788" y="-93"/>
                    <a:pt x="19376" y="-93"/>
                    <a:pt x="20329" y="326"/>
                  </a:cubicBezTo>
                  <a:cubicBezTo>
                    <a:pt x="21282" y="744"/>
                    <a:pt x="21600" y="1581"/>
                    <a:pt x="20488" y="4093"/>
                  </a:cubicBezTo>
                  <a:cubicBezTo>
                    <a:pt x="19376" y="6605"/>
                    <a:pt x="16835" y="10791"/>
                    <a:pt x="14929" y="13972"/>
                  </a:cubicBezTo>
                  <a:cubicBezTo>
                    <a:pt x="13024" y="17154"/>
                    <a:pt x="11753" y="19330"/>
                    <a:pt x="10482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1498599" y="6396124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6200"/>
                    <a:pt x="6545" y="10800"/>
                    <a:pt x="10145" y="7200"/>
                  </a:cubicBezTo>
                  <a:cubicBezTo>
                    <a:pt x="13745" y="3600"/>
                    <a:pt x="17673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1758949" y="6491374"/>
              <a:ext cx="5768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13886" y="0"/>
                  </a:moveTo>
                  <a:cubicBezTo>
                    <a:pt x="16971" y="1080"/>
                    <a:pt x="20057" y="2160"/>
                    <a:pt x="20829" y="3600"/>
                  </a:cubicBezTo>
                  <a:cubicBezTo>
                    <a:pt x="21600" y="5040"/>
                    <a:pt x="20057" y="6840"/>
                    <a:pt x="16200" y="9900"/>
                  </a:cubicBezTo>
                  <a:cubicBezTo>
                    <a:pt x="12343" y="12960"/>
                    <a:pt x="6171" y="17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1954449" y="6280331"/>
              <a:ext cx="160102" cy="299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256" fill="norm" stroke="1" extrusionOk="0">
                  <a:moveTo>
                    <a:pt x="21218" y="3706"/>
                  </a:moveTo>
                  <a:cubicBezTo>
                    <a:pt x="20657" y="2656"/>
                    <a:pt x="20096" y="1606"/>
                    <a:pt x="17712" y="856"/>
                  </a:cubicBezTo>
                  <a:cubicBezTo>
                    <a:pt x="15327" y="106"/>
                    <a:pt x="11119" y="-344"/>
                    <a:pt x="7753" y="331"/>
                  </a:cubicBezTo>
                  <a:cubicBezTo>
                    <a:pt x="4387" y="1006"/>
                    <a:pt x="1862" y="2806"/>
                    <a:pt x="740" y="4081"/>
                  </a:cubicBezTo>
                  <a:cubicBezTo>
                    <a:pt x="-382" y="5356"/>
                    <a:pt x="-101" y="6106"/>
                    <a:pt x="740" y="6631"/>
                  </a:cubicBezTo>
                  <a:cubicBezTo>
                    <a:pt x="1582" y="7156"/>
                    <a:pt x="2984" y="7456"/>
                    <a:pt x="5369" y="7231"/>
                  </a:cubicBezTo>
                  <a:cubicBezTo>
                    <a:pt x="7753" y="7006"/>
                    <a:pt x="11119" y="6256"/>
                    <a:pt x="13784" y="5356"/>
                  </a:cubicBezTo>
                  <a:cubicBezTo>
                    <a:pt x="16449" y="4456"/>
                    <a:pt x="18413" y="3406"/>
                    <a:pt x="19114" y="3256"/>
                  </a:cubicBezTo>
                  <a:cubicBezTo>
                    <a:pt x="19815" y="3106"/>
                    <a:pt x="19254" y="3856"/>
                    <a:pt x="18132" y="6556"/>
                  </a:cubicBezTo>
                  <a:cubicBezTo>
                    <a:pt x="17010" y="9256"/>
                    <a:pt x="15327" y="13906"/>
                    <a:pt x="14626" y="16681"/>
                  </a:cubicBezTo>
                  <a:cubicBezTo>
                    <a:pt x="13924" y="19456"/>
                    <a:pt x="14205" y="20356"/>
                    <a:pt x="14486" y="21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2114550" y="6554874"/>
              <a:ext cx="571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2389673" y="6261131"/>
              <a:ext cx="188427" cy="288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42" fill="norm" stroke="1" extrusionOk="0">
                  <a:moveTo>
                    <a:pt x="21365" y="2938"/>
                  </a:moveTo>
                  <a:cubicBezTo>
                    <a:pt x="21365" y="1999"/>
                    <a:pt x="21365" y="1060"/>
                    <a:pt x="20765" y="512"/>
                  </a:cubicBezTo>
                  <a:cubicBezTo>
                    <a:pt x="20165" y="-35"/>
                    <a:pt x="18965" y="-192"/>
                    <a:pt x="17045" y="278"/>
                  </a:cubicBezTo>
                  <a:cubicBezTo>
                    <a:pt x="15125" y="747"/>
                    <a:pt x="12485" y="1843"/>
                    <a:pt x="9485" y="4347"/>
                  </a:cubicBezTo>
                  <a:cubicBezTo>
                    <a:pt x="6485" y="6851"/>
                    <a:pt x="3125" y="10765"/>
                    <a:pt x="1445" y="13660"/>
                  </a:cubicBezTo>
                  <a:cubicBezTo>
                    <a:pt x="-235" y="16556"/>
                    <a:pt x="-235" y="18434"/>
                    <a:pt x="365" y="19608"/>
                  </a:cubicBezTo>
                  <a:cubicBezTo>
                    <a:pt x="965" y="20782"/>
                    <a:pt x="2165" y="21251"/>
                    <a:pt x="3965" y="21330"/>
                  </a:cubicBezTo>
                  <a:cubicBezTo>
                    <a:pt x="5765" y="21408"/>
                    <a:pt x="8165" y="21095"/>
                    <a:pt x="9725" y="20469"/>
                  </a:cubicBezTo>
                  <a:cubicBezTo>
                    <a:pt x="11285" y="19843"/>
                    <a:pt x="12005" y="18904"/>
                    <a:pt x="11645" y="17651"/>
                  </a:cubicBezTo>
                  <a:cubicBezTo>
                    <a:pt x="11285" y="16399"/>
                    <a:pt x="9845" y="14834"/>
                    <a:pt x="7925" y="14208"/>
                  </a:cubicBezTo>
                  <a:cubicBezTo>
                    <a:pt x="6005" y="13582"/>
                    <a:pt x="3605" y="13895"/>
                    <a:pt x="1205" y="14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2584450" y="6523124"/>
              <a:ext cx="444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2762250" y="6271241"/>
              <a:ext cx="127000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777"/>
                  </a:moveTo>
                  <a:cubicBezTo>
                    <a:pt x="360" y="4521"/>
                    <a:pt x="720" y="3265"/>
                    <a:pt x="1440" y="2135"/>
                  </a:cubicBezTo>
                  <a:cubicBezTo>
                    <a:pt x="2160" y="1005"/>
                    <a:pt x="3240" y="0"/>
                    <a:pt x="5220" y="0"/>
                  </a:cubicBezTo>
                  <a:cubicBezTo>
                    <a:pt x="7200" y="0"/>
                    <a:pt x="10080" y="1005"/>
                    <a:pt x="11340" y="2763"/>
                  </a:cubicBezTo>
                  <a:cubicBezTo>
                    <a:pt x="12600" y="4521"/>
                    <a:pt x="12240" y="7033"/>
                    <a:pt x="10980" y="9544"/>
                  </a:cubicBezTo>
                  <a:cubicBezTo>
                    <a:pt x="9720" y="12056"/>
                    <a:pt x="7560" y="14567"/>
                    <a:pt x="5760" y="16577"/>
                  </a:cubicBezTo>
                  <a:cubicBezTo>
                    <a:pt x="3960" y="18586"/>
                    <a:pt x="2520" y="20093"/>
                    <a:pt x="3240" y="20847"/>
                  </a:cubicBezTo>
                  <a:cubicBezTo>
                    <a:pt x="3960" y="21600"/>
                    <a:pt x="6840" y="21600"/>
                    <a:pt x="10260" y="21600"/>
                  </a:cubicBezTo>
                  <a:cubicBezTo>
                    <a:pt x="13680" y="21600"/>
                    <a:pt x="1764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2908300" y="6485024"/>
              <a:ext cx="635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3162300" y="6269124"/>
              <a:ext cx="444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38"/>
                    <a:pt x="7200" y="11077"/>
                    <a:pt x="3600" y="14677"/>
                  </a:cubicBezTo>
                  <a:cubicBezTo>
                    <a:pt x="0" y="18277"/>
                    <a:pt x="0" y="199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3270755" y="6300874"/>
              <a:ext cx="104011" cy="192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346" fill="norm" stroke="1" extrusionOk="0">
                  <a:moveTo>
                    <a:pt x="10064" y="0"/>
                  </a:moveTo>
                  <a:cubicBezTo>
                    <a:pt x="7099" y="2348"/>
                    <a:pt x="4134" y="4696"/>
                    <a:pt x="2440" y="7630"/>
                  </a:cubicBezTo>
                  <a:cubicBezTo>
                    <a:pt x="746" y="10565"/>
                    <a:pt x="323" y="14087"/>
                    <a:pt x="111" y="16435"/>
                  </a:cubicBezTo>
                  <a:cubicBezTo>
                    <a:pt x="-101" y="18783"/>
                    <a:pt x="-101" y="19957"/>
                    <a:pt x="958" y="20661"/>
                  </a:cubicBezTo>
                  <a:cubicBezTo>
                    <a:pt x="2017" y="21365"/>
                    <a:pt x="4134" y="21600"/>
                    <a:pt x="7311" y="21013"/>
                  </a:cubicBezTo>
                  <a:cubicBezTo>
                    <a:pt x="10487" y="20426"/>
                    <a:pt x="14723" y="19017"/>
                    <a:pt x="17475" y="16317"/>
                  </a:cubicBezTo>
                  <a:cubicBezTo>
                    <a:pt x="20228" y="13617"/>
                    <a:pt x="21499" y="9626"/>
                    <a:pt x="20440" y="6926"/>
                  </a:cubicBezTo>
                  <a:cubicBezTo>
                    <a:pt x="19381" y="4226"/>
                    <a:pt x="15993" y="2817"/>
                    <a:pt x="13240" y="2348"/>
                  </a:cubicBezTo>
                  <a:cubicBezTo>
                    <a:pt x="10487" y="1878"/>
                    <a:pt x="8370" y="2348"/>
                    <a:pt x="6252" y="2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3435349" y="6118805"/>
              <a:ext cx="69376" cy="486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508" fill="norm" stroke="1" extrusionOk="0">
                  <a:moveTo>
                    <a:pt x="0" y="1030"/>
                  </a:moveTo>
                  <a:cubicBezTo>
                    <a:pt x="1906" y="656"/>
                    <a:pt x="3812" y="282"/>
                    <a:pt x="6988" y="95"/>
                  </a:cubicBezTo>
                  <a:cubicBezTo>
                    <a:pt x="10165" y="-92"/>
                    <a:pt x="14612" y="-92"/>
                    <a:pt x="17471" y="937"/>
                  </a:cubicBezTo>
                  <a:cubicBezTo>
                    <a:pt x="20329" y="1965"/>
                    <a:pt x="21600" y="4022"/>
                    <a:pt x="20329" y="5752"/>
                  </a:cubicBezTo>
                  <a:cubicBezTo>
                    <a:pt x="19059" y="7482"/>
                    <a:pt x="15247" y="8885"/>
                    <a:pt x="14612" y="10194"/>
                  </a:cubicBezTo>
                  <a:cubicBezTo>
                    <a:pt x="13976" y="11503"/>
                    <a:pt x="16518" y="12718"/>
                    <a:pt x="18424" y="13981"/>
                  </a:cubicBezTo>
                  <a:cubicBezTo>
                    <a:pt x="20329" y="15243"/>
                    <a:pt x="21600" y="16552"/>
                    <a:pt x="18741" y="17814"/>
                  </a:cubicBezTo>
                  <a:cubicBezTo>
                    <a:pt x="15882" y="19077"/>
                    <a:pt x="8894" y="20292"/>
                    <a:pt x="1906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4473781" y="6192924"/>
              <a:ext cx="1566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19987" y="0"/>
                  </a:moveTo>
                  <a:cubicBezTo>
                    <a:pt x="14587" y="4702"/>
                    <a:pt x="9187" y="9404"/>
                    <a:pt x="5137" y="12710"/>
                  </a:cubicBezTo>
                  <a:cubicBezTo>
                    <a:pt x="1087" y="16016"/>
                    <a:pt x="-1613" y="17927"/>
                    <a:pt x="1087" y="19176"/>
                  </a:cubicBezTo>
                  <a:cubicBezTo>
                    <a:pt x="3787" y="20424"/>
                    <a:pt x="11887" y="21012"/>
                    <a:pt x="199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4491331" y="6243724"/>
              <a:ext cx="16321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21354" y="0"/>
                  </a:moveTo>
                  <a:cubicBezTo>
                    <a:pt x="19969" y="0"/>
                    <a:pt x="18585" y="0"/>
                    <a:pt x="15539" y="1482"/>
                  </a:cubicBezTo>
                  <a:cubicBezTo>
                    <a:pt x="12492" y="2965"/>
                    <a:pt x="7785" y="5929"/>
                    <a:pt x="4877" y="7835"/>
                  </a:cubicBezTo>
                  <a:cubicBezTo>
                    <a:pt x="1969" y="9741"/>
                    <a:pt x="862" y="10588"/>
                    <a:pt x="308" y="11541"/>
                  </a:cubicBezTo>
                  <a:cubicBezTo>
                    <a:pt x="-246" y="12494"/>
                    <a:pt x="-246" y="13553"/>
                    <a:pt x="1969" y="15247"/>
                  </a:cubicBezTo>
                  <a:cubicBezTo>
                    <a:pt x="4185" y="16941"/>
                    <a:pt x="8616" y="19271"/>
                    <a:pt x="130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4711700" y="6345324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4743450" y="6389774"/>
              <a:ext cx="1651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5038490" y="6199274"/>
              <a:ext cx="117710" cy="18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43" fill="norm" stroke="1" extrusionOk="0">
                  <a:moveTo>
                    <a:pt x="15664" y="0"/>
                  </a:moveTo>
                  <a:cubicBezTo>
                    <a:pt x="11036" y="4800"/>
                    <a:pt x="6407" y="9600"/>
                    <a:pt x="3707" y="12600"/>
                  </a:cubicBezTo>
                  <a:cubicBezTo>
                    <a:pt x="1007" y="15600"/>
                    <a:pt x="236" y="16800"/>
                    <a:pt x="43" y="18000"/>
                  </a:cubicBezTo>
                  <a:cubicBezTo>
                    <a:pt x="-150" y="19200"/>
                    <a:pt x="236" y="20400"/>
                    <a:pt x="2743" y="21000"/>
                  </a:cubicBezTo>
                  <a:cubicBezTo>
                    <a:pt x="5250" y="21600"/>
                    <a:pt x="9879" y="21600"/>
                    <a:pt x="13350" y="21480"/>
                  </a:cubicBezTo>
                  <a:cubicBezTo>
                    <a:pt x="16821" y="21360"/>
                    <a:pt x="19136" y="21120"/>
                    <a:pt x="21450" y="20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5133130" y="6345324"/>
              <a:ext cx="2942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960"/>
                    <a:pt x="2735" y="7920"/>
                    <a:pt x="575" y="11520"/>
                  </a:cubicBezTo>
                  <a:cubicBezTo>
                    <a:pt x="-1585" y="15120"/>
                    <a:pt x="2735" y="1836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5250524" y="6275474"/>
              <a:ext cx="140643" cy="176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3" h="21245" fill="norm" stroke="1" extrusionOk="0">
                  <a:moveTo>
                    <a:pt x="14947" y="4574"/>
                  </a:moveTo>
                  <a:cubicBezTo>
                    <a:pt x="13712" y="3812"/>
                    <a:pt x="12478" y="3049"/>
                    <a:pt x="11089" y="2922"/>
                  </a:cubicBezTo>
                  <a:cubicBezTo>
                    <a:pt x="9701" y="2795"/>
                    <a:pt x="8158" y="3304"/>
                    <a:pt x="6152" y="5591"/>
                  </a:cubicBezTo>
                  <a:cubicBezTo>
                    <a:pt x="4147" y="7878"/>
                    <a:pt x="1678" y="11944"/>
                    <a:pt x="598" y="14739"/>
                  </a:cubicBezTo>
                  <a:cubicBezTo>
                    <a:pt x="-482" y="17534"/>
                    <a:pt x="-173" y="19059"/>
                    <a:pt x="2141" y="20075"/>
                  </a:cubicBezTo>
                  <a:cubicBezTo>
                    <a:pt x="4455" y="21092"/>
                    <a:pt x="8775" y="21600"/>
                    <a:pt x="12478" y="20965"/>
                  </a:cubicBezTo>
                  <a:cubicBezTo>
                    <a:pt x="16181" y="20329"/>
                    <a:pt x="19267" y="18551"/>
                    <a:pt x="20192" y="15120"/>
                  </a:cubicBezTo>
                  <a:cubicBezTo>
                    <a:pt x="21118" y="11689"/>
                    <a:pt x="19884" y="6607"/>
                    <a:pt x="17724" y="3812"/>
                  </a:cubicBezTo>
                  <a:cubicBezTo>
                    <a:pt x="15564" y="1016"/>
                    <a:pt x="12478" y="508"/>
                    <a:pt x="939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7496426" y="5805574"/>
              <a:ext cx="1043326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fill="norm" stroke="1" extrusionOk="0">
                  <a:moveTo>
                    <a:pt x="6213" y="6646"/>
                  </a:moveTo>
                  <a:cubicBezTo>
                    <a:pt x="4816" y="6092"/>
                    <a:pt x="3420" y="5538"/>
                    <a:pt x="2613" y="5538"/>
                  </a:cubicBezTo>
                  <a:cubicBezTo>
                    <a:pt x="1805" y="5538"/>
                    <a:pt x="1587" y="6092"/>
                    <a:pt x="1653" y="6369"/>
                  </a:cubicBezTo>
                  <a:cubicBezTo>
                    <a:pt x="1718" y="6646"/>
                    <a:pt x="2067" y="6646"/>
                    <a:pt x="3093" y="6092"/>
                  </a:cubicBezTo>
                  <a:cubicBezTo>
                    <a:pt x="4118" y="5538"/>
                    <a:pt x="5820" y="4431"/>
                    <a:pt x="7434" y="3323"/>
                  </a:cubicBezTo>
                  <a:cubicBezTo>
                    <a:pt x="9049" y="2215"/>
                    <a:pt x="10576" y="1108"/>
                    <a:pt x="12300" y="554"/>
                  </a:cubicBezTo>
                  <a:cubicBezTo>
                    <a:pt x="14024" y="0"/>
                    <a:pt x="15944" y="0"/>
                    <a:pt x="17034" y="0"/>
                  </a:cubicBezTo>
                  <a:cubicBezTo>
                    <a:pt x="18125" y="0"/>
                    <a:pt x="18387" y="0"/>
                    <a:pt x="18627" y="0"/>
                  </a:cubicBezTo>
                  <a:cubicBezTo>
                    <a:pt x="18867" y="0"/>
                    <a:pt x="19085" y="0"/>
                    <a:pt x="18998" y="554"/>
                  </a:cubicBezTo>
                  <a:cubicBezTo>
                    <a:pt x="18911" y="1108"/>
                    <a:pt x="18518" y="2215"/>
                    <a:pt x="17384" y="2769"/>
                  </a:cubicBezTo>
                  <a:cubicBezTo>
                    <a:pt x="16249" y="3323"/>
                    <a:pt x="14373" y="3323"/>
                    <a:pt x="12496" y="3323"/>
                  </a:cubicBezTo>
                  <a:cubicBezTo>
                    <a:pt x="10620" y="3323"/>
                    <a:pt x="8744" y="3323"/>
                    <a:pt x="7085" y="3877"/>
                  </a:cubicBezTo>
                  <a:cubicBezTo>
                    <a:pt x="5427" y="4431"/>
                    <a:pt x="3987" y="5538"/>
                    <a:pt x="2918" y="6646"/>
                  </a:cubicBezTo>
                  <a:cubicBezTo>
                    <a:pt x="1849" y="7754"/>
                    <a:pt x="1151" y="8862"/>
                    <a:pt x="671" y="9415"/>
                  </a:cubicBezTo>
                  <a:cubicBezTo>
                    <a:pt x="191" y="9969"/>
                    <a:pt x="-71" y="9969"/>
                    <a:pt x="16" y="9969"/>
                  </a:cubicBezTo>
                  <a:cubicBezTo>
                    <a:pt x="104" y="9969"/>
                    <a:pt x="540" y="9969"/>
                    <a:pt x="1565" y="9969"/>
                  </a:cubicBezTo>
                  <a:cubicBezTo>
                    <a:pt x="2591" y="9969"/>
                    <a:pt x="4205" y="9969"/>
                    <a:pt x="5776" y="9692"/>
                  </a:cubicBezTo>
                  <a:cubicBezTo>
                    <a:pt x="7347" y="9415"/>
                    <a:pt x="8874" y="8862"/>
                    <a:pt x="10576" y="8585"/>
                  </a:cubicBezTo>
                  <a:cubicBezTo>
                    <a:pt x="12278" y="8308"/>
                    <a:pt x="14154" y="8308"/>
                    <a:pt x="15682" y="8862"/>
                  </a:cubicBezTo>
                  <a:cubicBezTo>
                    <a:pt x="17209" y="9415"/>
                    <a:pt x="18387" y="10523"/>
                    <a:pt x="19129" y="11354"/>
                  </a:cubicBezTo>
                  <a:cubicBezTo>
                    <a:pt x="19871" y="12185"/>
                    <a:pt x="20176" y="12738"/>
                    <a:pt x="20089" y="13015"/>
                  </a:cubicBezTo>
                  <a:cubicBezTo>
                    <a:pt x="20002" y="13292"/>
                    <a:pt x="19522" y="13292"/>
                    <a:pt x="18453" y="13292"/>
                  </a:cubicBezTo>
                  <a:cubicBezTo>
                    <a:pt x="17384" y="13292"/>
                    <a:pt x="15725" y="13292"/>
                    <a:pt x="14024" y="13292"/>
                  </a:cubicBezTo>
                  <a:cubicBezTo>
                    <a:pt x="12322" y="13292"/>
                    <a:pt x="10576" y="13292"/>
                    <a:pt x="8853" y="14123"/>
                  </a:cubicBezTo>
                  <a:cubicBezTo>
                    <a:pt x="7129" y="14954"/>
                    <a:pt x="5427" y="16615"/>
                    <a:pt x="4402" y="17723"/>
                  </a:cubicBezTo>
                  <a:cubicBezTo>
                    <a:pt x="3376" y="18831"/>
                    <a:pt x="3027" y="19385"/>
                    <a:pt x="3071" y="19662"/>
                  </a:cubicBezTo>
                  <a:cubicBezTo>
                    <a:pt x="3114" y="19938"/>
                    <a:pt x="3551" y="19938"/>
                    <a:pt x="4664" y="19662"/>
                  </a:cubicBezTo>
                  <a:cubicBezTo>
                    <a:pt x="5776" y="19385"/>
                    <a:pt x="7565" y="18831"/>
                    <a:pt x="9245" y="18277"/>
                  </a:cubicBezTo>
                  <a:cubicBezTo>
                    <a:pt x="10925" y="17723"/>
                    <a:pt x="12496" y="17169"/>
                    <a:pt x="14133" y="16892"/>
                  </a:cubicBezTo>
                  <a:cubicBezTo>
                    <a:pt x="15769" y="16615"/>
                    <a:pt x="17471" y="16615"/>
                    <a:pt x="18431" y="16615"/>
                  </a:cubicBezTo>
                  <a:cubicBezTo>
                    <a:pt x="19391" y="16615"/>
                    <a:pt x="19609" y="16615"/>
                    <a:pt x="19914" y="16892"/>
                  </a:cubicBezTo>
                  <a:cubicBezTo>
                    <a:pt x="20220" y="17169"/>
                    <a:pt x="20613" y="17723"/>
                    <a:pt x="20678" y="18277"/>
                  </a:cubicBezTo>
                  <a:cubicBezTo>
                    <a:pt x="20744" y="18831"/>
                    <a:pt x="20482" y="19385"/>
                    <a:pt x="19544" y="19662"/>
                  </a:cubicBezTo>
                  <a:cubicBezTo>
                    <a:pt x="18605" y="19938"/>
                    <a:pt x="16991" y="19938"/>
                    <a:pt x="15202" y="19938"/>
                  </a:cubicBezTo>
                  <a:cubicBezTo>
                    <a:pt x="13413" y="19938"/>
                    <a:pt x="11449" y="19938"/>
                    <a:pt x="9682" y="20215"/>
                  </a:cubicBezTo>
                  <a:cubicBezTo>
                    <a:pt x="7914" y="20492"/>
                    <a:pt x="6344" y="21046"/>
                    <a:pt x="5144" y="21323"/>
                  </a:cubicBezTo>
                  <a:cubicBezTo>
                    <a:pt x="3944" y="21600"/>
                    <a:pt x="3114" y="21600"/>
                    <a:pt x="2591" y="21600"/>
                  </a:cubicBezTo>
                  <a:cubicBezTo>
                    <a:pt x="2067" y="21600"/>
                    <a:pt x="1849" y="21600"/>
                    <a:pt x="1871" y="21323"/>
                  </a:cubicBezTo>
                  <a:cubicBezTo>
                    <a:pt x="1893" y="21046"/>
                    <a:pt x="2154" y="20492"/>
                    <a:pt x="3027" y="19385"/>
                  </a:cubicBezTo>
                  <a:cubicBezTo>
                    <a:pt x="3900" y="18277"/>
                    <a:pt x="5384" y="16615"/>
                    <a:pt x="6954" y="14954"/>
                  </a:cubicBezTo>
                  <a:cubicBezTo>
                    <a:pt x="8525" y="13292"/>
                    <a:pt x="10184" y="11631"/>
                    <a:pt x="11842" y="10523"/>
                  </a:cubicBezTo>
                  <a:cubicBezTo>
                    <a:pt x="13500" y="9415"/>
                    <a:pt x="15158" y="8862"/>
                    <a:pt x="16664" y="8585"/>
                  </a:cubicBezTo>
                  <a:cubicBezTo>
                    <a:pt x="18169" y="8308"/>
                    <a:pt x="19522" y="8308"/>
                    <a:pt x="20351" y="8585"/>
                  </a:cubicBezTo>
                  <a:cubicBezTo>
                    <a:pt x="21180" y="8862"/>
                    <a:pt x="21485" y="9415"/>
                    <a:pt x="21507" y="9692"/>
                  </a:cubicBezTo>
                  <a:cubicBezTo>
                    <a:pt x="21529" y="9969"/>
                    <a:pt x="21267" y="9969"/>
                    <a:pt x="20329" y="10523"/>
                  </a:cubicBezTo>
                  <a:cubicBezTo>
                    <a:pt x="19391" y="11077"/>
                    <a:pt x="17776" y="12185"/>
                    <a:pt x="16031" y="12738"/>
                  </a:cubicBezTo>
                  <a:cubicBezTo>
                    <a:pt x="14285" y="13292"/>
                    <a:pt x="12409" y="13292"/>
                    <a:pt x="10685" y="13569"/>
                  </a:cubicBezTo>
                  <a:cubicBezTo>
                    <a:pt x="8962" y="13846"/>
                    <a:pt x="7391" y="14400"/>
                    <a:pt x="5885" y="14954"/>
                  </a:cubicBezTo>
                  <a:cubicBezTo>
                    <a:pt x="4380" y="15508"/>
                    <a:pt x="2940" y="16062"/>
                    <a:pt x="2024" y="16338"/>
                  </a:cubicBezTo>
                  <a:cubicBezTo>
                    <a:pt x="1107" y="16615"/>
                    <a:pt x="714" y="16615"/>
                    <a:pt x="649" y="16338"/>
                  </a:cubicBezTo>
                  <a:cubicBezTo>
                    <a:pt x="584" y="16062"/>
                    <a:pt x="845" y="15508"/>
                    <a:pt x="1784" y="13846"/>
                  </a:cubicBezTo>
                  <a:cubicBezTo>
                    <a:pt x="2722" y="12185"/>
                    <a:pt x="4336" y="9415"/>
                    <a:pt x="6038" y="7200"/>
                  </a:cubicBezTo>
                  <a:cubicBezTo>
                    <a:pt x="7740" y="4985"/>
                    <a:pt x="9529" y="3323"/>
                    <a:pt x="11253" y="2215"/>
                  </a:cubicBezTo>
                  <a:cubicBezTo>
                    <a:pt x="12976" y="1108"/>
                    <a:pt x="14634" y="554"/>
                    <a:pt x="16096" y="831"/>
                  </a:cubicBezTo>
                  <a:cubicBezTo>
                    <a:pt x="17558" y="1108"/>
                    <a:pt x="18824" y="2215"/>
                    <a:pt x="19522" y="4154"/>
                  </a:cubicBezTo>
                  <a:cubicBezTo>
                    <a:pt x="20220" y="6092"/>
                    <a:pt x="20351" y="8862"/>
                    <a:pt x="20482" y="116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9766300" y="5535880"/>
              <a:ext cx="1644650" cy="22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0" fill="norm" stroke="1" extrusionOk="0">
                  <a:moveTo>
                    <a:pt x="0" y="20450"/>
                  </a:moveTo>
                  <a:cubicBezTo>
                    <a:pt x="1029" y="18486"/>
                    <a:pt x="2057" y="16523"/>
                    <a:pt x="3072" y="14559"/>
                  </a:cubicBezTo>
                  <a:cubicBezTo>
                    <a:pt x="4086" y="12595"/>
                    <a:pt x="5087" y="10632"/>
                    <a:pt x="6171" y="9650"/>
                  </a:cubicBezTo>
                  <a:cubicBezTo>
                    <a:pt x="7256" y="8668"/>
                    <a:pt x="8423" y="8668"/>
                    <a:pt x="9507" y="8668"/>
                  </a:cubicBezTo>
                  <a:cubicBezTo>
                    <a:pt x="10592" y="8668"/>
                    <a:pt x="11592" y="8668"/>
                    <a:pt x="12663" y="8668"/>
                  </a:cubicBezTo>
                  <a:cubicBezTo>
                    <a:pt x="13733" y="8668"/>
                    <a:pt x="14873" y="8668"/>
                    <a:pt x="15985" y="7686"/>
                  </a:cubicBezTo>
                  <a:cubicBezTo>
                    <a:pt x="17097" y="6705"/>
                    <a:pt x="18181" y="4741"/>
                    <a:pt x="19056" y="2777"/>
                  </a:cubicBezTo>
                  <a:cubicBezTo>
                    <a:pt x="19932" y="814"/>
                    <a:pt x="20599" y="-1150"/>
                    <a:pt x="20988" y="814"/>
                  </a:cubicBezTo>
                  <a:cubicBezTo>
                    <a:pt x="21378" y="2777"/>
                    <a:pt x="21489" y="8668"/>
                    <a:pt x="21600" y="14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9918699" y="6161174"/>
              <a:ext cx="508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5600"/>
                    <a:pt x="6480" y="9600"/>
                    <a:pt x="9810" y="6000"/>
                  </a:cubicBezTo>
                  <a:cubicBezTo>
                    <a:pt x="13140" y="2400"/>
                    <a:pt x="16560" y="1200"/>
                    <a:pt x="18540" y="600"/>
                  </a:cubicBezTo>
                  <a:cubicBezTo>
                    <a:pt x="20520" y="0"/>
                    <a:pt x="2106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0" y="7208108"/>
              <a:ext cx="131644" cy="45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38" fill="norm" stroke="1" extrusionOk="0">
                  <a:moveTo>
                    <a:pt x="0" y="7272"/>
                  </a:moveTo>
                  <a:cubicBezTo>
                    <a:pt x="343" y="9985"/>
                    <a:pt x="686" y="12698"/>
                    <a:pt x="1029" y="14858"/>
                  </a:cubicBezTo>
                  <a:cubicBezTo>
                    <a:pt x="1371" y="17018"/>
                    <a:pt x="1714" y="18625"/>
                    <a:pt x="1886" y="19730"/>
                  </a:cubicBezTo>
                  <a:cubicBezTo>
                    <a:pt x="2057" y="20835"/>
                    <a:pt x="2057" y="21438"/>
                    <a:pt x="2057" y="21438"/>
                  </a:cubicBezTo>
                  <a:cubicBezTo>
                    <a:pt x="2057" y="21438"/>
                    <a:pt x="2057" y="20835"/>
                    <a:pt x="1886" y="18725"/>
                  </a:cubicBezTo>
                  <a:cubicBezTo>
                    <a:pt x="1714" y="16616"/>
                    <a:pt x="1371" y="12999"/>
                    <a:pt x="1371" y="9985"/>
                  </a:cubicBezTo>
                  <a:cubicBezTo>
                    <a:pt x="1371" y="6971"/>
                    <a:pt x="1714" y="4560"/>
                    <a:pt x="2400" y="3003"/>
                  </a:cubicBezTo>
                  <a:cubicBezTo>
                    <a:pt x="3086" y="1445"/>
                    <a:pt x="4114" y="742"/>
                    <a:pt x="5486" y="340"/>
                  </a:cubicBezTo>
                  <a:cubicBezTo>
                    <a:pt x="6857" y="-62"/>
                    <a:pt x="8571" y="-162"/>
                    <a:pt x="10629" y="340"/>
                  </a:cubicBezTo>
                  <a:cubicBezTo>
                    <a:pt x="12686" y="843"/>
                    <a:pt x="15086" y="1948"/>
                    <a:pt x="17143" y="3907"/>
                  </a:cubicBezTo>
                  <a:cubicBezTo>
                    <a:pt x="19200" y="5866"/>
                    <a:pt x="20914" y="8679"/>
                    <a:pt x="21257" y="11241"/>
                  </a:cubicBezTo>
                  <a:cubicBezTo>
                    <a:pt x="21600" y="13803"/>
                    <a:pt x="20571" y="16113"/>
                    <a:pt x="19200" y="17470"/>
                  </a:cubicBezTo>
                  <a:cubicBezTo>
                    <a:pt x="17829" y="18826"/>
                    <a:pt x="16114" y="19228"/>
                    <a:pt x="13714" y="19429"/>
                  </a:cubicBezTo>
                  <a:cubicBezTo>
                    <a:pt x="11314" y="19630"/>
                    <a:pt x="8229" y="19630"/>
                    <a:pt x="6171" y="19429"/>
                  </a:cubicBezTo>
                  <a:cubicBezTo>
                    <a:pt x="4114" y="19228"/>
                    <a:pt x="3086" y="18826"/>
                    <a:pt x="3429" y="18474"/>
                  </a:cubicBezTo>
                  <a:cubicBezTo>
                    <a:pt x="3771" y="18123"/>
                    <a:pt x="5486" y="17821"/>
                    <a:pt x="7200" y="17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193181" y="7454457"/>
              <a:ext cx="73520" cy="147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144" fill="norm" stroke="1" extrusionOk="0">
                  <a:moveTo>
                    <a:pt x="20840" y="3955"/>
                  </a:moveTo>
                  <a:cubicBezTo>
                    <a:pt x="20240" y="2434"/>
                    <a:pt x="19640" y="913"/>
                    <a:pt x="17840" y="304"/>
                  </a:cubicBezTo>
                  <a:cubicBezTo>
                    <a:pt x="16040" y="-304"/>
                    <a:pt x="13040" y="0"/>
                    <a:pt x="10040" y="1217"/>
                  </a:cubicBezTo>
                  <a:cubicBezTo>
                    <a:pt x="7040" y="2434"/>
                    <a:pt x="4040" y="4564"/>
                    <a:pt x="2540" y="6693"/>
                  </a:cubicBezTo>
                  <a:cubicBezTo>
                    <a:pt x="1040" y="8823"/>
                    <a:pt x="1040" y="10952"/>
                    <a:pt x="2540" y="12321"/>
                  </a:cubicBezTo>
                  <a:cubicBezTo>
                    <a:pt x="4040" y="13690"/>
                    <a:pt x="7040" y="14299"/>
                    <a:pt x="9740" y="15059"/>
                  </a:cubicBezTo>
                  <a:cubicBezTo>
                    <a:pt x="12440" y="15820"/>
                    <a:pt x="14840" y="16733"/>
                    <a:pt x="15140" y="17797"/>
                  </a:cubicBezTo>
                  <a:cubicBezTo>
                    <a:pt x="15440" y="18862"/>
                    <a:pt x="13640" y="20079"/>
                    <a:pt x="10040" y="20688"/>
                  </a:cubicBezTo>
                  <a:cubicBezTo>
                    <a:pt x="6440" y="21296"/>
                    <a:pt x="1040" y="21296"/>
                    <a:pt x="140" y="20688"/>
                  </a:cubicBezTo>
                  <a:cubicBezTo>
                    <a:pt x="-760" y="20079"/>
                    <a:pt x="2840" y="18862"/>
                    <a:pt x="6440" y="17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301377" y="7494674"/>
              <a:ext cx="74960" cy="98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1389" fill="norm" stroke="1" extrusionOk="0">
                  <a:moveTo>
                    <a:pt x="14954" y="0"/>
                  </a:moveTo>
                  <a:cubicBezTo>
                    <a:pt x="10284" y="3217"/>
                    <a:pt x="5614" y="6434"/>
                    <a:pt x="2987" y="9191"/>
                  </a:cubicBezTo>
                  <a:cubicBezTo>
                    <a:pt x="360" y="11949"/>
                    <a:pt x="-224" y="14247"/>
                    <a:pt x="68" y="16545"/>
                  </a:cubicBezTo>
                  <a:cubicBezTo>
                    <a:pt x="360" y="18843"/>
                    <a:pt x="1527" y="21140"/>
                    <a:pt x="5030" y="21370"/>
                  </a:cubicBezTo>
                  <a:cubicBezTo>
                    <a:pt x="8533" y="21600"/>
                    <a:pt x="14371" y="19762"/>
                    <a:pt x="17581" y="16545"/>
                  </a:cubicBezTo>
                  <a:cubicBezTo>
                    <a:pt x="20792" y="13328"/>
                    <a:pt x="21376" y="8732"/>
                    <a:pt x="19917" y="6664"/>
                  </a:cubicBezTo>
                  <a:cubicBezTo>
                    <a:pt x="18457" y="4596"/>
                    <a:pt x="14954" y="5055"/>
                    <a:pt x="11452" y="5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374649" y="7424824"/>
              <a:ext cx="114301" cy="15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0" y="11384"/>
                  </a:moveTo>
                  <a:cubicBezTo>
                    <a:pt x="2000" y="10508"/>
                    <a:pt x="4000" y="9632"/>
                    <a:pt x="6800" y="9778"/>
                  </a:cubicBezTo>
                  <a:cubicBezTo>
                    <a:pt x="9600" y="9924"/>
                    <a:pt x="13200" y="11092"/>
                    <a:pt x="15000" y="12405"/>
                  </a:cubicBezTo>
                  <a:cubicBezTo>
                    <a:pt x="16800" y="13719"/>
                    <a:pt x="16800" y="15178"/>
                    <a:pt x="16400" y="16638"/>
                  </a:cubicBezTo>
                  <a:cubicBezTo>
                    <a:pt x="16000" y="18097"/>
                    <a:pt x="15200" y="19557"/>
                    <a:pt x="13800" y="20432"/>
                  </a:cubicBezTo>
                  <a:cubicBezTo>
                    <a:pt x="12400" y="21308"/>
                    <a:pt x="10400" y="21600"/>
                    <a:pt x="8800" y="20141"/>
                  </a:cubicBezTo>
                  <a:cubicBezTo>
                    <a:pt x="7200" y="18681"/>
                    <a:pt x="6000" y="15470"/>
                    <a:pt x="8200" y="11822"/>
                  </a:cubicBezTo>
                  <a:cubicBezTo>
                    <a:pt x="10400" y="8173"/>
                    <a:pt x="16000" y="4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552450" y="7291474"/>
              <a:ext cx="76200" cy="287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5400" y="0"/>
                  </a:moveTo>
                  <a:cubicBezTo>
                    <a:pt x="3600" y="5361"/>
                    <a:pt x="1800" y="10721"/>
                    <a:pt x="900" y="13874"/>
                  </a:cubicBezTo>
                  <a:cubicBezTo>
                    <a:pt x="0" y="17028"/>
                    <a:pt x="0" y="17974"/>
                    <a:pt x="0" y="18841"/>
                  </a:cubicBezTo>
                  <a:cubicBezTo>
                    <a:pt x="0" y="19708"/>
                    <a:pt x="0" y="20496"/>
                    <a:pt x="2100" y="20969"/>
                  </a:cubicBezTo>
                  <a:cubicBezTo>
                    <a:pt x="4200" y="21442"/>
                    <a:pt x="8400" y="21600"/>
                    <a:pt x="12000" y="21285"/>
                  </a:cubicBezTo>
                  <a:cubicBezTo>
                    <a:pt x="15600" y="20969"/>
                    <a:pt x="18600" y="20181"/>
                    <a:pt x="21600" y="19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511089" y="7418474"/>
              <a:ext cx="206462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323" y="21600"/>
                  </a:moveTo>
                  <a:cubicBezTo>
                    <a:pt x="1221" y="20945"/>
                    <a:pt x="119" y="20291"/>
                    <a:pt x="9" y="18982"/>
                  </a:cubicBezTo>
                  <a:cubicBezTo>
                    <a:pt x="-101" y="17673"/>
                    <a:pt x="781" y="15709"/>
                    <a:pt x="4528" y="12436"/>
                  </a:cubicBezTo>
                  <a:cubicBezTo>
                    <a:pt x="8275" y="9164"/>
                    <a:pt x="14887" y="4582"/>
                    <a:pt x="214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806450" y="7386724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857250" y="7450224"/>
              <a:ext cx="107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1134447" y="7170267"/>
              <a:ext cx="173654" cy="392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30" fill="norm" stroke="1" extrusionOk="0">
                  <a:moveTo>
                    <a:pt x="21350" y="1070"/>
                  </a:moveTo>
                  <a:cubicBezTo>
                    <a:pt x="19008" y="608"/>
                    <a:pt x="16666" y="146"/>
                    <a:pt x="13933" y="31"/>
                  </a:cubicBezTo>
                  <a:cubicBezTo>
                    <a:pt x="11201" y="-85"/>
                    <a:pt x="8078" y="146"/>
                    <a:pt x="5996" y="435"/>
                  </a:cubicBezTo>
                  <a:cubicBezTo>
                    <a:pt x="3914" y="724"/>
                    <a:pt x="2873" y="1070"/>
                    <a:pt x="2222" y="1532"/>
                  </a:cubicBezTo>
                  <a:cubicBezTo>
                    <a:pt x="1572" y="1994"/>
                    <a:pt x="1311" y="2572"/>
                    <a:pt x="3133" y="3322"/>
                  </a:cubicBezTo>
                  <a:cubicBezTo>
                    <a:pt x="4955" y="4073"/>
                    <a:pt x="8858" y="4997"/>
                    <a:pt x="11331" y="5633"/>
                  </a:cubicBezTo>
                  <a:cubicBezTo>
                    <a:pt x="13803" y="6268"/>
                    <a:pt x="14844" y="6614"/>
                    <a:pt x="15364" y="7076"/>
                  </a:cubicBezTo>
                  <a:cubicBezTo>
                    <a:pt x="15885" y="7539"/>
                    <a:pt x="15885" y="8116"/>
                    <a:pt x="14584" y="8809"/>
                  </a:cubicBezTo>
                  <a:cubicBezTo>
                    <a:pt x="13283" y="9502"/>
                    <a:pt x="10680" y="10311"/>
                    <a:pt x="8728" y="10888"/>
                  </a:cubicBezTo>
                  <a:cubicBezTo>
                    <a:pt x="6777" y="11466"/>
                    <a:pt x="5475" y="11812"/>
                    <a:pt x="5215" y="12217"/>
                  </a:cubicBezTo>
                  <a:cubicBezTo>
                    <a:pt x="4955" y="12621"/>
                    <a:pt x="5736" y="13083"/>
                    <a:pt x="5736" y="13949"/>
                  </a:cubicBezTo>
                  <a:cubicBezTo>
                    <a:pt x="5736" y="14816"/>
                    <a:pt x="4955" y="16086"/>
                    <a:pt x="3914" y="17126"/>
                  </a:cubicBezTo>
                  <a:cubicBezTo>
                    <a:pt x="2873" y="18165"/>
                    <a:pt x="1572" y="18974"/>
                    <a:pt x="791" y="19667"/>
                  </a:cubicBezTo>
                  <a:cubicBezTo>
                    <a:pt x="10" y="20360"/>
                    <a:pt x="-250" y="20937"/>
                    <a:pt x="270" y="21226"/>
                  </a:cubicBezTo>
                  <a:cubicBezTo>
                    <a:pt x="791" y="21515"/>
                    <a:pt x="2092" y="21515"/>
                    <a:pt x="5085" y="21111"/>
                  </a:cubicBezTo>
                  <a:cubicBezTo>
                    <a:pt x="8078" y="20706"/>
                    <a:pt x="12762" y="19898"/>
                    <a:pt x="17446" y="190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1447800" y="7227974"/>
              <a:ext cx="254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486"/>
                    <a:pt x="10800" y="10971"/>
                    <a:pt x="14400" y="14571"/>
                  </a:cubicBezTo>
                  <a:cubicBezTo>
                    <a:pt x="18000" y="18171"/>
                    <a:pt x="19800" y="198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1498599" y="7450224"/>
              <a:ext cx="69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4400"/>
                    <a:pt x="15055" y="8800"/>
                    <a:pt x="11455" y="12400"/>
                  </a:cubicBezTo>
                  <a:cubicBezTo>
                    <a:pt x="7855" y="16000"/>
                    <a:pt x="3927" y="18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1746249" y="7185112"/>
              <a:ext cx="196851" cy="264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1394" y="4500"/>
                  </a:moveTo>
                  <a:cubicBezTo>
                    <a:pt x="1626" y="3642"/>
                    <a:pt x="1858" y="2785"/>
                    <a:pt x="3252" y="2014"/>
                  </a:cubicBezTo>
                  <a:cubicBezTo>
                    <a:pt x="4645" y="1242"/>
                    <a:pt x="7200" y="557"/>
                    <a:pt x="9058" y="214"/>
                  </a:cubicBezTo>
                  <a:cubicBezTo>
                    <a:pt x="10916" y="-129"/>
                    <a:pt x="12077" y="-129"/>
                    <a:pt x="13123" y="728"/>
                  </a:cubicBezTo>
                  <a:cubicBezTo>
                    <a:pt x="14168" y="1585"/>
                    <a:pt x="15097" y="3300"/>
                    <a:pt x="13123" y="6300"/>
                  </a:cubicBezTo>
                  <a:cubicBezTo>
                    <a:pt x="11148" y="9300"/>
                    <a:pt x="6271" y="13585"/>
                    <a:pt x="3484" y="16071"/>
                  </a:cubicBezTo>
                  <a:cubicBezTo>
                    <a:pt x="697" y="18557"/>
                    <a:pt x="0" y="19242"/>
                    <a:pt x="0" y="19928"/>
                  </a:cubicBezTo>
                  <a:cubicBezTo>
                    <a:pt x="0" y="20614"/>
                    <a:pt x="697" y="21300"/>
                    <a:pt x="2787" y="21385"/>
                  </a:cubicBezTo>
                  <a:cubicBezTo>
                    <a:pt x="4877" y="21471"/>
                    <a:pt x="8361" y="20957"/>
                    <a:pt x="11729" y="20442"/>
                  </a:cubicBezTo>
                  <a:cubicBezTo>
                    <a:pt x="15097" y="19928"/>
                    <a:pt x="18348" y="19414"/>
                    <a:pt x="21600" y="18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1949450" y="7462924"/>
              <a:ext cx="698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2255532" y="7124713"/>
              <a:ext cx="119368" cy="2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08" fill="norm" stroke="1" extrusionOk="0">
                  <a:moveTo>
                    <a:pt x="21370" y="136"/>
                  </a:moveTo>
                  <a:cubicBezTo>
                    <a:pt x="19475" y="-37"/>
                    <a:pt x="17581" y="-210"/>
                    <a:pt x="15117" y="740"/>
                  </a:cubicBezTo>
                  <a:cubicBezTo>
                    <a:pt x="12654" y="1691"/>
                    <a:pt x="9623" y="3764"/>
                    <a:pt x="6970" y="6616"/>
                  </a:cubicBezTo>
                  <a:cubicBezTo>
                    <a:pt x="4317" y="9467"/>
                    <a:pt x="2044" y="13096"/>
                    <a:pt x="907" y="15428"/>
                  </a:cubicBezTo>
                  <a:cubicBezTo>
                    <a:pt x="-230" y="17761"/>
                    <a:pt x="-230" y="18798"/>
                    <a:pt x="528" y="19576"/>
                  </a:cubicBezTo>
                  <a:cubicBezTo>
                    <a:pt x="1286" y="20353"/>
                    <a:pt x="2802" y="20872"/>
                    <a:pt x="4507" y="21131"/>
                  </a:cubicBezTo>
                  <a:cubicBezTo>
                    <a:pt x="6212" y="21390"/>
                    <a:pt x="8107" y="21390"/>
                    <a:pt x="10381" y="20958"/>
                  </a:cubicBezTo>
                  <a:cubicBezTo>
                    <a:pt x="12654" y="20526"/>
                    <a:pt x="15307" y="19662"/>
                    <a:pt x="16633" y="18798"/>
                  </a:cubicBezTo>
                  <a:cubicBezTo>
                    <a:pt x="17959" y="17934"/>
                    <a:pt x="17959" y="17070"/>
                    <a:pt x="17391" y="16292"/>
                  </a:cubicBezTo>
                  <a:cubicBezTo>
                    <a:pt x="16823" y="15515"/>
                    <a:pt x="15686" y="14824"/>
                    <a:pt x="14170" y="14305"/>
                  </a:cubicBezTo>
                  <a:cubicBezTo>
                    <a:pt x="12654" y="13787"/>
                    <a:pt x="10759" y="13441"/>
                    <a:pt x="8675" y="13355"/>
                  </a:cubicBezTo>
                  <a:cubicBezTo>
                    <a:pt x="6591" y="13268"/>
                    <a:pt x="4317" y="13441"/>
                    <a:pt x="3370" y="14046"/>
                  </a:cubicBezTo>
                  <a:cubicBezTo>
                    <a:pt x="2423" y="14651"/>
                    <a:pt x="2802" y="15688"/>
                    <a:pt x="3181" y="167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2406649" y="7361324"/>
              <a:ext cx="57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2628900" y="7112054"/>
              <a:ext cx="172902" cy="255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81" fill="norm" stroke="1" extrusionOk="0">
                  <a:moveTo>
                    <a:pt x="0" y="2260"/>
                  </a:moveTo>
                  <a:cubicBezTo>
                    <a:pt x="4371" y="1551"/>
                    <a:pt x="8743" y="843"/>
                    <a:pt x="12471" y="401"/>
                  </a:cubicBezTo>
                  <a:cubicBezTo>
                    <a:pt x="16200" y="-42"/>
                    <a:pt x="19286" y="-219"/>
                    <a:pt x="20443" y="401"/>
                  </a:cubicBezTo>
                  <a:cubicBezTo>
                    <a:pt x="21600" y="1020"/>
                    <a:pt x="20829" y="2437"/>
                    <a:pt x="19414" y="6066"/>
                  </a:cubicBezTo>
                  <a:cubicBezTo>
                    <a:pt x="18000" y="9696"/>
                    <a:pt x="15943" y="15538"/>
                    <a:pt x="13886" y="2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2673350" y="7247024"/>
              <a:ext cx="1651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5300"/>
                    <a:pt x="11077" y="9000"/>
                    <a:pt x="14677" y="5400"/>
                  </a:cubicBezTo>
                  <a:cubicBezTo>
                    <a:pt x="18277" y="1800"/>
                    <a:pt x="19938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2889250" y="7354974"/>
              <a:ext cx="508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3075073" y="7102624"/>
              <a:ext cx="131677" cy="353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500" fill="norm" stroke="1" extrusionOk="0">
                  <a:moveTo>
                    <a:pt x="20996" y="2986"/>
                  </a:moveTo>
                  <a:cubicBezTo>
                    <a:pt x="18633" y="1957"/>
                    <a:pt x="16271" y="929"/>
                    <a:pt x="14246" y="414"/>
                  </a:cubicBezTo>
                  <a:cubicBezTo>
                    <a:pt x="12221" y="-100"/>
                    <a:pt x="10534" y="-100"/>
                    <a:pt x="8002" y="221"/>
                  </a:cubicBezTo>
                  <a:cubicBezTo>
                    <a:pt x="5471" y="543"/>
                    <a:pt x="2096" y="1186"/>
                    <a:pt x="746" y="2150"/>
                  </a:cubicBezTo>
                  <a:cubicBezTo>
                    <a:pt x="-604" y="3114"/>
                    <a:pt x="71" y="4400"/>
                    <a:pt x="1252" y="5107"/>
                  </a:cubicBezTo>
                  <a:cubicBezTo>
                    <a:pt x="2434" y="5814"/>
                    <a:pt x="4121" y="5943"/>
                    <a:pt x="6652" y="5750"/>
                  </a:cubicBezTo>
                  <a:cubicBezTo>
                    <a:pt x="9183" y="5557"/>
                    <a:pt x="12559" y="5043"/>
                    <a:pt x="15090" y="4529"/>
                  </a:cubicBezTo>
                  <a:cubicBezTo>
                    <a:pt x="17621" y="4014"/>
                    <a:pt x="19309" y="3500"/>
                    <a:pt x="20152" y="3629"/>
                  </a:cubicBezTo>
                  <a:cubicBezTo>
                    <a:pt x="20996" y="3757"/>
                    <a:pt x="20996" y="4529"/>
                    <a:pt x="20152" y="6971"/>
                  </a:cubicBezTo>
                  <a:cubicBezTo>
                    <a:pt x="19309" y="9414"/>
                    <a:pt x="17621" y="13529"/>
                    <a:pt x="16777" y="16229"/>
                  </a:cubicBezTo>
                  <a:cubicBezTo>
                    <a:pt x="15933" y="18929"/>
                    <a:pt x="15933" y="20214"/>
                    <a:pt x="15933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3251200" y="7443874"/>
              <a:ext cx="762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3505200" y="7189874"/>
              <a:ext cx="381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600"/>
                    <a:pt x="9600" y="7200"/>
                    <a:pt x="6000" y="10800"/>
                  </a:cubicBezTo>
                  <a:cubicBezTo>
                    <a:pt x="2400" y="14400"/>
                    <a:pt x="12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3629349" y="7207617"/>
              <a:ext cx="161106" cy="22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0935" fill="norm" stroke="1" extrusionOk="0">
                  <a:moveTo>
                    <a:pt x="9274" y="120"/>
                  </a:moveTo>
                  <a:cubicBezTo>
                    <a:pt x="7924" y="-74"/>
                    <a:pt x="6574" y="-269"/>
                    <a:pt x="4819" y="1580"/>
                  </a:cubicBezTo>
                  <a:cubicBezTo>
                    <a:pt x="3064" y="3428"/>
                    <a:pt x="904" y="7320"/>
                    <a:pt x="229" y="10823"/>
                  </a:cubicBezTo>
                  <a:cubicBezTo>
                    <a:pt x="-446" y="14326"/>
                    <a:pt x="364" y="17439"/>
                    <a:pt x="2794" y="19190"/>
                  </a:cubicBezTo>
                  <a:cubicBezTo>
                    <a:pt x="5224" y="20942"/>
                    <a:pt x="9274" y="21331"/>
                    <a:pt x="12784" y="20553"/>
                  </a:cubicBezTo>
                  <a:cubicBezTo>
                    <a:pt x="16294" y="19774"/>
                    <a:pt x="19264" y="17828"/>
                    <a:pt x="20209" y="15007"/>
                  </a:cubicBezTo>
                  <a:cubicBezTo>
                    <a:pt x="21154" y="12185"/>
                    <a:pt x="20074" y="8488"/>
                    <a:pt x="17779" y="5958"/>
                  </a:cubicBezTo>
                  <a:cubicBezTo>
                    <a:pt x="15484" y="3428"/>
                    <a:pt x="11974" y="2066"/>
                    <a:pt x="8464" y="7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3917950" y="7045003"/>
              <a:ext cx="129117" cy="494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1057"/>
                  </a:moveTo>
                  <a:cubicBezTo>
                    <a:pt x="1062" y="687"/>
                    <a:pt x="2125" y="318"/>
                    <a:pt x="3895" y="134"/>
                  </a:cubicBezTo>
                  <a:cubicBezTo>
                    <a:pt x="5666" y="-51"/>
                    <a:pt x="8144" y="-51"/>
                    <a:pt x="10092" y="180"/>
                  </a:cubicBezTo>
                  <a:cubicBezTo>
                    <a:pt x="12039" y="411"/>
                    <a:pt x="13456" y="872"/>
                    <a:pt x="14695" y="1980"/>
                  </a:cubicBezTo>
                  <a:cubicBezTo>
                    <a:pt x="15934" y="3087"/>
                    <a:pt x="16997" y="4841"/>
                    <a:pt x="16289" y="6549"/>
                  </a:cubicBezTo>
                  <a:cubicBezTo>
                    <a:pt x="15580" y="8257"/>
                    <a:pt x="13102" y="9918"/>
                    <a:pt x="11862" y="10980"/>
                  </a:cubicBezTo>
                  <a:cubicBezTo>
                    <a:pt x="10623" y="12041"/>
                    <a:pt x="10623" y="12503"/>
                    <a:pt x="11862" y="13103"/>
                  </a:cubicBezTo>
                  <a:cubicBezTo>
                    <a:pt x="13102" y="13703"/>
                    <a:pt x="15580" y="14441"/>
                    <a:pt x="17705" y="15272"/>
                  </a:cubicBezTo>
                  <a:cubicBezTo>
                    <a:pt x="19830" y="16103"/>
                    <a:pt x="21600" y="17026"/>
                    <a:pt x="21600" y="17857"/>
                  </a:cubicBezTo>
                  <a:cubicBezTo>
                    <a:pt x="21600" y="18687"/>
                    <a:pt x="19830" y="19426"/>
                    <a:pt x="16111" y="20026"/>
                  </a:cubicBezTo>
                  <a:cubicBezTo>
                    <a:pt x="12393" y="20626"/>
                    <a:pt x="6728" y="21087"/>
                    <a:pt x="1062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7572321" y="5901618"/>
              <a:ext cx="1006530" cy="69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355" fill="norm" stroke="1" extrusionOk="0">
                  <a:moveTo>
                    <a:pt x="3064" y="11537"/>
                  </a:moveTo>
                  <a:cubicBezTo>
                    <a:pt x="2247" y="11537"/>
                    <a:pt x="1430" y="11537"/>
                    <a:pt x="863" y="12191"/>
                  </a:cubicBezTo>
                  <a:cubicBezTo>
                    <a:pt x="296" y="12846"/>
                    <a:pt x="-22" y="14155"/>
                    <a:pt x="1" y="14810"/>
                  </a:cubicBezTo>
                  <a:cubicBezTo>
                    <a:pt x="23" y="15464"/>
                    <a:pt x="386" y="15464"/>
                    <a:pt x="1407" y="13828"/>
                  </a:cubicBezTo>
                  <a:cubicBezTo>
                    <a:pt x="2428" y="12191"/>
                    <a:pt x="4107" y="8919"/>
                    <a:pt x="5900" y="6300"/>
                  </a:cubicBezTo>
                  <a:cubicBezTo>
                    <a:pt x="7692" y="3682"/>
                    <a:pt x="9598" y="1719"/>
                    <a:pt x="11504" y="737"/>
                  </a:cubicBezTo>
                  <a:cubicBezTo>
                    <a:pt x="13410" y="-245"/>
                    <a:pt x="15316" y="-245"/>
                    <a:pt x="16904" y="737"/>
                  </a:cubicBezTo>
                  <a:cubicBezTo>
                    <a:pt x="18492" y="1719"/>
                    <a:pt x="19763" y="3682"/>
                    <a:pt x="20534" y="4991"/>
                  </a:cubicBezTo>
                  <a:cubicBezTo>
                    <a:pt x="21306" y="6300"/>
                    <a:pt x="21578" y="6955"/>
                    <a:pt x="21578" y="7610"/>
                  </a:cubicBezTo>
                  <a:cubicBezTo>
                    <a:pt x="21578" y="8264"/>
                    <a:pt x="21306" y="8919"/>
                    <a:pt x="20239" y="9573"/>
                  </a:cubicBezTo>
                  <a:cubicBezTo>
                    <a:pt x="19173" y="10228"/>
                    <a:pt x="17312" y="10882"/>
                    <a:pt x="15611" y="11864"/>
                  </a:cubicBezTo>
                  <a:cubicBezTo>
                    <a:pt x="13909" y="12846"/>
                    <a:pt x="12366" y="14155"/>
                    <a:pt x="10755" y="15791"/>
                  </a:cubicBezTo>
                  <a:cubicBezTo>
                    <a:pt x="9144" y="17428"/>
                    <a:pt x="7465" y="19391"/>
                    <a:pt x="6444" y="20373"/>
                  </a:cubicBezTo>
                  <a:cubicBezTo>
                    <a:pt x="5423" y="21355"/>
                    <a:pt x="5060" y="21355"/>
                    <a:pt x="4743" y="21355"/>
                  </a:cubicBezTo>
                  <a:cubicBezTo>
                    <a:pt x="4425" y="21355"/>
                    <a:pt x="4153" y="21355"/>
                    <a:pt x="4266" y="20373"/>
                  </a:cubicBezTo>
                  <a:cubicBezTo>
                    <a:pt x="4380" y="19391"/>
                    <a:pt x="4879" y="17428"/>
                    <a:pt x="5854" y="15464"/>
                  </a:cubicBezTo>
                  <a:cubicBezTo>
                    <a:pt x="6830" y="13500"/>
                    <a:pt x="8282" y="11537"/>
                    <a:pt x="9939" y="10228"/>
                  </a:cubicBezTo>
                  <a:cubicBezTo>
                    <a:pt x="11595" y="8919"/>
                    <a:pt x="13455" y="8264"/>
                    <a:pt x="14567" y="7937"/>
                  </a:cubicBezTo>
                  <a:cubicBezTo>
                    <a:pt x="15679" y="7610"/>
                    <a:pt x="16042" y="7610"/>
                    <a:pt x="16360" y="7610"/>
                  </a:cubicBezTo>
                  <a:cubicBezTo>
                    <a:pt x="16677" y="7610"/>
                    <a:pt x="16949" y="7610"/>
                    <a:pt x="16972" y="7937"/>
                  </a:cubicBezTo>
                  <a:cubicBezTo>
                    <a:pt x="16995" y="8264"/>
                    <a:pt x="16768" y="8919"/>
                    <a:pt x="15928" y="9900"/>
                  </a:cubicBezTo>
                  <a:cubicBezTo>
                    <a:pt x="15089" y="10882"/>
                    <a:pt x="13637" y="12191"/>
                    <a:pt x="12049" y="13500"/>
                  </a:cubicBezTo>
                  <a:cubicBezTo>
                    <a:pt x="10460" y="14810"/>
                    <a:pt x="8736" y="16119"/>
                    <a:pt x="7352" y="17100"/>
                  </a:cubicBezTo>
                  <a:cubicBezTo>
                    <a:pt x="5968" y="18082"/>
                    <a:pt x="4924" y="18737"/>
                    <a:pt x="4244" y="19064"/>
                  </a:cubicBezTo>
                  <a:cubicBezTo>
                    <a:pt x="3563" y="19391"/>
                    <a:pt x="3245" y="19391"/>
                    <a:pt x="3268" y="19064"/>
                  </a:cubicBezTo>
                  <a:cubicBezTo>
                    <a:pt x="3291" y="18737"/>
                    <a:pt x="3654" y="18082"/>
                    <a:pt x="4561" y="17100"/>
                  </a:cubicBezTo>
                  <a:cubicBezTo>
                    <a:pt x="5469" y="16119"/>
                    <a:pt x="6921" y="14810"/>
                    <a:pt x="8804" y="14482"/>
                  </a:cubicBezTo>
                  <a:cubicBezTo>
                    <a:pt x="10687" y="14155"/>
                    <a:pt x="13002" y="14810"/>
                    <a:pt x="15316" y="15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7854950" y="6008774"/>
              <a:ext cx="44450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911"/>
                    <a:pt x="21600" y="5821"/>
                    <a:pt x="21600" y="8885"/>
                  </a:cubicBezTo>
                  <a:cubicBezTo>
                    <a:pt x="21600" y="11949"/>
                    <a:pt x="21600" y="15166"/>
                    <a:pt x="20571" y="17196"/>
                  </a:cubicBezTo>
                  <a:cubicBezTo>
                    <a:pt x="19543" y="19226"/>
                    <a:pt x="17486" y="20068"/>
                    <a:pt x="13886" y="20604"/>
                  </a:cubicBezTo>
                  <a:cubicBezTo>
                    <a:pt x="10286" y="21140"/>
                    <a:pt x="5143" y="2137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7721600" y="6505318"/>
              <a:ext cx="177800" cy="94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4" fill="norm" stroke="1" extrusionOk="0">
                  <a:moveTo>
                    <a:pt x="0" y="1132"/>
                  </a:moveTo>
                  <a:cubicBezTo>
                    <a:pt x="1286" y="193"/>
                    <a:pt x="2571" y="-746"/>
                    <a:pt x="4500" y="897"/>
                  </a:cubicBezTo>
                  <a:cubicBezTo>
                    <a:pt x="6429" y="2541"/>
                    <a:pt x="9000" y="6767"/>
                    <a:pt x="11314" y="10524"/>
                  </a:cubicBezTo>
                  <a:cubicBezTo>
                    <a:pt x="13629" y="14280"/>
                    <a:pt x="15686" y="17567"/>
                    <a:pt x="17357" y="19211"/>
                  </a:cubicBezTo>
                  <a:cubicBezTo>
                    <a:pt x="19029" y="20854"/>
                    <a:pt x="20314" y="20854"/>
                    <a:pt x="21600" y="20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7829550" y="6548524"/>
              <a:ext cx="1778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7183500" y="7005724"/>
              <a:ext cx="150750" cy="192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70" fill="norm" stroke="1" extrusionOk="0">
                  <a:moveTo>
                    <a:pt x="11466" y="0"/>
                  </a:moveTo>
                  <a:cubicBezTo>
                    <a:pt x="9066" y="3522"/>
                    <a:pt x="6666" y="7043"/>
                    <a:pt x="4716" y="10096"/>
                  </a:cubicBezTo>
                  <a:cubicBezTo>
                    <a:pt x="2766" y="13148"/>
                    <a:pt x="1266" y="15730"/>
                    <a:pt x="516" y="17609"/>
                  </a:cubicBezTo>
                  <a:cubicBezTo>
                    <a:pt x="-234" y="19487"/>
                    <a:pt x="-234" y="20661"/>
                    <a:pt x="966" y="21130"/>
                  </a:cubicBezTo>
                  <a:cubicBezTo>
                    <a:pt x="2166" y="21600"/>
                    <a:pt x="4566" y="21365"/>
                    <a:pt x="8166" y="20543"/>
                  </a:cubicBezTo>
                  <a:cubicBezTo>
                    <a:pt x="11766" y="19722"/>
                    <a:pt x="16566" y="18313"/>
                    <a:pt x="21366" y="16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7283450" y="7120024"/>
              <a:ext cx="317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305"/>
                    <a:pt x="0" y="10611"/>
                    <a:pt x="0" y="14211"/>
                  </a:cubicBezTo>
                  <a:cubicBezTo>
                    <a:pt x="0" y="17811"/>
                    <a:pt x="0" y="19705"/>
                    <a:pt x="3600" y="20653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7370632" y="7071341"/>
              <a:ext cx="93030" cy="15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8" h="21302" fill="norm" stroke="1" extrusionOk="0">
                  <a:moveTo>
                    <a:pt x="18694" y="2274"/>
                  </a:moveTo>
                  <a:cubicBezTo>
                    <a:pt x="17285" y="1137"/>
                    <a:pt x="15877" y="0"/>
                    <a:pt x="14233" y="0"/>
                  </a:cubicBezTo>
                  <a:cubicBezTo>
                    <a:pt x="12590" y="0"/>
                    <a:pt x="10712" y="1137"/>
                    <a:pt x="8129" y="4263"/>
                  </a:cubicBezTo>
                  <a:cubicBezTo>
                    <a:pt x="5546" y="7389"/>
                    <a:pt x="2259" y="12505"/>
                    <a:pt x="851" y="15774"/>
                  </a:cubicBezTo>
                  <a:cubicBezTo>
                    <a:pt x="-558" y="19042"/>
                    <a:pt x="-88" y="20463"/>
                    <a:pt x="1320" y="21032"/>
                  </a:cubicBezTo>
                  <a:cubicBezTo>
                    <a:pt x="2729" y="21600"/>
                    <a:pt x="5077" y="21316"/>
                    <a:pt x="8364" y="19753"/>
                  </a:cubicBezTo>
                  <a:cubicBezTo>
                    <a:pt x="11651" y="18189"/>
                    <a:pt x="15877" y="15347"/>
                    <a:pt x="18225" y="12505"/>
                  </a:cubicBezTo>
                  <a:cubicBezTo>
                    <a:pt x="20572" y="9663"/>
                    <a:pt x="21042" y="6821"/>
                    <a:pt x="20338" y="4974"/>
                  </a:cubicBezTo>
                  <a:cubicBezTo>
                    <a:pt x="19633" y="3126"/>
                    <a:pt x="17755" y="2274"/>
                    <a:pt x="15877" y="2274"/>
                  </a:cubicBezTo>
                  <a:cubicBezTo>
                    <a:pt x="13999" y="2274"/>
                    <a:pt x="12120" y="3126"/>
                    <a:pt x="11181" y="3695"/>
                  </a:cubicBezTo>
                  <a:cubicBezTo>
                    <a:pt x="10242" y="4263"/>
                    <a:pt x="10242" y="4547"/>
                    <a:pt x="10242" y="48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7137399" y="7335924"/>
              <a:ext cx="285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6800"/>
                    <a:pt x="7680" y="12000"/>
                    <a:pt x="11280" y="8400"/>
                  </a:cubicBezTo>
                  <a:cubicBezTo>
                    <a:pt x="14880" y="4800"/>
                    <a:pt x="1824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7191093" y="7405774"/>
              <a:ext cx="980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86"/>
                    <a:pt x="-1585" y="10971"/>
                    <a:pt x="575" y="14571"/>
                  </a:cubicBezTo>
                  <a:cubicBezTo>
                    <a:pt x="2735" y="18171"/>
                    <a:pt x="11375" y="19886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7252205" y="7437524"/>
              <a:ext cx="82045" cy="96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975" fill="norm" stroke="1" extrusionOk="0">
                  <a:moveTo>
                    <a:pt x="9837" y="0"/>
                  </a:moveTo>
                  <a:cubicBezTo>
                    <a:pt x="7068" y="1379"/>
                    <a:pt x="4299" y="2757"/>
                    <a:pt x="2637" y="4596"/>
                  </a:cubicBezTo>
                  <a:cubicBezTo>
                    <a:pt x="976" y="6434"/>
                    <a:pt x="422" y="8732"/>
                    <a:pt x="145" y="11489"/>
                  </a:cubicBezTo>
                  <a:cubicBezTo>
                    <a:pt x="-132" y="14247"/>
                    <a:pt x="-132" y="17464"/>
                    <a:pt x="1253" y="19302"/>
                  </a:cubicBezTo>
                  <a:cubicBezTo>
                    <a:pt x="2637" y="21140"/>
                    <a:pt x="5406" y="21600"/>
                    <a:pt x="8453" y="19991"/>
                  </a:cubicBezTo>
                  <a:cubicBezTo>
                    <a:pt x="11499" y="18383"/>
                    <a:pt x="14822" y="14706"/>
                    <a:pt x="15930" y="11719"/>
                  </a:cubicBezTo>
                  <a:cubicBezTo>
                    <a:pt x="17037" y="8732"/>
                    <a:pt x="15930" y="6434"/>
                    <a:pt x="13714" y="5055"/>
                  </a:cubicBezTo>
                  <a:cubicBezTo>
                    <a:pt x="11499" y="3677"/>
                    <a:pt x="8176" y="3217"/>
                    <a:pt x="7622" y="3677"/>
                  </a:cubicBezTo>
                  <a:cubicBezTo>
                    <a:pt x="7068" y="4136"/>
                    <a:pt x="9283" y="5515"/>
                    <a:pt x="12053" y="6204"/>
                  </a:cubicBezTo>
                  <a:cubicBezTo>
                    <a:pt x="14822" y="6894"/>
                    <a:pt x="18145" y="6894"/>
                    <a:pt x="21468" y="6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7349066" y="7424824"/>
              <a:ext cx="58299" cy="102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0952" fill="norm" stroke="1" extrusionOk="0">
                  <a:moveTo>
                    <a:pt x="20057" y="3888"/>
                  </a:moveTo>
                  <a:cubicBezTo>
                    <a:pt x="16200" y="3024"/>
                    <a:pt x="12343" y="2160"/>
                    <a:pt x="9257" y="2592"/>
                  </a:cubicBezTo>
                  <a:cubicBezTo>
                    <a:pt x="6171" y="3024"/>
                    <a:pt x="3857" y="4752"/>
                    <a:pt x="2314" y="6912"/>
                  </a:cubicBezTo>
                  <a:cubicBezTo>
                    <a:pt x="771" y="9072"/>
                    <a:pt x="0" y="11664"/>
                    <a:pt x="0" y="14040"/>
                  </a:cubicBezTo>
                  <a:cubicBezTo>
                    <a:pt x="0" y="16416"/>
                    <a:pt x="771" y="18576"/>
                    <a:pt x="3086" y="19872"/>
                  </a:cubicBezTo>
                  <a:cubicBezTo>
                    <a:pt x="5400" y="21168"/>
                    <a:pt x="9257" y="21600"/>
                    <a:pt x="13114" y="19440"/>
                  </a:cubicBezTo>
                  <a:cubicBezTo>
                    <a:pt x="16971" y="17280"/>
                    <a:pt x="20829" y="12528"/>
                    <a:pt x="21214" y="8856"/>
                  </a:cubicBezTo>
                  <a:cubicBezTo>
                    <a:pt x="21600" y="5184"/>
                    <a:pt x="18514" y="2592"/>
                    <a:pt x="154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7588250" y="7247024"/>
              <a:ext cx="1524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582"/>
                    <a:pt x="9000" y="9164"/>
                    <a:pt x="12600" y="12764"/>
                  </a:cubicBezTo>
                  <a:cubicBezTo>
                    <a:pt x="16200" y="16364"/>
                    <a:pt x="18900" y="189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7613650" y="7240674"/>
              <a:ext cx="1270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7934572" y="6980324"/>
              <a:ext cx="117228" cy="288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04" fill="norm" stroke="1" extrusionOk="0">
                  <a:moveTo>
                    <a:pt x="21362" y="0"/>
                  </a:moveTo>
                  <a:cubicBezTo>
                    <a:pt x="15191" y="3469"/>
                    <a:pt x="9019" y="6937"/>
                    <a:pt x="5355" y="9460"/>
                  </a:cubicBezTo>
                  <a:cubicBezTo>
                    <a:pt x="1691" y="11982"/>
                    <a:pt x="533" y="13559"/>
                    <a:pt x="148" y="15136"/>
                  </a:cubicBezTo>
                  <a:cubicBezTo>
                    <a:pt x="-238" y="16712"/>
                    <a:pt x="148" y="18289"/>
                    <a:pt x="1112" y="19314"/>
                  </a:cubicBezTo>
                  <a:cubicBezTo>
                    <a:pt x="2076" y="20339"/>
                    <a:pt x="3619" y="20812"/>
                    <a:pt x="5355" y="21127"/>
                  </a:cubicBezTo>
                  <a:cubicBezTo>
                    <a:pt x="7091" y="21442"/>
                    <a:pt x="9019" y="21600"/>
                    <a:pt x="10755" y="21442"/>
                  </a:cubicBezTo>
                  <a:cubicBezTo>
                    <a:pt x="12491" y="21285"/>
                    <a:pt x="14033" y="20812"/>
                    <a:pt x="15191" y="20181"/>
                  </a:cubicBezTo>
                  <a:cubicBezTo>
                    <a:pt x="16348" y="19550"/>
                    <a:pt x="17119" y="18762"/>
                    <a:pt x="17505" y="17974"/>
                  </a:cubicBezTo>
                  <a:cubicBezTo>
                    <a:pt x="17891" y="17185"/>
                    <a:pt x="17891" y="16397"/>
                    <a:pt x="17119" y="15688"/>
                  </a:cubicBezTo>
                  <a:cubicBezTo>
                    <a:pt x="16348" y="14978"/>
                    <a:pt x="14805" y="14347"/>
                    <a:pt x="13069" y="14032"/>
                  </a:cubicBezTo>
                  <a:cubicBezTo>
                    <a:pt x="11333" y="13717"/>
                    <a:pt x="9405" y="13717"/>
                    <a:pt x="7862" y="14190"/>
                  </a:cubicBezTo>
                  <a:cubicBezTo>
                    <a:pt x="6319" y="14663"/>
                    <a:pt x="5162" y="15609"/>
                    <a:pt x="4005" y="16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6864350" y="6821574"/>
              <a:ext cx="12700" cy="6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447"/>
                    <a:pt x="14400" y="4893"/>
                    <a:pt x="12600" y="7375"/>
                  </a:cubicBezTo>
                  <a:cubicBezTo>
                    <a:pt x="10800" y="9856"/>
                    <a:pt x="10800" y="12373"/>
                    <a:pt x="9000" y="14750"/>
                  </a:cubicBezTo>
                  <a:cubicBezTo>
                    <a:pt x="7200" y="17126"/>
                    <a:pt x="3600" y="1936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6819900" y="6808874"/>
              <a:ext cx="266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7280"/>
                    <a:pt x="3086" y="12960"/>
                    <a:pt x="5829" y="9720"/>
                  </a:cubicBezTo>
                  <a:cubicBezTo>
                    <a:pt x="8571" y="6480"/>
                    <a:pt x="12514" y="4320"/>
                    <a:pt x="15343" y="2880"/>
                  </a:cubicBezTo>
                  <a:cubicBezTo>
                    <a:pt x="18171" y="1440"/>
                    <a:pt x="19886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8064500" y="6808874"/>
              <a:ext cx="273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3" y="15840"/>
                    <a:pt x="8707" y="10080"/>
                    <a:pt x="12307" y="6480"/>
                  </a:cubicBezTo>
                  <a:cubicBezTo>
                    <a:pt x="15907" y="2880"/>
                    <a:pt x="18753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8312150" y="6802524"/>
              <a:ext cx="63500" cy="6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196"/>
                    <a:pt x="5760" y="393"/>
                    <a:pt x="7560" y="1047"/>
                  </a:cubicBezTo>
                  <a:cubicBezTo>
                    <a:pt x="9360" y="1702"/>
                    <a:pt x="10080" y="2815"/>
                    <a:pt x="10080" y="4516"/>
                  </a:cubicBezTo>
                  <a:cubicBezTo>
                    <a:pt x="10080" y="6218"/>
                    <a:pt x="9360" y="8509"/>
                    <a:pt x="8640" y="10702"/>
                  </a:cubicBezTo>
                  <a:cubicBezTo>
                    <a:pt x="7920" y="12895"/>
                    <a:pt x="7200" y="14989"/>
                    <a:pt x="7920" y="16691"/>
                  </a:cubicBezTo>
                  <a:cubicBezTo>
                    <a:pt x="8640" y="18393"/>
                    <a:pt x="10800" y="19702"/>
                    <a:pt x="13320" y="20455"/>
                  </a:cubicBezTo>
                  <a:cubicBezTo>
                    <a:pt x="15840" y="21207"/>
                    <a:pt x="18720" y="2140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7473950" y="7081924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7334250" y="7062874"/>
              <a:ext cx="1778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71" y="2640"/>
                    <a:pt x="15943" y="5280"/>
                    <a:pt x="12729" y="8400"/>
                  </a:cubicBezTo>
                  <a:cubicBezTo>
                    <a:pt x="9514" y="11520"/>
                    <a:pt x="5914" y="15120"/>
                    <a:pt x="3729" y="17400"/>
                  </a:cubicBezTo>
                  <a:cubicBezTo>
                    <a:pt x="1543" y="19680"/>
                    <a:pt x="771" y="206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7289800" y="7386724"/>
              <a:ext cx="1714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67" y="3161"/>
                    <a:pt x="14133" y="6322"/>
                    <a:pt x="10533" y="9922"/>
                  </a:cubicBezTo>
                  <a:cubicBezTo>
                    <a:pt x="6933" y="13522"/>
                    <a:pt x="3467" y="175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8693150" y="7227974"/>
              <a:ext cx="1206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8699500" y="7310524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9200"/>
                    <a:pt x="7579" y="16800"/>
                    <a:pt x="11179" y="13200"/>
                  </a:cubicBezTo>
                  <a:cubicBezTo>
                    <a:pt x="14779" y="9600"/>
                    <a:pt x="18189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9083386" y="6942224"/>
              <a:ext cx="9814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600" fill="norm" stroke="1" extrusionOk="0">
                  <a:moveTo>
                    <a:pt x="20029" y="0"/>
                  </a:moveTo>
                  <a:cubicBezTo>
                    <a:pt x="11389" y="3130"/>
                    <a:pt x="2749" y="6261"/>
                    <a:pt x="589" y="9757"/>
                  </a:cubicBezTo>
                  <a:cubicBezTo>
                    <a:pt x="-1571" y="13252"/>
                    <a:pt x="2749" y="17113"/>
                    <a:pt x="4909" y="19148"/>
                  </a:cubicBezTo>
                  <a:cubicBezTo>
                    <a:pt x="7069" y="21183"/>
                    <a:pt x="7069" y="21391"/>
                    <a:pt x="70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9055099" y="6891424"/>
              <a:ext cx="196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7" y="17280"/>
                    <a:pt x="5574" y="12960"/>
                    <a:pt x="9174" y="9360"/>
                  </a:cubicBezTo>
                  <a:cubicBezTo>
                    <a:pt x="12774" y="5760"/>
                    <a:pt x="17187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9316636" y="6937157"/>
              <a:ext cx="125815" cy="162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290" fill="norm" stroke="1" extrusionOk="0">
                  <a:moveTo>
                    <a:pt x="2988" y="3155"/>
                  </a:moveTo>
                  <a:cubicBezTo>
                    <a:pt x="4404" y="2047"/>
                    <a:pt x="5821" y="940"/>
                    <a:pt x="7768" y="386"/>
                  </a:cubicBezTo>
                  <a:cubicBezTo>
                    <a:pt x="9716" y="-168"/>
                    <a:pt x="12195" y="-168"/>
                    <a:pt x="13611" y="663"/>
                  </a:cubicBezTo>
                  <a:cubicBezTo>
                    <a:pt x="15027" y="1494"/>
                    <a:pt x="15381" y="3155"/>
                    <a:pt x="13434" y="5924"/>
                  </a:cubicBezTo>
                  <a:cubicBezTo>
                    <a:pt x="11486" y="8694"/>
                    <a:pt x="7237" y="12570"/>
                    <a:pt x="4227" y="15340"/>
                  </a:cubicBezTo>
                  <a:cubicBezTo>
                    <a:pt x="1217" y="18109"/>
                    <a:pt x="-553" y="19770"/>
                    <a:pt x="155" y="20601"/>
                  </a:cubicBezTo>
                  <a:cubicBezTo>
                    <a:pt x="863" y="21432"/>
                    <a:pt x="4050" y="21432"/>
                    <a:pt x="7945" y="21017"/>
                  </a:cubicBezTo>
                  <a:cubicBezTo>
                    <a:pt x="11840" y="20601"/>
                    <a:pt x="16444" y="19770"/>
                    <a:pt x="21047" y="189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9470934" y="6916824"/>
              <a:ext cx="710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10509" y="0"/>
                  </a:moveTo>
                  <a:cubicBezTo>
                    <a:pt x="8603" y="2182"/>
                    <a:pt x="6697" y="4364"/>
                    <a:pt x="4474" y="6764"/>
                  </a:cubicBezTo>
                  <a:cubicBezTo>
                    <a:pt x="2250" y="9164"/>
                    <a:pt x="-291" y="11782"/>
                    <a:pt x="27" y="13091"/>
                  </a:cubicBezTo>
                  <a:cubicBezTo>
                    <a:pt x="344" y="14400"/>
                    <a:pt x="3521" y="14400"/>
                    <a:pt x="6697" y="14182"/>
                  </a:cubicBezTo>
                  <a:cubicBezTo>
                    <a:pt x="9874" y="13964"/>
                    <a:pt x="13050" y="13527"/>
                    <a:pt x="15909" y="12982"/>
                  </a:cubicBezTo>
                  <a:cubicBezTo>
                    <a:pt x="18768" y="12436"/>
                    <a:pt x="21309" y="11782"/>
                    <a:pt x="21309" y="11782"/>
                  </a:cubicBezTo>
                  <a:cubicBezTo>
                    <a:pt x="21309" y="11782"/>
                    <a:pt x="18768" y="12436"/>
                    <a:pt x="16544" y="14182"/>
                  </a:cubicBezTo>
                  <a:cubicBezTo>
                    <a:pt x="14321" y="15927"/>
                    <a:pt x="12415" y="18764"/>
                    <a:pt x="105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9271000" y="7170824"/>
              <a:ext cx="260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6" y="16800"/>
                    <a:pt x="12293" y="12000"/>
                    <a:pt x="15893" y="8400"/>
                  </a:cubicBezTo>
                  <a:cubicBezTo>
                    <a:pt x="19493" y="4800"/>
                    <a:pt x="20546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9367192" y="7253374"/>
              <a:ext cx="1810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757"/>
                    <a:pt x="-1068" y="7513"/>
                    <a:pt x="132" y="11113"/>
                  </a:cubicBezTo>
                  <a:cubicBezTo>
                    <a:pt x="1332" y="14713"/>
                    <a:pt x="10932" y="18157"/>
                    <a:pt x="205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9455707" y="7266074"/>
              <a:ext cx="95610" cy="112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306" fill="norm" stroke="1" extrusionOk="0">
                  <a:moveTo>
                    <a:pt x="9530" y="0"/>
                  </a:moveTo>
                  <a:cubicBezTo>
                    <a:pt x="6313" y="3200"/>
                    <a:pt x="3096" y="6400"/>
                    <a:pt x="1488" y="9000"/>
                  </a:cubicBezTo>
                  <a:cubicBezTo>
                    <a:pt x="-121" y="11600"/>
                    <a:pt x="-121" y="13600"/>
                    <a:pt x="109" y="15600"/>
                  </a:cubicBezTo>
                  <a:cubicBezTo>
                    <a:pt x="339" y="17600"/>
                    <a:pt x="798" y="19600"/>
                    <a:pt x="2407" y="20600"/>
                  </a:cubicBezTo>
                  <a:cubicBezTo>
                    <a:pt x="4015" y="21600"/>
                    <a:pt x="6773" y="21600"/>
                    <a:pt x="10219" y="20200"/>
                  </a:cubicBezTo>
                  <a:cubicBezTo>
                    <a:pt x="13666" y="18800"/>
                    <a:pt x="17802" y="16000"/>
                    <a:pt x="19641" y="13600"/>
                  </a:cubicBezTo>
                  <a:cubicBezTo>
                    <a:pt x="21479" y="11200"/>
                    <a:pt x="21019" y="9200"/>
                    <a:pt x="18492" y="7400"/>
                  </a:cubicBezTo>
                  <a:cubicBezTo>
                    <a:pt x="15964" y="5600"/>
                    <a:pt x="11368" y="4000"/>
                    <a:pt x="6773" y="2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9613900" y="6829103"/>
              <a:ext cx="183252" cy="487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48" fill="norm" stroke="1" extrusionOk="0">
                  <a:moveTo>
                    <a:pt x="0" y="1070"/>
                  </a:moveTo>
                  <a:cubicBezTo>
                    <a:pt x="5462" y="696"/>
                    <a:pt x="10924" y="322"/>
                    <a:pt x="14524" y="135"/>
                  </a:cubicBezTo>
                  <a:cubicBezTo>
                    <a:pt x="18124" y="-52"/>
                    <a:pt x="19862" y="-52"/>
                    <a:pt x="20731" y="182"/>
                  </a:cubicBezTo>
                  <a:cubicBezTo>
                    <a:pt x="21600" y="416"/>
                    <a:pt x="21600" y="883"/>
                    <a:pt x="21352" y="2332"/>
                  </a:cubicBezTo>
                  <a:cubicBezTo>
                    <a:pt x="21103" y="3782"/>
                    <a:pt x="20607" y="6213"/>
                    <a:pt x="20110" y="8551"/>
                  </a:cubicBezTo>
                  <a:cubicBezTo>
                    <a:pt x="19614" y="10888"/>
                    <a:pt x="19117" y="13132"/>
                    <a:pt x="18248" y="15283"/>
                  </a:cubicBezTo>
                  <a:cubicBezTo>
                    <a:pt x="17379" y="17434"/>
                    <a:pt x="16138" y="19491"/>
                    <a:pt x="14897" y="21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10160000" y="7062874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10198099" y="7158124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10800"/>
                    <a:pt x="3200" y="21600"/>
                    <a:pt x="6800" y="21600"/>
                  </a:cubicBezTo>
                  <a:cubicBezTo>
                    <a:pt x="10400" y="21600"/>
                    <a:pt x="16000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10487522" y="6913913"/>
              <a:ext cx="140824" cy="24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84" fill="norm" stroke="1" extrusionOk="0">
                  <a:moveTo>
                    <a:pt x="402" y="5843"/>
                  </a:moveTo>
                  <a:cubicBezTo>
                    <a:pt x="85" y="4912"/>
                    <a:pt x="-233" y="3981"/>
                    <a:pt x="243" y="3236"/>
                  </a:cubicBezTo>
                  <a:cubicBezTo>
                    <a:pt x="720" y="2491"/>
                    <a:pt x="1991" y="1932"/>
                    <a:pt x="4849" y="1374"/>
                  </a:cubicBezTo>
                  <a:cubicBezTo>
                    <a:pt x="7708" y="815"/>
                    <a:pt x="12155" y="256"/>
                    <a:pt x="15173" y="70"/>
                  </a:cubicBezTo>
                  <a:cubicBezTo>
                    <a:pt x="18191" y="-116"/>
                    <a:pt x="19779" y="70"/>
                    <a:pt x="20573" y="629"/>
                  </a:cubicBezTo>
                  <a:cubicBezTo>
                    <a:pt x="21367" y="1187"/>
                    <a:pt x="21367" y="2118"/>
                    <a:pt x="20255" y="3236"/>
                  </a:cubicBezTo>
                  <a:cubicBezTo>
                    <a:pt x="19143" y="4353"/>
                    <a:pt x="16920" y="5656"/>
                    <a:pt x="15014" y="6587"/>
                  </a:cubicBezTo>
                  <a:cubicBezTo>
                    <a:pt x="13108" y="7518"/>
                    <a:pt x="11520" y="8077"/>
                    <a:pt x="11202" y="8729"/>
                  </a:cubicBezTo>
                  <a:cubicBezTo>
                    <a:pt x="10885" y="9381"/>
                    <a:pt x="11838" y="10125"/>
                    <a:pt x="13426" y="10777"/>
                  </a:cubicBezTo>
                  <a:cubicBezTo>
                    <a:pt x="15014" y="11429"/>
                    <a:pt x="17238" y="11987"/>
                    <a:pt x="18826" y="12732"/>
                  </a:cubicBezTo>
                  <a:cubicBezTo>
                    <a:pt x="20414" y="13477"/>
                    <a:pt x="21367" y="14408"/>
                    <a:pt x="20414" y="15525"/>
                  </a:cubicBezTo>
                  <a:cubicBezTo>
                    <a:pt x="19461" y="16643"/>
                    <a:pt x="16602" y="17946"/>
                    <a:pt x="13108" y="18970"/>
                  </a:cubicBezTo>
                  <a:cubicBezTo>
                    <a:pt x="9614" y="19994"/>
                    <a:pt x="5485" y="20739"/>
                    <a:pt x="1355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10458450" y="7285124"/>
              <a:ext cx="190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10502899" y="7342274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1264179" y="7640724"/>
              <a:ext cx="2304522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fill="norm" stroke="1" extrusionOk="0">
                  <a:moveTo>
                    <a:pt x="352" y="21600"/>
                  </a:moveTo>
                  <a:cubicBezTo>
                    <a:pt x="193" y="21046"/>
                    <a:pt x="34" y="20492"/>
                    <a:pt x="5" y="20077"/>
                  </a:cubicBezTo>
                  <a:cubicBezTo>
                    <a:pt x="-25" y="19662"/>
                    <a:pt x="74" y="19385"/>
                    <a:pt x="441" y="18969"/>
                  </a:cubicBezTo>
                  <a:cubicBezTo>
                    <a:pt x="807" y="18554"/>
                    <a:pt x="1441" y="18000"/>
                    <a:pt x="2155" y="17031"/>
                  </a:cubicBezTo>
                  <a:cubicBezTo>
                    <a:pt x="2868" y="16062"/>
                    <a:pt x="3661" y="14677"/>
                    <a:pt x="4384" y="13292"/>
                  </a:cubicBezTo>
                  <a:cubicBezTo>
                    <a:pt x="5107" y="11908"/>
                    <a:pt x="5761" y="10523"/>
                    <a:pt x="6485" y="9138"/>
                  </a:cubicBezTo>
                  <a:cubicBezTo>
                    <a:pt x="7208" y="7754"/>
                    <a:pt x="8001" y="6369"/>
                    <a:pt x="8684" y="5262"/>
                  </a:cubicBezTo>
                  <a:cubicBezTo>
                    <a:pt x="9368" y="4154"/>
                    <a:pt x="9943" y="3323"/>
                    <a:pt x="10527" y="2631"/>
                  </a:cubicBezTo>
                  <a:cubicBezTo>
                    <a:pt x="11112" y="1938"/>
                    <a:pt x="11706" y="1385"/>
                    <a:pt x="12430" y="969"/>
                  </a:cubicBezTo>
                  <a:cubicBezTo>
                    <a:pt x="13153" y="554"/>
                    <a:pt x="14005" y="277"/>
                    <a:pt x="14808" y="138"/>
                  </a:cubicBezTo>
                  <a:cubicBezTo>
                    <a:pt x="15610" y="0"/>
                    <a:pt x="16363" y="0"/>
                    <a:pt x="17126" y="0"/>
                  </a:cubicBezTo>
                  <a:cubicBezTo>
                    <a:pt x="17889" y="0"/>
                    <a:pt x="18662" y="0"/>
                    <a:pt x="19316" y="138"/>
                  </a:cubicBezTo>
                  <a:cubicBezTo>
                    <a:pt x="19970" y="277"/>
                    <a:pt x="20505" y="554"/>
                    <a:pt x="20862" y="1385"/>
                  </a:cubicBezTo>
                  <a:cubicBezTo>
                    <a:pt x="21218" y="2215"/>
                    <a:pt x="21397" y="3600"/>
                    <a:pt x="21575" y="4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44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374900" y="7551824"/>
              <a:ext cx="38100" cy="537983"/>
            </a:xfrm>
            <a:prstGeom prst="rect">
              <a:avLst/>
            </a:prstGeom>
            <a:effectLst/>
          </p:spPr>
        </p:pic>
        <p:pic>
          <p:nvPicPr>
            <p:cNvPr id="1946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259249" y="7543357"/>
              <a:ext cx="274401" cy="146281"/>
            </a:xfrm>
            <a:prstGeom prst="rect">
              <a:avLst/>
            </a:prstGeom>
            <a:effectLst/>
          </p:spPr>
        </p:pic>
        <p:pic>
          <p:nvPicPr>
            <p:cNvPr id="1948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108200" y="6916634"/>
              <a:ext cx="397131" cy="55317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5" name="Drawing"/>
          <p:cNvGrpSpPr/>
          <p:nvPr/>
        </p:nvGrpSpPr>
        <p:grpSpPr>
          <a:xfrm>
            <a:off x="811069" y="1509219"/>
            <a:ext cx="12100767" cy="7048393"/>
            <a:chOff x="0" y="0"/>
            <a:chExt cx="12100766" cy="7048392"/>
          </a:xfrm>
        </p:grpSpPr>
        <p:sp>
          <p:nvSpPr>
            <p:cNvPr id="1952" name="Line"/>
            <p:cNvSpPr/>
            <p:nvPr/>
          </p:nvSpPr>
          <p:spPr>
            <a:xfrm>
              <a:off x="0" y="249859"/>
              <a:ext cx="186120" cy="450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393" fill="norm" stroke="1" extrusionOk="0">
                  <a:moveTo>
                    <a:pt x="18708" y="3611"/>
                  </a:moveTo>
                  <a:cubicBezTo>
                    <a:pt x="17759" y="2807"/>
                    <a:pt x="16809" y="2003"/>
                    <a:pt x="15622" y="1501"/>
                  </a:cubicBezTo>
                  <a:cubicBezTo>
                    <a:pt x="14435" y="999"/>
                    <a:pt x="13011" y="798"/>
                    <a:pt x="11468" y="697"/>
                  </a:cubicBezTo>
                  <a:cubicBezTo>
                    <a:pt x="9926" y="597"/>
                    <a:pt x="8264" y="597"/>
                    <a:pt x="6365" y="1400"/>
                  </a:cubicBezTo>
                  <a:cubicBezTo>
                    <a:pt x="4466" y="2204"/>
                    <a:pt x="2330" y="3812"/>
                    <a:pt x="1143" y="6273"/>
                  </a:cubicBezTo>
                  <a:cubicBezTo>
                    <a:pt x="-44" y="8734"/>
                    <a:pt x="-281" y="12050"/>
                    <a:pt x="312" y="14260"/>
                  </a:cubicBezTo>
                  <a:cubicBezTo>
                    <a:pt x="906" y="16470"/>
                    <a:pt x="2330" y="17575"/>
                    <a:pt x="4585" y="18228"/>
                  </a:cubicBezTo>
                  <a:cubicBezTo>
                    <a:pt x="6840" y="18881"/>
                    <a:pt x="9926" y="19082"/>
                    <a:pt x="12893" y="18178"/>
                  </a:cubicBezTo>
                  <a:cubicBezTo>
                    <a:pt x="15860" y="17274"/>
                    <a:pt x="18708" y="15265"/>
                    <a:pt x="20014" y="12753"/>
                  </a:cubicBezTo>
                  <a:cubicBezTo>
                    <a:pt x="21319" y="10241"/>
                    <a:pt x="21082" y="7227"/>
                    <a:pt x="19657" y="4967"/>
                  </a:cubicBezTo>
                  <a:cubicBezTo>
                    <a:pt x="18233" y="2706"/>
                    <a:pt x="15622" y="1200"/>
                    <a:pt x="13011" y="496"/>
                  </a:cubicBezTo>
                  <a:cubicBezTo>
                    <a:pt x="10400" y="-207"/>
                    <a:pt x="7789" y="-107"/>
                    <a:pt x="5772" y="446"/>
                  </a:cubicBezTo>
                  <a:cubicBezTo>
                    <a:pt x="3754" y="999"/>
                    <a:pt x="2330" y="2003"/>
                    <a:pt x="2211" y="3309"/>
                  </a:cubicBezTo>
                  <a:cubicBezTo>
                    <a:pt x="2093" y="4615"/>
                    <a:pt x="3279" y="6223"/>
                    <a:pt x="5534" y="8182"/>
                  </a:cubicBezTo>
                  <a:cubicBezTo>
                    <a:pt x="7789" y="10141"/>
                    <a:pt x="11112" y="12452"/>
                    <a:pt x="13130" y="14712"/>
                  </a:cubicBezTo>
                  <a:cubicBezTo>
                    <a:pt x="15148" y="16973"/>
                    <a:pt x="15860" y="19183"/>
                    <a:pt x="16572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238796" y="408565"/>
              <a:ext cx="321735" cy="240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2416" y="6191"/>
                  </a:moveTo>
                  <a:cubicBezTo>
                    <a:pt x="1847" y="5628"/>
                    <a:pt x="1279" y="5064"/>
                    <a:pt x="924" y="5252"/>
                  </a:cubicBezTo>
                  <a:cubicBezTo>
                    <a:pt x="568" y="5440"/>
                    <a:pt x="426" y="6379"/>
                    <a:pt x="284" y="8445"/>
                  </a:cubicBezTo>
                  <a:cubicBezTo>
                    <a:pt x="142" y="10511"/>
                    <a:pt x="0" y="13704"/>
                    <a:pt x="0" y="15770"/>
                  </a:cubicBezTo>
                  <a:cubicBezTo>
                    <a:pt x="0" y="17836"/>
                    <a:pt x="142" y="18775"/>
                    <a:pt x="426" y="19621"/>
                  </a:cubicBezTo>
                  <a:cubicBezTo>
                    <a:pt x="711" y="20466"/>
                    <a:pt x="1137" y="21217"/>
                    <a:pt x="1705" y="21311"/>
                  </a:cubicBezTo>
                  <a:cubicBezTo>
                    <a:pt x="2274" y="21405"/>
                    <a:pt x="2984" y="20842"/>
                    <a:pt x="3695" y="18494"/>
                  </a:cubicBezTo>
                  <a:cubicBezTo>
                    <a:pt x="4405" y="16146"/>
                    <a:pt x="5116" y="12014"/>
                    <a:pt x="5471" y="9478"/>
                  </a:cubicBezTo>
                  <a:cubicBezTo>
                    <a:pt x="5826" y="6942"/>
                    <a:pt x="5826" y="6003"/>
                    <a:pt x="5826" y="6003"/>
                  </a:cubicBezTo>
                  <a:cubicBezTo>
                    <a:pt x="5826" y="6003"/>
                    <a:pt x="5826" y="6942"/>
                    <a:pt x="5755" y="8539"/>
                  </a:cubicBezTo>
                  <a:cubicBezTo>
                    <a:pt x="5684" y="10135"/>
                    <a:pt x="5542" y="12389"/>
                    <a:pt x="5613" y="13986"/>
                  </a:cubicBezTo>
                  <a:cubicBezTo>
                    <a:pt x="5684" y="15582"/>
                    <a:pt x="5968" y="16522"/>
                    <a:pt x="6821" y="16897"/>
                  </a:cubicBezTo>
                  <a:cubicBezTo>
                    <a:pt x="7674" y="17273"/>
                    <a:pt x="9095" y="17085"/>
                    <a:pt x="9947" y="16522"/>
                  </a:cubicBezTo>
                  <a:cubicBezTo>
                    <a:pt x="10800" y="15958"/>
                    <a:pt x="11084" y="15019"/>
                    <a:pt x="11297" y="14080"/>
                  </a:cubicBezTo>
                  <a:cubicBezTo>
                    <a:pt x="11511" y="13141"/>
                    <a:pt x="11653" y="12202"/>
                    <a:pt x="11724" y="12202"/>
                  </a:cubicBezTo>
                  <a:cubicBezTo>
                    <a:pt x="11795" y="12202"/>
                    <a:pt x="11795" y="13141"/>
                    <a:pt x="11937" y="14362"/>
                  </a:cubicBezTo>
                  <a:cubicBezTo>
                    <a:pt x="12079" y="15582"/>
                    <a:pt x="12363" y="17085"/>
                    <a:pt x="12505" y="17179"/>
                  </a:cubicBezTo>
                  <a:cubicBezTo>
                    <a:pt x="12647" y="17273"/>
                    <a:pt x="12647" y="15958"/>
                    <a:pt x="12647" y="13704"/>
                  </a:cubicBezTo>
                  <a:cubicBezTo>
                    <a:pt x="12647" y="11450"/>
                    <a:pt x="12647" y="8257"/>
                    <a:pt x="12647" y="6191"/>
                  </a:cubicBezTo>
                  <a:cubicBezTo>
                    <a:pt x="12647" y="4125"/>
                    <a:pt x="12647" y="3186"/>
                    <a:pt x="13003" y="2810"/>
                  </a:cubicBezTo>
                  <a:cubicBezTo>
                    <a:pt x="13358" y="2435"/>
                    <a:pt x="14068" y="2622"/>
                    <a:pt x="14637" y="3092"/>
                  </a:cubicBezTo>
                  <a:cubicBezTo>
                    <a:pt x="15205" y="3562"/>
                    <a:pt x="15632" y="4313"/>
                    <a:pt x="15987" y="4219"/>
                  </a:cubicBezTo>
                  <a:cubicBezTo>
                    <a:pt x="16342" y="4125"/>
                    <a:pt x="16626" y="3186"/>
                    <a:pt x="16626" y="2247"/>
                  </a:cubicBezTo>
                  <a:cubicBezTo>
                    <a:pt x="16626" y="1308"/>
                    <a:pt x="16342" y="368"/>
                    <a:pt x="15845" y="87"/>
                  </a:cubicBezTo>
                  <a:cubicBezTo>
                    <a:pt x="15347" y="-195"/>
                    <a:pt x="14637" y="181"/>
                    <a:pt x="13784" y="1683"/>
                  </a:cubicBezTo>
                  <a:cubicBezTo>
                    <a:pt x="12932" y="3186"/>
                    <a:pt x="11937" y="5815"/>
                    <a:pt x="11297" y="8069"/>
                  </a:cubicBezTo>
                  <a:cubicBezTo>
                    <a:pt x="10658" y="10323"/>
                    <a:pt x="10374" y="12202"/>
                    <a:pt x="10303" y="13610"/>
                  </a:cubicBezTo>
                  <a:cubicBezTo>
                    <a:pt x="10232" y="15019"/>
                    <a:pt x="10374" y="15958"/>
                    <a:pt x="10871" y="16522"/>
                  </a:cubicBezTo>
                  <a:cubicBezTo>
                    <a:pt x="11368" y="17085"/>
                    <a:pt x="12221" y="17273"/>
                    <a:pt x="13216" y="16615"/>
                  </a:cubicBezTo>
                  <a:cubicBezTo>
                    <a:pt x="14211" y="15958"/>
                    <a:pt x="15347" y="14455"/>
                    <a:pt x="15916" y="12765"/>
                  </a:cubicBezTo>
                  <a:cubicBezTo>
                    <a:pt x="16484" y="11075"/>
                    <a:pt x="16484" y="9196"/>
                    <a:pt x="16484" y="7788"/>
                  </a:cubicBezTo>
                  <a:cubicBezTo>
                    <a:pt x="16484" y="6379"/>
                    <a:pt x="16484" y="5440"/>
                    <a:pt x="16342" y="5440"/>
                  </a:cubicBezTo>
                  <a:cubicBezTo>
                    <a:pt x="16200" y="5440"/>
                    <a:pt x="15916" y="6379"/>
                    <a:pt x="15916" y="7975"/>
                  </a:cubicBezTo>
                  <a:cubicBezTo>
                    <a:pt x="15916" y="9572"/>
                    <a:pt x="16200" y="11826"/>
                    <a:pt x="16555" y="13328"/>
                  </a:cubicBezTo>
                  <a:cubicBezTo>
                    <a:pt x="16911" y="14831"/>
                    <a:pt x="17337" y="15582"/>
                    <a:pt x="17834" y="16240"/>
                  </a:cubicBezTo>
                  <a:cubicBezTo>
                    <a:pt x="18332" y="16897"/>
                    <a:pt x="18900" y="17461"/>
                    <a:pt x="19397" y="17367"/>
                  </a:cubicBezTo>
                  <a:cubicBezTo>
                    <a:pt x="19895" y="17273"/>
                    <a:pt x="20321" y="16522"/>
                    <a:pt x="20676" y="15207"/>
                  </a:cubicBezTo>
                  <a:cubicBezTo>
                    <a:pt x="21032" y="13892"/>
                    <a:pt x="21316" y="12014"/>
                    <a:pt x="21600" y="10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560530" y="435469"/>
              <a:ext cx="107951" cy="162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3946"/>
                  </a:moveTo>
                  <a:cubicBezTo>
                    <a:pt x="424" y="8654"/>
                    <a:pt x="847" y="13361"/>
                    <a:pt x="1271" y="16546"/>
                  </a:cubicBezTo>
                  <a:cubicBezTo>
                    <a:pt x="1694" y="19730"/>
                    <a:pt x="2118" y="21392"/>
                    <a:pt x="2329" y="21254"/>
                  </a:cubicBezTo>
                  <a:cubicBezTo>
                    <a:pt x="2541" y="21115"/>
                    <a:pt x="2541" y="19177"/>
                    <a:pt x="2329" y="15854"/>
                  </a:cubicBezTo>
                  <a:cubicBezTo>
                    <a:pt x="2118" y="12530"/>
                    <a:pt x="1694" y="7823"/>
                    <a:pt x="2118" y="4915"/>
                  </a:cubicBezTo>
                  <a:cubicBezTo>
                    <a:pt x="2541" y="2007"/>
                    <a:pt x="3812" y="900"/>
                    <a:pt x="5718" y="346"/>
                  </a:cubicBezTo>
                  <a:cubicBezTo>
                    <a:pt x="7624" y="-208"/>
                    <a:pt x="10165" y="-208"/>
                    <a:pt x="12282" y="1177"/>
                  </a:cubicBezTo>
                  <a:cubicBezTo>
                    <a:pt x="14400" y="2561"/>
                    <a:pt x="16094" y="5330"/>
                    <a:pt x="17576" y="8377"/>
                  </a:cubicBezTo>
                  <a:cubicBezTo>
                    <a:pt x="19059" y="11423"/>
                    <a:pt x="20329" y="14746"/>
                    <a:pt x="21600" y="18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719280" y="230680"/>
              <a:ext cx="190501" cy="40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6480" y="0"/>
                  </a:moveTo>
                  <a:cubicBezTo>
                    <a:pt x="5760" y="2940"/>
                    <a:pt x="5040" y="5881"/>
                    <a:pt x="4560" y="9217"/>
                  </a:cubicBezTo>
                  <a:cubicBezTo>
                    <a:pt x="4080" y="12553"/>
                    <a:pt x="3840" y="16285"/>
                    <a:pt x="3840" y="18434"/>
                  </a:cubicBezTo>
                  <a:cubicBezTo>
                    <a:pt x="3840" y="20582"/>
                    <a:pt x="4080" y="21148"/>
                    <a:pt x="4800" y="21374"/>
                  </a:cubicBezTo>
                  <a:cubicBezTo>
                    <a:pt x="5520" y="21600"/>
                    <a:pt x="6720" y="21487"/>
                    <a:pt x="7560" y="21091"/>
                  </a:cubicBezTo>
                  <a:cubicBezTo>
                    <a:pt x="8400" y="20695"/>
                    <a:pt x="8880" y="20017"/>
                    <a:pt x="8520" y="18716"/>
                  </a:cubicBezTo>
                  <a:cubicBezTo>
                    <a:pt x="8160" y="17416"/>
                    <a:pt x="6960" y="15493"/>
                    <a:pt x="5880" y="14362"/>
                  </a:cubicBezTo>
                  <a:cubicBezTo>
                    <a:pt x="4800" y="13231"/>
                    <a:pt x="3840" y="12892"/>
                    <a:pt x="2640" y="12496"/>
                  </a:cubicBezTo>
                  <a:cubicBezTo>
                    <a:pt x="1440" y="12101"/>
                    <a:pt x="0" y="11648"/>
                    <a:pt x="0" y="11365"/>
                  </a:cubicBezTo>
                  <a:cubicBezTo>
                    <a:pt x="0" y="11083"/>
                    <a:pt x="1440" y="10970"/>
                    <a:pt x="3840" y="10630"/>
                  </a:cubicBezTo>
                  <a:cubicBezTo>
                    <a:pt x="6240" y="10291"/>
                    <a:pt x="9600" y="9726"/>
                    <a:pt x="11880" y="9499"/>
                  </a:cubicBezTo>
                  <a:cubicBezTo>
                    <a:pt x="14160" y="9273"/>
                    <a:pt x="15360" y="9386"/>
                    <a:pt x="15960" y="9726"/>
                  </a:cubicBezTo>
                  <a:cubicBezTo>
                    <a:pt x="16560" y="10065"/>
                    <a:pt x="16560" y="10630"/>
                    <a:pt x="16440" y="11761"/>
                  </a:cubicBezTo>
                  <a:cubicBezTo>
                    <a:pt x="16320" y="12892"/>
                    <a:pt x="16080" y="14588"/>
                    <a:pt x="15960" y="15719"/>
                  </a:cubicBezTo>
                  <a:cubicBezTo>
                    <a:pt x="15840" y="16850"/>
                    <a:pt x="15840" y="17416"/>
                    <a:pt x="16080" y="17359"/>
                  </a:cubicBezTo>
                  <a:cubicBezTo>
                    <a:pt x="16320" y="17303"/>
                    <a:pt x="16800" y="16624"/>
                    <a:pt x="17160" y="14532"/>
                  </a:cubicBezTo>
                  <a:cubicBezTo>
                    <a:pt x="17520" y="12440"/>
                    <a:pt x="17760" y="8934"/>
                    <a:pt x="17880" y="6842"/>
                  </a:cubicBezTo>
                  <a:cubicBezTo>
                    <a:pt x="18000" y="4750"/>
                    <a:pt x="18000" y="4071"/>
                    <a:pt x="18600" y="3675"/>
                  </a:cubicBezTo>
                  <a:cubicBezTo>
                    <a:pt x="19200" y="3280"/>
                    <a:pt x="20400" y="3166"/>
                    <a:pt x="21600" y="3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983863" y="211630"/>
              <a:ext cx="26362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3771" y="0"/>
                  </a:moveTo>
                  <a:cubicBezTo>
                    <a:pt x="2743" y="3263"/>
                    <a:pt x="1714" y="6525"/>
                    <a:pt x="1029" y="9619"/>
                  </a:cubicBezTo>
                  <a:cubicBezTo>
                    <a:pt x="343" y="12713"/>
                    <a:pt x="0" y="15637"/>
                    <a:pt x="0" y="17381"/>
                  </a:cubicBezTo>
                  <a:cubicBezTo>
                    <a:pt x="0" y="19125"/>
                    <a:pt x="343" y="19687"/>
                    <a:pt x="943" y="20081"/>
                  </a:cubicBezTo>
                  <a:cubicBezTo>
                    <a:pt x="1543" y="20475"/>
                    <a:pt x="2400" y="20700"/>
                    <a:pt x="3257" y="20475"/>
                  </a:cubicBezTo>
                  <a:cubicBezTo>
                    <a:pt x="4114" y="20250"/>
                    <a:pt x="4971" y="19575"/>
                    <a:pt x="5743" y="18562"/>
                  </a:cubicBezTo>
                  <a:cubicBezTo>
                    <a:pt x="6514" y="17550"/>
                    <a:pt x="7200" y="16200"/>
                    <a:pt x="7629" y="15188"/>
                  </a:cubicBezTo>
                  <a:cubicBezTo>
                    <a:pt x="8057" y="14175"/>
                    <a:pt x="8229" y="13500"/>
                    <a:pt x="8229" y="12881"/>
                  </a:cubicBezTo>
                  <a:cubicBezTo>
                    <a:pt x="8229" y="12262"/>
                    <a:pt x="8057" y="11700"/>
                    <a:pt x="7543" y="11363"/>
                  </a:cubicBezTo>
                  <a:cubicBezTo>
                    <a:pt x="7029" y="11025"/>
                    <a:pt x="6171" y="10912"/>
                    <a:pt x="5486" y="11081"/>
                  </a:cubicBezTo>
                  <a:cubicBezTo>
                    <a:pt x="4800" y="11250"/>
                    <a:pt x="4286" y="11700"/>
                    <a:pt x="3943" y="12488"/>
                  </a:cubicBezTo>
                  <a:cubicBezTo>
                    <a:pt x="3600" y="13275"/>
                    <a:pt x="3429" y="14400"/>
                    <a:pt x="3429" y="15244"/>
                  </a:cubicBezTo>
                  <a:cubicBezTo>
                    <a:pt x="3429" y="16088"/>
                    <a:pt x="3600" y="16650"/>
                    <a:pt x="4029" y="17100"/>
                  </a:cubicBezTo>
                  <a:cubicBezTo>
                    <a:pt x="4457" y="17550"/>
                    <a:pt x="5143" y="17888"/>
                    <a:pt x="6343" y="18056"/>
                  </a:cubicBezTo>
                  <a:cubicBezTo>
                    <a:pt x="7543" y="18225"/>
                    <a:pt x="9257" y="18225"/>
                    <a:pt x="11057" y="17606"/>
                  </a:cubicBezTo>
                  <a:cubicBezTo>
                    <a:pt x="12857" y="16987"/>
                    <a:pt x="14743" y="15750"/>
                    <a:pt x="15943" y="14569"/>
                  </a:cubicBezTo>
                  <a:cubicBezTo>
                    <a:pt x="17143" y="13388"/>
                    <a:pt x="17657" y="12262"/>
                    <a:pt x="18000" y="11419"/>
                  </a:cubicBezTo>
                  <a:cubicBezTo>
                    <a:pt x="18343" y="10575"/>
                    <a:pt x="18514" y="10012"/>
                    <a:pt x="18171" y="9731"/>
                  </a:cubicBezTo>
                  <a:cubicBezTo>
                    <a:pt x="17829" y="9450"/>
                    <a:pt x="16971" y="9450"/>
                    <a:pt x="16457" y="9731"/>
                  </a:cubicBezTo>
                  <a:cubicBezTo>
                    <a:pt x="15943" y="10012"/>
                    <a:pt x="15771" y="10575"/>
                    <a:pt x="16029" y="11419"/>
                  </a:cubicBezTo>
                  <a:cubicBezTo>
                    <a:pt x="16286" y="12262"/>
                    <a:pt x="16971" y="13388"/>
                    <a:pt x="17914" y="14400"/>
                  </a:cubicBezTo>
                  <a:cubicBezTo>
                    <a:pt x="18857" y="15413"/>
                    <a:pt x="20057" y="16312"/>
                    <a:pt x="20743" y="17156"/>
                  </a:cubicBezTo>
                  <a:cubicBezTo>
                    <a:pt x="21429" y="18000"/>
                    <a:pt x="21600" y="18788"/>
                    <a:pt x="20914" y="19519"/>
                  </a:cubicBezTo>
                  <a:cubicBezTo>
                    <a:pt x="20229" y="20250"/>
                    <a:pt x="18686" y="20925"/>
                    <a:pt x="171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135080" y="703491"/>
              <a:ext cx="990870" cy="98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28" fill="norm" stroke="1" extrusionOk="0">
                  <a:moveTo>
                    <a:pt x="0" y="21428"/>
                  </a:moveTo>
                  <a:cubicBezTo>
                    <a:pt x="1612" y="20968"/>
                    <a:pt x="3224" y="20509"/>
                    <a:pt x="4882" y="19360"/>
                  </a:cubicBezTo>
                  <a:cubicBezTo>
                    <a:pt x="6540" y="18211"/>
                    <a:pt x="8244" y="16373"/>
                    <a:pt x="10086" y="14075"/>
                  </a:cubicBezTo>
                  <a:cubicBezTo>
                    <a:pt x="11928" y="11777"/>
                    <a:pt x="13909" y="9019"/>
                    <a:pt x="15728" y="6722"/>
                  </a:cubicBezTo>
                  <a:cubicBezTo>
                    <a:pt x="17547" y="4424"/>
                    <a:pt x="19205" y="2585"/>
                    <a:pt x="20195" y="1437"/>
                  </a:cubicBezTo>
                  <a:cubicBezTo>
                    <a:pt x="21186" y="288"/>
                    <a:pt x="21508" y="-172"/>
                    <a:pt x="21554" y="58"/>
                  </a:cubicBezTo>
                  <a:cubicBezTo>
                    <a:pt x="21600" y="288"/>
                    <a:pt x="21370" y="1207"/>
                    <a:pt x="21047" y="2585"/>
                  </a:cubicBezTo>
                  <a:cubicBezTo>
                    <a:pt x="20725" y="3964"/>
                    <a:pt x="20310" y="5802"/>
                    <a:pt x="19896" y="7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401780" y="783130"/>
              <a:ext cx="6985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91" y="18568"/>
                    <a:pt x="4582" y="15537"/>
                    <a:pt x="6938" y="13074"/>
                  </a:cubicBezTo>
                  <a:cubicBezTo>
                    <a:pt x="9295" y="10611"/>
                    <a:pt x="11716" y="8716"/>
                    <a:pt x="14171" y="6632"/>
                  </a:cubicBezTo>
                  <a:cubicBezTo>
                    <a:pt x="16625" y="4547"/>
                    <a:pt x="19113" y="227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1386030" y="459280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1424130" y="57993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1972426" y="396349"/>
              <a:ext cx="201005" cy="562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46" fill="norm" stroke="1" extrusionOk="0">
                  <a:moveTo>
                    <a:pt x="15292" y="3351"/>
                  </a:moveTo>
                  <a:cubicBezTo>
                    <a:pt x="15742" y="2950"/>
                    <a:pt x="16192" y="2548"/>
                    <a:pt x="15405" y="1906"/>
                  </a:cubicBezTo>
                  <a:cubicBezTo>
                    <a:pt x="14617" y="1263"/>
                    <a:pt x="12592" y="380"/>
                    <a:pt x="10567" y="99"/>
                  </a:cubicBezTo>
                  <a:cubicBezTo>
                    <a:pt x="8542" y="-182"/>
                    <a:pt x="6517" y="139"/>
                    <a:pt x="4717" y="1022"/>
                  </a:cubicBezTo>
                  <a:cubicBezTo>
                    <a:pt x="2917" y="1906"/>
                    <a:pt x="1342" y="3351"/>
                    <a:pt x="555" y="4355"/>
                  </a:cubicBezTo>
                  <a:cubicBezTo>
                    <a:pt x="-233" y="5359"/>
                    <a:pt x="-233" y="5921"/>
                    <a:pt x="892" y="6242"/>
                  </a:cubicBezTo>
                  <a:cubicBezTo>
                    <a:pt x="2017" y="6563"/>
                    <a:pt x="4267" y="6643"/>
                    <a:pt x="6855" y="6041"/>
                  </a:cubicBezTo>
                  <a:cubicBezTo>
                    <a:pt x="9442" y="5439"/>
                    <a:pt x="12367" y="4154"/>
                    <a:pt x="14279" y="3311"/>
                  </a:cubicBezTo>
                  <a:cubicBezTo>
                    <a:pt x="16192" y="2468"/>
                    <a:pt x="17092" y="2066"/>
                    <a:pt x="17092" y="2307"/>
                  </a:cubicBezTo>
                  <a:cubicBezTo>
                    <a:pt x="17092" y="2548"/>
                    <a:pt x="16192" y="3431"/>
                    <a:pt x="15292" y="4997"/>
                  </a:cubicBezTo>
                  <a:cubicBezTo>
                    <a:pt x="14392" y="6563"/>
                    <a:pt x="13492" y="8811"/>
                    <a:pt x="12367" y="11220"/>
                  </a:cubicBezTo>
                  <a:cubicBezTo>
                    <a:pt x="11242" y="13629"/>
                    <a:pt x="9892" y="16199"/>
                    <a:pt x="9217" y="17764"/>
                  </a:cubicBezTo>
                  <a:cubicBezTo>
                    <a:pt x="8542" y="19330"/>
                    <a:pt x="8542" y="19892"/>
                    <a:pt x="8430" y="20414"/>
                  </a:cubicBezTo>
                  <a:cubicBezTo>
                    <a:pt x="8317" y="20936"/>
                    <a:pt x="8092" y="21418"/>
                    <a:pt x="8430" y="21338"/>
                  </a:cubicBezTo>
                  <a:cubicBezTo>
                    <a:pt x="8767" y="21257"/>
                    <a:pt x="9667" y="20615"/>
                    <a:pt x="11917" y="18808"/>
                  </a:cubicBezTo>
                  <a:cubicBezTo>
                    <a:pt x="14167" y="17002"/>
                    <a:pt x="17767" y="14031"/>
                    <a:pt x="21367" y="11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2249630" y="529130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4400"/>
                    <a:pt x="7624" y="7200"/>
                    <a:pt x="11224" y="3600"/>
                  </a:cubicBezTo>
                  <a:cubicBezTo>
                    <a:pt x="14824" y="0"/>
                    <a:pt x="1821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2461570" y="377674"/>
              <a:ext cx="797719" cy="51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83" fill="norm" stroke="1" extrusionOk="0">
                  <a:moveTo>
                    <a:pt x="4723" y="2882"/>
                  </a:moveTo>
                  <a:cubicBezTo>
                    <a:pt x="4210" y="2086"/>
                    <a:pt x="3697" y="1289"/>
                    <a:pt x="3042" y="1156"/>
                  </a:cubicBezTo>
                  <a:cubicBezTo>
                    <a:pt x="2387" y="1023"/>
                    <a:pt x="1589" y="1554"/>
                    <a:pt x="1019" y="2617"/>
                  </a:cubicBezTo>
                  <a:cubicBezTo>
                    <a:pt x="449" y="3679"/>
                    <a:pt x="107" y="5272"/>
                    <a:pt x="21" y="6246"/>
                  </a:cubicBezTo>
                  <a:cubicBezTo>
                    <a:pt x="-64" y="7220"/>
                    <a:pt x="107" y="7574"/>
                    <a:pt x="591" y="7574"/>
                  </a:cubicBezTo>
                  <a:cubicBezTo>
                    <a:pt x="1076" y="7574"/>
                    <a:pt x="1874" y="7220"/>
                    <a:pt x="2586" y="6468"/>
                  </a:cubicBezTo>
                  <a:cubicBezTo>
                    <a:pt x="3299" y="5715"/>
                    <a:pt x="3925" y="4564"/>
                    <a:pt x="4324" y="3591"/>
                  </a:cubicBezTo>
                  <a:cubicBezTo>
                    <a:pt x="4723" y="2617"/>
                    <a:pt x="4894" y="1820"/>
                    <a:pt x="4866" y="1643"/>
                  </a:cubicBezTo>
                  <a:cubicBezTo>
                    <a:pt x="4837" y="1466"/>
                    <a:pt x="4609" y="1909"/>
                    <a:pt x="4381" y="3325"/>
                  </a:cubicBezTo>
                  <a:cubicBezTo>
                    <a:pt x="4153" y="4741"/>
                    <a:pt x="3925" y="7131"/>
                    <a:pt x="3640" y="9876"/>
                  </a:cubicBezTo>
                  <a:cubicBezTo>
                    <a:pt x="3356" y="12620"/>
                    <a:pt x="3014" y="15718"/>
                    <a:pt x="2843" y="17577"/>
                  </a:cubicBezTo>
                  <a:cubicBezTo>
                    <a:pt x="2672" y="19436"/>
                    <a:pt x="2672" y="20056"/>
                    <a:pt x="2643" y="20587"/>
                  </a:cubicBezTo>
                  <a:cubicBezTo>
                    <a:pt x="2615" y="21118"/>
                    <a:pt x="2558" y="21561"/>
                    <a:pt x="2643" y="21472"/>
                  </a:cubicBezTo>
                  <a:cubicBezTo>
                    <a:pt x="2729" y="21384"/>
                    <a:pt x="2957" y="20764"/>
                    <a:pt x="3441" y="19392"/>
                  </a:cubicBezTo>
                  <a:cubicBezTo>
                    <a:pt x="3925" y="18020"/>
                    <a:pt x="4666" y="15895"/>
                    <a:pt x="5293" y="13461"/>
                  </a:cubicBezTo>
                  <a:cubicBezTo>
                    <a:pt x="5920" y="11027"/>
                    <a:pt x="6433" y="8282"/>
                    <a:pt x="6747" y="6556"/>
                  </a:cubicBezTo>
                  <a:cubicBezTo>
                    <a:pt x="7060" y="4830"/>
                    <a:pt x="7174" y="4122"/>
                    <a:pt x="7316" y="3546"/>
                  </a:cubicBezTo>
                  <a:cubicBezTo>
                    <a:pt x="7459" y="2971"/>
                    <a:pt x="7630" y="2528"/>
                    <a:pt x="7715" y="2528"/>
                  </a:cubicBezTo>
                  <a:cubicBezTo>
                    <a:pt x="7801" y="2528"/>
                    <a:pt x="7801" y="2971"/>
                    <a:pt x="7744" y="4210"/>
                  </a:cubicBezTo>
                  <a:cubicBezTo>
                    <a:pt x="7687" y="5450"/>
                    <a:pt x="7573" y="7486"/>
                    <a:pt x="7544" y="8725"/>
                  </a:cubicBezTo>
                  <a:cubicBezTo>
                    <a:pt x="7516" y="9964"/>
                    <a:pt x="7573" y="10407"/>
                    <a:pt x="7772" y="10672"/>
                  </a:cubicBezTo>
                  <a:cubicBezTo>
                    <a:pt x="7972" y="10938"/>
                    <a:pt x="8314" y="11027"/>
                    <a:pt x="8570" y="10894"/>
                  </a:cubicBezTo>
                  <a:cubicBezTo>
                    <a:pt x="8827" y="10761"/>
                    <a:pt x="8998" y="10407"/>
                    <a:pt x="9254" y="9743"/>
                  </a:cubicBezTo>
                  <a:cubicBezTo>
                    <a:pt x="9511" y="9079"/>
                    <a:pt x="9853" y="8105"/>
                    <a:pt x="10052" y="7397"/>
                  </a:cubicBezTo>
                  <a:cubicBezTo>
                    <a:pt x="10252" y="6689"/>
                    <a:pt x="10309" y="6246"/>
                    <a:pt x="10423" y="5627"/>
                  </a:cubicBezTo>
                  <a:cubicBezTo>
                    <a:pt x="10537" y="5007"/>
                    <a:pt x="10708" y="4210"/>
                    <a:pt x="10736" y="4077"/>
                  </a:cubicBezTo>
                  <a:cubicBezTo>
                    <a:pt x="10764" y="3945"/>
                    <a:pt x="10651" y="4476"/>
                    <a:pt x="10594" y="5184"/>
                  </a:cubicBezTo>
                  <a:cubicBezTo>
                    <a:pt x="10537" y="5892"/>
                    <a:pt x="10537" y="6777"/>
                    <a:pt x="10708" y="7441"/>
                  </a:cubicBezTo>
                  <a:cubicBezTo>
                    <a:pt x="10878" y="8105"/>
                    <a:pt x="11220" y="8548"/>
                    <a:pt x="11733" y="8681"/>
                  </a:cubicBezTo>
                  <a:cubicBezTo>
                    <a:pt x="12246" y="8813"/>
                    <a:pt x="12930" y="8636"/>
                    <a:pt x="13700" y="7707"/>
                  </a:cubicBezTo>
                  <a:cubicBezTo>
                    <a:pt x="14469" y="6777"/>
                    <a:pt x="15324" y="5095"/>
                    <a:pt x="15780" y="3989"/>
                  </a:cubicBezTo>
                  <a:cubicBezTo>
                    <a:pt x="16236" y="2882"/>
                    <a:pt x="16293" y="2351"/>
                    <a:pt x="16150" y="2086"/>
                  </a:cubicBezTo>
                  <a:cubicBezTo>
                    <a:pt x="16008" y="1820"/>
                    <a:pt x="15666" y="1820"/>
                    <a:pt x="15238" y="2218"/>
                  </a:cubicBezTo>
                  <a:cubicBezTo>
                    <a:pt x="14811" y="2617"/>
                    <a:pt x="14298" y="3413"/>
                    <a:pt x="13985" y="4254"/>
                  </a:cubicBezTo>
                  <a:cubicBezTo>
                    <a:pt x="13671" y="5095"/>
                    <a:pt x="13557" y="5981"/>
                    <a:pt x="13500" y="6689"/>
                  </a:cubicBezTo>
                  <a:cubicBezTo>
                    <a:pt x="13443" y="7397"/>
                    <a:pt x="13443" y="7928"/>
                    <a:pt x="13557" y="8327"/>
                  </a:cubicBezTo>
                  <a:cubicBezTo>
                    <a:pt x="13671" y="8725"/>
                    <a:pt x="13899" y="8991"/>
                    <a:pt x="14156" y="9079"/>
                  </a:cubicBezTo>
                  <a:cubicBezTo>
                    <a:pt x="14412" y="9168"/>
                    <a:pt x="14697" y="9079"/>
                    <a:pt x="14982" y="8681"/>
                  </a:cubicBezTo>
                  <a:cubicBezTo>
                    <a:pt x="15267" y="8282"/>
                    <a:pt x="15552" y="7574"/>
                    <a:pt x="15723" y="6999"/>
                  </a:cubicBezTo>
                  <a:cubicBezTo>
                    <a:pt x="15894" y="6423"/>
                    <a:pt x="15951" y="5981"/>
                    <a:pt x="15837" y="5848"/>
                  </a:cubicBezTo>
                  <a:cubicBezTo>
                    <a:pt x="15723" y="5715"/>
                    <a:pt x="15438" y="5892"/>
                    <a:pt x="15295" y="6246"/>
                  </a:cubicBezTo>
                  <a:cubicBezTo>
                    <a:pt x="15153" y="6600"/>
                    <a:pt x="15153" y="7131"/>
                    <a:pt x="15210" y="7618"/>
                  </a:cubicBezTo>
                  <a:cubicBezTo>
                    <a:pt x="15267" y="8105"/>
                    <a:pt x="15381" y="8548"/>
                    <a:pt x="15580" y="8769"/>
                  </a:cubicBezTo>
                  <a:cubicBezTo>
                    <a:pt x="15780" y="8991"/>
                    <a:pt x="16065" y="8991"/>
                    <a:pt x="16435" y="8548"/>
                  </a:cubicBezTo>
                  <a:cubicBezTo>
                    <a:pt x="16806" y="8105"/>
                    <a:pt x="17262" y="7220"/>
                    <a:pt x="17547" y="6556"/>
                  </a:cubicBezTo>
                  <a:cubicBezTo>
                    <a:pt x="17832" y="5892"/>
                    <a:pt x="17945" y="5450"/>
                    <a:pt x="18031" y="5494"/>
                  </a:cubicBezTo>
                  <a:cubicBezTo>
                    <a:pt x="18116" y="5538"/>
                    <a:pt x="18173" y="6069"/>
                    <a:pt x="18145" y="6733"/>
                  </a:cubicBezTo>
                  <a:cubicBezTo>
                    <a:pt x="18116" y="7397"/>
                    <a:pt x="18002" y="8194"/>
                    <a:pt x="17945" y="8813"/>
                  </a:cubicBezTo>
                  <a:cubicBezTo>
                    <a:pt x="17889" y="9433"/>
                    <a:pt x="17889" y="9876"/>
                    <a:pt x="17974" y="9876"/>
                  </a:cubicBezTo>
                  <a:cubicBezTo>
                    <a:pt x="18059" y="9876"/>
                    <a:pt x="18230" y="9433"/>
                    <a:pt x="18487" y="8105"/>
                  </a:cubicBezTo>
                  <a:cubicBezTo>
                    <a:pt x="18743" y="6777"/>
                    <a:pt x="19085" y="4564"/>
                    <a:pt x="19313" y="3148"/>
                  </a:cubicBezTo>
                  <a:cubicBezTo>
                    <a:pt x="19541" y="1731"/>
                    <a:pt x="19655" y="1112"/>
                    <a:pt x="19826" y="669"/>
                  </a:cubicBezTo>
                  <a:cubicBezTo>
                    <a:pt x="19997" y="227"/>
                    <a:pt x="20225" y="-39"/>
                    <a:pt x="20482" y="5"/>
                  </a:cubicBezTo>
                  <a:cubicBezTo>
                    <a:pt x="20738" y="50"/>
                    <a:pt x="21023" y="404"/>
                    <a:pt x="21223" y="1510"/>
                  </a:cubicBezTo>
                  <a:cubicBezTo>
                    <a:pt x="21422" y="2617"/>
                    <a:pt x="21536" y="4476"/>
                    <a:pt x="21451" y="5936"/>
                  </a:cubicBezTo>
                  <a:cubicBezTo>
                    <a:pt x="21365" y="7397"/>
                    <a:pt x="21080" y="8459"/>
                    <a:pt x="20795" y="9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3470946" y="141780"/>
              <a:ext cx="43554" cy="43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95" fill="norm" stroke="1" extrusionOk="0">
                  <a:moveTo>
                    <a:pt x="14400" y="0"/>
                  </a:moveTo>
                  <a:cubicBezTo>
                    <a:pt x="17486" y="1686"/>
                    <a:pt x="20571" y="3372"/>
                    <a:pt x="18514" y="6059"/>
                  </a:cubicBezTo>
                  <a:cubicBezTo>
                    <a:pt x="16457" y="8745"/>
                    <a:pt x="9257" y="12433"/>
                    <a:pt x="5143" y="14962"/>
                  </a:cubicBezTo>
                  <a:cubicBezTo>
                    <a:pt x="1029" y="17491"/>
                    <a:pt x="0" y="18860"/>
                    <a:pt x="0" y="19809"/>
                  </a:cubicBezTo>
                  <a:cubicBezTo>
                    <a:pt x="0" y="20757"/>
                    <a:pt x="1029" y="21284"/>
                    <a:pt x="4114" y="21442"/>
                  </a:cubicBezTo>
                  <a:cubicBezTo>
                    <a:pt x="7200" y="21600"/>
                    <a:pt x="12343" y="21389"/>
                    <a:pt x="15943" y="21020"/>
                  </a:cubicBezTo>
                  <a:cubicBezTo>
                    <a:pt x="19543" y="20652"/>
                    <a:pt x="21600" y="20125"/>
                    <a:pt x="21086" y="19335"/>
                  </a:cubicBezTo>
                  <a:cubicBezTo>
                    <a:pt x="20571" y="18544"/>
                    <a:pt x="17486" y="17491"/>
                    <a:pt x="14400" y="16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3440166" y="409488"/>
              <a:ext cx="142965" cy="144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071" fill="norm" stroke="1" extrusionOk="0">
                  <a:moveTo>
                    <a:pt x="3348" y="6333"/>
                  </a:moveTo>
                  <a:cubicBezTo>
                    <a:pt x="1760" y="6024"/>
                    <a:pt x="172" y="5716"/>
                    <a:pt x="13" y="5099"/>
                  </a:cubicBezTo>
                  <a:cubicBezTo>
                    <a:pt x="-146" y="4482"/>
                    <a:pt x="1125" y="3556"/>
                    <a:pt x="3825" y="2630"/>
                  </a:cubicBezTo>
                  <a:cubicBezTo>
                    <a:pt x="6525" y="1704"/>
                    <a:pt x="10654" y="779"/>
                    <a:pt x="13830" y="316"/>
                  </a:cubicBezTo>
                  <a:cubicBezTo>
                    <a:pt x="17007" y="-147"/>
                    <a:pt x="19230" y="-147"/>
                    <a:pt x="20342" y="624"/>
                  </a:cubicBezTo>
                  <a:cubicBezTo>
                    <a:pt x="21454" y="1396"/>
                    <a:pt x="21454" y="2939"/>
                    <a:pt x="21136" y="6024"/>
                  </a:cubicBezTo>
                  <a:cubicBezTo>
                    <a:pt x="20819" y="9110"/>
                    <a:pt x="20183" y="13739"/>
                    <a:pt x="19707" y="16824"/>
                  </a:cubicBezTo>
                  <a:cubicBezTo>
                    <a:pt x="19230" y="19910"/>
                    <a:pt x="18913" y="21453"/>
                    <a:pt x="19230" y="20990"/>
                  </a:cubicBezTo>
                  <a:cubicBezTo>
                    <a:pt x="19548" y="20527"/>
                    <a:pt x="20501" y="18059"/>
                    <a:pt x="21454" y="155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3621230" y="205280"/>
              <a:ext cx="571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5382"/>
                    <a:pt x="8000" y="9164"/>
                    <a:pt x="11600" y="5564"/>
                  </a:cubicBezTo>
                  <a:cubicBezTo>
                    <a:pt x="15200" y="1964"/>
                    <a:pt x="18400" y="9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3676072" y="173530"/>
              <a:ext cx="161059" cy="379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08" fill="norm" stroke="1" extrusionOk="0">
                  <a:moveTo>
                    <a:pt x="6197" y="0"/>
                  </a:moveTo>
                  <a:cubicBezTo>
                    <a:pt x="5075" y="3938"/>
                    <a:pt x="3953" y="7876"/>
                    <a:pt x="2971" y="10860"/>
                  </a:cubicBezTo>
                  <a:cubicBezTo>
                    <a:pt x="1989" y="13843"/>
                    <a:pt x="1148" y="15872"/>
                    <a:pt x="587" y="17423"/>
                  </a:cubicBezTo>
                  <a:cubicBezTo>
                    <a:pt x="26" y="18975"/>
                    <a:pt x="-255" y="20049"/>
                    <a:pt x="306" y="20705"/>
                  </a:cubicBezTo>
                  <a:cubicBezTo>
                    <a:pt x="867" y="21361"/>
                    <a:pt x="2270" y="21600"/>
                    <a:pt x="4233" y="21242"/>
                  </a:cubicBezTo>
                  <a:cubicBezTo>
                    <a:pt x="6197" y="20884"/>
                    <a:pt x="8722" y="19929"/>
                    <a:pt x="11106" y="18796"/>
                  </a:cubicBezTo>
                  <a:cubicBezTo>
                    <a:pt x="13490" y="17662"/>
                    <a:pt x="15735" y="16349"/>
                    <a:pt x="16857" y="15394"/>
                  </a:cubicBezTo>
                  <a:cubicBezTo>
                    <a:pt x="17979" y="14440"/>
                    <a:pt x="17979" y="13843"/>
                    <a:pt x="17277" y="13664"/>
                  </a:cubicBezTo>
                  <a:cubicBezTo>
                    <a:pt x="16576" y="13485"/>
                    <a:pt x="15174" y="13724"/>
                    <a:pt x="13771" y="14380"/>
                  </a:cubicBezTo>
                  <a:cubicBezTo>
                    <a:pt x="12368" y="15036"/>
                    <a:pt x="10966" y="16110"/>
                    <a:pt x="10124" y="17185"/>
                  </a:cubicBezTo>
                  <a:cubicBezTo>
                    <a:pt x="9283" y="18259"/>
                    <a:pt x="9002" y="19333"/>
                    <a:pt x="9563" y="19929"/>
                  </a:cubicBezTo>
                  <a:cubicBezTo>
                    <a:pt x="10124" y="20526"/>
                    <a:pt x="11527" y="20645"/>
                    <a:pt x="13631" y="20586"/>
                  </a:cubicBezTo>
                  <a:cubicBezTo>
                    <a:pt x="15735" y="20526"/>
                    <a:pt x="18540" y="20287"/>
                    <a:pt x="21345" y="20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4539681" y="143233"/>
              <a:ext cx="415050" cy="661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24" fill="norm" stroke="1" extrusionOk="0">
                  <a:moveTo>
                    <a:pt x="8014" y="8799"/>
                  </a:moveTo>
                  <a:cubicBezTo>
                    <a:pt x="7575" y="8524"/>
                    <a:pt x="7137" y="8250"/>
                    <a:pt x="5985" y="8422"/>
                  </a:cubicBezTo>
                  <a:cubicBezTo>
                    <a:pt x="4834" y="8593"/>
                    <a:pt x="2970" y="9210"/>
                    <a:pt x="1819" y="9930"/>
                  </a:cubicBezTo>
                  <a:cubicBezTo>
                    <a:pt x="668" y="10650"/>
                    <a:pt x="229" y="11473"/>
                    <a:pt x="64" y="12056"/>
                  </a:cubicBezTo>
                  <a:cubicBezTo>
                    <a:pt x="-100" y="12639"/>
                    <a:pt x="10" y="12982"/>
                    <a:pt x="887" y="12982"/>
                  </a:cubicBezTo>
                  <a:cubicBezTo>
                    <a:pt x="1764" y="12982"/>
                    <a:pt x="3409" y="12639"/>
                    <a:pt x="4724" y="11987"/>
                  </a:cubicBezTo>
                  <a:cubicBezTo>
                    <a:pt x="6040" y="11336"/>
                    <a:pt x="7027" y="10376"/>
                    <a:pt x="7520" y="9107"/>
                  </a:cubicBezTo>
                  <a:cubicBezTo>
                    <a:pt x="8014" y="7839"/>
                    <a:pt x="8014" y="6262"/>
                    <a:pt x="9001" y="4822"/>
                  </a:cubicBezTo>
                  <a:cubicBezTo>
                    <a:pt x="9987" y="3382"/>
                    <a:pt x="11961" y="2079"/>
                    <a:pt x="13331" y="1290"/>
                  </a:cubicBezTo>
                  <a:cubicBezTo>
                    <a:pt x="14702" y="502"/>
                    <a:pt x="15470" y="227"/>
                    <a:pt x="16127" y="90"/>
                  </a:cubicBezTo>
                  <a:cubicBezTo>
                    <a:pt x="16785" y="-47"/>
                    <a:pt x="17334" y="-47"/>
                    <a:pt x="17608" y="227"/>
                  </a:cubicBezTo>
                  <a:cubicBezTo>
                    <a:pt x="17882" y="502"/>
                    <a:pt x="17882" y="1050"/>
                    <a:pt x="17169" y="2319"/>
                  </a:cubicBezTo>
                  <a:cubicBezTo>
                    <a:pt x="16456" y="3587"/>
                    <a:pt x="15031" y="5576"/>
                    <a:pt x="13441" y="7564"/>
                  </a:cubicBezTo>
                  <a:cubicBezTo>
                    <a:pt x="11851" y="9553"/>
                    <a:pt x="10097" y="11542"/>
                    <a:pt x="8781" y="13599"/>
                  </a:cubicBezTo>
                  <a:cubicBezTo>
                    <a:pt x="7465" y="15656"/>
                    <a:pt x="6588" y="17782"/>
                    <a:pt x="6424" y="19153"/>
                  </a:cubicBezTo>
                  <a:cubicBezTo>
                    <a:pt x="6259" y="20524"/>
                    <a:pt x="6808" y="21142"/>
                    <a:pt x="7904" y="21347"/>
                  </a:cubicBezTo>
                  <a:cubicBezTo>
                    <a:pt x="9001" y="21553"/>
                    <a:pt x="10645" y="21347"/>
                    <a:pt x="11906" y="20730"/>
                  </a:cubicBezTo>
                  <a:cubicBezTo>
                    <a:pt x="13167" y="20113"/>
                    <a:pt x="14044" y="19084"/>
                    <a:pt x="14428" y="18296"/>
                  </a:cubicBezTo>
                  <a:cubicBezTo>
                    <a:pt x="14812" y="17507"/>
                    <a:pt x="14702" y="16959"/>
                    <a:pt x="14373" y="16547"/>
                  </a:cubicBezTo>
                  <a:cubicBezTo>
                    <a:pt x="14044" y="16136"/>
                    <a:pt x="13496" y="15862"/>
                    <a:pt x="13496" y="15587"/>
                  </a:cubicBezTo>
                  <a:cubicBezTo>
                    <a:pt x="13496" y="15313"/>
                    <a:pt x="14044" y="15039"/>
                    <a:pt x="15470" y="14524"/>
                  </a:cubicBezTo>
                  <a:cubicBezTo>
                    <a:pt x="16895" y="14010"/>
                    <a:pt x="19197" y="13256"/>
                    <a:pt x="21500" y="12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5583380" y="158280"/>
              <a:ext cx="141419" cy="377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00" fill="norm" stroke="1" extrusionOk="0">
                  <a:moveTo>
                    <a:pt x="3812" y="4465"/>
                  </a:moveTo>
                  <a:cubicBezTo>
                    <a:pt x="3812" y="8785"/>
                    <a:pt x="3812" y="13105"/>
                    <a:pt x="3812" y="15565"/>
                  </a:cubicBezTo>
                  <a:cubicBezTo>
                    <a:pt x="3812" y="18025"/>
                    <a:pt x="3812" y="18625"/>
                    <a:pt x="3335" y="19405"/>
                  </a:cubicBezTo>
                  <a:cubicBezTo>
                    <a:pt x="2859" y="20185"/>
                    <a:pt x="1906" y="21145"/>
                    <a:pt x="1271" y="21325"/>
                  </a:cubicBezTo>
                  <a:cubicBezTo>
                    <a:pt x="635" y="21505"/>
                    <a:pt x="318" y="20905"/>
                    <a:pt x="159" y="18505"/>
                  </a:cubicBezTo>
                  <a:cubicBezTo>
                    <a:pt x="0" y="16105"/>
                    <a:pt x="0" y="11905"/>
                    <a:pt x="635" y="8785"/>
                  </a:cubicBezTo>
                  <a:cubicBezTo>
                    <a:pt x="1271" y="5665"/>
                    <a:pt x="2541" y="3625"/>
                    <a:pt x="3812" y="2365"/>
                  </a:cubicBezTo>
                  <a:cubicBezTo>
                    <a:pt x="5082" y="1105"/>
                    <a:pt x="6353" y="625"/>
                    <a:pt x="7941" y="325"/>
                  </a:cubicBezTo>
                  <a:cubicBezTo>
                    <a:pt x="9529" y="25"/>
                    <a:pt x="11435" y="-95"/>
                    <a:pt x="12865" y="85"/>
                  </a:cubicBezTo>
                  <a:cubicBezTo>
                    <a:pt x="14294" y="265"/>
                    <a:pt x="15247" y="745"/>
                    <a:pt x="16835" y="2365"/>
                  </a:cubicBezTo>
                  <a:cubicBezTo>
                    <a:pt x="18424" y="3985"/>
                    <a:pt x="20647" y="6745"/>
                    <a:pt x="21124" y="9805"/>
                  </a:cubicBezTo>
                  <a:cubicBezTo>
                    <a:pt x="21600" y="12865"/>
                    <a:pt x="20329" y="16225"/>
                    <a:pt x="17947" y="18325"/>
                  </a:cubicBezTo>
                  <a:cubicBezTo>
                    <a:pt x="15565" y="20425"/>
                    <a:pt x="12071" y="21265"/>
                    <a:pt x="8894" y="21385"/>
                  </a:cubicBezTo>
                  <a:cubicBezTo>
                    <a:pt x="5718" y="21505"/>
                    <a:pt x="2859" y="20905"/>
                    <a:pt x="1429" y="20305"/>
                  </a:cubicBezTo>
                  <a:cubicBezTo>
                    <a:pt x="0" y="19705"/>
                    <a:pt x="0" y="19105"/>
                    <a:pt x="0" y="18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6434280" y="364030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6415230" y="268780"/>
              <a:ext cx="31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3600" y="36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6515698" y="262430"/>
              <a:ext cx="6471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3" h="21600" fill="norm" stroke="1" extrusionOk="0">
                  <a:moveTo>
                    <a:pt x="18022" y="0"/>
                  </a:moveTo>
                  <a:cubicBezTo>
                    <a:pt x="14750" y="0"/>
                    <a:pt x="11477" y="0"/>
                    <a:pt x="7877" y="745"/>
                  </a:cubicBezTo>
                  <a:cubicBezTo>
                    <a:pt x="4277" y="1490"/>
                    <a:pt x="350" y="2979"/>
                    <a:pt x="22" y="4966"/>
                  </a:cubicBezTo>
                  <a:cubicBezTo>
                    <a:pt x="-305" y="6952"/>
                    <a:pt x="2968" y="9434"/>
                    <a:pt x="6240" y="10800"/>
                  </a:cubicBezTo>
                  <a:cubicBezTo>
                    <a:pt x="9513" y="12166"/>
                    <a:pt x="12786" y="12414"/>
                    <a:pt x="15731" y="13531"/>
                  </a:cubicBezTo>
                  <a:cubicBezTo>
                    <a:pt x="18677" y="14648"/>
                    <a:pt x="21295" y="16634"/>
                    <a:pt x="19331" y="18124"/>
                  </a:cubicBezTo>
                  <a:cubicBezTo>
                    <a:pt x="17368" y="19614"/>
                    <a:pt x="10822" y="20607"/>
                    <a:pt x="42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7173422" y="71377"/>
              <a:ext cx="365759" cy="326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59" fill="norm" stroke="1" extrusionOk="0">
                  <a:moveTo>
                    <a:pt x="6182" y="36"/>
                  </a:moveTo>
                  <a:cubicBezTo>
                    <a:pt x="5065" y="3221"/>
                    <a:pt x="3948" y="6405"/>
                    <a:pt x="3265" y="9382"/>
                  </a:cubicBezTo>
                  <a:cubicBezTo>
                    <a:pt x="2582" y="12359"/>
                    <a:pt x="2334" y="15128"/>
                    <a:pt x="2210" y="16859"/>
                  </a:cubicBezTo>
                  <a:cubicBezTo>
                    <a:pt x="2085" y="18590"/>
                    <a:pt x="2085" y="19282"/>
                    <a:pt x="2148" y="19974"/>
                  </a:cubicBezTo>
                  <a:cubicBezTo>
                    <a:pt x="2210" y="20667"/>
                    <a:pt x="2334" y="21359"/>
                    <a:pt x="2582" y="21359"/>
                  </a:cubicBezTo>
                  <a:cubicBezTo>
                    <a:pt x="2830" y="21359"/>
                    <a:pt x="3203" y="20667"/>
                    <a:pt x="3203" y="20044"/>
                  </a:cubicBezTo>
                  <a:cubicBezTo>
                    <a:pt x="3203" y="19421"/>
                    <a:pt x="2830" y="18867"/>
                    <a:pt x="2210" y="17897"/>
                  </a:cubicBezTo>
                  <a:cubicBezTo>
                    <a:pt x="1589" y="16928"/>
                    <a:pt x="720" y="15544"/>
                    <a:pt x="285" y="14159"/>
                  </a:cubicBezTo>
                  <a:cubicBezTo>
                    <a:pt x="-149" y="12774"/>
                    <a:pt x="-149" y="11390"/>
                    <a:pt x="720" y="9659"/>
                  </a:cubicBezTo>
                  <a:cubicBezTo>
                    <a:pt x="1589" y="7928"/>
                    <a:pt x="3327" y="5851"/>
                    <a:pt x="4506" y="4328"/>
                  </a:cubicBezTo>
                  <a:cubicBezTo>
                    <a:pt x="5685" y="2805"/>
                    <a:pt x="6306" y="1836"/>
                    <a:pt x="6865" y="1074"/>
                  </a:cubicBezTo>
                  <a:cubicBezTo>
                    <a:pt x="7423" y="313"/>
                    <a:pt x="7920" y="-241"/>
                    <a:pt x="8106" y="105"/>
                  </a:cubicBezTo>
                  <a:cubicBezTo>
                    <a:pt x="8292" y="451"/>
                    <a:pt x="8168" y="1697"/>
                    <a:pt x="7920" y="4259"/>
                  </a:cubicBezTo>
                  <a:cubicBezTo>
                    <a:pt x="7672" y="6821"/>
                    <a:pt x="7299" y="10697"/>
                    <a:pt x="7051" y="13190"/>
                  </a:cubicBezTo>
                  <a:cubicBezTo>
                    <a:pt x="6803" y="15682"/>
                    <a:pt x="6679" y="16790"/>
                    <a:pt x="6492" y="17690"/>
                  </a:cubicBezTo>
                  <a:cubicBezTo>
                    <a:pt x="6306" y="18590"/>
                    <a:pt x="6058" y="19282"/>
                    <a:pt x="5996" y="19282"/>
                  </a:cubicBezTo>
                  <a:cubicBezTo>
                    <a:pt x="5934" y="19282"/>
                    <a:pt x="6058" y="18590"/>
                    <a:pt x="6244" y="17897"/>
                  </a:cubicBezTo>
                  <a:cubicBezTo>
                    <a:pt x="6430" y="17205"/>
                    <a:pt x="6679" y="16513"/>
                    <a:pt x="7113" y="16374"/>
                  </a:cubicBezTo>
                  <a:cubicBezTo>
                    <a:pt x="7548" y="16236"/>
                    <a:pt x="8168" y="16651"/>
                    <a:pt x="8541" y="17205"/>
                  </a:cubicBezTo>
                  <a:cubicBezTo>
                    <a:pt x="8913" y="17759"/>
                    <a:pt x="9037" y="18451"/>
                    <a:pt x="9348" y="19074"/>
                  </a:cubicBezTo>
                  <a:cubicBezTo>
                    <a:pt x="9658" y="19697"/>
                    <a:pt x="10154" y="20251"/>
                    <a:pt x="10713" y="20528"/>
                  </a:cubicBezTo>
                  <a:cubicBezTo>
                    <a:pt x="11272" y="20805"/>
                    <a:pt x="11892" y="20805"/>
                    <a:pt x="12451" y="20528"/>
                  </a:cubicBezTo>
                  <a:cubicBezTo>
                    <a:pt x="13010" y="20251"/>
                    <a:pt x="13506" y="19697"/>
                    <a:pt x="13941" y="19074"/>
                  </a:cubicBezTo>
                  <a:cubicBezTo>
                    <a:pt x="14375" y="18451"/>
                    <a:pt x="14748" y="17759"/>
                    <a:pt x="14996" y="17067"/>
                  </a:cubicBezTo>
                  <a:cubicBezTo>
                    <a:pt x="15244" y="16374"/>
                    <a:pt x="15368" y="15682"/>
                    <a:pt x="15120" y="15336"/>
                  </a:cubicBezTo>
                  <a:cubicBezTo>
                    <a:pt x="14872" y="14990"/>
                    <a:pt x="14251" y="14990"/>
                    <a:pt x="13817" y="15336"/>
                  </a:cubicBezTo>
                  <a:cubicBezTo>
                    <a:pt x="13382" y="15682"/>
                    <a:pt x="13134" y="16374"/>
                    <a:pt x="13010" y="17067"/>
                  </a:cubicBezTo>
                  <a:cubicBezTo>
                    <a:pt x="12885" y="17759"/>
                    <a:pt x="12885" y="18451"/>
                    <a:pt x="13258" y="18936"/>
                  </a:cubicBezTo>
                  <a:cubicBezTo>
                    <a:pt x="13630" y="19421"/>
                    <a:pt x="14375" y="19697"/>
                    <a:pt x="15803" y="19697"/>
                  </a:cubicBezTo>
                  <a:cubicBezTo>
                    <a:pt x="17230" y="19697"/>
                    <a:pt x="19341" y="19421"/>
                    <a:pt x="21451" y="19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8096757" y="158889"/>
              <a:ext cx="83774" cy="216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283" fill="norm" stroke="1" extrusionOk="0">
                  <a:moveTo>
                    <a:pt x="21372" y="3306"/>
                  </a:moveTo>
                  <a:cubicBezTo>
                    <a:pt x="21372" y="2267"/>
                    <a:pt x="21372" y="1229"/>
                    <a:pt x="19212" y="606"/>
                  </a:cubicBezTo>
                  <a:cubicBezTo>
                    <a:pt x="17052" y="-17"/>
                    <a:pt x="12732" y="-225"/>
                    <a:pt x="9222" y="294"/>
                  </a:cubicBezTo>
                  <a:cubicBezTo>
                    <a:pt x="5712" y="813"/>
                    <a:pt x="3012" y="2060"/>
                    <a:pt x="3552" y="4448"/>
                  </a:cubicBezTo>
                  <a:cubicBezTo>
                    <a:pt x="4092" y="6837"/>
                    <a:pt x="7872" y="10367"/>
                    <a:pt x="10572" y="12652"/>
                  </a:cubicBezTo>
                  <a:cubicBezTo>
                    <a:pt x="13272" y="14937"/>
                    <a:pt x="14892" y="15975"/>
                    <a:pt x="15972" y="17013"/>
                  </a:cubicBezTo>
                  <a:cubicBezTo>
                    <a:pt x="17052" y="18052"/>
                    <a:pt x="17592" y="19090"/>
                    <a:pt x="15432" y="19921"/>
                  </a:cubicBezTo>
                  <a:cubicBezTo>
                    <a:pt x="13272" y="20752"/>
                    <a:pt x="8412" y="21375"/>
                    <a:pt x="5172" y="21271"/>
                  </a:cubicBezTo>
                  <a:cubicBezTo>
                    <a:pt x="1932" y="21167"/>
                    <a:pt x="312" y="20337"/>
                    <a:pt x="42" y="18779"/>
                  </a:cubicBezTo>
                  <a:cubicBezTo>
                    <a:pt x="-228" y="17221"/>
                    <a:pt x="852" y="14937"/>
                    <a:pt x="1932" y="126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8193230" y="8160"/>
              <a:ext cx="259709" cy="34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377" fill="norm" stroke="1" extrusionOk="0">
                  <a:moveTo>
                    <a:pt x="0" y="14328"/>
                  </a:moveTo>
                  <a:cubicBezTo>
                    <a:pt x="878" y="14593"/>
                    <a:pt x="1756" y="14858"/>
                    <a:pt x="2985" y="14726"/>
                  </a:cubicBezTo>
                  <a:cubicBezTo>
                    <a:pt x="4215" y="14593"/>
                    <a:pt x="5795" y="14063"/>
                    <a:pt x="6585" y="13401"/>
                  </a:cubicBezTo>
                  <a:cubicBezTo>
                    <a:pt x="7376" y="12738"/>
                    <a:pt x="7376" y="11943"/>
                    <a:pt x="6937" y="11612"/>
                  </a:cubicBezTo>
                  <a:cubicBezTo>
                    <a:pt x="6498" y="11280"/>
                    <a:pt x="5620" y="11413"/>
                    <a:pt x="4654" y="12208"/>
                  </a:cubicBezTo>
                  <a:cubicBezTo>
                    <a:pt x="3688" y="13003"/>
                    <a:pt x="2634" y="14461"/>
                    <a:pt x="2020" y="15521"/>
                  </a:cubicBezTo>
                  <a:cubicBezTo>
                    <a:pt x="1405" y="16581"/>
                    <a:pt x="1229" y="17244"/>
                    <a:pt x="1054" y="17972"/>
                  </a:cubicBezTo>
                  <a:cubicBezTo>
                    <a:pt x="878" y="18701"/>
                    <a:pt x="702" y="19496"/>
                    <a:pt x="1229" y="19960"/>
                  </a:cubicBezTo>
                  <a:cubicBezTo>
                    <a:pt x="1756" y="20424"/>
                    <a:pt x="2985" y="20556"/>
                    <a:pt x="5268" y="19563"/>
                  </a:cubicBezTo>
                  <a:cubicBezTo>
                    <a:pt x="7551" y="18569"/>
                    <a:pt x="10888" y="16448"/>
                    <a:pt x="13610" y="13732"/>
                  </a:cubicBezTo>
                  <a:cubicBezTo>
                    <a:pt x="16332" y="11015"/>
                    <a:pt x="18439" y="7702"/>
                    <a:pt x="19668" y="5516"/>
                  </a:cubicBezTo>
                  <a:cubicBezTo>
                    <a:pt x="20898" y="3329"/>
                    <a:pt x="21249" y="2269"/>
                    <a:pt x="21424" y="1408"/>
                  </a:cubicBezTo>
                  <a:cubicBezTo>
                    <a:pt x="21600" y="547"/>
                    <a:pt x="21600" y="-116"/>
                    <a:pt x="21337" y="17"/>
                  </a:cubicBezTo>
                  <a:cubicBezTo>
                    <a:pt x="21073" y="149"/>
                    <a:pt x="20546" y="1077"/>
                    <a:pt x="19580" y="3992"/>
                  </a:cubicBezTo>
                  <a:cubicBezTo>
                    <a:pt x="18615" y="6907"/>
                    <a:pt x="17210" y="11810"/>
                    <a:pt x="16507" y="14924"/>
                  </a:cubicBezTo>
                  <a:cubicBezTo>
                    <a:pt x="15805" y="18039"/>
                    <a:pt x="15805" y="19364"/>
                    <a:pt x="16156" y="20225"/>
                  </a:cubicBezTo>
                  <a:cubicBezTo>
                    <a:pt x="16507" y="21086"/>
                    <a:pt x="17210" y="21484"/>
                    <a:pt x="18000" y="21351"/>
                  </a:cubicBezTo>
                  <a:cubicBezTo>
                    <a:pt x="18790" y="21219"/>
                    <a:pt x="19668" y="20556"/>
                    <a:pt x="20546" y="19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8396430" y="192580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5600"/>
                    <a:pt x="655" y="9600"/>
                    <a:pt x="1636" y="6600"/>
                  </a:cubicBezTo>
                  <a:cubicBezTo>
                    <a:pt x="2618" y="3600"/>
                    <a:pt x="4255" y="3600"/>
                    <a:pt x="7691" y="3000"/>
                  </a:cubicBezTo>
                  <a:cubicBezTo>
                    <a:pt x="11127" y="2400"/>
                    <a:pt x="16364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8880584" y="0"/>
              <a:ext cx="379447" cy="586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62" fill="norm" stroke="1" extrusionOk="0">
                  <a:moveTo>
                    <a:pt x="7472" y="8205"/>
                  </a:moveTo>
                  <a:cubicBezTo>
                    <a:pt x="6992" y="7973"/>
                    <a:pt x="6512" y="7740"/>
                    <a:pt x="5672" y="7779"/>
                  </a:cubicBezTo>
                  <a:cubicBezTo>
                    <a:pt x="4832" y="7818"/>
                    <a:pt x="3632" y="8127"/>
                    <a:pt x="2612" y="8708"/>
                  </a:cubicBezTo>
                  <a:cubicBezTo>
                    <a:pt x="1592" y="9289"/>
                    <a:pt x="752" y="10140"/>
                    <a:pt x="332" y="10760"/>
                  </a:cubicBezTo>
                  <a:cubicBezTo>
                    <a:pt x="-88" y="11379"/>
                    <a:pt x="-88" y="11766"/>
                    <a:pt x="212" y="12037"/>
                  </a:cubicBezTo>
                  <a:cubicBezTo>
                    <a:pt x="512" y="12308"/>
                    <a:pt x="1112" y="12463"/>
                    <a:pt x="1712" y="12579"/>
                  </a:cubicBezTo>
                  <a:cubicBezTo>
                    <a:pt x="2312" y="12695"/>
                    <a:pt x="2912" y="12773"/>
                    <a:pt x="3572" y="12308"/>
                  </a:cubicBezTo>
                  <a:cubicBezTo>
                    <a:pt x="4232" y="11844"/>
                    <a:pt x="4952" y="10837"/>
                    <a:pt x="5192" y="9831"/>
                  </a:cubicBezTo>
                  <a:cubicBezTo>
                    <a:pt x="5432" y="8824"/>
                    <a:pt x="5192" y="7818"/>
                    <a:pt x="5672" y="6773"/>
                  </a:cubicBezTo>
                  <a:cubicBezTo>
                    <a:pt x="6152" y="5727"/>
                    <a:pt x="7352" y="4644"/>
                    <a:pt x="8852" y="3637"/>
                  </a:cubicBezTo>
                  <a:cubicBezTo>
                    <a:pt x="10352" y="2631"/>
                    <a:pt x="12152" y="1702"/>
                    <a:pt x="13292" y="1121"/>
                  </a:cubicBezTo>
                  <a:cubicBezTo>
                    <a:pt x="14432" y="540"/>
                    <a:pt x="14912" y="308"/>
                    <a:pt x="15512" y="153"/>
                  </a:cubicBezTo>
                  <a:cubicBezTo>
                    <a:pt x="16112" y="-2"/>
                    <a:pt x="16832" y="-79"/>
                    <a:pt x="17132" y="115"/>
                  </a:cubicBezTo>
                  <a:cubicBezTo>
                    <a:pt x="17432" y="308"/>
                    <a:pt x="17312" y="773"/>
                    <a:pt x="16472" y="1973"/>
                  </a:cubicBezTo>
                  <a:cubicBezTo>
                    <a:pt x="15632" y="3173"/>
                    <a:pt x="14072" y="5108"/>
                    <a:pt x="12572" y="7276"/>
                  </a:cubicBezTo>
                  <a:cubicBezTo>
                    <a:pt x="11072" y="9444"/>
                    <a:pt x="9632" y="11844"/>
                    <a:pt x="8612" y="13934"/>
                  </a:cubicBezTo>
                  <a:cubicBezTo>
                    <a:pt x="7592" y="16024"/>
                    <a:pt x="6992" y="17805"/>
                    <a:pt x="6692" y="18889"/>
                  </a:cubicBezTo>
                  <a:cubicBezTo>
                    <a:pt x="6392" y="19973"/>
                    <a:pt x="6392" y="20360"/>
                    <a:pt x="6572" y="20708"/>
                  </a:cubicBezTo>
                  <a:cubicBezTo>
                    <a:pt x="6752" y="21056"/>
                    <a:pt x="7112" y="21366"/>
                    <a:pt x="7592" y="21444"/>
                  </a:cubicBezTo>
                  <a:cubicBezTo>
                    <a:pt x="8072" y="21521"/>
                    <a:pt x="8672" y="21366"/>
                    <a:pt x="9512" y="20631"/>
                  </a:cubicBezTo>
                  <a:cubicBezTo>
                    <a:pt x="10352" y="19895"/>
                    <a:pt x="11432" y="18579"/>
                    <a:pt x="12152" y="17495"/>
                  </a:cubicBezTo>
                  <a:cubicBezTo>
                    <a:pt x="12872" y="16411"/>
                    <a:pt x="13232" y="15560"/>
                    <a:pt x="13412" y="14940"/>
                  </a:cubicBezTo>
                  <a:cubicBezTo>
                    <a:pt x="13592" y="14321"/>
                    <a:pt x="13592" y="13934"/>
                    <a:pt x="13352" y="13586"/>
                  </a:cubicBezTo>
                  <a:cubicBezTo>
                    <a:pt x="13112" y="13237"/>
                    <a:pt x="12632" y="12927"/>
                    <a:pt x="12812" y="12773"/>
                  </a:cubicBezTo>
                  <a:cubicBezTo>
                    <a:pt x="12992" y="12618"/>
                    <a:pt x="13832" y="12618"/>
                    <a:pt x="15392" y="12424"/>
                  </a:cubicBezTo>
                  <a:cubicBezTo>
                    <a:pt x="16952" y="12231"/>
                    <a:pt x="19232" y="11844"/>
                    <a:pt x="21512" y="1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9813670" y="88697"/>
              <a:ext cx="163911" cy="27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288" fill="norm" stroke="1" extrusionOk="0">
                  <a:moveTo>
                    <a:pt x="21173" y="1636"/>
                  </a:moveTo>
                  <a:cubicBezTo>
                    <a:pt x="19806" y="987"/>
                    <a:pt x="18439" y="337"/>
                    <a:pt x="17072" y="94"/>
                  </a:cubicBezTo>
                  <a:cubicBezTo>
                    <a:pt x="15705" y="-150"/>
                    <a:pt x="14338" y="12"/>
                    <a:pt x="11877" y="1393"/>
                  </a:cubicBezTo>
                  <a:cubicBezTo>
                    <a:pt x="9416" y="2773"/>
                    <a:pt x="5862" y="5372"/>
                    <a:pt x="3401" y="8376"/>
                  </a:cubicBezTo>
                  <a:cubicBezTo>
                    <a:pt x="940" y="11381"/>
                    <a:pt x="-427" y="14791"/>
                    <a:pt x="120" y="17065"/>
                  </a:cubicBezTo>
                  <a:cubicBezTo>
                    <a:pt x="667" y="19339"/>
                    <a:pt x="3127" y="20476"/>
                    <a:pt x="5862" y="20963"/>
                  </a:cubicBezTo>
                  <a:cubicBezTo>
                    <a:pt x="8596" y="21450"/>
                    <a:pt x="11603" y="21288"/>
                    <a:pt x="14611" y="211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9956518" y="190654"/>
              <a:ext cx="167113" cy="314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30" fill="norm" stroke="1" extrusionOk="0">
                  <a:moveTo>
                    <a:pt x="14837" y="3992"/>
                  </a:moveTo>
                  <a:cubicBezTo>
                    <a:pt x="14837" y="3277"/>
                    <a:pt x="14837" y="2562"/>
                    <a:pt x="14567" y="1847"/>
                  </a:cubicBezTo>
                  <a:cubicBezTo>
                    <a:pt x="14297" y="1131"/>
                    <a:pt x="13757" y="416"/>
                    <a:pt x="12677" y="130"/>
                  </a:cubicBezTo>
                  <a:cubicBezTo>
                    <a:pt x="11597" y="-156"/>
                    <a:pt x="9977" y="-13"/>
                    <a:pt x="7817" y="988"/>
                  </a:cubicBezTo>
                  <a:cubicBezTo>
                    <a:pt x="5657" y="1990"/>
                    <a:pt x="2957" y="3849"/>
                    <a:pt x="1472" y="5137"/>
                  </a:cubicBezTo>
                  <a:cubicBezTo>
                    <a:pt x="-13" y="6424"/>
                    <a:pt x="-283" y="7139"/>
                    <a:pt x="257" y="7569"/>
                  </a:cubicBezTo>
                  <a:cubicBezTo>
                    <a:pt x="797" y="7998"/>
                    <a:pt x="2147" y="8141"/>
                    <a:pt x="4037" y="7855"/>
                  </a:cubicBezTo>
                  <a:cubicBezTo>
                    <a:pt x="5927" y="7569"/>
                    <a:pt x="8357" y="6853"/>
                    <a:pt x="10112" y="6281"/>
                  </a:cubicBezTo>
                  <a:cubicBezTo>
                    <a:pt x="11867" y="5709"/>
                    <a:pt x="12947" y="5280"/>
                    <a:pt x="12812" y="5780"/>
                  </a:cubicBezTo>
                  <a:cubicBezTo>
                    <a:pt x="12677" y="6281"/>
                    <a:pt x="11327" y="7712"/>
                    <a:pt x="9977" y="10000"/>
                  </a:cubicBezTo>
                  <a:cubicBezTo>
                    <a:pt x="8627" y="12289"/>
                    <a:pt x="7277" y="15436"/>
                    <a:pt x="6332" y="17582"/>
                  </a:cubicBezTo>
                  <a:cubicBezTo>
                    <a:pt x="5387" y="19727"/>
                    <a:pt x="4847" y="20872"/>
                    <a:pt x="4982" y="21158"/>
                  </a:cubicBezTo>
                  <a:cubicBezTo>
                    <a:pt x="5117" y="21444"/>
                    <a:pt x="5927" y="20872"/>
                    <a:pt x="8762" y="19513"/>
                  </a:cubicBezTo>
                  <a:cubicBezTo>
                    <a:pt x="11597" y="18154"/>
                    <a:pt x="16457" y="16008"/>
                    <a:pt x="21317" y="138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10187130" y="262430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10326830" y="205280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10377630" y="90980"/>
              <a:ext cx="70123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5718" y="0"/>
                  </a:moveTo>
                  <a:cubicBezTo>
                    <a:pt x="8894" y="164"/>
                    <a:pt x="12071" y="327"/>
                    <a:pt x="15247" y="1882"/>
                  </a:cubicBezTo>
                  <a:cubicBezTo>
                    <a:pt x="18424" y="3436"/>
                    <a:pt x="21600" y="6382"/>
                    <a:pt x="20965" y="9409"/>
                  </a:cubicBezTo>
                  <a:cubicBezTo>
                    <a:pt x="20329" y="12436"/>
                    <a:pt x="15882" y="15545"/>
                    <a:pt x="11753" y="17591"/>
                  </a:cubicBezTo>
                  <a:cubicBezTo>
                    <a:pt x="7624" y="19636"/>
                    <a:pt x="3812" y="206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10769599" y="169196"/>
              <a:ext cx="147782" cy="143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155" fill="norm" stroke="1" extrusionOk="0">
                  <a:moveTo>
                    <a:pt x="1161" y="10032"/>
                  </a:moveTo>
                  <a:cubicBezTo>
                    <a:pt x="4812" y="8154"/>
                    <a:pt x="8463" y="6276"/>
                    <a:pt x="10592" y="4554"/>
                  </a:cubicBezTo>
                  <a:cubicBezTo>
                    <a:pt x="12722" y="2832"/>
                    <a:pt x="13330" y="1267"/>
                    <a:pt x="12722" y="485"/>
                  </a:cubicBezTo>
                  <a:cubicBezTo>
                    <a:pt x="12113" y="-298"/>
                    <a:pt x="10288" y="-298"/>
                    <a:pt x="8006" y="1737"/>
                  </a:cubicBezTo>
                  <a:cubicBezTo>
                    <a:pt x="5725" y="3772"/>
                    <a:pt x="2986" y="7841"/>
                    <a:pt x="1465" y="10659"/>
                  </a:cubicBezTo>
                  <a:cubicBezTo>
                    <a:pt x="-56" y="13476"/>
                    <a:pt x="-360" y="15041"/>
                    <a:pt x="401" y="16919"/>
                  </a:cubicBezTo>
                  <a:cubicBezTo>
                    <a:pt x="1161" y="18798"/>
                    <a:pt x="2986" y="20989"/>
                    <a:pt x="6333" y="21145"/>
                  </a:cubicBezTo>
                  <a:cubicBezTo>
                    <a:pt x="9679" y="21302"/>
                    <a:pt x="14547" y="19424"/>
                    <a:pt x="17285" y="18015"/>
                  </a:cubicBezTo>
                  <a:cubicBezTo>
                    <a:pt x="20023" y="16606"/>
                    <a:pt x="20632" y="15667"/>
                    <a:pt x="21240" y="14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10974530" y="33830"/>
              <a:ext cx="381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80"/>
                    <a:pt x="7200" y="8960"/>
                    <a:pt x="3600" y="12560"/>
                  </a:cubicBezTo>
                  <a:cubicBezTo>
                    <a:pt x="0" y="16160"/>
                    <a:pt x="0" y="188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11024398" y="188247"/>
              <a:ext cx="69603" cy="124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3" h="21257" fill="norm" stroke="1" extrusionOk="0">
                  <a:moveTo>
                    <a:pt x="3974" y="9377"/>
                  </a:moveTo>
                  <a:cubicBezTo>
                    <a:pt x="7060" y="9377"/>
                    <a:pt x="10146" y="9377"/>
                    <a:pt x="12923" y="8837"/>
                  </a:cubicBezTo>
                  <a:cubicBezTo>
                    <a:pt x="15700" y="8297"/>
                    <a:pt x="18168" y="7217"/>
                    <a:pt x="19403" y="5597"/>
                  </a:cubicBezTo>
                  <a:cubicBezTo>
                    <a:pt x="20637" y="3977"/>
                    <a:pt x="20637" y="1817"/>
                    <a:pt x="19094" y="737"/>
                  </a:cubicBezTo>
                  <a:cubicBezTo>
                    <a:pt x="17551" y="-343"/>
                    <a:pt x="14466" y="-343"/>
                    <a:pt x="11071" y="1457"/>
                  </a:cubicBezTo>
                  <a:cubicBezTo>
                    <a:pt x="7677" y="3257"/>
                    <a:pt x="3974" y="6857"/>
                    <a:pt x="1814" y="10097"/>
                  </a:cubicBezTo>
                  <a:cubicBezTo>
                    <a:pt x="-346" y="13337"/>
                    <a:pt x="-963" y="16217"/>
                    <a:pt x="2123" y="18017"/>
                  </a:cubicBezTo>
                  <a:cubicBezTo>
                    <a:pt x="5208" y="19817"/>
                    <a:pt x="11997" y="20537"/>
                    <a:pt x="18786" y="21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11117140" y="170117"/>
              <a:ext cx="422541" cy="14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028" fill="norm" stroke="1" extrusionOk="0">
                  <a:moveTo>
                    <a:pt x="1471" y="8829"/>
                  </a:moveTo>
                  <a:cubicBezTo>
                    <a:pt x="1039" y="11915"/>
                    <a:pt x="607" y="15001"/>
                    <a:pt x="337" y="17315"/>
                  </a:cubicBezTo>
                  <a:cubicBezTo>
                    <a:pt x="67" y="19629"/>
                    <a:pt x="-41" y="21172"/>
                    <a:pt x="13" y="21018"/>
                  </a:cubicBezTo>
                  <a:cubicBezTo>
                    <a:pt x="67" y="20863"/>
                    <a:pt x="283" y="19012"/>
                    <a:pt x="715" y="16389"/>
                  </a:cubicBezTo>
                  <a:cubicBezTo>
                    <a:pt x="1147" y="13766"/>
                    <a:pt x="1795" y="10372"/>
                    <a:pt x="2281" y="8058"/>
                  </a:cubicBezTo>
                  <a:cubicBezTo>
                    <a:pt x="2767" y="5743"/>
                    <a:pt x="3091" y="4509"/>
                    <a:pt x="3307" y="4663"/>
                  </a:cubicBezTo>
                  <a:cubicBezTo>
                    <a:pt x="3523" y="4818"/>
                    <a:pt x="3631" y="6361"/>
                    <a:pt x="3685" y="7903"/>
                  </a:cubicBezTo>
                  <a:cubicBezTo>
                    <a:pt x="3739" y="9446"/>
                    <a:pt x="3739" y="10989"/>
                    <a:pt x="4009" y="10526"/>
                  </a:cubicBezTo>
                  <a:cubicBezTo>
                    <a:pt x="4279" y="10063"/>
                    <a:pt x="4819" y="7595"/>
                    <a:pt x="5359" y="5898"/>
                  </a:cubicBezTo>
                  <a:cubicBezTo>
                    <a:pt x="5899" y="4201"/>
                    <a:pt x="6439" y="3275"/>
                    <a:pt x="6709" y="3738"/>
                  </a:cubicBezTo>
                  <a:cubicBezTo>
                    <a:pt x="6979" y="4201"/>
                    <a:pt x="6979" y="6052"/>
                    <a:pt x="6979" y="7749"/>
                  </a:cubicBezTo>
                  <a:cubicBezTo>
                    <a:pt x="6979" y="9446"/>
                    <a:pt x="6979" y="10989"/>
                    <a:pt x="7033" y="12532"/>
                  </a:cubicBezTo>
                  <a:cubicBezTo>
                    <a:pt x="7087" y="14075"/>
                    <a:pt x="7195" y="15618"/>
                    <a:pt x="7519" y="16235"/>
                  </a:cubicBezTo>
                  <a:cubicBezTo>
                    <a:pt x="7843" y="16852"/>
                    <a:pt x="8383" y="16543"/>
                    <a:pt x="9517" y="14538"/>
                  </a:cubicBezTo>
                  <a:cubicBezTo>
                    <a:pt x="10651" y="12532"/>
                    <a:pt x="12379" y="8829"/>
                    <a:pt x="13351" y="5898"/>
                  </a:cubicBezTo>
                  <a:cubicBezTo>
                    <a:pt x="14323" y="2966"/>
                    <a:pt x="14539" y="806"/>
                    <a:pt x="14215" y="189"/>
                  </a:cubicBezTo>
                  <a:cubicBezTo>
                    <a:pt x="13891" y="-428"/>
                    <a:pt x="13027" y="498"/>
                    <a:pt x="12325" y="2503"/>
                  </a:cubicBezTo>
                  <a:cubicBezTo>
                    <a:pt x="11623" y="4509"/>
                    <a:pt x="11083" y="7595"/>
                    <a:pt x="10813" y="9909"/>
                  </a:cubicBezTo>
                  <a:cubicBezTo>
                    <a:pt x="10543" y="12223"/>
                    <a:pt x="10543" y="13766"/>
                    <a:pt x="10543" y="15309"/>
                  </a:cubicBezTo>
                  <a:cubicBezTo>
                    <a:pt x="10543" y="16852"/>
                    <a:pt x="10543" y="18395"/>
                    <a:pt x="10975" y="19321"/>
                  </a:cubicBezTo>
                  <a:cubicBezTo>
                    <a:pt x="11407" y="20246"/>
                    <a:pt x="12271" y="20555"/>
                    <a:pt x="12973" y="20246"/>
                  </a:cubicBezTo>
                  <a:cubicBezTo>
                    <a:pt x="13675" y="19938"/>
                    <a:pt x="14215" y="19012"/>
                    <a:pt x="14863" y="17623"/>
                  </a:cubicBezTo>
                  <a:cubicBezTo>
                    <a:pt x="15511" y="16235"/>
                    <a:pt x="16267" y="14383"/>
                    <a:pt x="16537" y="14229"/>
                  </a:cubicBezTo>
                  <a:cubicBezTo>
                    <a:pt x="16807" y="14075"/>
                    <a:pt x="16591" y="15618"/>
                    <a:pt x="16645" y="15618"/>
                  </a:cubicBezTo>
                  <a:cubicBezTo>
                    <a:pt x="16699" y="15618"/>
                    <a:pt x="17023" y="14075"/>
                    <a:pt x="17455" y="11915"/>
                  </a:cubicBezTo>
                  <a:cubicBezTo>
                    <a:pt x="17887" y="9755"/>
                    <a:pt x="18427" y="6978"/>
                    <a:pt x="18967" y="5126"/>
                  </a:cubicBezTo>
                  <a:cubicBezTo>
                    <a:pt x="19507" y="3275"/>
                    <a:pt x="20047" y="2349"/>
                    <a:pt x="20317" y="2812"/>
                  </a:cubicBezTo>
                  <a:cubicBezTo>
                    <a:pt x="20587" y="3275"/>
                    <a:pt x="20587" y="5126"/>
                    <a:pt x="20587" y="6978"/>
                  </a:cubicBezTo>
                  <a:cubicBezTo>
                    <a:pt x="20587" y="8829"/>
                    <a:pt x="20587" y="10681"/>
                    <a:pt x="20587" y="12841"/>
                  </a:cubicBezTo>
                  <a:cubicBezTo>
                    <a:pt x="20587" y="15001"/>
                    <a:pt x="20587" y="17469"/>
                    <a:pt x="20749" y="18086"/>
                  </a:cubicBezTo>
                  <a:cubicBezTo>
                    <a:pt x="20911" y="18703"/>
                    <a:pt x="21235" y="17469"/>
                    <a:pt x="21559" y="16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11594370" y="14780"/>
              <a:ext cx="97711" cy="348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45" fill="norm" stroke="1" extrusionOk="0">
                  <a:moveTo>
                    <a:pt x="21215" y="0"/>
                  </a:moveTo>
                  <a:cubicBezTo>
                    <a:pt x="17538" y="1952"/>
                    <a:pt x="13862" y="3904"/>
                    <a:pt x="10415" y="6311"/>
                  </a:cubicBezTo>
                  <a:cubicBezTo>
                    <a:pt x="6968" y="8718"/>
                    <a:pt x="3751" y="11581"/>
                    <a:pt x="1913" y="13337"/>
                  </a:cubicBezTo>
                  <a:cubicBezTo>
                    <a:pt x="75" y="15094"/>
                    <a:pt x="-385" y="15745"/>
                    <a:pt x="304" y="16265"/>
                  </a:cubicBezTo>
                  <a:cubicBezTo>
                    <a:pt x="994" y="16786"/>
                    <a:pt x="2832" y="17176"/>
                    <a:pt x="4670" y="17176"/>
                  </a:cubicBezTo>
                  <a:cubicBezTo>
                    <a:pt x="6509" y="17176"/>
                    <a:pt x="8347" y="16786"/>
                    <a:pt x="10185" y="16330"/>
                  </a:cubicBezTo>
                  <a:cubicBezTo>
                    <a:pt x="12024" y="15875"/>
                    <a:pt x="13862" y="15354"/>
                    <a:pt x="15700" y="14573"/>
                  </a:cubicBezTo>
                  <a:cubicBezTo>
                    <a:pt x="17538" y="13793"/>
                    <a:pt x="19377" y="12752"/>
                    <a:pt x="19147" y="12492"/>
                  </a:cubicBezTo>
                  <a:cubicBezTo>
                    <a:pt x="18917" y="12231"/>
                    <a:pt x="16619" y="12752"/>
                    <a:pt x="15470" y="13728"/>
                  </a:cubicBezTo>
                  <a:cubicBezTo>
                    <a:pt x="14321" y="14704"/>
                    <a:pt x="14321" y="16135"/>
                    <a:pt x="14781" y="17176"/>
                  </a:cubicBezTo>
                  <a:cubicBezTo>
                    <a:pt x="15241" y="18217"/>
                    <a:pt x="16160" y="18867"/>
                    <a:pt x="16619" y="19583"/>
                  </a:cubicBezTo>
                  <a:cubicBezTo>
                    <a:pt x="17079" y="20299"/>
                    <a:pt x="17079" y="21080"/>
                    <a:pt x="15930" y="21340"/>
                  </a:cubicBezTo>
                  <a:cubicBezTo>
                    <a:pt x="14781" y="21600"/>
                    <a:pt x="12483" y="21340"/>
                    <a:pt x="10645" y="20949"/>
                  </a:cubicBezTo>
                  <a:cubicBezTo>
                    <a:pt x="8806" y="20559"/>
                    <a:pt x="7428" y="20039"/>
                    <a:pt x="6049" y="19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11552380" y="116380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9800"/>
                    <a:pt x="9600" y="18000"/>
                    <a:pt x="13200" y="14400"/>
                  </a:cubicBezTo>
                  <a:cubicBezTo>
                    <a:pt x="16800" y="10800"/>
                    <a:pt x="19200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2111376" y="1186519"/>
              <a:ext cx="404955" cy="60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59" fill="norm" stroke="1" extrusionOk="0">
                  <a:moveTo>
                    <a:pt x="4648" y="7257"/>
                  </a:moveTo>
                  <a:cubicBezTo>
                    <a:pt x="4198" y="6959"/>
                    <a:pt x="3748" y="6661"/>
                    <a:pt x="3242" y="6698"/>
                  </a:cubicBezTo>
                  <a:cubicBezTo>
                    <a:pt x="2736" y="6735"/>
                    <a:pt x="2173" y="7108"/>
                    <a:pt x="1611" y="8151"/>
                  </a:cubicBezTo>
                  <a:cubicBezTo>
                    <a:pt x="1048" y="9193"/>
                    <a:pt x="486" y="10906"/>
                    <a:pt x="204" y="11949"/>
                  </a:cubicBezTo>
                  <a:cubicBezTo>
                    <a:pt x="-77" y="12992"/>
                    <a:pt x="-77" y="13364"/>
                    <a:pt x="261" y="13625"/>
                  </a:cubicBezTo>
                  <a:cubicBezTo>
                    <a:pt x="598" y="13886"/>
                    <a:pt x="1273" y="14035"/>
                    <a:pt x="2061" y="13811"/>
                  </a:cubicBezTo>
                  <a:cubicBezTo>
                    <a:pt x="2848" y="13588"/>
                    <a:pt x="3748" y="12992"/>
                    <a:pt x="4254" y="11912"/>
                  </a:cubicBezTo>
                  <a:cubicBezTo>
                    <a:pt x="4761" y="10832"/>
                    <a:pt x="4873" y="9268"/>
                    <a:pt x="5211" y="8113"/>
                  </a:cubicBezTo>
                  <a:cubicBezTo>
                    <a:pt x="5548" y="6959"/>
                    <a:pt x="6111" y="6214"/>
                    <a:pt x="7348" y="5134"/>
                  </a:cubicBezTo>
                  <a:cubicBezTo>
                    <a:pt x="8586" y="4054"/>
                    <a:pt x="10498" y="2639"/>
                    <a:pt x="11623" y="1782"/>
                  </a:cubicBezTo>
                  <a:cubicBezTo>
                    <a:pt x="12748" y="926"/>
                    <a:pt x="13085" y="628"/>
                    <a:pt x="13479" y="367"/>
                  </a:cubicBezTo>
                  <a:cubicBezTo>
                    <a:pt x="13873" y="106"/>
                    <a:pt x="14323" y="-117"/>
                    <a:pt x="14379" y="69"/>
                  </a:cubicBezTo>
                  <a:cubicBezTo>
                    <a:pt x="14435" y="255"/>
                    <a:pt x="14098" y="851"/>
                    <a:pt x="13479" y="2490"/>
                  </a:cubicBezTo>
                  <a:cubicBezTo>
                    <a:pt x="12861" y="4129"/>
                    <a:pt x="11961" y="6810"/>
                    <a:pt x="11398" y="9454"/>
                  </a:cubicBezTo>
                  <a:cubicBezTo>
                    <a:pt x="10836" y="12098"/>
                    <a:pt x="10611" y="14705"/>
                    <a:pt x="10498" y="16493"/>
                  </a:cubicBezTo>
                  <a:cubicBezTo>
                    <a:pt x="10385" y="18280"/>
                    <a:pt x="10385" y="19249"/>
                    <a:pt x="10442" y="19919"/>
                  </a:cubicBezTo>
                  <a:cubicBezTo>
                    <a:pt x="10498" y="20589"/>
                    <a:pt x="10611" y="20962"/>
                    <a:pt x="10948" y="21185"/>
                  </a:cubicBezTo>
                  <a:cubicBezTo>
                    <a:pt x="11286" y="21409"/>
                    <a:pt x="11848" y="21483"/>
                    <a:pt x="12692" y="20999"/>
                  </a:cubicBezTo>
                  <a:cubicBezTo>
                    <a:pt x="13536" y="20515"/>
                    <a:pt x="14661" y="19472"/>
                    <a:pt x="15336" y="18317"/>
                  </a:cubicBezTo>
                  <a:cubicBezTo>
                    <a:pt x="16011" y="17163"/>
                    <a:pt x="16236" y="15897"/>
                    <a:pt x="16011" y="15040"/>
                  </a:cubicBezTo>
                  <a:cubicBezTo>
                    <a:pt x="15785" y="14184"/>
                    <a:pt x="15110" y="13737"/>
                    <a:pt x="15223" y="13364"/>
                  </a:cubicBezTo>
                  <a:cubicBezTo>
                    <a:pt x="15336" y="12992"/>
                    <a:pt x="16236" y="12694"/>
                    <a:pt x="17417" y="12322"/>
                  </a:cubicBezTo>
                  <a:cubicBezTo>
                    <a:pt x="18598" y="11949"/>
                    <a:pt x="20061" y="11502"/>
                    <a:pt x="21523" y="11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2903680" y="1169277"/>
              <a:ext cx="151408" cy="40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99" fill="norm" stroke="1" extrusionOk="0">
                  <a:moveTo>
                    <a:pt x="2663" y="9224"/>
                  </a:moveTo>
                  <a:cubicBezTo>
                    <a:pt x="2367" y="12278"/>
                    <a:pt x="2071" y="15331"/>
                    <a:pt x="1923" y="17197"/>
                  </a:cubicBezTo>
                  <a:cubicBezTo>
                    <a:pt x="1775" y="19063"/>
                    <a:pt x="1775" y="19742"/>
                    <a:pt x="1923" y="20364"/>
                  </a:cubicBezTo>
                  <a:cubicBezTo>
                    <a:pt x="2071" y="20986"/>
                    <a:pt x="2367" y="21551"/>
                    <a:pt x="2663" y="21494"/>
                  </a:cubicBezTo>
                  <a:cubicBezTo>
                    <a:pt x="2959" y="21438"/>
                    <a:pt x="3255" y="20759"/>
                    <a:pt x="3551" y="18441"/>
                  </a:cubicBezTo>
                  <a:cubicBezTo>
                    <a:pt x="3847" y="16123"/>
                    <a:pt x="4142" y="12165"/>
                    <a:pt x="4882" y="8885"/>
                  </a:cubicBezTo>
                  <a:cubicBezTo>
                    <a:pt x="5622" y="5605"/>
                    <a:pt x="6805" y="3004"/>
                    <a:pt x="8137" y="1591"/>
                  </a:cubicBezTo>
                  <a:cubicBezTo>
                    <a:pt x="9468" y="177"/>
                    <a:pt x="10948" y="-49"/>
                    <a:pt x="12279" y="8"/>
                  </a:cubicBezTo>
                  <a:cubicBezTo>
                    <a:pt x="13611" y="64"/>
                    <a:pt x="14795" y="403"/>
                    <a:pt x="16422" y="1930"/>
                  </a:cubicBezTo>
                  <a:cubicBezTo>
                    <a:pt x="18049" y="3457"/>
                    <a:pt x="20121" y="6171"/>
                    <a:pt x="20860" y="8828"/>
                  </a:cubicBezTo>
                  <a:cubicBezTo>
                    <a:pt x="21600" y="11486"/>
                    <a:pt x="21008" y="14087"/>
                    <a:pt x="18937" y="16066"/>
                  </a:cubicBezTo>
                  <a:cubicBezTo>
                    <a:pt x="16866" y="18045"/>
                    <a:pt x="13315" y="19402"/>
                    <a:pt x="10356" y="20081"/>
                  </a:cubicBezTo>
                  <a:cubicBezTo>
                    <a:pt x="7397" y="20759"/>
                    <a:pt x="5030" y="20759"/>
                    <a:pt x="3403" y="20533"/>
                  </a:cubicBezTo>
                  <a:cubicBezTo>
                    <a:pt x="1775" y="20307"/>
                    <a:pt x="888" y="19855"/>
                    <a:pt x="0" y="19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3731152" y="1189154"/>
              <a:ext cx="563179" cy="352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63" fill="norm" stroke="1" extrusionOk="0">
                  <a:moveTo>
                    <a:pt x="2826" y="8075"/>
                  </a:moveTo>
                  <a:cubicBezTo>
                    <a:pt x="2826" y="7436"/>
                    <a:pt x="2826" y="6797"/>
                    <a:pt x="2625" y="6349"/>
                  </a:cubicBezTo>
                  <a:cubicBezTo>
                    <a:pt x="2423" y="5902"/>
                    <a:pt x="2020" y="5646"/>
                    <a:pt x="1577" y="5646"/>
                  </a:cubicBezTo>
                  <a:cubicBezTo>
                    <a:pt x="1134" y="5646"/>
                    <a:pt x="650" y="5902"/>
                    <a:pt x="328" y="6988"/>
                  </a:cubicBezTo>
                  <a:cubicBezTo>
                    <a:pt x="5" y="8075"/>
                    <a:pt x="-156" y="9992"/>
                    <a:pt x="207" y="11589"/>
                  </a:cubicBezTo>
                  <a:cubicBezTo>
                    <a:pt x="569" y="13187"/>
                    <a:pt x="1456" y="14465"/>
                    <a:pt x="2101" y="15488"/>
                  </a:cubicBezTo>
                  <a:cubicBezTo>
                    <a:pt x="2745" y="16510"/>
                    <a:pt x="3148" y="17277"/>
                    <a:pt x="3390" y="17980"/>
                  </a:cubicBezTo>
                  <a:cubicBezTo>
                    <a:pt x="3632" y="18683"/>
                    <a:pt x="3713" y="19322"/>
                    <a:pt x="3390" y="19897"/>
                  </a:cubicBezTo>
                  <a:cubicBezTo>
                    <a:pt x="3068" y="20472"/>
                    <a:pt x="2343" y="20984"/>
                    <a:pt x="1778" y="21175"/>
                  </a:cubicBezTo>
                  <a:cubicBezTo>
                    <a:pt x="1214" y="21367"/>
                    <a:pt x="811" y="21239"/>
                    <a:pt x="690" y="20856"/>
                  </a:cubicBezTo>
                  <a:cubicBezTo>
                    <a:pt x="569" y="20472"/>
                    <a:pt x="731" y="19833"/>
                    <a:pt x="1577" y="18619"/>
                  </a:cubicBezTo>
                  <a:cubicBezTo>
                    <a:pt x="2423" y="17405"/>
                    <a:pt x="3954" y="15616"/>
                    <a:pt x="4841" y="14465"/>
                  </a:cubicBezTo>
                  <a:cubicBezTo>
                    <a:pt x="5728" y="13315"/>
                    <a:pt x="5969" y="12804"/>
                    <a:pt x="6211" y="12229"/>
                  </a:cubicBezTo>
                  <a:cubicBezTo>
                    <a:pt x="6453" y="11653"/>
                    <a:pt x="6695" y="11014"/>
                    <a:pt x="6735" y="11078"/>
                  </a:cubicBezTo>
                  <a:cubicBezTo>
                    <a:pt x="6775" y="11142"/>
                    <a:pt x="6614" y="11909"/>
                    <a:pt x="6453" y="13059"/>
                  </a:cubicBezTo>
                  <a:cubicBezTo>
                    <a:pt x="6292" y="14210"/>
                    <a:pt x="6131" y="15743"/>
                    <a:pt x="6090" y="16894"/>
                  </a:cubicBezTo>
                  <a:cubicBezTo>
                    <a:pt x="6050" y="18044"/>
                    <a:pt x="6131" y="18811"/>
                    <a:pt x="6372" y="19066"/>
                  </a:cubicBezTo>
                  <a:cubicBezTo>
                    <a:pt x="6614" y="19322"/>
                    <a:pt x="7017" y="19066"/>
                    <a:pt x="7501" y="18363"/>
                  </a:cubicBezTo>
                  <a:cubicBezTo>
                    <a:pt x="7984" y="17660"/>
                    <a:pt x="8548" y="16510"/>
                    <a:pt x="8911" y="15616"/>
                  </a:cubicBezTo>
                  <a:cubicBezTo>
                    <a:pt x="9274" y="14721"/>
                    <a:pt x="9435" y="14082"/>
                    <a:pt x="9475" y="14146"/>
                  </a:cubicBezTo>
                  <a:cubicBezTo>
                    <a:pt x="9516" y="14210"/>
                    <a:pt x="9435" y="14976"/>
                    <a:pt x="9354" y="15743"/>
                  </a:cubicBezTo>
                  <a:cubicBezTo>
                    <a:pt x="9274" y="16510"/>
                    <a:pt x="9193" y="17277"/>
                    <a:pt x="9193" y="17980"/>
                  </a:cubicBezTo>
                  <a:cubicBezTo>
                    <a:pt x="9193" y="18683"/>
                    <a:pt x="9274" y="19322"/>
                    <a:pt x="9516" y="19450"/>
                  </a:cubicBezTo>
                  <a:cubicBezTo>
                    <a:pt x="9757" y="19578"/>
                    <a:pt x="10160" y="19194"/>
                    <a:pt x="10765" y="17852"/>
                  </a:cubicBezTo>
                  <a:cubicBezTo>
                    <a:pt x="11369" y="16510"/>
                    <a:pt x="12175" y="14210"/>
                    <a:pt x="12659" y="12740"/>
                  </a:cubicBezTo>
                  <a:cubicBezTo>
                    <a:pt x="13143" y="11270"/>
                    <a:pt x="13304" y="10631"/>
                    <a:pt x="13545" y="10120"/>
                  </a:cubicBezTo>
                  <a:cubicBezTo>
                    <a:pt x="13787" y="9608"/>
                    <a:pt x="14110" y="9225"/>
                    <a:pt x="14029" y="9545"/>
                  </a:cubicBezTo>
                  <a:cubicBezTo>
                    <a:pt x="13948" y="9864"/>
                    <a:pt x="13465" y="10887"/>
                    <a:pt x="13102" y="12037"/>
                  </a:cubicBezTo>
                  <a:cubicBezTo>
                    <a:pt x="12740" y="13187"/>
                    <a:pt x="12498" y="14465"/>
                    <a:pt x="12377" y="15424"/>
                  </a:cubicBezTo>
                  <a:cubicBezTo>
                    <a:pt x="12256" y="16382"/>
                    <a:pt x="12256" y="17021"/>
                    <a:pt x="12417" y="17533"/>
                  </a:cubicBezTo>
                  <a:cubicBezTo>
                    <a:pt x="12578" y="18044"/>
                    <a:pt x="12901" y="18427"/>
                    <a:pt x="13344" y="18363"/>
                  </a:cubicBezTo>
                  <a:cubicBezTo>
                    <a:pt x="13787" y="18300"/>
                    <a:pt x="14351" y="17788"/>
                    <a:pt x="15238" y="15935"/>
                  </a:cubicBezTo>
                  <a:cubicBezTo>
                    <a:pt x="16125" y="14082"/>
                    <a:pt x="17334" y="10887"/>
                    <a:pt x="18099" y="8458"/>
                  </a:cubicBezTo>
                  <a:cubicBezTo>
                    <a:pt x="18865" y="6030"/>
                    <a:pt x="19187" y="4368"/>
                    <a:pt x="19429" y="2962"/>
                  </a:cubicBezTo>
                  <a:cubicBezTo>
                    <a:pt x="19671" y="1556"/>
                    <a:pt x="19832" y="406"/>
                    <a:pt x="19792" y="87"/>
                  </a:cubicBezTo>
                  <a:cubicBezTo>
                    <a:pt x="19751" y="-233"/>
                    <a:pt x="19510" y="278"/>
                    <a:pt x="19107" y="2515"/>
                  </a:cubicBezTo>
                  <a:cubicBezTo>
                    <a:pt x="18704" y="4752"/>
                    <a:pt x="18140" y="8714"/>
                    <a:pt x="17777" y="11206"/>
                  </a:cubicBezTo>
                  <a:cubicBezTo>
                    <a:pt x="17414" y="13698"/>
                    <a:pt x="17253" y="14721"/>
                    <a:pt x="17172" y="15616"/>
                  </a:cubicBezTo>
                  <a:cubicBezTo>
                    <a:pt x="17092" y="16510"/>
                    <a:pt x="17092" y="17277"/>
                    <a:pt x="17172" y="17341"/>
                  </a:cubicBezTo>
                  <a:cubicBezTo>
                    <a:pt x="17253" y="17405"/>
                    <a:pt x="17414" y="16766"/>
                    <a:pt x="17616" y="16127"/>
                  </a:cubicBezTo>
                  <a:cubicBezTo>
                    <a:pt x="17817" y="15488"/>
                    <a:pt x="18059" y="14849"/>
                    <a:pt x="18301" y="14210"/>
                  </a:cubicBezTo>
                  <a:cubicBezTo>
                    <a:pt x="18543" y="13571"/>
                    <a:pt x="18784" y="12931"/>
                    <a:pt x="19107" y="12676"/>
                  </a:cubicBezTo>
                  <a:cubicBezTo>
                    <a:pt x="19429" y="12420"/>
                    <a:pt x="19832" y="12548"/>
                    <a:pt x="20195" y="13634"/>
                  </a:cubicBezTo>
                  <a:cubicBezTo>
                    <a:pt x="20557" y="14721"/>
                    <a:pt x="20880" y="16766"/>
                    <a:pt x="21081" y="17980"/>
                  </a:cubicBezTo>
                  <a:cubicBezTo>
                    <a:pt x="21283" y="19194"/>
                    <a:pt x="21363" y="19578"/>
                    <a:pt x="21444" y="199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4687324" y="1081040"/>
              <a:ext cx="540457" cy="411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20" fill="norm" stroke="1" extrusionOk="0">
                  <a:moveTo>
                    <a:pt x="5071" y="2002"/>
                  </a:moveTo>
                  <a:cubicBezTo>
                    <a:pt x="4567" y="3866"/>
                    <a:pt x="4062" y="5730"/>
                    <a:pt x="3684" y="8306"/>
                  </a:cubicBezTo>
                  <a:cubicBezTo>
                    <a:pt x="3306" y="10883"/>
                    <a:pt x="3054" y="14172"/>
                    <a:pt x="2970" y="16365"/>
                  </a:cubicBezTo>
                  <a:cubicBezTo>
                    <a:pt x="2886" y="18558"/>
                    <a:pt x="2970" y="19655"/>
                    <a:pt x="3180" y="20367"/>
                  </a:cubicBezTo>
                  <a:cubicBezTo>
                    <a:pt x="3390" y="21080"/>
                    <a:pt x="3726" y="21409"/>
                    <a:pt x="3936" y="21299"/>
                  </a:cubicBezTo>
                  <a:cubicBezTo>
                    <a:pt x="4146" y="21190"/>
                    <a:pt x="4230" y="20641"/>
                    <a:pt x="4272" y="19984"/>
                  </a:cubicBezTo>
                  <a:cubicBezTo>
                    <a:pt x="4314" y="19326"/>
                    <a:pt x="4314" y="18558"/>
                    <a:pt x="3894" y="17846"/>
                  </a:cubicBezTo>
                  <a:cubicBezTo>
                    <a:pt x="3474" y="17133"/>
                    <a:pt x="2634" y="16475"/>
                    <a:pt x="1877" y="16146"/>
                  </a:cubicBezTo>
                  <a:cubicBezTo>
                    <a:pt x="1121" y="15817"/>
                    <a:pt x="448" y="15817"/>
                    <a:pt x="154" y="15543"/>
                  </a:cubicBezTo>
                  <a:cubicBezTo>
                    <a:pt x="-140" y="15269"/>
                    <a:pt x="-56" y="14721"/>
                    <a:pt x="785" y="13186"/>
                  </a:cubicBezTo>
                  <a:cubicBezTo>
                    <a:pt x="1625" y="11651"/>
                    <a:pt x="3222" y="9129"/>
                    <a:pt x="4356" y="7484"/>
                  </a:cubicBezTo>
                  <a:cubicBezTo>
                    <a:pt x="5491" y="5839"/>
                    <a:pt x="6164" y="5072"/>
                    <a:pt x="6710" y="4688"/>
                  </a:cubicBezTo>
                  <a:cubicBezTo>
                    <a:pt x="7256" y="4304"/>
                    <a:pt x="7676" y="4304"/>
                    <a:pt x="7886" y="4579"/>
                  </a:cubicBezTo>
                  <a:cubicBezTo>
                    <a:pt x="8097" y="4853"/>
                    <a:pt x="8097" y="5401"/>
                    <a:pt x="7971" y="7429"/>
                  </a:cubicBezTo>
                  <a:cubicBezTo>
                    <a:pt x="7844" y="9458"/>
                    <a:pt x="7592" y="12966"/>
                    <a:pt x="7382" y="14995"/>
                  </a:cubicBezTo>
                  <a:cubicBezTo>
                    <a:pt x="7172" y="17023"/>
                    <a:pt x="7004" y="17571"/>
                    <a:pt x="6878" y="18174"/>
                  </a:cubicBezTo>
                  <a:cubicBezTo>
                    <a:pt x="6752" y="18778"/>
                    <a:pt x="6668" y="19435"/>
                    <a:pt x="6584" y="19490"/>
                  </a:cubicBezTo>
                  <a:cubicBezTo>
                    <a:pt x="6500" y="19545"/>
                    <a:pt x="6416" y="18997"/>
                    <a:pt x="6458" y="18449"/>
                  </a:cubicBezTo>
                  <a:cubicBezTo>
                    <a:pt x="6500" y="17900"/>
                    <a:pt x="6668" y="17352"/>
                    <a:pt x="6878" y="16749"/>
                  </a:cubicBezTo>
                  <a:cubicBezTo>
                    <a:pt x="7088" y="16146"/>
                    <a:pt x="7340" y="15488"/>
                    <a:pt x="7676" y="15269"/>
                  </a:cubicBezTo>
                  <a:cubicBezTo>
                    <a:pt x="8013" y="15050"/>
                    <a:pt x="8433" y="15269"/>
                    <a:pt x="8727" y="15653"/>
                  </a:cubicBezTo>
                  <a:cubicBezTo>
                    <a:pt x="9021" y="16036"/>
                    <a:pt x="9189" y="16585"/>
                    <a:pt x="9441" y="17023"/>
                  </a:cubicBezTo>
                  <a:cubicBezTo>
                    <a:pt x="9693" y="17462"/>
                    <a:pt x="10030" y="17791"/>
                    <a:pt x="10408" y="18010"/>
                  </a:cubicBezTo>
                  <a:cubicBezTo>
                    <a:pt x="10786" y="18229"/>
                    <a:pt x="11206" y="18339"/>
                    <a:pt x="11795" y="18120"/>
                  </a:cubicBezTo>
                  <a:cubicBezTo>
                    <a:pt x="12383" y="17900"/>
                    <a:pt x="13139" y="17352"/>
                    <a:pt x="13602" y="16804"/>
                  </a:cubicBezTo>
                  <a:cubicBezTo>
                    <a:pt x="14064" y="16256"/>
                    <a:pt x="14232" y="15707"/>
                    <a:pt x="14316" y="15159"/>
                  </a:cubicBezTo>
                  <a:cubicBezTo>
                    <a:pt x="14400" y="14611"/>
                    <a:pt x="14400" y="14063"/>
                    <a:pt x="14190" y="13898"/>
                  </a:cubicBezTo>
                  <a:cubicBezTo>
                    <a:pt x="13980" y="13734"/>
                    <a:pt x="13560" y="13953"/>
                    <a:pt x="13223" y="14282"/>
                  </a:cubicBezTo>
                  <a:cubicBezTo>
                    <a:pt x="12887" y="14611"/>
                    <a:pt x="12635" y="15050"/>
                    <a:pt x="12383" y="15488"/>
                  </a:cubicBezTo>
                  <a:cubicBezTo>
                    <a:pt x="12131" y="15927"/>
                    <a:pt x="11879" y="16365"/>
                    <a:pt x="11753" y="16859"/>
                  </a:cubicBezTo>
                  <a:cubicBezTo>
                    <a:pt x="11627" y="17352"/>
                    <a:pt x="11627" y="17900"/>
                    <a:pt x="11837" y="18174"/>
                  </a:cubicBezTo>
                  <a:cubicBezTo>
                    <a:pt x="12047" y="18449"/>
                    <a:pt x="12467" y="18449"/>
                    <a:pt x="12845" y="18229"/>
                  </a:cubicBezTo>
                  <a:cubicBezTo>
                    <a:pt x="13223" y="18010"/>
                    <a:pt x="13560" y="17571"/>
                    <a:pt x="13854" y="17133"/>
                  </a:cubicBezTo>
                  <a:cubicBezTo>
                    <a:pt x="14148" y="16694"/>
                    <a:pt x="14400" y="16256"/>
                    <a:pt x="14652" y="16256"/>
                  </a:cubicBezTo>
                  <a:cubicBezTo>
                    <a:pt x="14904" y="16256"/>
                    <a:pt x="15156" y="16694"/>
                    <a:pt x="15451" y="16749"/>
                  </a:cubicBezTo>
                  <a:cubicBezTo>
                    <a:pt x="15745" y="16804"/>
                    <a:pt x="16081" y="16475"/>
                    <a:pt x="16753" y="14885"/>
                  </a:cubicBezTo>
                  <a:cubicBezTo>
                    <a:pt x="17426" y="13295"/>
                    <a:pt x="18434" y="10445"/>
                    <a:pt x="19191" y="8087"/>
                  </a:cubicBezTo>
                  <a:cubicBezTo>
                    <a:pt x="19947" y="5730"/>
                    <a:pt x="20451" y="3866"/>
                    <a:pt x="20788" y="2386"/>
                  </a:cubicBezTo>
                  <a:cubicBezTo>
                    <a:pt x="21124" y="905"/>
                    <a:pt x="21292" y="-191"/>
                    <a:pt x="21166" y="28"/>
                  </a:cubicBezTo>
                  <a:cubicBezTo>
                    <a:pt x="21040" y="248"/>
                    <a:pt x="20620" y="1783"/>
                    <a:pt x="20157" y="4085"/>
                  </a:cubicBezTo>
                  <a:cubicBezTo>
                    <a:pt x="19695" y="6388"/>
                    <a:pt x="19191" y="9458"/>
                    <a:pt x="18855" y="11760"/>
                  </a:cubicBezTo>
                  <a:cubicBezTo>
                    <a:pt x="18518" y="14063"/>
                    <a:pt x="18350" y="15598"/>
                    <a:pt x="18266" y="16749"/>
                  </a:cubicBezTo>
                  <a:cubicBezTo>
                    <a:pt x="18182" y="17900"/>
                    <a:pt x="18182" y="18668"/>
                    <a:pt x="18392" y="19106"/>
                  </a:cubicBezTo>
                  <a:cubicBezTo>
                    <a:pt x="18602" y="19545"/>
                    <a:pt x="19023" y="19655"/>
                    <a:pt x="19569" y="18942"/>
                  </a:cubicBezTo>
                  <a:cubicBezTo>
                    <a:pt x="20115" y="18229"/>
                    <a:pt x="20788" y="16694"/>
                    <a:pt x="21460" y="15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5126180" y="1246680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10053780" y="484680"/>
              <a:ext cx="1352551" cy="83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2" fill="norm" stroke="1" extrusionOk="0">
                  <a:moveTo>
                    <a:pt x="0" y="11063"/>
                  </a:moveTo>
                  <a:cubicBezTo>
                    <a:pt x="946" y="15278"/>
                    <a:pt x="1893" y="19493"/>
                    <a:pt x="3025" y="20546"/>
                  </a:cubicBezTo>
                  <a:cubicBezTo>
                    <a:pt x="4158" y="21600"/>
                    <a:pt x="5476" y="19493"/>
                    <a:pt x="6744" y="16595"/>
                  </a:cubicBezTo>
                  <a:cubicBezTo>
                    <a:pt x="8011" y="13698"/>
                    <a:pt x="9228" y="10010"/>
                    <a:pt x="10242" y="7376"/>
                  </a:cubicBezTo>
                  <a:cubicBezTo>
                    <a:pt x="11256" y="4741"/>
                    <a:pt x="12068" y="3161"/>
                    <a:pt x="12575" y="2371"/>
                  </a:cubicBezTo>
                  <a:cubicBezTo>
                    <a:pt x="13082" y="1580"/>
                    <a:pt x="13285" y="1580"/>
                    <a:pt x="13420" y="2898"/>
                  </a:cubicBezTo>
                  <a:cubicBezTo>
                    <a:pt x="13555" y="4215"/>
                    <a:pt x="13623" y="6849"/>
                    <a:pt x="13656" y="9746"/>
                  </a:cubicBezTo>
                  <a:cubicBezTo>
                    <a:pt x="13690" y="12644"/>
                    <a:pt x="13690" y="15805"/>
                    <a:pt x="13792" y="17649"/>
                  </a:cubicBezTo>
                  <a:cubicBezTo>
                    <a:pt x="13893" y="19493"/>
                    <a:pt x="14096" y="20020"/>
                    <a:pt x="14637" y="18966"/>
                  </a:cubicBezTo>
                  <a:cubicBezTo>
                    <a:pt x="15177" y="17912"/>
                    <a:pt x="16056" y="15278"/>
                    <a:pt x="17273" y="11854"/>
                  </a:cubicBezTo>
                  <a:cubicBezTo>
                    <a:pt x="18490" y="8429"/>
                    <a:pt x="20045" y="4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10048426" y="648557"/>
              <a:ext cx="113305" cy="301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87" fill="norm" stroke="1" extrusionOk="0">
                  <a:moveTo>
                    <a:pt x="15412" y="537"/>
                  </a:moveTo>
                  <a:cubicBezTo>
                    <a:pt x="13412" y="237"/>
                    <a:pt x="11412" y="-63"/>
                    <a:pt x="9612" y="12"/>
                  </a:cubicBezTo>
                  <a:cubicBezTo>
                    <a:pt x="7812" y="87"/>
                    <a:pt x="6212" y="537"/>
                    <a:pt x="4612" y="1137"/>
                  </a:cubicBezTo>
                  <a:cubicBezTo>
                    <a:pt x="3012" y="1737"/>
                    <a:pt x="1412" y="2487"/>
                    <a:pt x="612" y="3237"/>
                  </a:cubicBezTo>
                  <a:cubicBezTo>
                    <a:pt x="-188" y="3987"/>
                    <a:pt x="-188" y="4737"/>
                    <a:pt x="1012" y="5187"/>
                  </a:cubicBezTo>
                  <a:cubicBezTo>
                    <a:pt x="2212" y="5637"/>
                    <a:pt x="4612" y="5787"/>
                    <a:pt x="6812" y="6012"/>
                  </a:cubicBezTo>
                  <a:cubicBezTo>
                    <a:pt x="9012" y="6237"/>
                    <a:pt x="11012" y="6537"/>
                    <a:pt x="12412" y="7062"/>
                  </a:cubicBezTo>
                  <a:cubicBezTo>
                    <a:pt x="13812" y="7587"/>
                    <a:pt x="14612" y="8337"/>
                    <a:pt x="13212" y="9237"/>
                  </a:cubicBezTo>
                  <a:cubicBezTo>
                    <a:pt x="11812" y="10137"/>
                    <a:pt x="8212" y="11187"/>
                    <a:pt x="5212" y="11712"/>
                  </a:cubicBezTo>
                  <a:cubicBezTo>
                    <a:pt x="2212" y="12237"/>
                    <a:pt x="-188" y="12237"/>
                    <a:pt x="12" y="12162"/>
                  </a:cubicBezTo>
                  <a:cubicBezTo>
                    <a:pt x="212" y="12087"/>
                    <a:pt x="3012" y="11937"/>
                    <a:pt x="4612" y="12237"/>
                  </a:cubicBezTo>
                  <a:cubicBezTo>
                    <a:pt x="6212" y="12537"/>
                    <a:pt x="6612" y="13287"/>
                    <a:pt x="6812" y="14187"/>
                  </a:cubicBezTo>
                  <a:cubicBezTo>
                    <a:pt x="7012" y="15087"/>
                    <a:pt x="7012" y="16137"/>
                    <a:pt x="6812" y="17037"/>
                  </a:cubicBezTo>
                  <a:cubicBezTo>
                    <a:pt x="6612" y="17937"/>
                    <a:pt x="6212" y="18687"/>
                    <a:pt x="5812" y="19437"/>
                  </a:cubicBezTo>
                  <a:cubicBezTo>
                    <a:pt x="5412" y="20187"/>
                    <a:pt x="5012" y="20937"/>
                    <a:pt x="5812" y="21237"/>
                  </a:cubicBezTo>
                  <a:cubicBezTo>
                    <a:pt x="6612" y="21537"/>
                    <a:pt x="8612" y="21387"/>
                    <a:pt x="11412" y="20787"/>
                  </a:cubicBezTo>
                  <a:cubicBezTo>
                    <a:pt x="14212" y="20187"/>
                    <a:pt x="17812" y="19137"/>
                    <a:pt x="21412" y="180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10181959" y="721703"/>
              <a:ext cx="141360" cy="196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068" fill="norm" stroke="1" extrusionOk="0">
                  <a:moveTo>
                    <a:pt x="19548" y="3188"/>
                  </a:moveTo>
                  <a:cubicBezTo>
                    <a:pt x="18922" y="2051"/>
                    <a:pt x="18296" y="914"/>
                    <a:pt x="17200" y="345"/>
                  </a:cubicBezTo>
                  <a:cubicBezTo>
                    <a:pt x="16104" y="-223"/>
                    <a:pt x="14539" y="-223"/>
                    <a:pt x="12191" y="1369"/>
                  </a:cubicBezTo>
                  <a:cubicBezTo>
                    <a:pt x="9843" y="2960"/>
                    <a:pt x="6713" y="6143"/>
                    <a:pt x="4522" y="9099"/>
                  </a:cubicBezTo>
                  <a:cubicBezTo>
                    <a:pt x="2330" y="12055"/>
                    <a:pt x="1078" y="14783"/>
                    <a:pt x="452" y="16716"/>
                  </a:cubicBezTo>
                  <a:cubicBezTo>
                    <a:pt x="-174" y="18649"/>
                    <a:pt x="-174" y="19785"/>
                    <a:pt x="609" y="20468"/>
                  </a:cubicBezTo>
                  <a:cubicBezTo>
                    <a:pt x="1391" y="21150"/>
                    <a:pt x="2956" y="21377"/>
                    <a:pt x="6243" y="20468"/>
                  </a:cubicBezTo>
                  <a:cubicBezTo>
                    <a:pt x="9530" y="19558"/>
                    <a:pt x="14539" y="17512"/>
                    <a:pt x="17513" y="14442"/>
                  </a:cubicBezTo>
                  <a:cubicBezTo>
                    <a:pt x="20487" y="11373"/>
                    <a:pt x="21426" y="7280"/>
                    <a:pt x="20643" y="4552"/>
                  </a:cubicBezTo>
                  <a:cubicBezTo>
                    <a:pt x="19861" y="1823"/>
                    <a:pt x="17356" y="459"/>
                    <a:pt x="13913" y="232"/>
                  </a:cubicBezTo>
                  <a:cubicBezTo>
                    <a:pt x="10469" y="4"/>
                    <a:pt x="6087" y="914"/>
                    <a:pt x="3896" y="2051"/>
                  </a:cubicBezTo>
                  <a:cubicBezTo>
                    <a:pt x="1704" y="3188"/>
                    <a:pt x="1704" y="4552"/>
                    <a:pt x="4522" y="7394"/>
                  </a:cubicBezTo>
                  <a:cubicBezTo>
                    <a:pt x="7339" y="10236"/>
                    <a:pt x="12974" y="14556"/>
                    <a:pt x="18609" y="18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10352230" y="872030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10434780" y="910130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10535864" y="715388"/>
              <a:ext cx="124817" cy="213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182" fill="norm" stroke="1" extrusionOk="0">
                  <a:moveTo>
                    <a:pt x="17852" y="2308"/>
                  </a:moveTo>
                  <a:cubicBezTo>
                    <a:pt x="16110" y="1889"/>
                    <a:pt x="14368" y="1469"/>
                    <a:pt x="11581" y="2518"/>
                  </a:cubicBezTo>
                  <a:cubicBezTo>
                    <a:pt x="8794" y="3566"/>
                    <a:pt x="4962" y="6083"/>
                    <a:pt x="2697" y="8390"/>
                  </a:cubicBezTo>
                  <a:cubicBezTo>
                    <a:pt x="433" y="10697"/>
                    <a:pt x="-264" y="12794"/>
                    <a:pt x="84" y="14786"/>
                  </a:cubicBezTo>
                  <a:cubicBezTo>
                    <a:pt x="433" y="16778"/>
                    <a:pt x="1826" y="18665"/>
                    <a:pt x="3394" y="19609"/>
                  </a:cubicBezTo>
                  <a:cubicBezTo>
                    <a:pt x="4962" y="20553"/>
                    <a:pt x="6704" y="20553"/>
                    <a:pt x="9839" y="17722"/>
                  </a:cubicBezTo>
                  <a:cubicBezTo>
                    <a:pt x="12975" y="14891"/>
                    <a:pt x="17504" y="9229"/>
                    <a:pt x="19420" y="5873"/>
                  </a:cubicBezTo>
                  <a:cubicBezTo>
                    <a:pt x="21336" y="2518"/>
                    <a:pt x="20639" y="1469"/>
                    <a:pt x="18549" y="735"/>
                  </a:cubicBezTo>
                  <a:cubicBezTo>
                    <a:pt x="16459" y="1"/>
                    <a:pt x="12975" y="-418"/>
                    <a:pt x="10362" y="631"/>
                  </a:cubicBezTo>
                  <a:cubicBezTo>
                    <a:pt x="7749" y="1679"/>
                    <a:pt x="6007" y="4196"/>
                    <a:pt x="6530" y="6922"/>
                  </a:cubicBezTo>
                  <a:cubicBezTo>
                    <a:pt x="7052" y="9648"/>
                    <a:pt x="9839" y="12584"/>
                    <a:pt x="11930" y="14996"/>
                  </a:cubicBezTo>
                  <a:cubicBezTo>
                    <a:pt x="14020" y="17407"/>
                    <a:pt x="15413" y="19295"/>
                    <a:pt x="16807" y="21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10676080" y="897430"/>
              <a:ext cx="88901" cy="7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3600"/>
                  </a:moveTo>
                  <a:cubicBezTo>
                    <a:pt x="2057" y="1800"/>
                    <a:pt x="4114" y="0"/>
                    <a:pt x="6171" y="0"/>
                  </a:cubicBezTo>
                  <a:cubicBezTo>
                    <a:pt x="8229" y="0"/>
                    <a:pt x="10286" y="1800"/>
                    <a:pt x="11314" y="4200"/>
                  </a:cubicBezTo>
                  <a:cubicBezTo>
                    <a:pt x="12343" y="6600"/>
                    <a:pt x="12343" y="9600"/>
                    <a:pt x="11057" y="12600"/>
                  </a:cubicBezTo>
                  <a:cubicBezTo>
                    <a:pt x="9771" y="15600"/>
                    <a:pt x="7200" y="18600"/>
                    <a:pt x="7200" y="20100"/>
                  </a:cubicBezTo>
                  <a:cubicBezTo>
                    <a:pt x="7200" y="21600"/>
                    <a:pt x="9771" y="21600"/>
                    <a:pt x="12600" y="21000"/>
                  </a:cubicBezTo>
                  <a:cubicBezTo>
                    <a:pt x="15429" y="20400"/>
                    <a:pt x="18514" y="19200"/>
                    <a:pt x="21600" y="18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10764980" y="948230"/>
              <a:ext cx="5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10879280" y="948230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11107880" y="92283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11139630" y="954580"/>
              <a:ext cx="76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11306746" y="757846"/>
              <a:ext cx="134747" cy="23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97" fill="norm" stroke="1" extrusionOk="0">
                  <a:moveTo>
                    <a:pt x="14637" y="2304"/>
                  </a:moveTo>
                  <a:cubicBezTo>
                    <a:pt x="14637" y="1340"/>
                    <a:pt x="14637" y="376"/>
                    <a:pt x="13806" y="86"/>
                  </a:cubicBezTo>
                  <a:cubicBezTo>
                    <a:pt x="12975" y="-203"/>
                    <a:pt x="11314" y="183"/>
                    <a:pt x="8821" y="2111"/>
                  </a:cubicBezTo>
                  <a:cubicBezTo>
                    <a:pt x="6329" y="4040"/>
                    <a:pt x="3006" y="7511"/>
                    <a:pt x="1345" y="10211"/>
                  </a:cubicBezTo>
                  <a:cubicBezTo>
                    <a:pt x="-317" y="12911"/>
                    <a:pt x="-317" y="14840"/>
                    <a:pt x="680" y="16190"/>
                  </a:cubicBezTo>
                  <a:cubicBezTo>
                    <a:pt x="1677" y="17540"/>
                    <a:pt x="3671" y="18311"/>
                    <a:pt x="6994" y="17829"/>
                  </a:cubicBezTo>
                  <a:cubicBezTo>
                    <a:pt x="10317" y="17347"/>
                    <a:pt x="14969" y="15611"/>
                    <a:pt x="17628" y="13008"/>
                  </a:cubicBezTo>
                  <a:cubicBezTo>
                    <a:pt x="20286" y="10404"/>
                    <a:pt x="20951" y="6933"/>
                    <a:pt x="21117" y="4715"/>
                  </a:cubicBezTo>
                  <a:cubicBezTo>
                    <a:pt x="21283" y="2497"/>
                    <a:pt x="20951" y="1533"/>
                    <a:pt x="18957" y="954"/>
                  </a:cubicBezTo>
                  <a:cubicBezTo>
                    <a:pt x="16963" y="376"/>
                    <a:pt x="13308" y="183"/>
                    <a:pt x="10483" y="568"/>
                  </a:cubicBezTo>
                  <a:cubicBezTo>
                    <a:pt x="7658" y="954"/>
                    <a:pt x="5665" y="1918"/>
                    <a:pt x="4834" y="3268"/>
                  </a:cubicBezTo>
                  <a:cubicBezTo>
                    <a:pt x="4003" y="4618"/>
                    <a:pt x="4335" y="6354"/>
                    <a:pt x="6163" y="7801"/>
                  </a:cubicBezTo>
                  <a:cubicBezTo>
                    <a:pt x="7991" y="9247"/>
                    <a:pt x="11314" y="10404"/>
                    <a:pt x="13806" y="12622"/>
                  </a:cubicBezTo>
                  <a:cubicBezTo>
                    <a:pt x="16298" y="14840"/>
                    <a:pt x="17960" y="18118"/>
                    <a:pt x="19621" y="21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11488880" y="973630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11495230" y="89743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11533330" y="979980"/>
              <a:ext cx="57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11628580" y="935530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11660330" y="700559"/>
              <a:ext cx="72008" cy="30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302" fill="norm" stroke="1" extrusionOk="0">
                  <a:moveTo>
                    <a:pt x="0" y="1802"/>
                  </a:moveTo>
                  <a:cubicBezTo>
                    <a:pt x="617" y="1052"/>
                    <a:pt x="1234" y="302"/>
                    <a:pt x="3086" y="77"/>
                  </a:cubicBezTo>
                  <a:cubicBezTo>
                    <a:pt x="4937" y="-148"/>
                    <a:pt x="8023" y="152"/>
                    <a:pt x="10800" y="602"/>
                  </a:cubicBezTo>
                  <a:cubicBezTo>
                    <a:pt x="13577" y="1052"/>
                    <a:pt x="16046" y="1652"/>
                    <a:pt x="16663" y="2777"/>
                  </a:cubicBezTo>
                  <a:cubicBezTo>
                    <a:pt x="17280" y="3902"/>
                    <a:pt x="16046" y="5552"/>
                    <a:pt x="14503" y="6677"/>
                  </a:cubicBezTo>
                  <a:cubicBezTo>
                    <a:pt x="12960" y="7802"/>
                    <a:pt x="11109" y="8402"/>
                    <a:pt x="10800" y="9452"/>
                  </a:cubicBezTo>
                  <a:cubicBezTo>
                    <a:pt x="10491" y="10502"/>
                    <a:pt x="11726" y="12002"/>
                    <a:pt x="13886" y="13577"/>
                  </a:cubicBezTo>
                  <a:cubicBezTo>
                    <a:pt x="16046" y="15152"/>
                    <a:pt x="19131" y="16802"/>
                    <a:pt x="20366" y="18152"/>
                  </a:cubicBezTo>
                  <a:cubicBezTo>
                    <a:pt x="21600" y="19502"/>
                    <a:pt x="20983" y="20552"/>
                    <a:pt x="18823" y="21002"/>
                  </a:cubicBezTo>
                  <a:cubicBezTo>
                    <a:pt x="16663" y="21452"/>
                    <a:pt x="12960" y="21302"/>
                    <a:pt x="9257" y="21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11778863" y="795830"/>
              <a:ext cx="103718" cy="14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14" fill="norm" stroke="1" extrusionOk="0">
                  <a:moveTo>
                    <a:pt x="21168" y="0"/>
                  </a:moveTo>
                  <a:cubicBezTo>
                    <a:pt x="17280" y="1271"/>
                    <a:pt x="13392" y="2541"/>
                    <a:pt x="9936" y="4924"/>
                  </a:cubicBezTo>
                  <a:cubicBezTo>
                    <a:pt x="6480" y="7306"/>
                    <a:pt x="3456" y="10800"/>
                    <a:pt x="1728" y="13341"/>
                  </a:cubicBezTo>
                  <a:cubicBezTo>
                    <a:pt x="0" y="15882"/>
                    <a:pt x="-432" y="17471"/>
                    <a:pt x="432" y="18741"/>
                  </a:cubicBezTo>
                  <a:cubicBezTo>
                    <a:pt x="1296" y="20012"/>
                    <a:pt x="3456" y="20965"/>
                    <a:pt x="7128" y="21282"/>
                  </a:cubicBezTo>
                  <a:cubicBezTo>
                    <a:pt x="10800" y="21600"/>
                    <a:pt x="15984" y="21282"/>
                    <a:pt x="21168" y="20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11793680" y="897430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12003230" y="783130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11996880" y="737469"/>
              <a:ext cx="103887" cy="229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320" fill="norm" stroke="1" extrusionOk="0">
                  <a:moveTo>
                    <a:pt x="2541" y="4236"/>
                  </a:moveTo>
                  <a:cubicBezTo>
                    <a:pt x="2541" y="2665"/>
                    <a:pt x="2541" y="1095"/>
                    <a:pt x="3812" y="407"/>
                  </a:cubicBezTo>
                  <a:cubicBezTo>
                    <a:pt x="5082" y="-280"/>
                    <a:pt x="7624" y="-84"/>
                    <a:pt x="11224" y="898"/>
                  </a:cubicBezTo>
                  <a:cubicBezTo>
                    <a:pt x="14824" y="1880"/>
                    <a:pt x="19482" y="3647"/>
                    <a:pt x="20541" y="6200"/>
                  </a:cubicBezTo>
                  <a:cubicBezTo>
                    <a:pt x="21600" y="8753"/>
                    <a:pt x="19059" y="12091"/>
                    <a:pt x="16306" y="14644"/>
                  </a:cubicBezTo>
                  <a:cubicBezTo>
                    <a:pt x="13553" y="17196"/>
                    <a:pt x="10588" y="18964"/>
                    <a:pt x="7835" y="19945"/>
                  </a:cubicBezTo>
                  <a:cubicBezTo>
                    <a:pt x="5082" y="20927"/>
                    <a:pt x="2541" y="21124"/>
                    <a:pt x="0" y="21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5987683" y="1197598"/>
              <a:ext cx="225699" cy="385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504" fill="norm" stroke="1" extrusionOk="0">
                  <a:moveTo>
                    <a:pt x="11387" y="3799"/>
                  </a:moveTo>
                  <a:cubicBezTo>
                    <a:pt x="11387" y="3209"/>
                    <a:pt x="11387" y="2619"/>
                    <a:pt x="10896" y="2265"/>
                  </a:cubicBezTo>
                  <a:cubicBezTo>
                    <a:pt x="10405" y="1911"/>
                    <a:pt x="9423" y="1793"/>
                    <a:pt x="8540" y="1911"/>
                  </a:cubicBezTo>
                  <a:cubicBezTo>
                    <a:pt x="7656" y="2029"/>
                    <a:pt x="6870" y="2383"/>
                    <a:pt x="5594" y="3445"/>
                  </a:cubicBezTo>
                  <a:cubicBezTo>
                    <a:pt x="4318" y="4507"/>
                    <a:pt x="2550" y="6278"/>
                    <a:pt x="1372" y="8343"/>
                  </a:cubicBezTo>
                  <a:cubicBezTo>
                    <a:pt x="194" y="10409"/>
                    <a:pt x="-395" y="12770"/>
                    <a:pt x="292" y="14540"/>
                  </a:cubicBezTo>
                  <a:cubicBezTo>
                    <a:pt x="980" y="16311"/>
                    <a:pt x="2943" y="17491"/>
                    <a:pt x="4416" y="18140"/>
                  </a:cubicBezTo>
                  <a:cubicBezTo>
                    <a:pt x="5889" y="18789"/>
                    <a:pt x="6870" y="18907"/>
                    <a:pt x="8736" y="18317"/>
                  </a:cubicBezTo>
                  <a:cubicBezTo>
                    <a:pt x="10601" y="17727"/>
                    <a:pt x="13350" y="16429"/>
                    <a:pt x="15609" y="14599"/>
                  </a:cubicBezTo>
                  <a:cubicBezTo>
                    <a:pt x="17867" y="12770"/>
                    <a:pt x="19634" y="10409"/>
                    <a:pt x="20420" y="8107"/>
                  </a:cubicBezTo>
                  <a:cubicBezTo>
                    <a:pt x="21205" y="5806"/>
                    <a:pt x="21009" y="3563"/>
                    <a:pt x="20420" y="2147"/>
                  </a:cubicBezTo>
                  <a:cubicBezTo>
                    <a:pt x="19830" y="730"/>
                    <a:pt x="18849" y="140"/>
                    <a:pt x="17180" y="22"/>
                  </a:cubicBezTo>
                  <a:cubicBezTo>
                    <a:pt x="15510" y="-96"/>
                    <a:pt x="13154" y="258"/>
                    <a:pt x="11485" y="1025"/>
                  </a:cubicBezTo>
                  <a:cubicBezTo>
                    <a:pt x="9816" y="1793"/>
                    <a:pt x="8834" y="2973"/>
                    <a:pt x="8343" y="4153"/>
                  </a:cubicBezTo>
                  <a:cubicBezTo>
                    <a:pt x="7852" y="5334"/>
                    <a:pt x="7852" y="6514"/>
                    <a:pt x="9227" y="8048"/>
                  </a:cubicBezTo>
                  <a:cubicBezTo>
                    <a:pt x="10601" y="9583"/>
                    <a:pt x="13350" y="11471"/>
                    <a:pt x="15216" y="13478"/>
                  </a:cubicBezTo>
                  <a:cubicBezTo>
                    <a:pt x="17081" y="15484"/>
                    <a:pt x="18063" y="17609"/>
                    <a:pt x="18358" y="18966"/>
                  </a:cubicBezTo>
                  <a:cubicBezTo>
                    <a:pt x="18652" y="20324"/>
                    <a:pt x="18260" y="20914"/>
                    <a:pt x="17867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6294580" y="1519730"/>
              <a:ext cx="1" cy="1143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6307280" y="1418130"/>
              <a:ext cx="31245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17280" y="10232"/>
                  </a:moveTo>
                  <a:cubicBezTo>
                    <a:pt x="18720" y="15916"/>
                    <a:pt x="20160" y="21600"/>
                    <a:pt x="20880" y="21600"/>
                  </a:cubicBezTo>
                  <a:cubicBezTo>
                    <a:pt x="21600" y="21600"/>
                    <a:pt x="21600" y="15916"/>
                    <a:pt x="18000" y="11368"/>
                  </a:cubicBezTo>
                  <a:cubicBezTo>
                    <a:pt x="14400" y="6821"/>
                    <a:pt x="7200" y="3411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6929580" y="1443530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6954980" y="138003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6997907" y="1380536"/>
              <a:ext cx="82486" cy="17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0" h="21536" fill="norm" stroke="1" extrusionOk="0">
                  <a:moveTo>
                    <a:pt x="16184" y="736"/>
                  </a:moveTo>
                  <a:cubicBezTo>
                    <a:pt x="13549" y="469"/>
                    <a:pt x="10915" y="203"/>
                    <a:pt x="8281" y="69"/>
                  </a:cubicBezTo>
                  <a:cubicBezTo>
                    <a:pt x="5647" y="-64"/>
                    <a:pt x="3013" y="-64"/>
                    <a:pt x="1432" y="603"/>
                  </a:cubicBezTo>
                  <a:cubicBezTo>
                    <a:pt x="-148" y="1269"/>
                    <a:pt x="-675" y="2603"/>
                    <a:pt x="1169" y="4336"/>
                  </a:cubicBezTo>
                  <a:cubicBezTo>
                    <a:pt x="3013" y="6069"/>
                    <a:pt x="7227" y="8203"/>
                    <a:pt x="10915" y="10336"/>
                  </a:cubicBezTo>
                  <a:cubicBezTo>
                    <a:pt x="14603" y="12469"/>
                    <a:pt x="17764" y="14603"/>
                    <a:pt x="19345" y="16469"/>
                  </a:cubicBezTo>
                  <a:cubicBezTo>
                    <a:pt x="20925" y="18336"/>
                    <a:pt x="20925" y="19936"/>
                    <a:pt x="19345" y="20736"/>
                  </a:cubicBezTo>
                  <a:cubicBezTo>
                    <a:pt x="17764" y="21536"/>
                    <a:pt x="14603" y="21536"/>
                    <a:pt x="11442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7603622" y="1246680"/>
              <a:ext cx="316559" cy="335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24" fill="norm" stroke="1" extrusionOk="0">
                  <a:moveTo>
                    <a:pt x="6416" y="0"/>
                  </a:moveTo>
                  <a:cubicBezTo>
                    <a:pt x="5552" y="1215"/>
                    <a:pt x="4688" y="2430"/>
                    <a:pt x="4040" y="4725"/>
                  </a:cubicBezTo>
                  <a:cubicBezTo>
                    <a:pt x="3392" y="7020"/>
                    <a:pt x="2960" y="10395"/>
                    <a:pt x="3104" y="13297"/>
                  </a:cubicBezTo>
                  <a:cubicBezTo>
                    <a:pt x="3248" y="16200"/>
                    <a:pt x="3968" y="18630"/>
                    <a:pt x="4688" y="19980"/>
                  </a:cubicBezTo>
                  <a:cubicBezTo>
                    <a:pt x="5408" y="21330"/>
                    <a:pt x="6128" y="21600"/>
                    <a:pt x="6488" y="21330"/>
                  </a:cubicBezTo>
                  <a:cubicBezTo>
                    <a:pt x="6848" y="21060"/>
                    <a:pt x="6848" y="20250"/>
                    <a:pt x="6128" y="19238"/>
                  </a:cubicBezTo>
                  <a:cubicBezTo>
                    <a:pt x="5408" y="18225"/>
                    <a:pt x="3968" y="17010"/>
                    <a:pt x="2960" y="16132"/>
                  </a:cubicBezTo>
                  <a:cubicBezTo>
                    <a:pt x="1952" y="15255"/>
                    <a:pt x="1376" y="14715"/>
                    <a:pt x="872" y="13973"/>
                  </a:cubicBezTo>
                  <a:cubicBezTo>
                    <a:pt x="368" y="13230"/>
                    <a:pt x="-64" y="12285"/>
                    <a:pt x="8" y="11610"/>
                  </a:cubicBezTo>
                  <a:cubicBezTo>
                    <a:pt x="80" y="10935"/>
                    <a:pt x="656" y="10530"/>
                    <a:pt x="2168" y="9180"/>
                  </a:cubicBezTo>
                  <a:cubicBezTo>
                    <a:pt x="3680" y="7830"/>
                    <a:pt x="6128" y="5535"/>
                    <a:pt x="7784" y="4050"/>
                  </a:cubicBezTo>
                  <a:cubicBezTo>
                    <a:pt x="9440" y="2565"/>
                    <a:pt x="10304" y="1890"/>
                    <a:pt x="10736" y="1958"/>
                  </a:cubicBezTo>
                  <a:cubicBezTo>
                    <a:pt x="11168" y="2025"/>
                    <a:pt x="11168" y="2835"/>
                    <a:pt x="10808" y="5603"/>
                  </a:cubicBezTo>
                  <a:cubicBezTo>
                    <a:pt x="10448" y="8370"/>
                    <a:pt x="9728" y="13095"/>
                    <a:pt x="9296" y="15863"/>
                  </a:cubicBezTo>
                  <a:cubicBezTo>
                    <a:pt x="8864" y="18630"/>
                    <a:pt x="8720" y="19440"/>
                    <a:pt x="8792" y="19508"/>
                  </a:cubicBezTo>
                  <a:cubicBezTo>
                    <a:pt x="8864" y="19575"/>
                    <a:pt x="9152" y="18900"/>
                    <a:pt x="9512" y="18225"/>
                  </a:cubicBezTo>
                  <a:cubicBezTo>
                    <a:pt x="9872" y="17550"/>
                    <a:pt x="10304" y="16875"/>
                    <a:pt x="10808" y="16268"/>
                  </a:cubicBezTo>
                  <a:cubicBezTo>
                    <a:pt x="11312" y="15660"/>
                    <a:pt x="11888" y="15120"/>
                    <a:pt x="12176" y="15188"/>
                  </a:cubicBezTo>
                  <a:cubicBezTo>
                    <a:pt x="12464" y="15255"/>
                    <a:pt x="12464" y="15930"/>
                    <a:pt x="12536" y="16605"/>
                  </a:cubicBezTo>
                  <a:cubicBezTo>
                    <a:pt x="12608" y="17280"/>
                    <a:pt x="12752" y="17955"/>
                    <a:pt x="13184" y="18428"/>
                  </a:cubicBezTo>
                  <a:cubicBezTo>
                    <a:pt x="13616" y="18900"/>
                    <a:pt x="14336" y="19170"/>
                    <a:pt x="15056" y="19170"/>
                  </a:cubicBezTo>
                  <a:cubicBezTo>
                    <a:pt x="15776" y="19170"/>
                    <a:pt x="16496" y="18900"/>
                    <a:pt x="17144" y="18495"/>
                  </a:cubicBezTo>
                  <a:cubicBezTo>
                    <a:pt x="17792" y="18090"/>
                    <a:pt x="18368" y="17550"/>
                    <a:pt x="18800" y="16808"/>
                  </a:cubicBezTo>
                  <a:cubicBezTo>
                    <a:pt x="19232" y="16065"/>
                    <a:pt x="19520" y="15120"/>
                    <a:pt x="19304" y="14648"/>
                  </a:cubicBezTo>
                  <a:cubicBezTo>
                    <a:pt x="19088" y="14175"/>
                    <a:pt x="18368" y="14175"/>
                    <a:pt x="17720" y="14378"/>
                  </a:cubicBezTo>
                  <a:cubicBezTo>
                    <a:pt x="17072" y="14580"/>
                    <a:pt x="16496" y="14985"/>
                    <a:pt x="16136" y="15525"/>
                  </a:cubicBezTo>
                  <a:cubicBezTo>
                    <a:pt x="15776" y="16065"/>
                    <a:pt x="15632" y="16740"/>
                    <a:pt x="15848" y="17280"/>
                  </a:cubicBezTo>
                  <a:cubicBezTo>
                    <a:pt x="16064" y="17820"/>
                    <a:pt x="16640" y="18225"/>
                    <a:pt x="17648" y="18495"/>
                  </a:cubicBezTo>
                  <a:cubicBezTo>
                    <a:pt x="18656" y="18765"/>
                    <a:pt x="20096" y="18900"/>
                    <a:pt x="21536" y="19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8520166" y="1233980"/>
              <a:ext cx="104865" cy="420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27" fill="norm" stroke="1" extrusionOk="0">
                  <a:moveTo>
                    <a:pt x="21402" y="0"/>
                  </a:moveTo>
                  <a:cubicBezTo>
                    <a:pt x="19242" y="107"/>
                    <a:pt x="17082" y="215"/>
                    <a:pt x="14274" y="1290"/>
                  </a:cubicBezTo>
                  <a:cubicBezTo>
                    <a:pt x="11466" y="2364"/>
                    <a:pt x="8010" y="4406"/>
                    <a:pt x="5202" y="7200"/>
                  </a:cubicBezTo>
                  <a:cubicBezTo>
                    <a:pt x="2394" y="9994"/>
                    <a:pt x="234" y="13540"/>
                    <a:pt x="18" y="16119"/>
                  </a:cubicBezTo>
                  <a:cubicBezTo>
                    <a:pt x="-198" y="18699"/>
                    <a:pt x="1530" y="20310"/>
                    <a:pt x="5202" y="20955"/>
                  </a:cubicBezTo>
                  <a:cubicBezTo>
                    <a:pt x="8874" y="21600"/>
                    <a:pt x="14490" y="21278"/>
                    <a:pt x="20106" y="20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8815530" y="1272080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8815530" y="1176830"/>
              <a:ext cx="3369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600" fill="norm" stroke="1" extrusionOk="0">
                  <a:moveTo>
                    <a:pt x="11435" y="0"/>
                  </a:moveTo>
                  <a:cubicBezTo>
                    <a:pt x="7624" y="4800"/>
                    <a:pt x="3812" y="9600"/>
                    <a:pt x="5082" y="12600"/>
                  </a:cubicBezTo>
                  <a:cubicBezTo>
                    <a:pt x="6353" y="15600"/>
                    <a:pt x="12706" y="16800"/>
                    <a:pt x="16518" y="13800"/>
                  </a:cubicBezTo>
                  <a:cubicBezTo>
                    <a:pt x="20329" y="10800"/>
                    <a:pt x="21600" y="3600"/>
                    <a:pt x="18424" y="4200"/>
                  </a:cubicBezTo>
                  <a:cubicBezTo>
                    <a:pt x="15247" y="4800"/>
                    <a:pt x="7624" y="13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8675830" y="1491886"/>
              <a:ext cx="2222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6171" y="12582"/>
                    <a:pt x="12343" y="4867"/>
                    <a:pt x="15943" y="1782"/>
                  </a:cubicBezTo>
                  <a:cubicBezTo>
                    <a:pt x="19543" y="-1304"/>
                    <a:pt x="20571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8722616" y="1584410"/>
              <a:ext cx="169115" cy="20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913" fill="norm" stroke="1" extrusionOk="0">
                  <a:moveTo>
                    <a:pt x="10106" y="3120"/>
                  </a:moveTo>
                  <a:cubicBezTo>
                    <a:pt x="9573" y="2040"/>
                    <a:pt x="9039" y="960"/>
                    <a:pt x="8106" y="420"/>
                  </a:cubicBezTo>
                  <a:cubicBezTo>
                    <a:pt x="7173" y="-120"/>
                    <a:pt x="5839" y="-120"/>
                    <a:pt x="4639" y="312"/>
                  </a:cubicBezTo>
                  <a:cubicBezTo>
                    <a:pt x="3439" y="744"/>
                    <a:pt x="2373" y="1608"/>
                    <a:pt x="1439" y="2580"/>
                  </a:cubicBezTo>
                  <a:cubicBezTo>
                    <a:pt x="506" y="3552"/>
                    <a:pt x="-294" y="4632"/>
                    <a:pt x="106" y="5064"/>
                  </a:cubicBezTo>
                  <a:cubicBezTo>
                    <a:pt x="506" y="5496"/>
                    <a:pt x="2106" y="5280"/>
                    <a:pt x="3573" y="4956"/>
                  </a:cubicBezTo>
                  <a:cubicBezTo>
                    <a:pt x="5039" y="4632"/>
                    <a:pt x="6373" y="4200"/>
                    <a:pt x="7306" y="4524"/>
                  </a:cubicBezTo>
                  <a:cubicBezTo>
                    <a:pt x="8239" y="4848"/>
                    <a:pt x="8773" y="5928"/>
                    <a:pt x="8639" y="7656"/>
                  </a:cubicBezTo>
                  <a:cubicBezTo>
                    <a:pt x="8506" y="9384"/>
                    <a:pt x="7706" y="11760"/>
                    <a:pt x="6773" y="14352"/>
                  </a:cubicBezTo>
                  <a:cubicBezTo>
                    <a:pt x="5839" y="16944"/>
                    <a:pt x="4773" y="19752"/>
                    <a:pt x="4773" y="20616"/>
                  </a:cubicBezTo>
                  <a:cubicBezTo>
                    <a:pt x="4773" y="21480"/>
                    <a:pt x="5839" y="20400"/>
                    <a:pt x="8773" y="18132"/>
                  </a:cubicBezTo>
                  <a:cubicBezTo>
                    <a:pt x="11706" y="15864"/>
                    <a:pt x="16506" y="12408"/>
                    <a:pt x="21306" y="8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9018730" y="1443530"/>
              <a:ext cx="1016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5322"/>
                    <a:pt x="9000" y="10643"/>
                    <a:pt x="12600" y="14243"/>
                  </a:cubicBezTo>
                  <a:cubicBezTo>
                    <a:pt x="16200" y="17843"/>
                    <a:pt x="18900" y="1972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9056830" y="1462580"/>
              <a:ext cx="698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3168"/>
                    <a:pt x="9818" y="6336"/>
                    <a:pt x="6218" y="9936"/>
                  </a:cubicBezTo>
                  <a:cubicBezTo>
                    <a:pt x="2618" y="13536"/>
                    <a:pt x="1309" y="175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9205742" y="1380030"/>
              <a:ext cx="3523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19977" y="0"/>
                  </a:moveTo>
                  <a:cubicBezTo>
                    <a:pt x="11577" y="4032"/>
                    <a:pt x="3177" y="8064"/>
                    <a:pt x="777" y="11664"/>
                  </a:cubicBezTo>
                  <a:cubicBezTo>
                    <a:pt x="-1623" y="15264"/>
                    <a:pt x="1977" y="18432"/>
                    <a:pt x="55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9291713" y="1418130"/>
              <a:ext cx="47195" cy="128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7" h="21449" fill="norm" stroke="1" extrusionOk="0">
                  <a:moveTo>
                    <a:pt x="18928" y="0"/>
                  </a:moveTo>
                  <a:cubicBezTo>
                    <a:pt x="14428" y="354"/>
                    <a:pt x="9928" y="708"/>
                    <a:pt x="7228" y="1770"/>
                  </a:cubicBezTo>
                  <a:cubicBezTo>
                    <a:pt x="4528" y="2833"/>
                    <a:pt x="3628" y="4603"/>
                    <a:pt x="2278" y="7790"/>
                  </a:cubicBezTo>
                  <a:cubicBezTo>
                    <a:pt x="928" y="10977"/>
                    <a:pt x="-872" y="15580"/>
                    <a:pt x="478" y="18236"/>
                  </a:cubicBezTo>
                  <a:cubicBezTo>
                    <a:pt x="1828" y="20892"/>
                    <a:pt x="6328" y="21600"/>
                    <a:pt x="10378" y="21423"/>
                  </a:cubicBezTo>
                  <a:cubicBezTo>
                    <a:pt x="14428" y="21246"/>
                    <a:pt x="18028" y="20184"/>
                    <a:pt x="19378" y="16643"/>
                  </a:cubicBezTo>
                  <a:cubicBezTo>
                    <a:pt x="20728" y="13102"/>
                    <a:pt x="19828" y="7082"/>
                    <a:pt x="18928" y="1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9384640" y="1418130"/>
              <a:ext cx="84018" cy="10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4" h="21399" fill="norm" stroke="1" extrusionOk="0">
                  <a:moveTo>
                    <a:pt x="16009" y="1350"/>
                  </a:moveTo>
                  <a:cubicBezTo>
                    <a:pt x="10866" y="4500"/>
                    <a:pt x="5723" y="7650"/>
                    <a:pt x="2895" y="10575"/>
                  </a:cubicBezTo>
                  <a:cubicBezTo>
                    <a:pt x="66" y="13500"/>
                    <a:pt x="-448" y="16200"/>
                    <a:pt x="323" y="18225"/>
                  </a:cubicBezTo>
                  <a:cubicBezTo>
                    <a:pt x="1095" y="20250"/>
                    <a:pt x="3152" y="21600"/>
                    <a:pt x="6495" y="21375"/>
                  </a:cubicBezTo>
                  <a:cubicBezTo>
                    <a:pt x="9838" y="21150"/>
                    <a:pt x="14466" y="19350"/>
                    <a:pt x="17295" y="16875"/>
                  </a:cubicBezTo>
                  <a:cubicBezTo>
                    <a:pt x="20123" y="14400"/>
                    <a:pt x="21152" y="11250"/>
                    <a:pt x="19866" y="8325"/>
                  </a:cubicBezTo>
                  <a:cubicBezTo>
                    <a:pt x="18581" y="5400"/>
                    <a:pt x="14981" y="2700"/>
                    <a:pt x="113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9463230" y="1284780"/>
              <a:ext cx="112413" cy="45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555" fill="norm" stroke="1" extrusionOk="0">
                  <a:moveTo>
                    <a:pt x="15600" y="0"/>
                  </a:moveTo>
                  <a:cubicBezTo>
                    <a:pt x="17600" y="1600"/>
                    <a:pt x="19600" y="3200"/>
                    <a:pt x="20600" y="5500"/>
                  </a:cubicBezTo>
                  <a:cubicBezTo>
                    <a:pt x="21600" y="7800"/>
                    <a:pt x="21600" y="10800"/>
                    <a:pt x="19400" y="13500"/>
                  </a:cubicBezTo>
                  <a:cubicBezTo>
                    <a:pt x="17200" y="16200"/>
                    <a:pt x="12800" y="18600"/>
                    <a:pt x="9800" y="19950"/>
                  </a:cubicBezTo>
                  <a:cubicBezTo>
                    <a:pt x="6800" y="21300"/>
                    <a:pt x="5200" y="21600"/>
                    <a:pt x="3800" y="21550"/>
                  </a:cubicBezTo>
                  <a:cubicBezTo>
                    <a:pt x="2400" y="21500"/>
                    <a:pt x="1200" y="21100"/>
                    <a:pt x="600" y="20650"/>
                  </a:cubicBezTo>
                  <a:cubicBezTo>
                    <a:pt x="0" y="20200"/>
                    <a:pt x="0" y="19700"/>
                    <a:pt x="0" y="1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9670409" y="1126030"/>
              <a:ext cx="27772" cy="1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486" fill="norm" stroke="1" extrusionOk="0">
                  <a:moveTo>
                    <a:pt x="20242" y="0"/>
                  </a:moveTo>
                  <a:cubicBezTo>
                    <a:pt x="12528" y="6382"/>
                    <a:pt x="4813" y="12764"/>
                    <a:pt x="1728" y="16568"/>
                  </a:cubicBezTo>
                  <a:cubicBezTo>
                    <a:pt x="-1358" y="20373"/>
                    <a:pt x="185" y="21600"/>
                    <a:pt x="2499" y="21477"/>
                  </a:cubicBezTo>
                  <a:cubicBezTo>
                    <a:pt x="4813" y="21355"/>
                    <a:pt x="7899" y="19882"/>
                    <a:pt x="10985" y="18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9610997" y="1168323"/>
              <a:ext cx="121927" cy="205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384" fill="norm" stroke="1" extrusionOk="0">
                  <a:moveTo>
                    <a:pt x="4096" y="8160"/>
                  </a:moveTo>
                  <a:cubicBezTo>
                    <a:pt x="2266" y="7939"/>
                    <a:pt x="435" y="7719"/>
                    <a:pt x="69" y="7057"/>
                  </a:cubicBezTo>
                  <a:cubicBezTo>
                    <a:pt x="-297" y="6396"/>
                    <a:pt x="801" y="5294"/>
                    <a:pt x="3181" y="4082"/>
                  </a:cubicBezTo>
                  <a:cubicBezTo>
                    <a:pt x="5561" y="2870"/>
                    <a:pt x="9222" y="1547"/>
                    <a:pt x="11967" y="776"/>
                  </a:cubicBezTo>
                  <a:cubicBezTo>
                    <a:pt x="14713" y="4"/>
                    <a:pt x="16544" y="-216"/>
                    <a:pt x="17642" y="225"/>
                  </a:cubicBezTo>
                  <a:cubicBezTo>
                    <a:pt x="18740" y="666"/>
                    <a:pt x="19106" y="1768"/>
                    <a:pt x="17825" y="4192"/>
                  </a:cubicBezTo>
                  <a:cubicBezTo>
                    <a:pt x="16544" y="6617"/>
                    <a:pt x="13615" y="10364"/>
                    <a:pt x="11601" y="13229"/>
                  </a:cubicBezTo>
                  <a:cubicBezTo>
                    <a:pt x="9588" y="16094"/>
                    <a:pt x="8489" y="18078"/>
                    <a:pt x="8489" y="18408"/>
                  </a:cubicBezTo>
                  <a:cubicBezTo>
                    <a:pt x="8489" y="18739"/>
                    <a:pt x="9588" y="17417"/>
                    <a:pt x="10686" y="16315"/>
                  </a:cubicBezTo>
                  <a:cubicBezTo>
                    <a:pt x="11784" y="15213"/>
                    <a:pt x="12883" y="14331"/>
                    <a:pt x="14164" y="13560"/>
                  </a:cubicBezTo>
                  <a:cubicBezTo>
                    <a:pt x="15445" y="12788"/>
                    <a:pt x="16910" y="12127"/>
                    <a:pt x="18191" y="12237"/>
                  </a:cubicBezTo>
                  <a:cubicBezTo>
                    <a:pt x="19472" y="12347"/>
                    <a:pt x="20571" y="13229"/>
                    <a:pt x="20937" y="14882"/>
                  </a:cubicBezTo>
                  <a:cubicBezTo>
                    <a:pt x="21303" y="16535"/>
                    <a:pt x="20937" y="18960"/>
                    <a:pt x="20571" y="21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10225230" y="1405430"/>
              <a:ext cx="1143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5668"/>
                    <a:pt x="10400" y="11336"/>
                    <a:pt x="6800" y="14936"/>
                  </a:cubicBezTo>
                  <a:cubicBezTo>
                    <a:pt x="3200" y="18536"/>
                    <a:pt x="1600" y="200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10164815" y="1538784"/>
              <a:ext cx="66766" cy="40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19523" fill="norm" stroke="1" extrusionOk="0">
                  <a:moveTo>
                    <a:pt x="7116" y="12340"/>
                  </a:moveTo>
                  <a:cubicBezTo>
                    <a:pt x="3741" y="11312"/>
                    <a:pt x="366" y="10283"/>
                    <a:pt x="28" y="11312"/>
                  </a:cubicBezTo>
                  <a:cubicBezTo>
                    <a:pt x="-309" y="12340"/>
                    <a:pt x="2391" y="15426"/>
                    <a:pt x="5428" y="17483"/>
                  </a:cubicBezTo>
                  <a:cubicBezTo>
                    <a:pt x="8466" y="19540"/>
                    <a:pt x="11841" y="20569"/>
                    <a:pt x="14878" y="17998"/>
                  </a:cubicBezTo>
                  <a:cubicBezTo>
                    <a:pt x="17916" y="15426"/>
                    <a:pt x="20616" y="9255"/>
                    <a:pt x="19941" y="5140"/>
                  </a:cubicBezTo>
                  <a:cubicBezTo>
                    <a:pt x="19266" y="1026"/>
                    <a:pt x="15216" y="-1031"/>
                    <a:pt x="14203" y="512"/>
                  </a:cubicBezTo>
                  <a:cubicBezTo>
                    <a:pt x="13191" y="2055"/>
                    <a:pt x="15216" y="7198"/>
                    <a:pt x="16903" y="10283"/>
                  </a:cubicBezTo>
                  <a:cubicBezTo>
                    <a:pt x="18591" y="13369"/>
                    <a:pt x="19941" y="14398"/>
                    <a:pt x="21291" y="15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10339530" y="1602280"/>
              <a:ext cx="4501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0" y="15429"/>
                  </a:moveTo>
                  <a:cubicBezTo>
                    <a:pt x="3927" y="18514"/>
                    <a:pt x="7855" y="21600"/>
                    <a:pt x="11782" y="21600"/>
                  </a:cubicBezTo>
                  <a:cubicBezTo>
                    <a:pt x="15709" y="21600"/>
                    <a:pt x="19636" y="18514"/>
                    <a:pt x="20618" y="14400"/>
                  </a:cubicBezTo>
                  <a:cubicBezTo>
                    <a:pt x="21600" y="10286"/>
                    <a:pt x="19636" y="5143"/>
                    <a:pt x="176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10584186" y="1576880"/>
              <a:ext cx="1569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771"/>
                    <a:pt x="3818" y="7543"/>
                    <a:pt x="1118" y="11143"/>
                  </a:cubicBezTo>
                  <a:cubicBezTo>
                    <a:pt x="-1582" y="14743"/>
                    <a:pt x="1118" y="18171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10625280" y="1462580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10685340" y="1392730"/>
              <a:ext cx="168541" cy="275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38" fill="norm" stroke="1" extrusionOk="0">
                  <a:moveTo>
                    <a:pt x="8539" y="0"/>
                  </a:moveTo>
                  <a:cubicBezTo>
                    <a:pt x="6919" y="1319"/>
                    <a:pt x="5299" y="2638"/>
                    <a:pt x="3949" y="5441"/>
                  </a:cubicBezTo>
                  <a:cubicBezTo>
                    <a:pt x="2599" y="8244"/>
                    <a:pt x="1519" y="12531"/>
                    <a:pt x="844" y="15087"/>
                  </a:cubicBezTo>
                  <a:cubicBezTo>
                    <a:pt x="169" y="17643"/>
                    <a:pt x="-101" y="18467"/>
                    <a:pt x="34" y="19292"/>
                  </a:cubicBezTo>
                  <a:cubicBezTo>
                    <a:pt x="169" y="20116"/>
                    <a:pt x="709" y="20940"/>
                    <a:pt x="1654" y="21270"/>
                  </a:cubicBezTo>
                  <a:cubicBezTo>
                    <a:pt x="2599" y="21600"/>
                    <a:pt x="3949" y="21435"/>
                    <a:pt x="5839" y="20858"/>
                  </a:cubicBezTo>
                  <a:cubicBezTo>
                    <a:pt x="7729" y="20281"/>
                    <a:pt x="10159" y="19292"/>
                    <a:pt x="11779" y="18385"/>
                  </a:cubicBezTo>
                  <a:cubicBezTo>
                    <a:pt x="13399" y="17478"/>
                    <a:pt x="14209" y="16653"/>
                    <a:pt x="14749" y="15829"/>
                  </a:cubicBezTo>
                  <a:cubicBezTo>
                    <a:pt x="15289" y="15005"/>
                    <a:pt x="15559" y="14180"/>
                    <a:pt x="14884" y="13850"/>
                  </a:cubicBezTo>
                  <a:cubicBezTo>
                    <a:pt x="14209" y="13521"/>
                    <a:pt x="12589" y="13685"/>
                    <a:pt x="10969" y="14263"/>
                  </a:cubicBezTo>
                  <a:cubicBezTo>
                    <a:pt x="9349" y="14840"/>
                    <a:pt x="7729" y="15829"/>
                    <a:pt x="6919" y="16736"/>
                  </a:cubicBezTo>
                  <a:cubicBezTo>
                    <a:pt x="6109" y="17643"/>
                    <a:pt x="6109" y="18467"/>
                    <a:pt x="8674" y="19209"/>
                  </a:cubicBezTo>
                  <a:cubicBezTo>
                    <a:pt x="11239" y="19951"/>
                    <a:pt x="16369" y="20611"/>
                    <a:pt x="21499" y="21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11116346" y="1412650"/>
              <a:ext cx="340785" cy="51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7513" y="7835"/>
                  </a:moveTo>
                  <a:cubicBezTo>
                    <a:pt x="7379" y="7398"/>
                    <a:pt x="7245" y="6960"/>
                    <a:pt x="7111" y="6523"/>
                  </a:cubicBezTo>
                  <a:cubicBezTo>
                    <a:pt x="6976" y="6086"/>
                    <a:pt x="6842" y="5649"/>
                    <a:pt x="5836" y="5649"/>
                  </a:cubicBezTo>
                  <a:cubicBezTo>
                    <a:pt x="4830" y="5649"/>
                    <a:pt x="2952" y="6086"/>
                    <a:pt x="1744" y="6742"/>
                  </a:cubicBezTo>
                  <a:cubicBezTo>
                    <a:pt x="537" y="7398"/>
                    <a:pt x="0" y="8272"/>
                    <a:pt x="0" y="8884"/>
                  </a:cubicBezTo>
                  <a:cubicBezTo>
                    <a:pt x="0" y="9496"/>
                    <a:pt x="537" y="9846"/>
                    <a:pt x="1476" y="9846"/>
                  </a:cubicBezTo>
                  <a:cubicBezTo>
                    <a:pt x="2415" y="9846"/>
                    <a:pt x="3757" y="9496"/>
                    <a:pt x="4696" y="9147"/>
                  </a:cubicBezTo>
                  <a:cubicBezTo>
                    <a:pt x="5635" y="8797"/>
                    <a:pt x="6171" y="8447"/>
                    <a:pt x="6440" y="7835"/>
                  </a:cubicBezTo>
                  <a:cubicBezTo>
                    <a:pt x="6708" y="7223"/>
                    <a:pt x="6708" y="6348"/>
                    <a:pt x="7513" y="5343"/>
                  </a:cubicBezTo>
                  <a:cubicBezTo>
                    <a:pt x="8318" y="4337"/>
                    <a:pt x="9928" y="3200"/>
                    <a:pt x="11605" y="2326"/>
                  </a:cubicBezTo>
                  <a:cubicBezTo>
                    <a:pt x="13282" y="1451"/>
                    <a:pt x="15026" y="839"/>
                    <a:pt x="16301" y="445"/>
                  </a:cubicBezTo>
                  <a:cubicBezTo>
                    <a:pt x="17575" y="52"/>
                    <a:pt x="18380" y="-123"/>
                    <a:pt x="18581" y="96"/>
                  </a:cubicBezTo>
                  <a:cubicBezTo>
                    <a:pt x="18783" y="314"/>
                    <a:pt x="18380" y="926"/>
                    <a:pt x="17039" y="2544"/>
                  </a:cubicBezTo>
                  <a:cubicBezTo>
                    <a:pt x="15697" y="4162"/>
                    <a:pt x="13416" y="6786"/>
                    <a:pt x="11605" y="9234"/>
                  </a:cubicBezTo>
                  <a:cubicBezTo>
                    <a:pt x="9794" y="11683"/>
                    <a:pt x="8452" y="13956"/>
                    <a:pt x="7781" y="15705"/>
                  </a:cubicBezTo>
                  <a:cubicBezTo>
                    <a:pt x="7111" y="17454"/>
                    <a:pt x="7111" y="18679"/>
                    <a:pt x="7446" y="19553"/>
                  </a:cubicBezTo>
                  <a:cubicBezTo>
                    <a:pt x="7781" y="20428"/>
                    <a:pt x="8452" y="20952"/>
                    <a:pt x="9257" y="21215"/>
                  </a:cubicBezTo>
                  <a:cubicBezTo>
                    <a:pt x="10062" y="21477"/>
                    <a:pt x="11001" y="21477"/>
                    <a:pt x="11806" y="21215"/>
                  </a:cubicBezTo>
                  <a:cubicBezTo>
                    <a:pt x="12611" y="20952"/>
                    <a:pt x="13282" y="20428"/>
                    <a:pt x="13617" y="19641"/>
                  </a:cubicBezTo>
                  <a:cubicBezTo>
                    <a:pt x="13953" y="18854"/>
                    <a:pt x="13953" y="17804"/>
                    <a:pt x="14087" y="16798"/>
                  </a:cubicBezTo>
                  <a:cubicBezTo>
                    <a:pt x="14221" y="15793"/>
                    <a:pt x="14489" y="14831"/>
                    <a:pt x="15764" y="14044"/>
                  </a:cubicBezTo>
                  <a:cubicBezTo>
                    <a:pt x="17039" y="13257"/>
                    <a:pt x="19319" y="12645"/>
                    <a:pt x="21600" y="12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11590480" y="1446618"/>
              <a:ext cx="218712" cy="338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34" fill="norm" stroke="1" extrusionOk="0">
                  <a:moveTo>
                    <a:pt x="13085" y="5036"/>
                  </a:moveTo>
                  <a:cubicBezTo>
                    <a:pt x="11423" y="7854"/>
                    <a:pt x="9762" y="10671"/>
                    <a:pt x="8723" y="12549"/>
                  </a:cubicBezTo>
                  <a:cubicBezTo>
                    <a:pt x="7685" y="14427"/>
                    <a:pt x="7269" y="15367"/>
                    <a:pt x="7062" y="16239"/>
                  </a:cubicBezTo>
                  <a:cubicBezTo>
                    <a:pt x="6854" y="17111"/>
                    <a:pt x="6854" y="17916"/>
                    <a:pt x="7477" y="17580"/>
                  </a:cubicBezTo>
                  <a:cubicBezTo>
                    <a:pt x="8100" y="17245"/>
                    <a:pt x="9346" y="15769"/>
                    <a:pt x="11008" y="13354"/>
                  </a:cubicBezTo>
                  <a:cubicBezTo>
                    <a:pt x="12669" y="10939"/>
                    <a:pt x="14746" y="7585"/>
                    <a:pt x="15992" y="5439"/>
                  </a:cubicBezTo>
                  <a:cubicBezTo>
                    <a:pt x="17238" y="3292"/>
                    <a:pt x="17654" y="2353"/>
                    <a:pt x="18173" y="1548"/>
                  </a:cubicBezTo>
                  <a:cubicBezTo>
                    <a:pt x="18692" y="743"/>
                    <a:pt x="19315" y="72"/>
                    <a:pt x="19938" y="5"/>
                  </a:cubicBezTo>
                  <a:cubicBezTo>
                    <a:pt x="20562" y="-62"/>
                    <a:pt x="21185" y="475"/>
                    <a:pt x="21392" y="2152"/>
                  </a:cubicBezTo>
                  <a:cubicBezTo>
                    <a:pt x="21600" y="3829"/>
                    <a:pt x="21392" y="6646"/>
                    <a:pt x="19938" y="9531"/>
                  </a:cubicBezTo>
                  <a:cubicBezTo>
                    <a:pt x="18485" y="12415"/>
                    <a:pt x="15785" y="15367"/>
                    <a:pt x="13085" y="17379"/>
                  </a:cubicBezTo>
                  <a:cubicBezTo>
                    <a:pt x="10385" y="19391"/>
                    <a:pt x="7685" y="20465"/>
                    <a:pt x="5608" y="21001"/>
                  </a:cubicBezTo>
                  <a:cubicBezTo>
                    <a:pt x="3531" y="21538"/>
                    <a:pt x="2077" y="21538"/>
                    <a:pt x="1246" y="21203"/>
                  </a:cubicBezTo>
                  <a:cubicBezTo>
                    <a:pt x="415" y="20867"/>
                    <a:pt x="208" y="20196"/>
                    <a:pt x="0" y="19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11844480" y="174198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488477" y="2505796"/>
              <a:ext cx="180004" cy="307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66" fill="norm" stroke="1" extrusionOk="0">
                  <a:moveTo>
                    <a:pt x="1768" y="1637"/>
                  </a:moveTo>
                  <a:cubicBezTo>
                    <a:pt x="5787" y="2078"/>
                    <a:pt x="9806" y="2519"/>
                    <a:pt x="12443" y="2592"/>
                  </a:cubicBezTo>
                  <a:cubicBezTo>
                    <a:pt x="15080" y="2666"/>
                    <a:pt x="16336" y="2372"/>
                    <a:pt x="17215" y="1858"/>
                  </a:cubicBezTo>
                  <a:cubicBezTo>
                    <a:pt x="18094" y="1343"/>
                    <a:pt x="18596" y="609"/>
                    <a:pt x="18219" y="241"/>
                  </a:cubicBezTo>
                  <a:cubicBezTo>
                    <a:pt x="17843" y="-126"/>
                    <a:pt x="16587" y="-126"/>
                    <a:pt x="14201" y="609"/>
                  </a:cubicBezTo>
                  <a:cubicBezTo>
                    <a:pt x="11815" y="1343"/>
                    <a:pt x="8299" y="2813"/>
                    <a:pt x="6289" y="3915"/>
                  </a:cubicBezTo>
                  <a:cubicBezTo>
                    <a:pt x="4280" y="5017"/>
                    <a:pt x="3778" y="5752"/>
                    <a:pt x="4280" y="6266"/>
                  </a:cubicBezTo>
                  <a:cubicBezTo>
                    <a:pt x="4782" y="6780"/>
                    <a:pt x="6289" y="7074"/>
                    <a:pt x="7294" y="7588"/>
                  </a:cubicBezTo>
                  <a:cubicBezTo>
                    <a:pt x="8299" y="8103"/>
                    <a:pt x="8801" y="8837"/>
                    <a:pt x="8047" y="10160"/>
                  </a:cubicBezTo>
                  <a:cubicBezTo>
                    <a:pt x="7294" y="11482"/>
                    <a:pt x="5285" y="13392"/>
                    <a:pt x="3652" y="15009"/>
                  </a:cubicBezTo>
                  <a:cubicBezTo>
                    <a:pt x="2019" y="16625"/>
                    <a:pt x="764" y="17947"/>
                    <a:pt x="261" y="18976"/>
                  </a:cubicBezTo>
                  <a:cubicBezTo>
                    <a:pt x="-241" y="20005"/>
                    <a:pt x="10" y="20739"/>
                    <a:pt x="764" y="21107"/>
                  </a:cubicBezTo>
                  <a:cubicBezTo>
                    <a:pt x="1517" y="21474"/>
                    <a:pt x="2773" y="21474"/>
                    <a:pt x="5536" y="20960"/>
                  </a:cubicBezTo>
                  <a:cubicBezTo>
                    <a:pt x="8299" y="20445"/>
                    <a:pt x="12568" y="19417"/>
                    <a:pt x="15457" y="18462"/>
                  </a:cubicBezTo>
                  <a:cubicBezTo>
                    <a:pt x="18345" y="17507"/>
                    <a:pt x="19852" y="16625"/>
                    <a:pt x="21359" y="15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685085" y="2625852"/>
              <a:ext cx="211996" cy="134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25" fill="norm" stroke="1" extrusionOk="0">
                  <a:moveTo>
                    <a:pt x="247" y="7783"/>
                  </a:moveTo>
                  <a:cubicBezTo>
                    <a:pt x="33" y="5125"/>
                    <a:pt x="-181" y="2466"/>
                    <a:pt x="247" y="1137"/>
                  </a:cubicBezTo>
                  <a:cubicBezTo>
                    <a:pt x="674" y="-192"/>
                    <a:pt x="1744" y="-192"/>
                    <a:pt x="2706" y="306"/>
                  </a:cubicBezTo>
                  <a:cubicBezTo>
                    <a:pt x="3669" y="805"/>
                    <a:pt x="4524" y="1802"/>
                    <a:pt x="5059" y="4959"/>
                  </a:cubicBezTo>
                  <a:cubicBezTo>
                    <a:pt x="5593" y="8116"/>
                    <a:pt x="5807" y="13433"/>
                    <a:pt x="5593" y="16756"/>
                  </a:cubicBezTo>
                  <a:cubicBezTo>
                    <a:pt x="5379" y="20079"/>
                    <a:pt x="4738" y="21408"/>
                    <a:pt x="4310" y="21076"/>
                  </a:cubicBezTo>
                  <a:cubicBezTo>
                    <a:pt x="3882" y="20743"/>
                    <a:pt x="3669" y="18750"/>
                    <a:pt x="4952" y="15593"/>
                  </a:cubicBezTo>
                  <a:cubicBezTo>
                    <a:pt x="6235" y="12436"/>
                    <a:pt x="9015" y="8116"/>
                    <a:pt x="10726" y="5291"/>
                  </a:cubicBezTo>
                  <a:cubicBezTo>
                    <a:pt x="12437" y="2466"/>
                    <a:pt x="13078" y="1137"/>
                    <a:pt x="13185" y="1303"/>
                  </a:cubicBezTo>
                  <a:cubicBezTo>
                    <a:pt x="13292" y="1470"/>
                    <a:pt x="12865" y="3131"/>
                    <a:pt x="12437" y="4793"/>
                  </a:cubicBezTo>
                  <a:cubicBezTo>
                    <a:pt x="12009" y="6454"/>
                    <a:pt x="11581" y="8116"/>
                    <a:pt x="12544" y="10110"/>
                  </a:cubicBezTo>
                  <a:cubicBezTo>
                    <a:pt x="13506" y="12103"/>
                    <a:pt x="15859" y="14430"/>
                    <a:pt x="17569" y="15759"/>
                  </a:cubicBezTo>
                  <a:cubicBezTo>
                    <a:pt x="19280" y="17088"/>
                    <a:pt x="20350" y="17420"/>
                    <a:pt x="21419" y="17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668480" y="2802430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693880" y="2770680"/>
              <a:ext cx="190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1106630" y="2561130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1106630" y="270718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1822239" y="2456265"/>
              <a:ext cx="192442" cy="29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71" fill="norm" stroke="1" extrusionOk="0">
                  <a:moveTo>
                    <a:pt x="10781" y="1139"/>
                  </a:moveTo>
                  <a:cubicBezTo>
                    <a:pt x="11485" y="535"/>
                    <a:pt x="12189" y="-69"/>
                    <a:pt x="12542" y="7"/>
                  </a:cubicBezTo>
                  <a:cubicBezTo>
                    <a:pt x="12894" y="82"/>
                    <a:pt x="12894" y="837"/>
                    <a:pt x="11368" y="3103"/>
                  </a:cubicBezTo>
                  <a:cubicBezTo>
                    <a:pt x="9842" y="5369"/>
                    <a:pt x="6789" y="9145"/>
                    <a:pt x="4676" y="11864"/>
                  </a:cubicBezTo>
                  <a:cubicBezTo>
                    <a:pt x="2563" y="14583"/>
                    <a:pt x="1389" y="16244"/>
                    <a:pt x="685" y="17679"/>
                  </a:cubicBezTo>
                  <a:cubicBezTo>
                    <a:pt x="-19" y="19114"/>
                    <a:pt x="-254" y="20323"/>
                    <a:pt x="333" y="20927"/>
                  </a:cubicBezTo>
                  <a:cubicBezTo>
                    <a:pt x="920" y="21531"/>
                    <a:pt x="2329" y="21531"/>
                    <a:pt x="5498" y="20851"/>
                  </a:cubicBezTo>
                  <a:cubicBezTo>
                    <a:pt x="8668" y="20172"/>
                    <a:pt x="13598" y="18812"/>
                    <a:pt x="16533" y="17906"/>
                  </a:cubicBezTo>
                  <a:cubicBezTo>
                    <a:pt x="19468" y="17000"/>
                    <a:pt x="20407" y="16546"/>
                    <a:pt x="21346" y="160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1988057" y="2643680"/>
              <a:ext cx="1392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431"/>
                    <a:pt x="1783" y="8862"/>
                    <a:pt x="240" y="12462"/>
                  </a:cubicBezTo>
                  <a:cubicBezTo>
                    <a:pt x="-1303" y="16062"/>
                    <a:pt x="4868" y="18831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2116280" y="2688130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2355598" y="2566965"/>
              <a:ext cx="593752" cy="351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64" fill="norm" stroke="1" extrusionOk="0">
                  <a:moveTo>
                    <a:pt x="4438" y="3117"/>
                  </a:moveTo>
                  <a:cubicBezTo>
                    <a:pt x="4438" y="2474"/>
                    <a:pt x="4438" y="1832"/>
                    <a:pt x="4323" y="1253"/>
                  </a:cubicBezTo>
                  <a:cubicBezTo>
                    <a:pt x="4208" y="674"/>
                    <a:pt x="3979" y="160"/>
                    <a:pt x="3672" y="32"/>
                  </a:cubicBezTo>
                  <a:cubicBezTo>
                    <a:pt x="3366" y="-97"/>
                    <a:pt x="2983" y="160"/>
                    <a:pt x="2370" y="996"/>
                  </a:cubicBezTo>
                  <a:cubicBezTo>
                    <a:pt x="1757" y="1832"/>
                    <a:pt x="915" y="3246"/>
                    <a:pt x="455" y="4403"/>
                  </a:cubicBezTo>
                  <a:cubicBezTo>
                    <a:pt x="-4" y="5560"/>
                    <a:pt x="-81" y="6460"/>
                    <a:pt x="72" y="7039"/>
                  </a:cubicBezTo>
                  <a:cubicBezTo>
                    <a:pt x="225" y="7617"/>
                    <a:pt x="608" y="7874"/>
                    <a:pt x="1336" y="7296"/>
                  </a:cubicBezTo>
                  <a:cubicBezTo>
                    <a:pt x="2064" y="6717"/>
                    <a:pt x="3136" y="5303"/>
                    <a:pt x="3749" y="4274"/>
                  </a:cubicBezTo>
                  <a:cubicBezTo>
                    <a:pt x="4362" y="3246"/>
                    <a:pt x="4515" y="2603"/>
                    <a:pt x="4515" y="2603"/>
                  </a:cubicBezTo>
                  <a:cubicBezTo>
                    <a:pt x="4515" y="2603"/>
                    <a:pt x="4362" y="3246"/>
                    <a:pt x="4017" y="5046"/>
                  </a:cubicBezTo>
                  <a:cubicBezTo>
                    <a:pt x="3672" y="6846"/>
                    <a:pt x="3136" y="9803"/>
                    <a:pt x="2753" y="12439"/>
                  </a:cubicBezTo>
                  <a:cubicBezTo>
                    <a:pt x="2370" y="15074"/>
                    <a:pt x="2140" y="17389"/>
                    <a:pt x="1987" y="18867"/>
                  </a:cubicBezTo>
                  <a:cubicBezTo>
                    <a:pt x="1834" y="20346"/>
                    <a:pt x="1757" y="20989"/>
                    <a:pt x="1910" y="21246"/>
                  </a:cubicBezTo>
                  <a:cubicBezTo>
                    <a:pt x="2064" y="21503"/>
                    <a:pt x="2447" y="21374"/>
                    <a:pt x="2945" y="20539"/>
                  </a:cubicBezTo>
                  <a:cubicBezTo>
                    <a:pt x="3442" y="19703"/>
                    <a:pt x="4055" y="18160"/>
                    <a:pt x="4783" y="15782"/>
                  </a:cubicBezTo>
                  <a:cubicBezTo>
                    <a:pt x="5510" y="13403"/>
                    <a:pt x="6353" y="10189"/>
                    <a:pt x="6889" y="8196"/>
                  </a:cubicBezTo>
                  <a:cubicBezTo>
                    <a:pt x="7425" y="6203"/>
                    <a:pt x="7655" y="5432"/>
                    <a:pt x="7847" y="4724"/>
                  </a:cubicBezTo>
                  <a:cubicBezTo>
                    <a:pt x="8038" y="4017"/>
                    <a:pt x="8191" y="3374"/>
                    <a:pt x="8115" y="3310"/>
                  </a:cubicBezTo>
                  <a:cubicBezTo>
                    <a:pt x="8038" y="3246"/>
                    <a:pt x="7732" y="3760"/>
                    <a:pt x="7540" y="4724"/>
                  </a:cubicBezTo>
                  <a:cubicBezTo>
                    <a:pt x="7349" y="5689"/>
                    <a:pt x="7272" y="7103"/>
                    <a:pt x="7272" y="8132"/>
                  </a:cubicBezTo>
                  <a:cubicBezTo>
                    <a:pt x="7272" y="9160"/>
                    <a:pt x="7349" y="9803"/>
                    <a:pt x="7579" y="10189"/>
                  </a:cubicBezTo>
                  <a:cubicBezTo>
                    <a:pt x="7808" y="10574"/>
                    <a:pt x="8191" y="10703"/>
                    <a:pt x="8536" y="10574"/>
                  </a:cubicBezTo>
                  <a:cubicBezTo>
                    <a:pt x="8881" y="10446"/>
                    <a:pt x="9187" y="10060"/>
                    <a:pt x="9455" y="9482"/>
                  </a:cubicBezTo>
                  <a:cubicBezTo>
                    <a:pt x="9723" y="8903"/>
                    <a:pt x="9953" y="8132"/>
                    <a:pt x="10106" y="7424"/>
                  </a:cubicBezTo>
                  <a:cubicBezTo>
                    <a:pt x="10259" y="6717"/>
                    <a:pt x="10336" y="6074"/>
                    <a:pt x="10259" y="6010"/>
                  </a:cubicBezTo>
                  <a:cubicBezTo>
                    <a:pt x="10183" y="5946"/>
                    <a:pt x="9953" y="6460"/>
                    <a:pt x="10030" y="6974"/>
                  </a:cubicBezTo>
                  <a:cubicBezTo>
                    <a:pt x="10106" y="7489"/>
                    <a:pt x="10489" y="8003"/>
                    <a:pt x="11140" y="8067"/>
                  </a:cubicBezTo>
                  <a:cubicBezTo>
                    <a:pt x="11791" y="8132"/>
                    <a:pt x="12710" y="7746"/>
                    <a:pt x="13476" y="7167"/>
                  </a:cubicBezTo>
                  <a:cubicBezTo>
                    <a:pt x="14242" y="6589"/>
                    <a:pt x="14855" y="5817"/>
                    <a:pt x="15276" y="4982"/>
                  </a:cubicBezTo>
                  <a:cubicBezTo>
                    <a:pt x="15698" y="4146"/>
                    <a:pt x="15928" y="3246"/>
                    <a:pt x="15851" y="2796"/>
                  </a:cubicBezTo>
                  <a:cubicBezTo>
                    <a:pt x="15774" y="2346"/>
                    <a:pt x="15391" y="2346"/>
                    <a:pt x="15047" y="2603"/>
                  </a:cubicBezTo>
                  <a:cubicBezTo>
                    <a:pt x="14702" y="2860"/>
                    <a:pt x="14396" y="3374"/>
                    <a:pt x="14128" y="3953"/>
                  </a:cubicBezTo>
                  <a:cubicBezTo>
                    <a:pt x="13859" y="4532"/>
                    <a:pt x="13630" y="5174"/>
                    <a:pt x="13515" y="5817"/>
                  </a:cubicBezTo>
                  <a:cubicBezTo>
                    <a:pt x="13400" y="6460"/>
                    <a:pt x="13400" y="7103"/>
                    <a:pt x="13591" y="7489"/>
                  </a:cubicBezTo>
                  <a:cubicBezTo>
                    <a:pt x="13783" y="7874"/>
                    <a:pt x="14166" y="8003"/>
                    <a:pt x="14472" y="7810"/>
                  </a:cubicBezTo>
                  <a:cubicBezTo>
                    <a:pt x="14779" y="7617"/>
                    <a:pt x="15008" y="7103"/>
                    <a:pt x="15238" y="6589"/>
                  </a:cubicBezTo>
                  <a:cubicBezTo>
                    <a:pt x="15468" y="6074"/>
                    <a:pt x="15698" y="5560"/>
                    <a:pt x="15736" y="5624"/>
                  </a:cubicBezTo>
                  <a:cubicBezTo>
                    <a:pt x="15774" y="5689"/>
                    <a:pt x="15621" y="6332"/>
                    <a:pt x="15659" y="6910"/>
                  </a:cubicBezTo>
                  <a:cubicBezTo>
                    <a:pt x="15698" y="7489"/>
                    <a:pt x="15928" y="8003"/>
                    <a:pt x="16310" y="7874"/>
                  </a:cubicBezTo>
                  <a:cubicBezTo>
                    <a:pt x="16693" y="7746"/>
                    <a:pt x="17230" y="6974"/>
                    <a:pt x="17498" y="6974"/>
                  </a:cubicBezTo>
                  <a:cubicBezTo>
                    <a:pt x="17766" y="6974"/>
                    <a:pt x="17766" y="7746"/>
                    <a:pt x="17881" y="7874"/>
                  </a:cubicBezTo>
                  <a:cubicBezTo>
                    <a:pt x="17996" y="8003"/>
                    <a:pt x="18225" y="7489"/>
                    <a:pt x="18608" y="6524"/>
                  </a:cubicBezTo>
                  <a:cubicBezTo>
                    <a:pt x="18991" y="5560"/>
                    <a:pt x="19528" y="4146"/>
                    <a:pt x="19987" y="3374"/>
                  </a:cubicBezTo>
                  <a:cubicBezTo>
                    <a:pt x="20447" y="2603"/>
                    <a:pt x="20830" y="2474"/>
                    <a:pt x="21098" y="2732"/>
                  </a:cubicBezTo>
                  <a:cubicBezTo>
                    <a:pt x="21366" y="2989"/>
                    <a:pt x="21519" y="3632"/>
                    <a:pt x="21481" y="4982"/>
                  </a:cubicBezTo>
                  <a:cubicBezTo>
                    <a:pt x="21442" y="6332"/>
                    <a:pt x="21213" y="8389"/>
                    <a:pt x="20983" y="10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3056657" y="2345230"/>
              <a:ext cx="107374" cy="342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45" fill="norm" stroke="1" extrusionOk="0">
                  <a:moveTo>
                    <a:pt x="21484" y="0"/>
                  </a:moveTo>
                  <a:cubicBezTo>
                    <a:pt x="17672" y="1723"/>
                    <a:pt x="13860" y="3445"/>
                    <a:pt x="10260" y="6294"/>
                  </a:cubicBezTo>
                  <a:cubicBezTo>
                    <a:pt x="6660" y="9144"/>
                    <a:pt x="3272" y="13119"/>
                    <a:pt x="1578" y="15504"/>
                  </a:cubicBezTo>
                  <a:cubicBezTo>
                    <a:pt x="-116" y="17890"/>
                    <a:pt x="-116" y="18685"/>
                    <a:pt x="96" y="19480"/>
                  </a:cubicBezTo>
                  <a:cubicBezTo>
                    <a:pt x="308" y="20275"/>
                    <a:pt x="731" y="21070"/>
                    <a:pt x="2002" y="21335"/>
                  </a:cubicBezTo>
                  <a:cubicBezTo>
                    <a:pt x="3272" y="21600"/>
                    <a:pt x="5390" y="21335"/>
                    <a:pt x="7508" y="21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2990463" y="2510330"/>
              <a:ext cx="173568" cy="171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3" fill="norm" stroke="1" extrusionOk="0">
                  <a:moveTo>
                    <a:pt x="2634" y="12343"/>
                  </a:moveTo>
                  <a:cubicBezTo>
                    <a:pt x="1317" y="11829"/>
                    <a:pt x="0" y="11314"/>
                    <a:pt x="0" y="10800"/>
                  </a:cubicBezTo>
                  <a:cubicBezTo>
                    <a:pt x="0" y="10286"/>
                    <a:pt x="1317" y="9771"/>
                    <a:pt x="4083" y="9257"/>
                  </a:cubicBezTo>
                  <a:cubicBezTo>
                    <a:pt x="6849" y="8743"/>
                    <a:pt x="11063" y="8229"/>
                    <a:pt x="13829" y="7971"/>
                  </a:cubicBezTo>
                  <a:cubicBezTo>
                    <a:pt x="16595" y="7714"/>
                    <a:pt x="17912" y="7714"/>
                    <a:pt x="18702" y="8357"/>
                  </a:cubicBezTo>
                  <a:cubicBezTo>
                    <a:pt x="19493" y="9000"/>
                    <a:pt x="19756" y="10286"/>
                    <a:pt x="19756" y="12857"/>
                  </a:cubicBezTo>
                  <a:cubicBezTo>
                    <a:pt x="19756" y="15429"/>
                    <a:pt x="19493" y="19286"/>
                    <a:pt x="19361" y="20443"/>
                  </a:cubicBezTo>
                  <a:cubicBezTo>
                    <a:pt x="19229" y="21600"/>
                    <a:pt x="19229" y="20057"/>
                    <a:pt x="19361" y="16586"/>
                  </a:cubicBezTo>
                  <a:cubicBezTo>
                    <a:pt x="19493" y="13114"/>
                    <a:pt x="19756" y="7714"/>
                    <a:pt x="20151" y="4629"/>
                  </a:cubicBezTo>
                  <a:cubicBezTo>
                    <a:pt x="20546" y="1543"/>
                    <a:pt x="21073" y="7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3244328" y="2376980"/>
              <a:ext cx="180053" cy="32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05" fill="norm" stroke="1" extrusionOk="0">
                  <a:moveTo>
                    <a:pt x="10063" y="0"/>
                  </a:moveTo>
                  <a:cubicBezTo>
                    <a:pt x="7802" y="1938"/>
                    <a:pt x="5542" y="3877"/>
                    <a:pt x="3784" y="6785"/>
                  </a:cubicBezTo>
                  <a:cubicBezTo>
                    <a:pt x="2025" y="9692"/>
                    <a:pt x="770" y="13569"/>
                    <a:pt x="267" y="15854"/>
                  </a:cubicBezTo>
                  <a:cubicBezTo>
                    <a:pt x="-235" y="18138"/>
                    <a:pt x="16" y="18831"/>
                    <a:pt x="644" y="19523"/>
                  </a:cubicBezTo>
                  <a:cubicBezTo>
                    <a:pt x="1272" y="20215"/>
                    <a:pt x="2277" y="20908"/>
                    <a:pt x="3407" y="21254"/>
                  </a:cubicBezTo>
                  <a:cubicBezTo>
                    <a:pt x="4537" y="21600"/>
                    <a:pt x="5793" y="21600"/>
                    <a:pt x="7300" y="21185"/>
                  </a:cubicBezTo>
                  <a:cubicBezTo>
                    <a:pt x="8807" y="20769"/>
                    <a:pt x="10565" y="19938"/>
                    <a:pt x="11695" y="19108"/>
                  </a:cubicBezTo>
                  <a:cubicBezTo>
                    <a:pt x="12825" y="18277"/>
                    <a:pt x="13328" y="17446"/>
                    <a:pt x="13202" y="16685"/>
                  </a:cubicBezTo>
                  <a:cubicBezTo>
                    <a:pt x="13077" y="15923"/>
                    <a:pt x="12323" y="15231"/>
                    <a:pt x="10942" y="15023"/>
                  </a:cubicBezTo>
                  <a:cubicBezTo>
                    <a:pt x="9560" y="14815"/>
                    <a:pt x="7551" y="15092"/>
                    <a:pt x="6546" y="15715"/>
                  </a:cubicBezTo>
                  <a:cubicBezTo>
                    <a:pt x="5542" y="16338"/>
                    <a:pt x="5542" y="17308"/>
                    <a:pt x="6044" y="18000"/>
                  </a:cubicBezTo>
                  <a:cubicBezTo>
                    <a:pt x="6546" y="18692"/>
                    <a:pt x="7551" y="19108"/>
                    <a:pt x="10188" y="19246"/>
                  </a:cubicBezTo>
                  <a:cubicBezTo>
                    <a:pt x="12825" y="19385"/>
                    <a:pt x="17095" y="19246"/>
                    <a:pt x="21365" y="191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3500580" y="2567480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3494230" y="2694480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4361551" y="2390688"/>
              <a:ext cx="142330" cy="45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09" fill="norm" stroke="1" extrusionOk="0">
                  <a:moveTo>
                    <a:pt x="21359" y="1466"/>
                  </a:moveTo>
                  <a:cubicBezTo>
                    <a:pt x="20406" y="961"/>
                    <a:pt x="19453" y="457"/>
                    <a:pt x="18183" y="204"/>
                  </a:cubicBezTo>
                  <a:cubicBezTo>
                    <a:pt x="16912" y="-48"/>
                    <a:pt x="15324" y="-48"/>
                    <a:pt x="12941" y="103"/>
                  </a:cubicBezTo>
                  <a:cubicBezTo>
                    <a:pt x="10559" y="255"/>
                    <a:pt x="7383" y="558"/>
                    <a:pt x="5477" y="961"/>
                  </a:cubicBezTo>
                  <a:cubicBezTo>
                    <a:pt x="3571" y="1365"/>
                    <a:pt x="2935" y="1870"/>
                    <a:pt x="3094" y="2324"/>
                  </a:cubicBezTo>
                  <a:cubicBezTo>
                    <a:pt x="3253" y="2778"/>
                    <a:pt x="4206" y="3182"/>
                    <a:pt x="5953" y="4090"/>
                  </a:cubicBezTo>
                  <a:cubicBezTo>
                    <a:pt x="7700" y="4999"/>
                    <a:pt x="10241" y="6412"/>
                    <a:pt x="10877" y="7724"/>
                  </a:cubicBezTo>
                  <a:cubicBezTo>
                    <a:pt x="11512" y="9036"/>
                    <a:pt x="10241" y="10247"/>
                    <a:pt x="8971" y="11004"/>
                  </a:cubicBezTo>
                  <a:cubicBezTo>
                    <a:pt x="7700" y="11761"/>
                    <a:pt x="6430" y="12064"/>
                    <a:pt x="6430" y="12064"/>
                  </a:cubicBezTo>
                  <a:cubicBezTo>
                    <a:pt x="6430" y="12064"/>
                    <a:pt x="7700" y="11761"/>
                    <a:pt x="8335" y="11862"/>
                  </a:cubicBezTo>
                  <a:cubicBezTo>
                    <a:pt x="8971" y="11963"/>
                    <a:pt x="8971" y="12468"/>
                    <a:pt x="7859" y="13477"/>
                  </a:cubicBezTo>
                  <a:cubicBezTo>
                    <a:pt x="6747" y="14487"/>
                    <a:pt x="4524" y="16001"/>
                    <a:pt x="3094" y="17060"/>
                  </a:cubicBezTo>
                  <a:cubicBezTo>
                    <a:pt x="1665" y="18120"/>
                    <a:pt x="1030" y="18726"/>
                    <a:pt x="553" y="19281"/>
                  </a:cubicBezTo>
                  <a:cubicBezTo>
                    <a:pt x="77" y="19836"/>
                    <a:pt x="-241" y="20341"/>
                    <a:pt x="235" y="20745"/>
                  </a:cubicBezTo>
                  <a:cubicBezTo>
                    <a:pt x="712" y="21148"/>
                    <a:pt x="1983" y="21451"/>
                    <a:pt x="4524" y="21502"/>
                  </a:cubicBezTo>
                  <a:cubicBezTo>
                    <a:pt x="7065" y="21552"/>
                    <a:pt x="10877" y="21350"/>
                    <a:pt x="14688" y="21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4565580" y="2511422"/>
              <a:ext cx="180040" cy="258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258" fill="norm" stroke="1" extrusionOk="0">
                  <a:moveTo>
                    <a:pt x="14200" y="3046"/>
                  </a:moveTo>
                  <a:cubicBezTo>
                    <a:pt x="13954" y="2001"/>
                    <a:pt x="13709" y="955"/>
                    <a:pt x="12973" y="433"/>
                  </a:cubicBezTo>
                  <a:cubicBezTo>
                    <a:pt x="12236" y="-90"/>
                    <a:pt x="11009" y="-90"/>
                    <a:pt x="9536" y="868"/>
                  </a:cubicBezTo>
                  <a:cubicBezTo>
                    <a:pt x="8063" y="1826"/>
                    <a:pt x="6345" y="3742"/>
                    <a:pt x="4627" y="6617"/>
                  </a:cubicBezTo>
                  <a:cubicBezTo>
                    <a:pt x="2909" y="9491"/>
                    <a:pt x="1191" y="13323"/>
                    <a:pt x="454" y="15762"/>
                  </a:cubicBezTo>
                  <a:cubicBezTo>
                    <a:pt x="-282" y="18201"/>
                    <a:pt x="-37" y="19246"/>
                    <a:pt x="577" y="20030"/>
                  </a:cubicBezTo>
                  <a:cubicBezTo>
                    <a:pt x="1191" y="20813"/>
                    <a:pt x="2173" y="21336"/>
                    <a:pt x="4259" y="21249"/>
                  </a:cubicBezTo>
                  <a:cubicBezTo>
                    <a:pt x="6345" y="21162"/>
                    <a:pt x="9536" y="20465"/>
                    <a:pt x="12604" y="18636"/>
                  </a:cubicBezTo>
                  <a:cubicBezTo>
                    <a:pt x="15673" y="16807"/>
                    <a:pt x="18618" y="13846"/>
                    <a:pt x="19968" y="11146"/>
                  </a:cubicBezTo>
                  <a:cubicBezTo>
                    <a:pt x="21318" y="8446"/>
                    <a:pt x="21073" y="6007"/>
                    <a:pt x="19845" y="4091"/>
                  </a:cubicBezTo>
                  <a:cubicBezTo>
                    <a:pt x="18618" y="2175"/>
                    <a:pt x="16409" y="781"/>
                    <a:pt x="13954" y="259"/>
                  </a:cubicBezTo>
                  <a:cubicBezTo>
                    <a:pt x="11500" y="-264"/>
                    <a:pt x="8800" y="84"/>
                    <a:pt x="7082" y="607"/>
                  </a:cubicBezTo>
                  <a:cubicBezTo>
                    <a:pt x="5363" y="1130"/>
                    <a:pt x="4627" y="1826"/>
                    <a:pt x="4259" y="2610"/>
                  </a:cubicBezTo>
                  <a:cubicBezTo>
                    <a:pt x="3891" y="3394"/>
                    <a:pt x="3891" y="4265"/>
                    <a:pt x="5363" y="6094"/>
                  </a:cubicBezTo>
                  <a:cubicBezTo>
                    <a:pt x="6836" y="7923"/>
                    <a:pt x="9782" y="10710"/>
                    <a:pt x="11868" y="13062"/>
                  </a:cubicBezTo>
                  <a:cubicBezTo>
                    <a:pt x="13954" y="15413"/>
                    <a:pt x="15182" y="17330"/>
                    <a:pt x="16286" y="18549"/>
                  </a:cubicBezTo>
                  <a:cubicBezTo>
                    <a:pt x="17391" y="19768"/>
                    <a:pt x="18373" y="20291"/>
                    <a:pt x="19354" y="20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4795980" y="2738930"/>
              <a:ext cx="38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4910280" y="2789730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5146319" y="2539817"/>
              <a:ext cx="154166" cy="275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46" fill="norm" stroke="1" extrusionOk="0">
                  <a:moveTo>
                    <a:pt x="19115" y="176"/>
                  </a:moveTo>
                  <a:cubicBezTo>
                    <a:pt x="17072" y="11"/>
                    <a:pt x="15028" y="-154"/>
                    <a:pt x="12693" y="341"/>
                  </a:cubicBezTo>
                  <a:cubicBezTo>
                    <a:pt x="10358" y="835"/>
                    <a:pt x="7731" y="1990"/>
                    <a:pt x="5542" y="4215"/>
                  </a:cubicBezTo>
                  <a:cubicBezTo>
                    <a:pt x="3353" y="6441"/>
                    <a:pt x="1601" y="9739"/>
                    <a:pt x="726" y="11800"/>
                  </a:cubicBezTo>
                  <a:cubicBezTo>
                    <a:pt x="-150" y="13861"/>
                    <a:pt x="-150" y="14686"/>
                    <a:pt x="288" y="15428"/>
                  </a:cubicBezTo>
                  <a:cubicBezTo>
                    <a:pt x="726" y="16170"/>
                    <a:pt x="1601" y="16829"/>
                    <a:pt x="3791" y="17241"/>
                  </a:cubicBezTo>
                  <a:cubicBezTo>
                    <a:pt x="5980" y="17654"/>
                    <a:pt x="9482" y="17819"/>
                    <a:pt x="12547" y="16912"/>
                  </a:cubicBezTo>
                  <a:cubicBezTo>
                    <a:pt x="15612" y="16005"/>
                    <a:pt x="18239" y="14026"/>
                    <a:pt x="19699" y="11553"/>
                  </a:cubicBezTo>
                  <a:cubicBezTo>
                    <a:pt x="21158" y="9080"/>
                    <a:pt x="21450" y="6112"/>
                    <a:pt x="21158" y="4215"/>
                  </a:cubicBezTo>
                  <a:cubicBezTo>
                    <a:pt x="20866" y="2319"/>
                    <a:pt x="19991" y="1495"/>
                    <a:pt x="18823" y="1000"/>
                  </a:cubicBezTo>
                  <a:cubicBezTo>
                    <a:pt x="17655" y="506"/>
                    <a:pt x="16196" y="341"/>
                    <a:pt x="14736" y="176"/>
                  </a:cubicBezTo>
                  <a:cubicBezTo>
                    <a:pt x="13277" y="11"/>
                    <a:pt x="11818" y="-154"/>
                    <a:pt x="10504" y="258"/>
                  </a:cubicBezTo>
                  <a:cubicBezTo>
                    <a:pt x="9191" y="670"/>
                    <a:pt x="8023" y="1660"/>
                    <a:pt x="7585" y="3556"/>
                  </a:cubicBezTo>
                  <a:cubicBezTo>
                    <a:pt x="7147" y="5452"/>
                    <a:pt x="7439" y="8255"/>
                    <a:pt x="9336" y="11388"/>
                  </a:cubicBezTo>
                  <a:cubicBezTo>
                    <a:pt x="11234" y="14521"/>
                    <a:pt x="14736" y="17983"/>
                    <a:pt x="18239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5373830" y="2796080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5634180" y="2662730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5539876" y="2598172"/>
              <a:ext cx="130018" cy="261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41" fill="norm" stroke="1" extrusionOk="0">
                  <a:moveTo>
                    <a:pt x="18361" y="2679"/>
                  </a:moveTo>
                  <a:cubicBezTo>
                    <a:pt x="18361" y="1815"/>
                    <a:pt x="18361" y="951"/>
                    <a:pt x="17504" y="432"/>
                  </a:cubicBezTo>
                  <a:cubicBezTo>
                    <a:pt x="16647" y="-86"/>
                    <a:pt x="14933" y="-259"/>
                    <a:pt x="12361" y="605"/>
                  </a:cubicBezTo>
                  <a:cubicBezTo>
                    <a:pt x="9790" y="1469"/>
                    <a:pt x="6361" y="3370"/>
                    <a:pt x="3961" y="5703"/>
                  </a:cubicBezTo>
                  <a:cubicBezTo>
                    <a:pt x="1561" y="8035"/>
                    <a:pt x="190" y="10800"/>
                    <a:pt x="18" y="12528"/>
                  </a:cubicBezTo>
                  <a:cubicBezTo>
                    <a:pt x="-153" y="14256"/>
                    <a:pt x="876" y="14947"/>
                    <a:pt x="3790" y="14947"/>
                  </a:cubicBezTo>
                  <a:cubicBezTo>
                    <a:pt x="6704" y="14947"/>
                    <a:pt x="11504" y="14256"/>
                    <a:pt x="14933" y="12615"/>
                  </a:cubicBezTo>
                  <a:cubicBezTo>
                    <a:pt x="18361" y="10973"/>
                    <a:pt x="20418" y="8381"/>
                    <a:pt x="20933" y="6221"/>
                  </a:cubicBezTo>
                  <a:cubicBezTo>
                    <a:pt x="21447" y="4061"/>
                    <a:pt x="20418" y="2333"/>
                    <a:pt x="17676" y="1296"/>
                  </a:cubicBezTo>
                  <a:cubicBezTo>
                    <a:pt x="14933" y="259"/>
                    <a:pt x="10476" y="-86"/>
                    <a:pt x="7561" y="519"/>
                  </a:cubicBezTo>
                  <a:cubicBezTo>
                    <a:pt x="4647" y="1123"/>
                    <a:pt x="3276" y="2679"/>
                    <a:pt x="4476" y="4752"/>
                  </a:cubicBezTo>
                  <a:cubicBezTo>
                    <a:pt x="5676" y="6826"/>
                    <a:pt x="9447" y="9418"/>
                    <a:pt x="12018" y="11837"/>
                  </a:cubicBezTo>
                  <a:cubicBezTo>
                    <a:pt x="14590" y="14256"/>
                    <a:pt x="15961" y="16503"/>
                    <a:pt x="16304" y="18058"/>
                  </a:cubicBezTo>
                  <a:cubicBezTo>
                    <a:pt x="16647" y="19613"/>
                    <a:pt x="15961" y="20477"/>
                    <a:pt x="15276" y="21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5246830" y="2845657"/>
              <a:ext cx="146051" cy="76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2088"/>
                  </a:moveTo>
                  <a:cubicBezTo>
                    <a:pt x="1565" y="921"/>
                    <a:pt x="3130" y="-247"/>
                    <a:pt x="4539" y="45"/>
                  </a:cubicBezTo>
                  <a:cubicBezTo>
                    <a:pt x="5948" y="337"/>
                    <a:pt x="7200" y="2088"/>
                    <a:pt x="7670" y="4423"/>
                  </a:cubicBezTo>
                  <a:cubicBezTo>
                    <a:pt x="8139" y="6758"/>
                    <a:pt x="7826" y="9677"/>
                    <a:pt x="7043" y="12596"/>
                  </a:cubicBezTo>
                  <a:cubicBezTo>
                    <a:pt x="6261" y="15515"/>
                    <a:pt x="5009" y="18434"/>
                    <a:pt x="5165" y="19894"/>
                  </a:cubicBezTo>
                  <a:cubicBezTo>
                    <a:pt x="5322" y="21353"/>
                    <a:pt x="6887" y="21353"/>
                    <a:pt x="9861" y="20185"/>
                  </a:cubicBezTo>
                  <a:cubicBezTo>
                    <a:pt x="12835" y="19018"/>
                    <a:pt x="17217" y="16683"/>
                    <a:pt x="21600" y="14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5723080" y="2838086"/>
              <a:ext cx="60045" cy="128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150" fill="norm" stroke="1" extrusionOk="0">
                  <a:moveTo>
                    <a:pt x="0" y="403"/>
                  </a:moveTo>
                  <a:cubicBezTo>
                    <a:pt x="3724" y="54"/>
                    <a:pt x="7448" y="-294"/>
                    <a:pt x="9683" y="403"/>
                  </a:cubicBezTo>
                  <a:cubicBezTo>
                    <a:pt x="11917" y="1100"/>
                    <a:pt x="12662" y="2841"/>
                    <a:pt x="11917" y="4409"/>
                  </a:cubicBezTo>
                  <a:cubicBezTo>
                    <a:pt x="11172" y="5977"/>
                    <a:pt x="8938" y="7371"/>
                    <a:pt x="10055" y="8764"/>
                  </a:cubicBezTo>
                  <a:cubicBezTo>
                    <a:pt x="11172" y="10158"/>
                    <a:pt x="15641" y="11551"/>
                    <a:pt x="18248" y="13119"/>
                  </a:cubicBezTo>
                  <a:cubicBezTo>
                    <a:pt x="20855" y="14687"/>
                    <a:pt x="21600" y="16429"/>
                    <a:pt x="20855" y="17996"/>
                  </a:cubicBezTo>
                  <a:cubicBezTo>
                    <a:pt x="20110" y="19564"/>
                    <a:pt x="17876" y="20958"/>
                    <a:pt x="14152" y="21132"/>
                  </a:cubicBezTo>
                  <a:cubicBezTo>
                    <a:pt x="10428" y="21306"/>
                    <a:pt x="5214" y="20261"/>
                    <a:pt x="0" y="19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5894530" y="2519011"/>
              <a:ext cx="58885" cy="4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488" fill="norm" stroke="1" extrusionOk="0">
                  <a:moveTo>
                    <a:pt x="0" y="496"/>
                  </a:moveTo>
                  <a:cubicBezTo>
                    <a:pt x="2979" y="192"/>
                    <a:pt x="5959" y="-112"/>
                    <a:pt x="9310" y="40"/>
                  </a:cubicBezTo>
                  <a:cubicBezTo>
                    <a:pt x="12662" y="192"/>
                    <a:pt x="16386" y="801"/>
                    <a:pt x="17131" y="1815"/>
                  </a:cubicBezTo>
                  <a:cubicBezTo>
                    <a:pt x="17876" y="2829"/>
                    <a:pt x="15641" y="4249"/>
                    <a:pt x="13034" y="5516"/>
                  </a:cubicBezTo>
                  <a:cubicBezTo>
                    <a:pt x="10428" y="6784"/>
                    <a:pt x="7448" y="7899"/>
                    <a:pt x="5586" y="8711"/>
                  </a:cubicBezTo>
                  <a:cubicBezTo>
                    <a:pt x="3724" y="9522"/>
                    <a:pt x="2979" y="10029"/>
                    <a:pt x="4841" y="10840"/>
                  </a:cubicBezTo>
                  <a:cubicBezTo>
                    <a:pt x="6703" y="11651"/>
                    <a:pt x="11172" y="12767"/>
                    <a:pt x="14897" y="13984"/>
                  </a:cubicBezTo>
                  <a:cubicBezTo>
                    <a:pt x="18621" y="15201"/>
                    <a:pt x="21600" y="16519"/>
                    <a:pt x="20483" y="17736"/>
                  </a:cubicBezTo>
                  <a:cubicBezTo>
                    <a:pt x="19366" y="18953"/>
                    <a:pt x="14152" y="20068"/>
                    <a:pt x="10800" y="20677"/>
                  </a:cubicBezTo>
                  <a:cubicBezTo>
                    <a:pt x="7448" y="21285"/>
                    <a:pt x="5959" y="21387"/>
                    <a:pt x="4469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4428624" y="3355607"/>
              <a:ext cx="261260" cy="342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22" fill="norm" stroke="1" extrusionOk="0">
                  <a:moveTo>
                    <a:pt x="10809" y="2340"/>
                  </a:moveTo>
                  <a:cubicBezTo>
                    <a:pt x="10291" y="1412"/>
                    <a:pt x="9773" y="485"/>
                    <a:pt x="9081" y="153"/>
                  </a:cubicBezTo>
                  <a:cubicBezTo>
                    <a:pt x="8390" y="-178"/>
                    <a:pt x="7526" y="87"/>
                    <a:pt x="6230" y="1081"/>
                  </a:cubicBezTo>
                  <a:cubicBezTo>
                    <a:pt x="4934" y="2075"/>
                    <a:pt x="3206" y="3797"/>
                    <a:pt x="1997" y="6116"/>
                  </a:cubicBezTo>
                  <a:cubicBezTo>
                    <a:pt x="787" y="8435"/>
                    <a:pt x="96" y="11351"/>
                    <a:pt x="9" y="13604"/>
                  </a:cubicBezTo>
                  <a:cubicBezTo>
                    <a:pt x="-77" y="15856"/>
                    <a:pt x="441" y="17447"/>
                    <a:pt x="1565" y="18705"/>
                  </a:cubicBezTo>
                  <a:cubicBezTo>
                    <a:pt x="2688" y="19964"/>
                    <a:pt x="4416" y="20892"/>
                    <a:pt x="6403" y="21157"/>
                  </a:cubicBezTo>
                  <a:cubicBezTo>
                    <a:pt x="8390" y="21422"/>
                    <a:pt x="10637" y="21024"/>
                    <a:pt x="13142" y="19434"/>
                  </a:cubicBezTo>
                  <a:cubicBezTo>
                    <a:pt x="15648" y="17844"/>
                    <a:pt x="18413" y="15061"/>
                    <a:pt x="19881" y="12543"/>
                  </a:cubicBezTo>
                  <a:cubicBezTo>
                    <a:pt x="21350" y="10026"/>
                    <a:pt x="21523" y="7773"/>
                    <a:pt x="21177" y="5984"/>
                  </a:cubicBezTo>
                  <a:cubicBezTo>
                    <a:pt x="20832" y="4195"/>
                    <a:pt x="19968" y="2870"/>
                    <a:pt x="19190" y="1942"/>
                  </a:cubicBezTo>
                  <a:cubicBezTo>
                    <a:pt x="18413" y="1015"/>
                    <a:pt x="17721" y="485"/>
                    <a:pt x="16857" y="220"/>
                  </a:cubicBezTo>
                  <a:cubicBezTo>
                    <a:pt x="15993" y="-45"/>
                    <a:pt x="14957" y="-45"/>
                    <a:pt x="14006" y="87"/>
                  </a:cubicBezTo>
                  <a:cubicBezTo>
                    <a:pt x="13056" y="220"/>
                    <a:pt x="12192" y="485"/>
                    <a:pt x="11587" y="948"/>
                  </a:cubicBezTo>
                  <a:cubicBezTo>
                    <a:pt x="10982" y="1412"/>
                    <a:pt x="10637" y="2075"/>
                    <a:pt x="10809" y="3731"/>
                  </a:cubicBezTo>
                  <a:cubicBezTo>
                    <a:pt x="10982" y="5388"/>
                    <a:pt x="11673" y="8038"/>
                    <a:pt x="13056" y="10291"/>
                  </a:cubicBezTo>
                  <a:cubicBezTo>
                    <a:pt x="14438" y="12543"/>
                    <a:pt x="16512" y="14399"/>
                    <a:pt x="17894" y="15724"/>
                  </a:cubicBezTo>
                  <a:cubicBezTo>
                    <a:pt x="19277" y="17049"/>
                    <a:pt x="19968" y="17844"/>
                    <a:pt x="20054" y="18705"/>
                  </a:cubicBezTo>
                  <a:cubicBezTo>
                    <a:pt x="20141" y="19567"/>
                    <a:pt x="19622" y="20494"/>
                    <a:pt x="19104" y="21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4815030" y="3621580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00"/>
                    <a:pt x="7200" y="9600"/>
                    <a:pt x="10800" y="13200"/>
                  </a:cubicBezTo>
                  <a:cubicBezTo>
                    <a:pt x="14400" y="16800"/>
                    <a:pt x="180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4980130" y="350093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4999180" y="3596180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5837380" y="3418380"/>
              <a:ext cx="6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5678630" y="3691430"/>
              <a:ext cx="279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8000"/>
                    <a:pt x="11127" y="14400"/>
                    <a:pt x="14727" y="10800"/>
                  </a:cubicBezTo>
                  <a:cubicBezTo>
                    <a:pt x="18327" y="7200"/>
                    <a:pt x="19964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5734429" y="3818430"/>
              <a:ext cx="141052" cy="167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313" fill="norm" stroke="1" extrusionOk="0">
                  <a:moveTo>
                    <a:pt x="10685" y="0"/>
                  </a:moveTo>
                  <a:cubicBezTo>
                    <a:pt x="9732" y="2430"/>
                    <a:pt x="8779" y="4860"/>
                    <a:pt x="6873" y="7830"/>
                  </a:cubicBezTo>
                  <a:cubicBezTo>
                    <a:pt x="4967" y="10800"/>
                    <a:pt x="2108" y="14310"/>
                    <a:pt x="838" y="16740"/>
                  </a:cubicBezTo>
                  <a:cubicBezTo>
                    <a:pt x="-433" y="19170"/>
                    <a:pt x="-115" y="20520"/>
                    <a:pt x="838" y="21060"/>
                  </a:cubicBezTo>
                  <a:cubicBezTo>
                    <a:pt x="1791" y="21600"/>
                    <a:pt x="3379" y="21330"/>
                    <a:pt x="6873" y="19710"/>
                  </a:cubicBezTo>
                  <a:cubicBezTo>
                    <a:pt x="10367" y="18090"/>
                    <a:pt x="15767" y="15120"/>
                    <a:pt x="21167" y="12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5840736" y="3913680"/>
              <a:ext cx="1569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400"/>
                    <a:pt x="-1582" y="10800"/>
                    <a:pt x="1118" y="14400"/>
                  </a:cubicBezTo>
                  <a:cubicBezTo>
                    <a:pt x="3818" y="18000"/>
                    <a:pt x="11918" y="19800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6059630" y="3615230"/>
              <a:ext cx="952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6110430" y="3596180"/>
              <a:ext cx="635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3757"/>
                    <a:pt x="8640" y="7513"/>
                    <a:pt x="5040" y="11113"/>
                  </a:cubicBezTo>
                  <a:cubicBezTo>
                    <a:pt x="1440" y="14713"/>
                    <a:pt x="720" y="181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6250130" y="3519980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6334972" y="3532680"/>
              <a:ext cx="113165" cy="11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200" fill="norm" stroke="1" extrusionOk="0">
                  <a:moveTo>
                    <a:pt x="7682" y="0"/>
                  </a:moveTo>
                  <a:cubicBezTo>
                    <a:pt x="4982" y="4000"/>
                    <a:pt x="2282" y="8000"/>
                    <a:pt x="932" y="11600"/>
                  </a:cubicBezTo>
                  <a:cubicBezTo>
                    <a:pt x="-418" y="15200"/>
                    <a:pt x="-418" y="18400"/>
                    <a:pt x="1703" y="20000"/>
                  </a:cubicBezTo>
                  <a:cubicBezTo>
                    <a:pt x="3825" y="21600"/>
                    <a:pt x="8068" y="21600"/>
                    <a:pt x="11539" y="20000"/>
                  </a:cubicBezTo>
                  <a:cubicBezTo>
                    <a:pt x="15011" y="18400"/>
                    <a:pt x="17711" y="15200"/>
                    <a:pt x="19253" y="11800"/>
                  </a:cubicBezTo>
                  <a:cubicBezTo>
                    <a:pt x="20796" y="8400"/>
                    <a:pt x="21182" y="4800"/>
                    <a:pt x="19639" y="2800"/>
                  </a:cubicBezTo>
                  <a:cubicBezTo>
                    <a:pt x="18096" y="800"/>
                    <a:pt x="14625" y="400"/>
                    <a:pt x="12696" y="1200"/>
                  </a:cubicBezTo>
                  <a:cubicBezTo>
                    <a:pt x="10768" y="2000"/>
                    <a:pt x="10382" y="4000"/>
                    <a:pt x="9996" y="6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6512596" y="3543264"/>
              <a:ext cx="107478" cy="101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0686" fill="norm" stroke="1" extrusionOk="0">
                  <a:moveTo>
                    <a:pt x="10800" y="432"/>
                  </a:moveTo>
                  <a:cubicBezTo>
                    <a:pt x="8723" y="432"/>
                    <a:pt x="6646" y="432"/>
                    <a:pt x="4985" y="1296"/>
                  </a:cubicBezTo>
                  <a:cubicBezTo>
                    <a:pt x="3323" y="2160"/>
                    <a:pt x="2077" y="3888"/>
                    <a:pt x="1246" y="6264"/>
                  </a:cubicBezTo>
                  <a:cubicBezTo>
                    <a:pt x="415" y="8640"/>
                    <a:pt x="0" y="11664"/>
                    <a:pt x="0" y="14472"/>
                  </a:cubicBezTo>
                  <a:cubicBezTo>
                    <a:pt x="0" y="17280"/>
                    <a:pt x="415" y="19872"/>
                    <a:pt x="2700" y="20520"/>
                  </a:cubicBezTo>
                  <a:cubicBezTo>
                    <a:pt x="4985" y="21168"/>
                    <a:pt x="9138" y="19872"/>
                    <a:pt x="12462" y="17496"/>
                  </a:cubicBezTo>
                  <a:cubicBezTo>
                    <a:pt x="15785" y="15120"/>
                    <a:pt x="18277" y="11664"/>
                    <a:pt x="19731" y="8424"/>
                  </a:cubicBezTo>
                  <a:cubicBezTo>
                    <a:pt x="21185" y="5184"/>
                    <a:pt x="21600" y="2160"/>
                    <a:pt x="20354" y="864"/>
                  </a:cubicBezTo>
                  <a:cubicBezTo>
                    <a:pt x="19108" y="-432"/>
                    <a:pt x="16200" y="0"/>
                    <a:pt x="13292" y="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6535880" y="3418380"/>
              <a:ext cx="259353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14751" y="0"/>
                  </a:moveTo>
                  <a:cubicBezTo>
                    <a:pt x="16156" y="573"/>
                    <a:pt x="17561" y="1145"/>
                    <a:pt x="18878" y="2414"/>
                  </a:cubicBezTo>
                  <a:cubicBezTo>
                    <a:pt x="20195" y="3682"/>
                    <a:pt x="21424" y="5645"/>
                    <a:pt x="21512" y="7773"/>
                  </a:cubicBezTo>
                  <a:cubicBezTo>
                    <a:pt x="21600" y="9900"/>
                    <a:pt x="20546" y="12191"/>
                    <a:pt x="17561" y="14359"/>
                  </a:cubicBezTo>
                  <a:cubicBezTo>
                    <a:pt x="14576" y="16527"/>
                    <a:pt x="9659" y="18573"/>
                    <a:pt x="6410" y="19759"/>
                  </a:cubicBezTo>
                  <a:cubicBezTo>
                    <a:pt x="3161" y="20945"/>
                    <a:pt x="1580" y="212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5522996" y="3481880"/>
              <a:ext cx="181035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600" fill="norm" stroke="1" extrusionOk="0">
                  <a:moveTo>
                    <a:pt x="11420" y="0"/>
                  </a:moveTo>
                  <a:cubicBezTo>
                    <a:pt x="10193" y="169"/>
                    <a:pt x="8966" y="339"/>
                    <a:pt x="7125" y="1482"/>
                  </a:cubicBezTo>
                  <a:cubicBezTo>
                    <a:pt x="5284" y="2626"/>
                    <a:pt x="2829" y="4744"/>
                    <a:pt x="1357" y="7115"/>
                  </a:cubicBezTo>
                  <a:cubicBezTo>
                    <a:pt x="-116" y="9487"/>
                    <a:pt x="-607" y="12113"/>
                    <a:pt x="988" y="14315"/>
                  </a:cubicBezTo>
                  <a:cubicBezTo>
                    <a:pt x="2584" y="16518"/>
                    <a:pt x="6266" y="18296"/>
                    <a:pt x="9948" y="19440"/>
                  </a:cubicBezTo>
                  <a:cubicBezTo>
                    <a:pt x="13629" y="20584"/>
                    <a:pt x="17311" y="21092"/>
                    <a:pt x="209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7310580" y="3697780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7348680" y="3748580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20160"/>
                    <a:pt x="7200" y="18720"/>
                    <a:pt x="10800" y="15120"/>
                  </a:cubicBezTo>
                  <a:cubicBezTo>
                    <a:pt x="14400" y="11520"/>
                    <a:pt x="18000" y="57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7361380" y="3824780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7732765" y="3608335"/>
              <a:ext cx="174716" cy="20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25" fill="norm" stroke="1" extrusionOk="0">
                  <a:moveTo>
                    <a:pt x="5867" y="2000"/>
                  </a:moveTo>
                  <a:cubicBezTo>
                    <a:pt x="6647" y="1136"/>
                    <a:pt x="7428" y="272"/>
                    <a:pt x="8469" y="56"/>
                  </a:cubicBezTo>
                  <a:cubicBezTo>
                    <a:pt x="9510" y="-160"/>
                    <a:pt x="10811" y="272"/>
                    <a:pt x="11722" y="1028"/>
                  </a:cubicBezTo>
                  <a:cubicBezTo>
                    <a:pt x="12633" y="1784"/>
                    <a:pt x="13153" y="2864"/>
                    <a:pt x="11982" y="5240"/>
                  </a:cubicBezTo>
                  <a:cubicBezTo>
                    <a:pt x="10811" y="7616"/>
                    <a:pt x="7948" y="11288"/>
                    <a:pt x="5997" y="13556"/>
                  </a:cubicBezTo>
                  <a:cubicBezTo>
                    <a:pt x="4045" y="15824"/>
                    <a:pt x="3004" y="16688"/>
                    <a:pt x="1963" y="17768"/>
                  </a:cubicBezTo>
                  <a:cubicBezTo>
                    <a:pt x="922" y="18848"/>
                    <a:pt x="-119" y="20144"/>
                    <a:pt x="11" y="20792"/>
                  </a:cubicBezTo>
                  <a:cubicBezTo>
                    <a:pt x="141" y="21440"/>
                    <a:pt x="1442" y="21440"/>
                    <a:pt x="5216" y="20252"/>
                  </a:cubicBezTo>
                  <a:cubicBezTo>
                    <a:pt x="8989" y="19064"/>
                    <a:pt x="15235" y="16688"/>
                    <a:pt x="21481" y="14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7926090" y="3597122"/>
              <a:ext cx="108391" cy="214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3" h="21261" fill="norm" stroke="1" extrusionOk="0">
                  <a:moveTo>
                    <a:pt x="20483" y="1165"/>
                  </a:moveTo>
                  <a:cubicBezTo>
                    <a:pt x="16083" y="536"/>
                    <a:pt x="11683" y="-93"/>
                    <a:pt x="8283" y="12"/>
                  </a:cubicBezTo>
                  <a:cubicBezTo>
                    <a:pt x="4883" y="117"/>
                    <a:pt x="2483" y="956"/>
                    <a:pt x="1083" y="1899"/>
                  </a:cubicBezTo>
                  <a:cubicBezTo>
                    <a:pt x="-317" y="2843"/>
                    <a:pt x="-717" y="3891"/>
                    <a:pt x="2083" y="5884"/>
                  </a:cubicBezTo>
                  <a:cubicBezTo>
                    <a:pt x="4883" y="7876"/>
                    <a:pt x="10883" y="10812"/>
                    <a:pt x="14883" y="13014"/>
                  </a:cubicBezTo>
                  <a:cubicBezTo>
                    <a:pt x="18883" y="15216"/>
                    <a:pt x="20883" y="16684"/>
                    <a:pt x="20283" y="18047"/>
                  </a:cubicBezTo>
                  <a:cubicBezTo>
                    <a:pt x="19683" y="19410"/>
                    <a:pt x="16483" y="20668"/>
                    <a:pt x="13883" y="21088"/>
                  </a:cubicBezTo>
                  <a:cubicBezTo>
                    <a:pt x="11283" y="21507"/>
                    <a:pt x="9283" y="21088"/>
                    <a:pt x="7283" y="20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7901130" y="3577130"/>
              <a:ext cx="234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6" y="15120"/>
                    <a:pt x="8951" y="8640"/>
                    <a:pt x="12551" y="5040"/>
                  </a:cubicBezTo>
                  <a:cubicBezTo>
                    <a:pt x="16151" y="1440"/>
                    <a:pt x="18876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8269430" y="3570780"/>
              <a:ext cx="952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2348"/>
                    <a:pt x="13920" y="4696"/>
                    <a:pt x="10560" y="8139"/>
                  </a:cubicBezTo>
                  <a:cubicBezTo>
                    <a:pt x="7200" y="11583"/>
                    <a:pt x="4320" y="16122"/>
                    <a:pt x="2640" y="18548"/>
                  </a:cubicBezTo>
                  <a:cubicBezTo>
                    <a:pt x="960" y="20974"/>
                    <a:pt x="480" y="2128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8182646" y="3676528"/>
              <a:ext cx="86793" cy="3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0381" fill="norm" stroke="1" extrusionOk="0">
                  <a:moveTo>
                    <a:pt x="4114" y="8946"/>
                  </a:moveTo>
                  <a:cubicBezTo>
                    <a:pt x="2057" y="5134"/>
                    <a:pt x="0" y="1322"/>
                    <a:pt x="0" y="1957"/>
                  </a:cubicBezTo>
                  <a:cubicBezTo>
                    <a:pt x="0" y="2593"/>
                    <a:pt x="2057" y="7675"/>
                    <a:pt x="4371" y="10852"/>
                  </a:cubicBezTo>
                  <a:cubicBezTo>
                    <a:pt x="6686" y="14028"/>
                    <a:pt x="9257" y="15299"/>
                    <a:pt x="11829" y="15934"/>
                  </a:cubicBezTo>
                  <a:cubicBezTo>
                    <a:pt x="14400" y="16569"/>
                    <a:pt x="16971" y="16569"/>
                    <a:pt x="18771" y="13393"/>
                  </a:cubicBezTo>
                  <a:cubicBezTo>
                    <a:pt x="20571" y="10216"/>
                    <a:pt x="21600" y="3863"/>
                    <a:pt x="20829" y="1322"/>
                  </a:cubicBezTo>
                  <a:cubicBezTo>
                    <a:pt x="20057" y="-1219"/>
                    <a:pt x="17486" y="52"/>
                    <a:pt x="16200" y="3863"/>
                  </a:cubicBezTo>
                  <a:cubicBezTo>
                    <a:pt x="14914" y="7675"/>
                    <a:pt x="14914" y="14028"/>
                    <a:pt x="14914" y="20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8371030" y="3742230"/>
              <a:ext cx="46968" cy="4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0699" fill="norm" stroke="1" extrusionOk="0">
                  <a:moveTo>
                    <a:pt x="0" y="5635"/>
                  </a:moveTo>
                  <a:cubicBezTo>
                    <a:pt x="1878" y="10330"/>
                    <a:pt x="3757" y="15026"/>
                    <a:pt x="7043" y="17843"/>
                  </a:cubicBezTo>
                  <a:cubicBezTo>
                    <a:pt x="10330" y="20661"/>
                    <a:pt x="15026" y="21600"/>
                    <a:pt x="17843" y="19722"/>
                  </a:cubicBezTo>
                  <a:cubicBezTo>
                    <a:pt x="20661" y="17843"/>
                    <a:pt x="21600" y="13148"/>
                    <a:pt x="20191" y="9391"/>
                  </a:cubicBezTo>
                  <a:cubicBezTo>
                    <a:pt x="18783" y="5635"/>
                    <a:pt x="15026" y="2817"/>
                    <a:pt x="1127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8548830" y="3754930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8574230" y="3596180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8695413" y="3526330"/>
              <a:ext cx="177268" cy="33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83" fill="norm" stroke="1" extrusionOk="0">
                  <a:moveTo>
                    <a:pt x="9964" y="0"/>
                  </a:moveTo>
                  <a:cubicBezTo>
                    <a:pt x="7135" y="4427"/>
                    <a:pt x="4306" y="8855"/>
                    <a:pt x="2764" y="11672"/>
                  </a:cubicBezTo>
                  <a:cubicBezTo>
                    <a:pt x="1221" y="14489"/>
                    <a:pt x="964" y="15697"/>
                    <a:pt x="706" y="16703"/>
                  </a:cubicBezTo>
                  <a:cubicBezTo>
                    <a:pt x="449" y="17709"/>
                    <a:pt x="192" y="18514"/>
                    <a:pt x="64" y="19252"/>
                  </a:cubicBezTo>
                  <a:cubicBezTo>
                    <a:pt x="-65" y="19990"/>
                    <a:pt x="-65" y="20661"/>
                    <a:pt x="706" y="21063"/>
                  </a:cubicBezTo>
                  <a:cubicBezTo>
                    <a:pt x="1478" y="21466"/>
                    <a:pt x="3021" y="21600"/>
                    <a:pt x="5721" y="20795"/>
                  </a:cubicBezTo>
                  <a:cubicBezTo>
                    <a:pt x="8421" y="19990"/>
                    <a:pt x="12278" y="18246"/>
                    <a:pt x="14592" y="16971"/>
                  </a:cubicBezTo>
                  <a:cubicBezTo>
                    <a:pt x="16906" y="15697"/>
                    <a:pt x="17678" y="14892"/>
                    <a:pt x="17292" y="14489"/>
                  </a:cubicBezTo>
                  <a:cubicBezTo>
                    <a:pt x="16906" y="14087"/>
                    <a:pt x="15364" y="14087"/>
                    <a:pt x="13821" y="14557"/>
                  </a:cubicBezTo>
                  <a:cubicBezTo>
                    <a:pt x="12278" y="15026"/>
                    <a:pt x="10735" y="15965"/>
                    <a:pt x="9835" y="16837"/>
                  </a:cubicBezTo>
                  <a:cubicBezTo>
                    <a:pt x="8935" y="17709"/>
                    <a:pt x="8678" y="18514"/>
                    <a:pt x="10735" y="19252"/>
                  </a:cubicBezTo>
                  <a:cubicBezTo>
                    <a:pt x="12792" y="19990"/>
                    <a:pt x="17164" y="20661"/>
                    <a:pt x="21535" y="21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4565015" y="4250906"/>
              <a:ext cx="220129" cy="34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425" fill="norm" stroke="1" extrusionOk="0">
                  <a:moveTo>
                    <a:pt x="4423" y="4728"/>
                  </a:moveTo>
                  <a:cubicBezTo>
                    <a:pt x="2623" y="5921"/>
                    <a:pt x="823" y="7113"/>
                    <a:pt x="223" y="8505"/>
                  </a:cubicBezTo>
                  <a:cubicBezTo>
                    <a:pt x="-377" y="9896"/>
                    <a:pt x="223" y="11486"/>
                    <a:pt x="2123" y="12613"/>
                  </a:cubicBezTo>
                  <a:cubicBezTo>
                    <a:pt x="4023" y="13739"/>
                    <a:pt x="7223" y="14402"/>
                    <a:pt x="10623" y="13540"/>
                  </a:cubicBezTo>
                  <a:cubicBezTo>
                    <a:pt x="14023" y="12679"/>
                    <a:pt x="17623" y="10294"/>
                    <a:pt x="19423" y="8107"/>
                  </a:cubicBezTo>
                  <a:cubicBezTo>
                    <a:pt x="21223" y="5921"/>
                    <a:pt x="21223" y="3933"/>
                    <a:pt x="19623" y="2409"/>
                  </a:cubicBezTo>
                  <a:cubicBezTo>
                    <a:pt x="18023" y="885"/>
                    <a:pt x="14823" y="-175"/>
                    <a:pt x="11923" y="24"/>
                  </a:cubicBezTo>
                  <a:cubicBezTo>
                    <a:pt x="9023" y="223"/>
                    <a:pt x="6423" y="1680"/>
                    <a:pt x="5123" y="3138"/>
                  </a:cubicBezTo>
                  <a:cubicBezTo>
                    <a:pt x="3823" y="4596"/>
                    <a:pt x="3823" y="6053"/>
                    <a:pt x="4823" y="7710"/>
                  </a:cubicBezTo>
                  <a:cubicBezTo>
                    <a:pt x="5823" y="9366"/>
                    <a:pt x="7823" y="11221"/>
                    <a:pt x="10023" y="12878"/>
                  </a:cubicBezTo>
                  <a:cubicBezTo>
                    <a:pt x="12223" y="14534"/>
                    <a:pt x="14623" y="15992"/>
                    <a:pt x="15923" y="17052"/>
                  </a:cubicBezTo>
                  <a:cubicBezTo>
                    <a:pt x="17223" y="18112"/>
                    <a:pt x="17423" y="18775"/>
                    <a:pt x="16923" y="19437"/>
                  </a:cubicBezTo>
                  <a:cubicBezTo>
                    <a:pt x="16423" y="20100"/>
                    <a:pt x="15223" y="20762"/>
                    <a:pt x="14023" y="21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4815030" y="4567730"/>
              <a:ext cx="127001" cy="103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2592"/>
                  </a:moveTo>
                  <a:cubicBezTo>
                    <a:pt x="1440" y="1296"/>
                    <a:pt x="2880" y="0"/>
                    <a:pt x="4320" y="0"/>
                  </a:cubicBezTo>
                  <a:cubicBezTo>
                    <a:pt x="5760" y="0"/>
                    <a:pt x="7200" y="1296"/>
                    <a:pt x="7920" y="3024"/>
                  </a:cubicBezTo>
                  <a:cubicBezTo>
                    <a:pt x="8640" y="4752"/>
                    <a:pt x="8640" y="6912"/>
                    <a:pt x="8280" y="9072"/>
                  </a:cubicBezTo>
                  <a:cubicBezTo>
                    <a:pt x="7920" y="11232"/>
                    <a:pt x="7200" y="13392"/>
                    <a:pt x="6300" y="15336"/>
                  </a:cubicBezTo>
                  <a:cubicBezTo>
                    <a:pt x="5400" y="17280"/>
                    <a:pt x="4320" y="19008"/>
                    <a:pt x="4680" y="20088"/>
                  </a:cubicBezTo>
                  <a:cubicBezTo>
                    <a:pt x="5040" y="21168"/>
                    <a:pt x="6840" y="21600"/>
                    <a:pt x="9900" y="20736"/>
                  </a:cubicBezTo>
                  <a:cubicBezTo>
                    <a:pt x="12960" y="19872"/>
                    <a:pt x="17280" y="17712"/>
                    <a:pt x="21600" y="15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5075380" y="447883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5088080" y="455503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5592355" y="4375425"/>
              <a:ext cx="149776" cy="42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273" fill="norm" stroke="1" extrusionOk="0">
                  <a:moveTo>
                    <a:pt x="21228" y="90"/>
                  </a:moveTo>
                  <a:cubicBezTo>
                    <a:pt x="19728" y="-16"/>
                    <a:pt x="18228" y="-121"/>
                    <a:pt x="16278" y="353"/>
                  </a:cubicBezTo>
                  <a:cubicBezTo>
                    <a:pt x="14328" y="827"/>
                    <a:pt x="11928" y="1881"/>
                    <a:pt x="9078" y="4041"/>
                  </a:cubicBezTo>
                  <a:cubicBezTo>
                    <a:pt x="6228" y="6201"/>
                    <a:pt x="2928" y="9467"/>
                    <a:pt x="1278" y="12101"/>
                  </a:cubicBezTo>
                  <a:cubicBezTo>
                    <a:pt x="-372" y="14736"/>
                    <a:pt x="-372" y="16738"/>
                    <a:pt x="978" y="18265"/>
                  </a:cubicBezTo>
                  <a:cubicBezTo>
                    <a:pt x="2328" y="19793"/>
                    <a:pt x="5028" y="20847"/>
                    <a:pt x="8028" y="21163"/>
                  </a:cubicBezTo>
                  <a:cubicBezTo>
                    <a:pt x="11028" y="21479"/>
                    <a:pt x="14328" y="21058"/>
                    <a:pt x="17628" y="20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5795046" y="4394078"/>
              <a:ext cx="124885" cy="16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3" fill="norm" stroke="1" extrusionOk="0">
                  <a:moveTo>
                    <a:pt x="4027" y="4386"/>
                  </a:moveTo>
                  <a:cubicBezTo>
                    <a:pt x="4393" y="3019"/>
                    <a:pt x="4759" y="1652"/>
                    <a:pt x="6041" y="832"/>
                  </a:cubicBezTo>
                  <a:cubicBezTo>
                    <a:pt x="7322" y="11"/>
                    <a:pt x="9519" y="-262"/>
                    <a:pt x="11166" y="285"/>
                  </a:cubicBezTo>
                  <a:cubicBezTo>
                    <a:pt x="12814" y="832"/>
                    <a:pt x="13912" y="2199"/>
                    <a:pt x="13546" y="4249"/>
                  </a:cubicBezTo>
                  <a:cubicBezTo>
                    <a:pt x="13180" y="6300"/>
                    <a:pt x="11349" y="9034"/>
                    <a:pt x="9702" y="11085"/>
                  </a:cubicBezTo>
                  <a:cubicBezTo>
                    <a:pt x="8054" y="13135"/>
                    <a:pt x="6590" y="14503"/>
                    <a:pt x="4576" y="16143"/>
                  </a:cubicBezTo>
                  <a:cubicBezTo>
                    <a:pt x="2563" y="17784"/>
                    <a:pt x="0" y="19697"/>
                    <a:pt x="0" y="20518"/>
                  </a:cubicBezTo>
                  <a:cubicBezTo>
                    <a:pt x="0" y="21338"/>
                    <a:pt x="2563" y="21065"/>
                    <a:pt x="6590" y="20244"/>
                  </a:cubicBezTo>
                  <a:cubicBezTo>
                    <a:pt x="10617" y="19424"/>
                    <a:pt x="16108" y="18057"/>
                    <a:pt x="21600" y="16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5742130" y="4618530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5832352" y="4643930"/>
              <a:ext cx="119329" cy="149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61" fill="norm" stroke="1" extrusionOk="0">
                  <a:moveTo>
                    <a:pt x="5447" y="0"/>
                  </a:moveTo>
                  <a:cubicBezTo>
                    <a:pt x="3552" y="2738"/>
                    <a:pt x="1658" y="5476"/>
                    <a:pt x="710" y="7910"/>
                  </a:cubicBezTo>
                  <a:cubicBezTo>
                    <a:pt x="-237" y="10344"/>
                    <a:pt x="-237" y="12473"/>
                    <a:pt x="710" y="13690"/>
                  </a:cubicBezTo>
                  <a:cubicBezTo>
                    <a:pt x="1658" y="14907"/>
                    <a:pt x="3552" y="15211"/>
                    <a:pt x="5258" y="14907"/>
                  </a:cubicBezTo>
                  <a:cubicBezTo>
                    <a:pt x="6963" y="14603"/>
                    <a:pt x="8479" y="13690"/>
                    <a:pt x="9995" y="12777"/>
                  </a:cubicBezTo>
                  <a:cubicBezTo>
                    <a:pt x="11510" y="11865"/>
                    <a:pt x="13026" y="10952"/>
                    <a:pt x="13974" y="11865"/>
                  </a:cubicBezTo>
                  <a:cubicBezTo>
                    <a:pt x="14921" y="12777"/>
                    <a:pt x="15300" y="15515"/>
                    <a:pt x="15679" y="17645"/>
                  </a:cubicBezTo>
                  <a:cubicBezTo>
                    <a:pt x="16058" y="19775"/>
                    <a:pt x="16437" y="21296"/>
                    <a:pt x="17384" y="21448"/>
                  </a:cubicBezTo>
                  <a:cubicBezTo>
                    <a:pt x="18331" y="21600"/>
                    <a:pt x="19847" y="20383"/>
                    <a:pt x="21363" y="19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6072330" y="4555030"/>
              <a:ext cx="1143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5400" y="1059"/>
                  </a:cubicBezTo>
                  <a:cubicBezTo>
                    <a:pt x="6800" y="2118"/>
                    <a:pt x="7600" y="4235"/>
                    <a:pt x="10200" y="7835"/>
                  </a:cubicBezTo>
                  <a:cubicBezTo>
                    <a:pt x="12800" y="11435"/>
                    <a:pt x="17200" y="165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6118896" y="4574080"/>
              <a:ext cx="7408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46" y="3429"/>
                    <a:pt x="10491" y="6857"/>
                    <a:pt x="6480" y="9943"/>
                  </a:cubicBezTo>
                  <a:cubicBezTo>
                    <a:pt x="2469" y="13029"/>
                    <a:pt x="0" y="15771"/>
                    <a:pt x="0" y="17657"/>
                  </a:cubicBezTo>
                  <a:cubicBezTo>
                    <a:pt x="0" y="19543"/>
                    <a:pt x="2469" y="20571"/>
                    <a:pt x="49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6275955" y="4491530"/>
              <a:ext cx="44026" cy="129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06" fill="norm" stroke="1" extrusionOk="0">
                  <a:moveTo>
                    <a:pt x="9050" y="0"/>
                  </a:moveTo>
                  <a:cubicBezTo>
                    <a:pt x="5964" y="3832"/>
                    <a:pt x="2879" y="7665"/>
                    <a:pt x="1336" y="10452"/>
                  </a:cubicBezTo>
                  <a:cubicBezTo>
                    <a:pt x="-207" y="13239"/>
                    <a:pt x="-207" y="14981"/>
                    <a:pt x="307" y="16723"/>
                  </a:cubicBezTo>
                  <a:cubicBezTo>
                    <a:pt x="822" y="18465"/>
                    <a:pt x="1850" y="20206"/>
                    <a:pt x="5450" y="20903"/>
                  </a:cubicBezTo>
                  <a:cubicBezTo>
                    <a:pt x="9050" y="21600"/>
                    <a:pt x="15222" y="21252"/>
                    <a:pt x="21393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6365224" y="4516930"/>
              <a:ext cx="75407" cy="91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189" fill="norm" stroke="1" extrusionOk="0">
                  <a:moveTo>
                    <a:pt x="12375" y="0"/>
                  </a:moveTo>
                  <a:cubicBezTo>
                    <a:pt x="9375" y="982"/>
                    <a:pt x="6375" y="1964"/>
                    <a:pt x="4275" y="3682"/>
                  </a:cubicBezTo>
                  <a:cubicBezTo>
                    <a:pt x="2175" y="5400"/>
                    <a:pt x="975" y="7855"/>
                    <a:pt x="375" y="10800"/>
                  </a:cubicBezTo>
                  <a:cubicBezTo>
                    <a:pt x="-225" y="13745"/>
                    <a:pt x="-225" y="17182"/>
                    <a:pt x="1275" y="19145"/>
                  </a:cubicBezTo>
                  <a:cubicBezTo>
                    <a:pt x="2775" y="21109"/>
                    <a:pt x="5775" y="21600"/>
                    <a:pt x="8475" y="20864"/>
                  </a:cubicBezTo>
                  <a:cubicBezTo>
                    <a:pt x="11175" y="20127"/>
                    <a:pt x="13575" y="18164"/>
                    <a:pt x="15075" y="15955"/>
                  </a:cubicBezTo>
                  <a:cubicBezTo>
                    <a:pt x="16575" y="13745"/>
                    <a:pt x="17175" y="11291"/>
                    <a:pt x="17175" y="8345"/>
                  </a:cubicBezTo>
                  <a:cubicBezTo>
                    <a:pt x="17175" y="5400"/>
                    <a:pt x="16575" y="1964"/>
                    <a:pt x="17175" y="1718"/>
                  </a:cubicBezTo>
                  <a:cubicBezTo>
                    <a:pt x="17775" y="1473"/>
                    <a:pt x="19575" y="4418"/>
                    <a:pt x="21375" y="7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6482868" y="4485180"/>
              <a:ext cx="80419" cy="137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6" h="21334" fill="norm" stroke="1" extrusionOk="0">
                  <a:moveTo>
                    <a:pt x="10033" y="7855"/>
                  </a:moveTo>
                  <a:cubicBezTo>
                    <a:pt x="7399" y="8836"/>
                    <a:pt x="4765" y="9818"/>
                    <a:pt x="2658" y="11455"/>
                  </a:cubicBezTo>
                  <a:cubicBezTo>
                    <a:pt x="550" y="13091"/>
                    <a:pt x="-1030" y="15382"/>
                    <a:pt x="814" y="17345"/>
                  </a:cubicBezTo>
                  <a:cubicBezTo>
                    <a:pt x="2658" y="19309"/>
                    <a:pt x="7926" y="20945"/>
                    <a:pt x="11614" y="21273"/>
                  </a:cubicBezTo>
                  <a:cubicBezTo>
                    <a:pt x="15302" y="21600"/>
                    <a:pt x="17409" y="20618"/>
                    <a:pt x="18726" y="18491"/>
                  </a:cubicBezTo>
                  <a:cubicBezTo>
                    <a:pt x="20043" y="16364"/>
                    <a:pt x="20570" y="13091"/>
                    <a:pt x="19253" y="10636"/>
                  </a:cubicBezTo>
                  <a:cubicBezTo>
                    <a:pt x="17936" y="8182"/>
                    <a:pt x="14775" y="6545"/>
                    <a:pt x="13458" y="4909"/>
                  </a:cubicBezTo>
                  <a:cubicBezTo>
                    <a:pt x="12141" y="3273"/>
                    <a:pt x="12668" y="1636"/>
                    <a:pt x="131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6593030" y="4408980"/>
              <a:ext cx="117727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600" fill="norm" stroke="1" extrusionOk="0">
                  <a:moveTo>
                    <a:pt x="0" y="0"/>
                  </a:moveTo>
                  <a:cubicBezTo>
                    <a:pt x="3352" y="710"/>
                    <a:pt x="6703" y="1420"/>
                    <a:pt x="10614" y="3448"/>
                  </a:cubicBezTo>
                  <a:cubicBezTo>
                    <a:pt x="14524" y="5476"/>
                    <a:pt x="18993" y="8823"/>
                    <a:pt x="20297" y="11510"/>
                  </a:cubicBezTo>
                  <a:cubicBezTo>
                    <a:pt x="21600" y="14197"/>
                    <a:pt x="19738" y="16225"/>
                    <a:pt x="16200" y="17797"/>
                  </a:cubicBezTo>
                  <a:cubicBezTo>
                    <a:pt x="12662" y="19369"/>
                    <a:pt x="7448" y="20485"/>
                    <a:pt x="22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7475680" y="4542330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7513780" y="4599480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7539180" y="4682030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8548830" y="4523280"/>
              <a:ext cx="825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3000"/>
                    <a:pt x="12738" y="6000"/>
                    <a:pt x="9138" y="9600"/>
                  </a:cubicBezTo>
                  <a:cubicBezTo>
                    <a:pt x="5538" y="13200"/>
                    <a:pt x="2769" y="17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8506086" y="4609503"/>
              <a:ext cx="87195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157" fill="norm" stroke="1" extrusionOk="0">
                  <a:moveTo>
                    <a:pt x="5756" y="2484"/>
                  </a:moveTo>
                  <a:cubicBezTo>
                    <a:pt x="3185" y="521"/>
                    <a:pt x="614" y="-1443"/>
                    <a:pt x="99" y="1502"/>
                  </a:cubicBezTo>
                  <a:cubicBezTo>
                    <a:pt x="-415" y="4448"/>
                    <a:pt x="1128" y="12302"/>
                    <a:pt x="3185" y="15248"/>
                  </a:cubicBezTo>
                  <a:cubicBezTo>
                    <a:pt x="5242" y="18193"/>
                    <a:pt x="7814" y="16230"/>
                    <a:pt x="10128" y="12302"/>
                  </a:cubicBezTo>
                  <a:cubicBezTo>
                    <a:pt x="12442" y="8375"/>
                    <a:pt x="14499" y="2484"/>
                    <a:pt x="16299" y="3466"/>
                  </a:cubicBezTo>
                  <a:cubicBezTo>
                    <a:pt x="18099" y="4448"/>
                    <a:pt x="19642" y="12302"/>
                    <a:pt x="21185" y="20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8667363" y="4643930"/>
              <a:ext cx="40218" cy="5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11368" y="14954"/>
                  </a:moveTo>
                  <a:cubicBezTo>
                    <a:pt x="5684" y="14954"/>
                    <a:pt x="0" y="14954"/>
                    <a:pt x="0" y="16615"/>
                  </a:cubicBezTo>
                  <a:cubicBezTo>
                    <a:pt x="0" y="18277"/>
                    <a:pt x="5684" y="21600"/>
                    <a:pt x="9663" y="21185"/>
                  </a:cubicBezTo>
                  <a:cubicBezTo>
                    <a:pt x="13642" y="20769"/>
                    <a:pt x="15916" y="16615"/>
                    <a:pt x="17621" y="12462"/>
                  </a:cubicBezTo>
                  <a:cubicBezTo>
                    <a:pt x="19326" y="8308"/>
                    <a:pt x="20463" y="41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8872680" y="4612180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8885380" y="449153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8962005" y="4408980"/>
              <a:ext cx="158326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600" fill="norm" stroke="1" extrusionOk="0">
                  <a:moveTo>
                    <a:pt x="8582" y="0"/>
                  </a:moveTo>
                  <a:cubicBezTo>
                    <a:pt x="5990" y="4015"/>
                    <a:pt x="3398" y="8031"/>
                    <a:pt x="1958" y="10731"/>
                  </a:cubicBezTo>
                  <a:cubicBezTo>
                    <a:pt x="518" y="13431"/>
                    <a:pt x="230" y="14815"/>
                    <a:pt x="86" y="15854"/>
                  </a:cubicBezTo>
                  <a:cubicBezTo>
                    <a:pt x="-58" y="16892"/>
                    <a:pt x="-58" y="17585"/>
                    <a:pt x="374" y="18208"/>
                  </a:cubicBezTo>
                  <a:cubicBezTo>
                    <a:pt x="806" y="18831"/>
                    <a:pt x="1670" y="19385"/>
                    <a:pt x="2822" y="19592"/>
                  </a:cubicBezTo>
                  <a:cubicBezTo>
                    <a:pt x="3974" y="19800"/>
                    <a:pt x="5414" y="19662"/>
                    <a:pt x="7430" y="19177"/>
                  </a:cubicBezTo>
                  <a:cubicBezTo>
                    <a:pt x="9446" y="18692"/>
                    <a:pt x="12038" y="17862"/>
                    <a:pt x="13622" y="16892"/>
                  </a:cubicBezTo>
                  <a:cubicBezTo>
                    <a:pt x="15206" y="15923"/>
                    <a:pt x="15782" y="14815"/>
                    <a:pt x="15062" y="14262"/>
                  </a:cubicBezTo>
                  <a:cubicBezTo>
                    <a:pt x="14342" y="13708"/>
                    <a:pt x="12326" y="13708"/>
                    <a:pt x="10742" y="14054"/>
                  </a:cubicBezTo>
                  <a:cubicBezTo>
                    <a:pt x="9158" y="14400"/>
                    <a:pt x="8006" y="15092"/>
                    <a:pt x="7286" y="15785"/>
                  </a:cubicBezTo>
                  <a:cubicBezTo>
                    <a:pt x="6566" y="16477"/>
                    <a:pt x="6278" y="17169"/>
                    <a:pt x="8726" y="18138"/>
                  </a:cubicBezTo>
                  <a:cubicBezTo>
                    <a:pt x="11174" y="19108"/>
                    <a:pt x="16358" y="20354"/>
                    <a:pt x="215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7940328" y="4445861"/>
              <a:ext cx="113203" cy="276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77" fill="norm" stroke="1" extrusionOk="0">
                  <a:moveTo>
                    <a:pt x="21004" y="3040"/>
                  </a:moveTo>
                  <a:cubicBezTo>
                    <a:pt x="21004" y="2222"/>
                    <a:pt x="21004" y="1404"/>
                    <a:pt x="20022" y="831"/>
                  </a:cubicBezTo>
                  <a:cubicBezTo>
                    <a:pt x="19040" y="258"/>
                    <a:pt x="17077" y="-69"/>
                    <a:pt x="15113" y="13"/>
                  </a:cubicBezTo>
                  <a:cubicBezTo>
                    <a:pt x="13149" y="95"/>
                    <a:pt x="11186" y="586"/>
                    <a:pt x="8437" y="1404"/>
                  </a:cubicBezTo>
                  <a:cubicBezTo>
                    <a:pt x="5688" y="2222"/>
                    <a:pt x="2153" y="3367"/>
                    <a:pt x="779" y="4758"/>
                  </a:cubicBezTo>
                  <a:cubicBezTo>
                    <a:pt x="-596" y="6149"/>
                    <a:pt x="189" y="7786"/>
                    <a:pt x="582" y="9013"/>
                  </a:cubicBezTo>
                  <a:cubicBezTo>
                    <a:pt x="975" y="10240"/>
                    <a:pt x="975" y="11058"/>
                    <a:pt x="2349" y="11631"/>
                  </a:cubicBezTo>
                  <a:cubicBezTo>
                    <a:pt x="3724" y="12204"/>
                    <a:pt x="6473" y="12531"/>
                    <a:pt x="9419" y="13267"/>
                  </a:cubicBezTo>
                  <a:cubicBezTo>
                    <a:pt x="12364" y="14004"/>
                    <a:pt x="15506" y="15149"/>
                    <a:pt x="17077" y="16213"/>
                  </a:cubicBezTo>
                  <a:cubicBezTo>
                    <a:pt x="18648" y="17276"/>
                    <a:pt x="18648" y="18258"/>
                    <a:pt x="17862" y="19076"/>
                  </a:cubicBezTo>
                  <a:cubicBezTo>
                    <a:pt x="17077" y="19895"/>
                    <a:pt x="15506" y="20549"/>
                    <a:pt x="13149" y="20958"/>
                  </a:cubicBezTo>
                  <a:cubicBezTo>
                    <a:pt x="10793" y="21367"/>
                    <a:pt x="7651" y="21531"/>
                    <a:pt x="6669" y="21204"/>
                  </a:cubicBezTo>
                  <a:cubicBezTo>
                    <a:pt x="5688" y="20876"/>
                    <a:pt x="6866" y="20058"/>
                    <a:pt x="8829" y="19404"/>
                  </a:cubicBezTo>
                  <a:cubicBezTo>
                    <a:pt x="10793" y="18749"/>
                    <a:pt x="13542" y="18258"/>
                    <a:pt x="16291" y="17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8122953" y="4493842"/>
              <a:ext cx="137217" cy="201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2" h="21031" fill="norm" stroke="1" extrusionOk="0">
                  <a:moveTo>
                    <a:pt x="14358" y="3065"/>
                  </a:moveTo>
                  <a:cubicBezTo>
                    <a:pt x="14358" y="1963"/>
                    <a:pt x="14358" y="861"/>
                    <a:pt x="13564" y="310"/>
                  </a:cubicBezTo>
                  <a:cubicBezTo>
                    <a:pt x="12770" y="-241"/>
                    <a:pt x="11182" y="-241"/>
                    <a:pt x="8641" y="1853"/>
                  </a:cubicBezTo>
                  <a:cubicBezTo>
                    <a:pt x="6100" y="3947"/>
                    <a:pt x="2605" y="8135"/>
                    <a:pt x="1017" y="11441"/>
                  </a:cubicBezTo>
                  <a:cubicBezTo>
                    <a:pt x="-571" y="14747"/>
                    <a:pt x="-253" y="17171"/>
                    <a:pt x="1653" y="18824"/>
                  </a:cubicBezTo>
                  <a:cubicBezTo>
                    <a:pt x="3558" y="20477"/>
                    <a:pt x="7053" y="21359"/>
                    <a:pt x="10547" y="20918"/>
                  </a:cubicBezTo>
                  <a:cubicBezTo>
                    <a:pt x="14041" y="20477"/>
                    <a:pt x="17535" y="18714"/>
                    <a:pt x="19282" y="15959"/>
                  </a:cubicBezTo>
                  <a:cubicBezTo>
                    <a:pt x="21029" y="13204"/>
                    <a:pt x="21029" y="9457"/>
                    <a:pt x="19282" y="7363"/>
                  </a:cubicBezTo>
                  <a:cubicBezTo>
                    <a:pt x="17535" y="5269"/>
                    <a:pt x="14041" y="4828"/>
                    <a:pt x="11023" y="5049"/>
                  </a:cubicBezTo>
                  <a:cubicBezTo>
                    <a:pt x="8005" y="5269"/>
                    <a:pt x="5464" y="6151"/>
                    <a:pt x="2923" y="7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4606425" y="5107783"/>
              <a:ext cx="230883" cy="367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37" fill="norm" stroke="1" extrusionOk="0">
                  <a:moveTo>
                    <a:pt x="7570" y="5873"/>
                  </a:moveTo>
                  <a:cubicBezTo>
                    <a:pt x="5410" y="6610"/>
                    <a:pt x="3250" y="7346"/>
                    <a:pt x="1876" y="8573"/>
                  </a:cubicBezTo>
                  <a:cubicBezTo>
                    <a:pt x="501" y="9801"/>
                    <a:pt x="-88" y="11519"/>
                    <a:pt x="10" y="12930"/>
                  </a:cubicBezTo>
                  <a:cubicBezTo>
                    <a:pt x="108" y="14342"/>
                    <a:pt x="894" y="15446"/>
                    <a:pt x="4036" y="15446"/>
                  </a:cubicBezTo>
                  <a:cubicBezTo>
                    <a:pt x="7177" y="15446"/>
                    <a:pt x="12676" y="14342"/>
                    <a:pt x="16210" y="12501"/>
                  </a:cubicBezTo>
                  <a:cubicBezTo>
                    <a:pt x="19745" y="10660"/>
                    <a:pt x="21316" y="8082"/>
                    <a:pt x="21414" y="5873"/>
                  </a:cubicBezTo>
                  <a:cubicBezTo>
                    <a:pt x="21512" y="3664"/>
                    <a:pt x="20137" y="1823"/>
                    <a:pt x="17192" y="842"/>
                  </a:cubicBezTo>
                  <a:cubicBezTo>
                    <a:pt x="14247" y="-140"/>
                    <a:pt x="9730" y="-263"/>
                    <a:pt x="6883" y="473"/>
                  </a:cubicBezTo>
                  <a:cubicBezTo>
                    <a:pt x="4036" y="1210"/>
                    <a:pt x="2857" y="2805"/>
                    <a:pt x="3447" y="4585"/>
                  </a:cubicBezTo>
                  <a:cubicBezTo>
                    <a:pt x="4036" y="6364"/>
                    <a:pt x="6392" y="8328"/>
                    <a:pt x="8945" y="10537"/>
                  </a:cubicBezTo>
                  <a:cubicBezTo>
                    <a:pt x="11497" y="12746"/>
                    <a:pt x="14247" y="15201"/>
                    <a:pt x="15327" y="17042"/>
                  </a:cubicBezTo>
                  <a:cubicBezTo>
                    <a:pt x="16407" y="18882"/>
                    <a:pt x="15817" y="20110"/>
                    <a:pt x="15228" y="21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4891230" y="5343373"/>
              <a:ext cx="78831" cy="175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113" fill="norm" stroke="1" extrusionOk="0">
                  <a:moveTo>
                    <a:pt x="0" y="2174"/>
                  </a:moveTo>
                  <a:cubicBezTo>
                    <a:pt x="1662" y="1158"/>
                    <a:pt x="3323" y="141"/>
                    <a:pt x="5538" y="14"/>
                  </a:cubicBezTo>
                  <a:cubicBezTo>
                    <a:pt x="7754" y="-113"/>
                    <a:pt x="10523" y="649"/>
                    <a:pt x="11908" y="1666"/>
                  </a:cubicBezTo>
                  <a:cubicBezTo>
                    <a:pt x="13292" y="2682"/>
                    <a:pt x="13292" y="3953"/>
                    <a:pt x="14123" y="5732"/>
                  </a:cubicBezTo>
                  <a:cubicBezTo>
                    <a:pt x="14954" y="7511"/>
                    <a:pt x="16615" y="9798"/>
                    <a:pt x="18277" y="11576"/>
                  </a:cubicBezTo>
                  <a:cubicBezTo>
                    <a:pt x="19938" y="13355"/>
                    <a:pt x="21600" y="14626"/>
                    <a:pt x="19938" y="16278"/>
                  </a:cubicBezTo>
                  <a:cubicBezTo>
                    <a:pt x="18277" y="17929"/>
                    <a:pt x="13292" y="19962"/>
                    <a:pt x="9415" y="20725"/>
                  </a:cubicBezTo>
                  <a:cubicBezTo>
                    <a:pt x="5538" y="21487"/>
                    <a:pt x="2769" y="20979"/>
                    <a:pt x="2769" y="20471"/>
                  </a:cubicBezTo>
                  <a:cubicBezTo>
                    <a:pt x="2769" y="19962"/>
                    <a:pt x="5538" y="19454"/>
                    <a:pt x="8308" y="18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5183330" y="530433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5208730" y="543133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7145480" y="5380530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7278830" y="5431330"/>
              <a:ext cx="76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7253915" y="5539280"/>
              <a:ext cx="69366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0982" fill="norm" stroke="1" extrusionOk="0">
                  <a:moveTo>
                    <a:pt x="5572" y="0"/>
                  </a:moveTo>
                  <a:cubicBezTo>
                    <a:pt x="2395" y="7200"/>
                    <a:pt x="-781" y="14400"/>
                    <a:pt x="172" y="18000"/>
                  </a:cubicBezTo>
                  <a:cubicBezTo>
                    <a:pt x="1125" y="21600"/>
                    <a:pt x="6207" y="21600"/>
                    <a:pt x="10337" y="19800"/>
                  </a:cubicBezTo>
                  <a:cubicBezTo>
                    <a:pt x="14466" y="18000"/>
                    <a:pt x="17643" y="14400"/>
                    <a:pt x="20819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7653480" y="5295823"/>
              <a:ext cx="163219" cy="24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22" fill="norm" stroke="1" extrusionOk="0">
                  <a:moveTo>
                    <a:pt x="0" y="3452"/>
                  </a:moveTo>
                  <a:cubicBezTo>
                    <a:pt x="2187" y="2363"/>
                    <a:pt x="4375" y="1274"/>
                    <a:pt x="7792" y="639"/>
                  </a:cubicBezTo>
                  <a:cubicBezTo>
                    <a:pt x="11210" y="4"/>
                    <a:pt x="15858" y="-178"/>
                    <a:pt x="18456" y="185"/>
                  </a:cubicBezTo>
                  <a:cubicBezTo>
                    <a:pt x="21053" y="548"/>
                    <a:pt x="21600" y="1456"/>
                    <a:pt x="20643" y="4269"/>
                  </a:cubicBezTo>
                  <a:cubicBezTo>
                    <a:pt x="19686" y="7083"/>
                    <a:pt x="17225" y="11802"/>
                    <a:pt x="15175" y="14978"/>
                  </a:cubicBezTo>
                  <a:cubicBezTo>
                    <a:pt x="13124" y="18155"/>
                    <a:pt x="11484" y="19788"/>
                    <a:pt x="9843" y="21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7691580" y="5431330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7100"/>
                    <a:pt x="1200" y="12600"/>
                    <a:pt x="4800" y="9000"/>
                  </a:cubicBezTo>
                  <a:cubicBezTo>
                    <a:pt x="8400" y="5400"/>
                    <a:pt x="1500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7980415" y="5262795"/>
              <a:ext cx="66766" cy="251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32" fill="norm" stroke="1" extrusionOk="0">
                  <a:moveTo>
                    <a:pt x="21291" y="3018"/>
                  </a:moveTo>
                  <a:cubicBezTo>
                    <a:pt x="19941" y="2110"/>
                    <a:pt x="18591" y="1203"/>
                    <a:pt x="16228" y="658"/>
                  </a:cubicBezTo>
                  <a:cubicBezTo>
                    <a:pt x="13866" y="114"/>
                    <a:pt x="10491" y="-68"/>
                    <a:pt x="7116" y="23"/>
                  </a:cubicBezTo>
                  <a:cubicBezTo>
                    <a:pt x="3741" y="114"/>
                    <a:pt x="366" y="477"/>
                    <a:pt x="28" y="2201"/>
                  </a:cubicBezTo>
                  <a:cubicBezTo>
                    <a:pt x="-309" y="3925"/>
                    <a:pt x="2391" y="7011"/>
                    <a:pt x="5766" y="9643"/>
                  </a:cubicBezTo>
                  <a:cubicBezTo>
                    <a:pt x="9141" y="12275"/>
                    <a:pt x="13191" y="14453"/>
                    <a:pt x="15554" y="16177"/>
                  </a:cubicBezTo>
                  <a:cubicBezTo>
                    <a:pt x="17916" y="17902"/>
                    <a:pt x="18591" y="19172"/>
                    <a:pt x="16904" y="19989"/>
                  </a:cubicBezTo>
                  <a:cubicBezTo>
                    <a:pt x="15216" y="20806"/>
                    <a:pt x="11166" y="21169"/>
                    <a:pt x="7116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7932880" y="5272580"/>
              <a:ext cx="266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5840"/>
                    <a:pt x="7543" y="10080"/>
                    <a:pt x="11143" y="6480"/>
                  </a:cubicBezTo>
                  <a:cubicBezTo>
                    <a:pt x="14743" y="2880"/>
                    <a:pt x="18171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8529780" y="5209080"/>
              <a:ext cx="1270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267"/>
                    <a:pt x="12960" y="8533"/>
                    <a:pt x="9360" y="12133"/>
                  </a:cubicBezTo>
                  <a:cubicBezTo>
                    <a:pt x="5760" y="15733"/>
                    <a:pt x="2880" y="186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8478980" y="5361480"/>
              <a:ext cx="5080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10800"/>
                    <a:pt x="9000" y="21600"/>
                    <a:pt x="12600" y="21600"/>
                  </a:cubicBezTo>
                  <a:cubicBezTo>
                    <a:pt x="16200" y="21600"/>
                    <a:pt x="18900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8683891" y="5431280"/>
              <a:ext cx="50807" cy="37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41" h="19984" fill="norm" stroke="1" extrusionOk="0">
                  <a:moveTo>
                    <a:pt x="9297" y="10258"/>
                  </a:moveTo>
                  <a:cubicBezTo>
                    <a:pt x="5143" y="10258"/>
                    <a:pt x="990" y="10258"/>
                    <a:pt x="159" y="12532"/>
                  </a:cubicBezTo>
                  <a:cubicBezTo>
                    <a:pt x="-672" y="14806"/>
                    <a:pt x="1820" y="19353"/>
                    <a:pt x="5974" y="19922"/>
                  </a:cubicBezTo>
                  <a:cubicBezTo>
                    <a:pt x="10128" y="20490"/>
                    <a:pt x="15943" y="17079"/>
                    <a:pt x="18436" y="12532"/>
                  </a:cubicBezTo>
                  <a:cubicBezTo>
                    <a:pt x="20928" y="7985"/>
                    <a:pt x="20097" y="2301"/>
                    <a:pt x="17605" y="595"/>
                  </a:cubicBezTo>
                  <a:cubicBezTo>
                    <a:pt x="15113" y="-1110"/>
                    <a:pt x="10959" y="1164"/>
                    <a:pt x="6805" y="3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8866330" y="5386880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8904430" y="5266230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3600" y="10000"/>
                  </a:cubicBezTo>
                  <a:cubicBezTo>
                    <a:pt x="7200" y="6400"/>
                    <a:pt x="14400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8994123" y="5132880"/>
              <a:ext cx="234158" cy="37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18" fill="norm" stroke="1" extrusionOk="0">
                  <a:moveTo>
                    <a:pt x="7516" y="0"/>
                  </a:moveTo>
                  <a:cubicBezTo>
                    <a:pt x="5570" y="3000"/>
                    <a:pt x="3624" y="6000"/>
                    <a:pt x="2359" y="9000"/>
                  </a:cubicBezTo>
                  <a:cubicBezTo>
                    <a:pt x="1095" y="12000"/>
                    <a:pt x="511" y="15000"/>
                    <a:pt x="219" y="16860"/>
                  </a:cubicBezTo>
                  <a:cubicBezTo>
                    <a:pt x="-73" y="18720"/>
                    <a:pt x="-73" y="19440"/>
                    <a:pt x="219" y="20040"/>
                  </a:cubicBezTo>
                  <a:cubicBezTo>
                    <a:pt x="511" y="20640"/>
                    <a:pt x="1095" y="21120"/>
                    <a:pt x="2068" y="21360"/>
                  </a:cubicBezTo>
                  <a:cubicBezTo>
                    <a:pt x="3041" y="21600"/>
                    <a:pt x="4403" y="21600"/>
                    <a:pt x="6057" y="21120"/>
                  </a:cubicBezTo>
                  <a:cubicBezTo>
                    <a:pt x="7711" y="20640"/>
                    <a:pt x="9657" y="19680"/>
                    <a:pt x="11116" y="18960"/>
                  </a:cubicBezTo>
                  <a:cubicBezTo>
                    <a:pt x="12576" y="18240"/>
                    <a:pt x="13549" y="17760"/>
                    <a:pt x="14230" y="17220"/>
                  </a:cubicBezTo>
                  <a:cubicBezTo>
                    <a:pt x="14911" y="16680"/>
                    <a:pt x="15300" y="16080"/>
                    <a:pt x="14911" y="15600"/>
                  </a:cubicBezTo>
                  <a:cubicBezTo>
                    <a:pt x="14522" y="15120"/>
                    <a:pt x="13354" y="14760"/>
                    <a:pt x="12381" y="14820"/>
                  </a:cubicBezTo>
                  <a:cubicBezTo>
                    <a:pt x="11408" y="14880"/>
                    <a:pt x="10630" y="15360"/>
                    <a:pt x="10046" y="16020"/>
                  </a:cubicBezTo>
                  <a:cubicBezTo>
                    <a:pt x="9462" y="16680"/>
                    <a:pt x="9073" y="17520"/>
                    <a:pt x="9170" y="18180"/>
                  </a:cubicBezTo>
                  <a:cubicBezTo>
                    <a:pt x="9268" y="18840"/>
                    <a:pt x="9851" y="19320"/>
                    <a:pt x="11992" y="19620"/>
                  </a:cubicBezTo>
                  <a:cubicBezTo>
                    <a:pt x="14132" y="19920"/>
                    <a:pt x="17830" y="20040"/>
                    <a:pt x="21527" y="20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1887680" y="3019884"/>
              <a:ext cx="1085851" cy="14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21370"/>
                  </a:moveTo>
                  <a:cubicBezTo>
                    <a:pt x="1474" y="19179"/>
                    <a:pt x="2947" y="16987"/>
                    <a:pt x="4463" y="14483"/>
                  </a:cubicBezTo>
                  <a:cubicBezTo>
                    <a:pt x="5979" y="11979"/>
                    <a:pt x="7537" y="9161"/>
                    <a:pt x="9179" y="6657"/>
                  </a:cubicBezTo>
                  <a:cubicBezTo>
                    <a:pt x="10821" y="4153"/>
                    <a:pt x="12547" y="1961"/>
                    <a:pt x="14232" y="866"/>
                  </a:cubicBezTo>
                  <a:cubicBezTo>
                    <a:pt x="15916" y="-230"/>
                    <a:pt x="17558" y="-230"/>
                    <a:pt x="18779" y="553"/>
                  </a:cubicBezTo>
                  <a:cubicBezTo>
                    <a:pt x="20000" y="1335"/>
                    <a:pt x="20800" y="2900"/>
                    <a:pt x="21600" y="4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1894030" y="3164380"/>
              <a:ext cx="901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18" y="19459"/>
                    <a:pt x="2637" y="17319"/>
                    <a:pt x="4310" y="15373"/>
                  </a:cubicBezTo>
                  <a:cubicBezTo>
                    <a:pt x="5983" y="13427"/>
                    <a:pt x="8011" y="11676"/>
                    <a:pt x="10065" y="9924"/>
                  </a:cubicBezTo>
                  <a:cubicBezTo>
                    <a:pt x="12118" y="8173"/>
                    <a:pt x="14197" y="6422"/>
                    <a:pt x="16124" y="4768"/>
                  </a:cubicBezTo>
                  <a:cubicBezTo>
                    <a:pt x="18051" y="3114"/>
                    <a:pt x="19825" y="15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1460795" y="3617247"/>
              <a:ext cx="209896" cy="450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504" fill="norm" stroke="1" extrusionOk="0">
                  <a:moveTo>
                    <a:pt x="12335" y="1721"/>
                  </a:moveTo>
                  <a:cubicBezTo>
                    <a:pt x="10624" y="1115"/>
                    <a:pt x="8913" y="510"/>
                    <a:pt x="7523" y="207"/>
                  </a:cubicBezTo>
                  <a:cubicBezTo>
                    <a:pt x="6133" y="-96"/>
                    <a:pt x="5064" y="-96"/>
                    <a:pt x="3887" y="409"/>
                  </a:cubicBezTo>
                  <a:cubicBezTo>
                    <a:pt x="2711" y="913"/>
                    <a:pt x="1428" y="1923"/>
                    <a:pt x="679" y="3184"/>
                  </a:cubicBezTo>
                  <a:cubicBezTo>
                    <a:pt x="-69" y="4446"/>
                    <a:pt x="-283" y="5960"/>
                    <a:pt x="466" y="6969"/>
                  </a:cubicBezTo>
                  <a:cubicBezTo>
                    <a:pt x="1214" y="7979"/>
                    <a:pt x="2925" y="8483"/>
                    <a:pt x="4743" y="8332"/>
                  </a:cubicBezTo>
                  <a:cubicBezTo>
                    <a:pt x="6561" y="8181"/>
                    <a:pt x="8485" y="7373"/>
                    <a:pt x="9662" y="6515"/>
                  </a:cubicBezTo>
                  <a:cubicBezTo>
                    <a:pt x="10838" y="5657"/>
                    <a:pt x="11266" y="4749"/>
                    <a:pt x="11479" y="4042"/>
                  </a:cubicBezTo>
                  <a:cubicBezTo>
                    <a:pt x="11693" y="3336"/>
                    <a:pt x="11693" y="2831"/>
                    <a:pt x="11479" y="2882"/>
                  </a:cubicBezTo>
                  <a:cubicBezTo>
                    <a:pt x="11266" y="2932"/>
                    <a:pt x="10838" y="3538"/>
                    <a:pt x="10517" y="5304"/>
                  </a:cubicBezTo>
                  <a:cubicBezTo>
                    <a:pt x="10196" y="7070"/>
                    <a:pt x="9982" y="9997"/>
                    <a:pt x="9768" y="12622"/>
                  </a:cubicBezTo>
                  <a:cubicBezTo>
                    <a:pt x="9555" y="15246"/>
                    <a:pt x="9341" y="17568"/>
                    <a:pt x="9234" y="19132"/>
                  </a:cubicBezTo>
                  <a:cubicBezTo>
                    <a:pt x="9127" y="20697"/>
                    <a:pt x="9127" y="21504"/>
                    <a:pt x="9341" y="21504"/>
                  </a:cubicBezTo>
                  <a:cubicBezTo>
                    <a:pt x="9555" y="21504"/>
                    <a:pt x="9982" y="20697"/>
                    <a:pt x="11372" y="18880"/>
                  </a:cubicBezTo>
                  <a:cubicBezTo>
                    <a:pt x="12763" y="17063"/>
                    <a:pt x="15115" y="14237"/>
                    <a:pt x="16933" y="11966"/>
                  </a:cubicBezTo>
                  <a:cubicBezTo>
                    <a:pt x="18751" y="9695"/>
                    <a:pt x="20034" y="7979"/>
                    <a:pt x="20675" y="6717"/>
                  </a:cubicBezTo>
                  <a:cubicBezTo>
                    <a:pt x="21317" y="5455"/>
                    <a:pt x="21317" y="4648"/>
                    <a:pt x="20996" y="4446"/>
                  </a:cubicBezTo>
                  <a:cubicBezTo>
                    <a:pt x="20675" y="4244"/>
                    <a:pt x="20034" y="4648"/>
                    <a:pt x="19820" y="5203"/>
                  </a:cubicBezTo>
                  <a:cubicBezTo>
                    <a:pt x="19606" y="5758"/>
                    <a:pt x="19820" y="6465"/>
                    <a:pt x="20034" y="7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1664890" y="3653330"/>
              <a:ext cx="191041" cy="190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169" fill="norm" stroke="1" extrusionOk="0">
                  <a:moveTo>
                    <a:pt x="2197" y="0"/>
                  </a:moveTo>
                  <a:cubicBezTo>
                    <a:pt x="1247" y="5870"/>
                    <a:pt x="298" y="11739"/>
                    <a:pt x="60" y="15261"/>
                  </a:cubicBezTo>
                  <a:cubicBezTo>
                    <a:pt x="-177" y="18783"/>
                    <a:pt x="298" y="19957"/>
                    <a:pt x="1247" y="20661"/>
                  </a:cubicBezTo>
                  <a:cubicBezTo>
                    <a:pt x="2197" y="21365"/>
                    <a:pt x="3621" y="21600"/>
                    <a:pt x="5282" y="19604"/>
                  </a:cubicBezTo>
                  <a:cubicBezTo>
                    <a:pt x="6944" y="17609"/>
                    <a:pt x="8843" y="13383"/>
                    <a:pt x="10030" y="11152"/>
                  </a:cubicBezTo>
                  <a:cubicBezTo>
                    <a:pt x="11216" y="8922"/>
                    <a:pt x="11691" y="8687"/>
                    <a:pt x="12166" y="9391"/>
                  </a:cubicBezTo>
                  <a:cubicBezTo>
                    <a:pt x="12641" y="10096"/>
                    <a:pt x="13115" y="11739"/>
                    <a:pt x="14658" y="12796"/>
                  </a:cubicBezTo>
                  <a:cubicBezTo>
                    <a:pt x="16201" y="13852"/>
                    <a:pt x="18812" y="14322"/>
                    <a:pt x="21423" y="147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1865719" y="3632339"/>
              <a:ext cx="129912" cy="162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0932" fill="norm" stroke="1" extrusionOk="0">
                  <a:moveTo>
                    <a:pt x="13021" y="4352"/>
                  </a:moveTo>
                  <a:cubicBezTo>
                    <a:pt x="12324" y="2985"/>
                    <a:pt x="11627" y="1618"/>
                    <a:pt x="10408" y="798"/>
                  </a:cubicBezTo>
                  <a:cubicBezTo>
                    <a:pt x="9188" y="-23"/>
                    <a:pt x="7447" y="-296"/>
                    <a:pt x="6053" y="388"/>
                  </a:cubicBezTo>
                  <a:cubicBezTo>
                    <a:pt x="4659" y="1071"/>
                    <a:pt x="3614" y="2712"/>
                    <a:pt x="2569" y="5582"/>
                  </a:cubicBezTo>
                  <a:cubicBezTo>
                    <a:pt x="1524" y="8453"/>
                    <a:pt x="479" y="12555"/>
                    <a:pt x="130" y="15289"/>
                  </a:cubicBezTo>
                  <a:cubicBezTo>
                    <a:pt x="-218" y="18023"/>
                    <a:pt x="130" y="19390"/>
                    <a:pt x="1176" y="20210"/>
                  </a:cubicBezTo>
                  <a:cubicBezTo>
                    <a:pt x="2221" y="21031"/>
                    <a:pt x="3963" y="21304"/>
                    <a:pt x="5879" y="20210"/>
                  </a:cubicBezTo>
                  <a:cubicBezTo>
                    <a:pt x="7795" y="19117"/>
                    <a:pt x="9885" y="16656"/>
                    <a:pt x="11453" y="14469"/>
                  </a:cubicBezTo>
                  <a:cubicBezTo>
                    <a:pt x="13021" y="12281"/>
                    <a:pt x="14066" y="10367"/>
                    <a:pt x="14588" y="10504"/>
                  </a:cubicBezTo>
                  <a:cubicBezTo>
                    <a:pt x="15111" y="10641"/>
                    <a:pt x="15111" y="12828"/>
                    <a:pt x="16156" y="14332"/>
                  </a:cubicBezTo>
                  <a:cubicBezTo>
                    <a:pt x="17201" y="15836"/>
                    <a:pt x="19292" y="16656"/>
                    <a:pt x="21382" y="17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2014680" y="3577130"/>
              <a:ext cx="101601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121"/>
                  </a:moveTo>
                  <a:cubicBezTo>
                    <a:pt x="2250" y="7121"/>
                    <a:pt x="4500" y="7121"/>
                    <a:pt x="6750" y="8308"/>
                  </a:cubicBezTo>
                  <a:cubicBezTo>
                    <a:pt x="9000" y="9495"/>
                    <a:pt x="11250" y="11868"/>
                    <a:pt x="12375" y="13886"/>
                  </a:cubicBezTo>
                  <a:cubicBezTo>
                    <a:pt x="13500" y="15903"/>
                    <a:pt x="13500" y="17565"/>
                    <a:pt x="13050" y="18989"/>
                  </a:cubicBezTo>
                  <a:cubicBezTo>
                    <a:pt x="12600" y="20413"/>
                    <a:pt x="11700" y="21600"/>
                    <a:pt x="10800" y="21600"/>
                  </a:cubicBezTo>
                  <a:cubicBezTo>
                    <a:pt x="9900" y="21600"/>
                    <a:pt x="9000" y="20413"/>
                    <a:pt x="9900" y="17090"/>
                  </a:cubicBezTo>
                  <a:cubicBezTo>
                    <a:pt x="10800" y="13767"/>
                    <a:pt x="13500" y="8308"/>
                    <a:pt x="15750" y="5103"/>
                  </a:cubicBezTo>
                  <a:cubicBezTo>
                    <a:pt x="18000" y="1899"/>
                    <a:pt x="19800" y="94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2194197" y="3418380"/>
              <a:ext cx="125284" cy="298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17" fill="norm" stroke="1" extrusionOk="0">
                  <a:moveTo>
                    <a:pt x="2948" y="0"/>
                  </a:moveTo>
                  <a:cubicBezTo>
                    <a:pt x="2228" y="4411"/>
                    <a:pt x="1508" y="8823"/>
                    <a:pt x="1148" y="11941"/>
                  </a:cubicBezTo>
                  <a:cubicBezTo>
                    <a:pt x="788" y="15059"/>
                    <a:pt x="788" y="16885"/>
                    <a:pt x="788" y="18177"/>
                  </a:cubicBezTo>
                  <a:cubicBezTo>
                    <a:pt x="788" y="19470"/>
                    <a:pt x="788" y="20231"/>
                    <a:pt x="1688" y="20763"/>
                  </a:cubicBezTo>
                  <a:cubicBezTo>
                    <a:pt x="2588" y="21296"/>
                    <a:pt x="4388" y="21600"/>
                    <a:pt x="5828" y="21296"/>
                  </a:cubicBezTo>
                  <a:cubicBezTo>
                    <a:pt x="7268" y="20992"/>
                    <a:pt x="8348" y="20079"/>
                    <a:pt x="9068" y="19090"/>
                  </a:cubicBezTo>
                  <a:cubicBezTo>
                    <a:pt x="9788" y="18101"/>
                    <a:pt x="10148" y="17037"/>
                    <a:pt x="9248" y="16428"/>
                  </a:cubicBezTo>
                  <a:cubicBezTo>
                    <a:pt x="8348" y="15820"/>
                    <a:pt x="6188" y="15668"/>
                    <a:pt x="4208" y="15439"/>
                  </a:cubicBezTo>
                  <a:cubicBezTo>
                    <a:pt x="2228" y="15211"/>
                    <a:pt x="428" y="14907"/>
                    <a:pt x="68" y="14451"/>
                  </a:cubicBezTo>
                  <a:cubicBezTo>
                    <a:pt x="-292" y="13994"/>
                    <a:pt x="788" y="13386"/>
                    <a:pt x="3128" y="12777"/>
                  </a:cubicBezTo>
                  <a:cubicBezTo>
                    <a:pt x="5468" y="12169"/>
                    <a:pt x="9068" y="11561"/>
                    <a:pt x="11768" y="11256"/>
                  </a:cubicBezTo>
                  <a:cubicBezTo>
                    <a:pt x="14468" y="10952"/>
                    <a:pt x="16268" y="10952"/>
                    <a:pt x="17168" y="11408"/>
                  </a:cubicBezTo>
                  <a:cubicBezTo>
                    <a:pt x="18068" y="11865"/>
                    <a:pt x="18068" y="12777"/>
                    <a:pt x="18608" y="14223"/>
                  </a:cubicBezTo>
                  <a:cubicBezTo>
                    <a:pt x="19148" y="15668"/>
                    <a:pt x="20228" y="17645"/>
                    <a:pt x="21308" y="196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2344880" y="3431080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3600" y="10000"/>
                  </a:cubicBezTo>
                  <a:cubicBezTo>
                    <a:pt x="7200" y="6400"/>
                    <a:pt x="14400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2399479" y="3354880"/>
              <a:ext cx="27787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600" fill="norm" stroke="1" extrusionOk="0">
                  <a:moveTo>
                    <a:pt x="1645" y="0"/>
                  </a:moveTo>
                  <a:cubicBezTo>
                    <a:pt x="1000" y="5014"/>
                    <a:pt x="356" y="10029"/>
                    <a:pt x="114" y="13243"/>
                  </a:cubicBezTo>
                  <a:cubicBezTo>
                    <a:pt x="-128" y="16457"/>
                    <a:pt x="33" y="17871"/>
                    <a:pt x="436" y="18771"/>
                  </a:cubicBezTo>
                  <a:cubicBezTo>
                    <a:pt x="839" y="19671"/>
                    <a:pt x="1484" y="20057"/>
                    <a:pt x="2209" y="20121"/>
                  </a:cubicBezTo>
                  <a:cubicBezTo>
                    <a:pt x="2935" y="20186"/>
                    <a:pt x="3741" y="19929"/>
                    <a:pt x="4547" y="19157"/>
                  </a:cubicBezTo>
                  <a:cubicBezTo>
                    <a:pt x="5353" y="18386"/>
                    <a:pt x="6159" y="17100"/>
                    <a:pt x="6723" y="15943"/>
                  </a:cubicBezTo>
                  <a:cubicBezTo>
                    <a:pt x="7287" y="14786"/>
                    <a:pt x="7609" y="13757"/>
                    <a:pt x="7771" y="12921"/>
                  </a:cubicBezTo>
                  <a:cubicBezTo>
                    <a:pt x="7932" y="12086"/>
                    <a:pt x="7932" y="11443"/>
                    <a:pt x="7529" y="11057"/>
                  </a:cubicBezTo>
                  <a:cubicBezTo>
                    <a:pt x="7126" y="10671"/>
                    <a:pt x="6320" y="10543"/>
                    <a:pt x="5756" y="10800"/>
                  </a:cubicBezTo>
                  <a:cubicBezTo>
                    <a:pt x="5191" y="11057"/>
                    <a:pt x="4869" y="11700"/>
                    <a:pt x="4788" y="12407"/>
                  </a:cubicBezTo>
                  <a:cubicBezTo>
                    <a:pt x="4708" y="13114"/>
                    <a:pt x="4869" y="13886"/>
                    <a:pt x="5191" y="14529"/>
                  </a:cubicBezTo>
                  <a:cubicBezTo>
                    <a:pt x="5514" y="15171"/>
                    <a:pt x="5997" y="15686"/>
                    <a:pt x="6642" y="16007"/>
                  </a:cubicBezTo>
                  <a:cubicBezTo>
                    <a:pt x="7287" y="16329"/>
                    <a:pt x="8093" y="16457"/>
                    <a:pt x="9382" y="16007"/>
                  </a:cubicBezTo>
                  <a:cubicBezTo>
                    <a:pt x="10672" y="15557"/>
                    <a:pt x="12445" y="14529"/>
                    <a:pt x="13896" y="13436"/>
                  </a:cubicBezTo>
                  <a:cubicBezTo>
                    <a:pt x="15347" y="12343"/>
                    <a:pt x="16475" y="11186"/>
                    <a:pt x="17200" y="10093"/>
                  </a:cubicBezTo>
                  <a:cubicBezTo>
                    <a:pt x="17926" y="9000"/>
                    <a:pt x="18248" y="7971"/>
                    <a:pt x="18006" y="7650"/>
                  </a:cubicBezTo>
                  <a:cubicBezTo>
                    <a:pt x="17765" y="7329"/>
                    <a:pt x="16959" y="7714"/>
                    <a:pt x="16394" y="8293"/>
                  </a:cubicBezTo>
                  <a:cubicBezTo>
                    <a:pt x="15830" y="8871"/>
                    <a:pt x="15508" y="9643"/>
                    <a:pt x="15669" y="10286"/>
                  </a:cubicBezTo>
                  <a:cubicBezTo>
                    <a:pt x="15830" y="10929"/>
                    <a:pt x="16475" y="11443"/>
                    <a:pt x="17603" y="12471"/>
                  </a:cubicBezTo>
                  <a:cubicBezTo>
                    <a:pt x="18732" y="13500"/>
                    <a:pt x="20344" y="15043"/>
                    <a:pt x="20908" y="16650"/>
                  </a:cubicBezTo>
                  <a:cubicBezTo>
                    <a:pt x="21472" y="18257"/>
                    <a:pt x="20988" y="19929"/>
                    <a:pt x="205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1760680" y="3843830"/>
              <a:ext cx="6159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24" y="19117"/>
                    <a:pt x="5047" y="16634"/>
                    <a:pt x="7682" y="13779"/>
                  </a:cubicBezTo>
                  <a:cubicBezTo>
                    <a:pt x="10318" y="10924"/>
                    <a:pt x="13064" y="7697"/>
                    <a:pt x="15402" y="5338"/>
                  </a:cubicBezTo>
                  <a:cubicBezTo>
                    <a:pt x="17740" y="2979"/>
                    <a:pt x="19670" y="149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1944830" y="3869230"/>
              <a:ext cx="4889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44" y="19614"/>
                    <a:pt x="4488" y="17628"/>
                    <a:pt x="7527" y="14524"/>
                  </a:cubicBezTo>
                  <a:cubicBezTo>
                    <a:pt x="10566" y="11421"/>
                    <a:pt x="14400" y="7200"/>
                    <a:pt x="16878" y="4593"/>
                  </a:cubicBezTo>
                  <a:cubicBezTo>
                    <a:pt x="19356" y="1986"/>
                    <a:pt x="20478" y="99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1601930" y="5945659"/>
              <a:ext cx="266701" cy="39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1600" y="1395"/>
                  </a:moveTo>
                  <a:cubicBezTo>
                    <a:pt x="20057" y="814"/>
                    <a:pt x="18514" y="233"/>
                    <a:pt x="16457" y="59"/>
                  </a:cubicBezTo>
                  <a:cubicBezTo>
                    <a:pt x="14400" y="-115"/>
                    <a:pt x="11829" y="117"/>
                    <a:pt x="10114" y="466"/>
                  </a:cubicBezTo>
                  <a:cubicBezTo>
                    <a:pt x="8400" y="814"/>
                    <a:pt x="7543" y="1279"/>
                    <a:pt x="7114" y="2091"/>
                  </a:cubicBezTo>
                  <a:cubicBezTo>
                    <a:pt x="6686" y="2904"/>
                    <a:pt x="6686" y="4066"/>
                    <a:pt x="6514" y="5285"/>
                  </a:cubicBezTo>
                  <a:cubicBezTo>
                    <a:pt x="6343" y="6504"/>
                    <a:pt x="6000" y="7782"/>
                    <a:pt x="5743" y="8885"/>
                  </a:cubicBezTo>
                  <a:cubicBezTo>
                    <a:pt x="5486" y="9988"/>
                    <a:pt x="5314" y="10917"/>
                    <a:pt x="5829" y="11208"/>
                  </a:cubicBezTo>
                  <a:cubicBezTo>
                    <a:pt x="6343" y="11498"/>
                    <a:pt x="7543" y="11150"/>
                    <a:pt x="8657" y="10975"/>
                  </a:cubicBezTo>
                  <a:cubicBezTo>
                    <a:pt x="9771" y="10801"/>
                    <a:pt x="10800" y="10801"/>
                    <a:pt x="11743" y="10859"/>
                  </a:cubicBezTo>
                  <a:cubicBezTo>
                    <a:pt x="12686" y="10917"/>
                    <a:pt x="13543" y="11033"/>
                    <a:pt x="14229" y="11382"/>
                  </a:cubicBezTo>
                  <a:cubicBezTo>
                    <a:pt x="14914" y="11730"/>
                    <a:pt x="15429" y="12311"/>
                    <a:pt x="15771" y="13240"/>
                  </a:cubicBezTo>
                  <a:cubicBezTo>
                    <a:pt x="16114" y="14169"/>
                    <a:pt x="16286" y="15446"/>
                    <a:pt x="15000" y="16840"/>
                  </a:cubicBezTo>
                  <a:cubicBezTo>
                    <a:pt x="13714" y="18233"/>
                    <a:pt x="10971" y="19743"/>
                    <a:pt x="8400" y="20556"/>
                  </a:cubicBezTo>
                  <a:cubicBezTo>
                    <a:pt x="5829" y="21369"/>
                    <a:pt x="3429" y="21485"/>
                    <a:pt x="2057" y="21427"/>
                  </a:cubicBezTo>
                  <a:cubicBezTo>
                    <a:pt x="686" y="21369"/>
                    <a:pt x="343" y="21137"/>
                    <a:pt x="0" y="20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1976580" y="6186980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4400"/>
                    <a:pt x="11829" y="7200"/>
                    <a:pt x="15429" y="3600"/>
                  </a:cubicBezTo>
                  <a:cubicBezTo>
                    <a:pt x="19029" y="0"/>
                    <a:pt x="2031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2146945" y="6113151"/>
              <a:ext cx="593353" cy="319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41" fill="norm" stroke="1" extrusionOk="0">
                  <a:moveTo>
                    <a:pt x="5076" y="2825"/>
                  </a:moveTo>
                  <a:cubicBezTo>
                    <a:pt x="4694" y="1973"/>
                    <a:pt x="4313" y="1120"/>
                    <a:pt x="3702" y="694"/>
                  </a:cubicBezTo>
                  <a:cubicBezTo>
                    <a:pt x="3092" y="267"/>
                    <a:pt x="2252" y="267"/>
                    <a:pt x="1527" y="907"/>
                  </a:cubicBezTo>
                  <a:cubicBezTo>
                    <a:pt x="802" y="1546"/>
                    <a:pt x="191" y="2825"/>
                    <a:pt x="39" y="4104"/>
                  </a:cubicBezTo>
                  <a:cubicBezTo>
                    <a:pt x="-114" y="5383"/>
                    <a:pt x="191" y="6662"/>
                    <a:pt x="764" y="7088"/>
                  </a:cubicBezTo>
                  <a:cubicBezTo>
                    <a:pt x="1336" y="7515"/>
                    <a:pt x="2176" y="7088"/>
                    <a:pt x="2786" y="6520"/>
                  </a:cubicBezTo>
                  <a:cubicBezTo>
                    <a:pt x="3397" y="5952"/>
                    <a:pt x="3779" y="5241"/>
                    <a:pt x="4084" y="4530"/>
                  </a:cubicBezTo>
                  <a:cubicBezTo>
                    <a:pt x="4389" y="3820"/>
                    <a:pt x="4618" y="3109"/>
                    <a:pt x="4618" y="3038"/>
                  </a:cubicBezTo>
                  <a:cubicBezTo>
                    <a:pt x="4618" y="2967"/>
                    <a:pt x="4389" y="3536"/>
                    <a:pt x="3779" y="5952"/>
                  </a:cubicBezTo>
                  <a:cubicBezTo>
                    <a:pt x="3168" y="8367"/>
                    <a:pt x="2176" y="12630"/>
                    <a:pt x="1603" y="15188"/>
                  </a:cubicBezTo>
                  <a:cubicBezTo>
                    <a:pt x="1031" y="17746"/>
                    <a:pt x="878" y="18599"/>
                    <a:pt x="802" y="19523"/>
                  </a:cubicBezTo>
                  <a:cubicBezTo>
                    <a:pt x="726" y="20446"/>
                    <a:pt x="726" y="21441"/>
                    <a:pt x="955" y="21441"/>
                  </a:cubicBezTo>
                  <a:cubicBezTo>
                    <a:pt x="1184" y="21441"/>
                    <a:pt x="1641" y="20446"/>
                    <a:pt x="2557" y="18173"/>
                  </a:cubicBezTo>
                  <a:cubicBezTo>
                    <a:pt x="3473" y="15899"/>
                    <a:pt x="4847" y="12346"/>
                    <a:pt x="5839" y="9433"/>
                  </a:cubicBezTo>
                  <a:cubicBezTo>
                    <a:pt x="6832" y="6520"/>
                    <a:pt x="7442" y="4246"/>
                    <a:pt x="7824" y="2683"/>
                  </a:cubicBezTo>
                  <a:cubicBezTo>
                    <a:pt x="8205" y="1120"/>
                    <a:pt x="8358" y="267"/>
                    <a:pt x="8282" y="54"/>
                  </a:cubicBezTo>
                  <a:cubicBezTo>
                    <a:pt x="8205" y="-159"/>
                    <a:pt x="7900" y="267"/>
                    <a:pt x="7595" y="1191"/>
                  </a:cubicBezTo>
                  <a:cubicBezTo>
                    <a:pt x="7290" y="2115"/>
                    <a:pt x="6984" y="3536"/>
                    <a:pt x="6832" y="4602"/>
                  </a:cubicBezTo>
                  <a:cubicBezTo>
                    <a:pt x="6679" y="5667"/>
                    <a:pt x="6679" y="6378"/>
                    <a:pt x="6870" y="6875"/>
                  </a:cubicBezTo>
                  <a:cubicBezTo>
                    <a:pt x="7061" y="7373"/>
                    <a:pt x="7442" y="7657"/>
                    <a:pt x="7862" y="7586"/>
                  </a:cubicBezTo>
                  <a:cubicBezTo>
                    <a:pt x="8282" y="7515"/>
                    <a:pt x="8740" y="7088"/>
                    <a:pt x="9121" y="6591"/>
                  </a:cubicBezTo>
                  <a:cubicBezTo>
                    <a:pt x="9503" y="6094"/>
                    <a:pt x="9808" y="5525"/>
                    <a:pt x="9923" y="5596"/>
                  </a:cubicBezTo>
                  <a:cubicBezTo>
                    <a:pt x="10037" y="5667"/>
                    <a:pt x="9961" y="6378"/>
                    <a:pt x="10075" y="6946"/>
                  </a:cubicBezTo>
                  <a:cubicBezTo>
                    <a:pt x="10190" y="7515"/>
                    <a:pt x="10495" y="7941"/>
                    <a:pt x="11182" y="7799"/>
                  </a:cubicBezTo>
                  <a:cubicBezTo>
                    <a:pt x="11869" y="7657"/>
                    <a:pt x="12938" y="6946"/>
                    <a:pt x="13586" y="6307"/>
                  </a:cubicBezTo>
                  <a:cubicBezTo>
                    <a:pt x="14235" y="5667"/>
                    <a:pt x="14464" y="5099"/>
                    <a:pt x="14693" y="4530"/>
                  </a:cubicBezTo>
                  <a:cubicBezTo>
                    <a:pt x="14922" y="3962"/>
                    <a:pt x="15151" y="3394"/>
                    <a:pt x="15151" y="2825"/>
                  </a:cubicBezTo>
                  <a:cubicBezTo>
                    <a:pt x="15151" y="2257"/>
                    <a:pt x="14922" y="1688"/>
                    <a:pt x="14655" y="1617"/>
                  </a:cubicBezTo>
                  <a:cubicBezTo>
                    <a:pt x="14388" y="1546"/>
                    <a:pt x="14082" y="1973"/>
                    <a:pt x="13815" y="2470"/>
                  </a:cubicBezTo>
                  <a:cubicBezTo>
                    <a:pt x="13548" y="2967"/>
                    <a:pt x="13319" y="3536"/>
                    <a:pt x="13128" y="4175"/>
                  </a:cubicBezTo>
                  <a:cubicBezTo>
                    <a:pt x="12938" y="4815"/>
                    <a:pt x="12785" y="5525"/>
                    <a:pt x="12861" y="6094"/>
                  </a:cubicBezTo>
                  <a:cubicBezTo>
                    <a:pt x="12938" y="6662"/>
                    <a:pt x="13243" y="7088"/>
                    <a:pt x="13853" y="6804"/>
                  </a:cubicBezTo>
                  <a:cubicBezTo>
                    <a:pt x="14464" y="6520"/>
                    <a:pt x="15380" y="5525"/>
                    <a:pt x="15838" y="5383"/>
                  </a:cubicBezTo>
                  <a:cubicBezTo>
                    <a:pt x="16296" y="5241"/>
                    <a:pt x="16296" y="5952"/>
                    <a:pt x="16372" y="6733"/>
                  </a:cubicBezTo>
                  <a:cubicBezTo>
                    <a:pt x="16449" y="7515"/>
                    <a:pt x="16601" y="8367"/>
                    <a:pt x="16716" y="8438"/>
                  </a:cubicBezTo>
                  <a:cubicBezTo>
                    <a:pt x="16830" y="8509"/>
                    <a:pt x="16906" y="7799"/>
                    <a:pt x="16983" y="7088"/>
                  </a:cubicBezTo>
                  <a:cubicBezTo>
                    <a:pt x="17059" y="6378"/>
                    <a:pt x="17135" y="5667"/>
                    <a:pt x="17479" y="4815"/>
                  </a:cubicBezTo>
                  <a:cubicBezTo>
                    <a:pt x="17822" y="3962"/>
                    <a:pt x="18433" y="2967"/>
                    <a:pt x="18929" y="2328"/>
                  </a:cubicBezTo>
                  <a:cubicBezTo>
                    <a:pt x="19425" y="1688"/>
                    <a:pt x="19807" y="1404"/>
                    <a:pt x="20188" y="1262"/>
                  </a:cubicBezTo>
                  <a:cubicBezTo>
                    <a:pt x="20570" y="1120"/>
                    <a:pt x="20952" y="1120"/>
                    <a:pt x="21181" y="1475"/>
                  </a:cubicBezTo>
                  <a:cubicBezTo>
                    <a:pt x="21410" y="1830"/>
                    <a:pt x="21486" y="2541"/>
                    <a:pt x="21257" y="4033"/>
                  </a:cubicBezTo>
                  <a:cubicBezTo>
                    <a:pt x="21028" y="5525"/>
                    <a:pt x="20494" y="7799"/>
                    <a:pt x="19959" y="10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2841340" y="5857311"/>
              <a:ext cx="386191" cy="35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15" fill="norm" stroke="1" extrusionOk="0">
                  <a:moveTo>
                    <a:pt x="4866" y="4186"/>
                  </a:moveTo>
                  <a:cubicBezTo>
                    <a:pt x="5101" y="3547"/>
                    <a:pt x="5335" y="2907"/>
                    <a:pt x="5570" y="2077"/>
                  </a:cubicBezTo>
                  <a:cubicBezTo>
                    <a:pt x="5805" y="1246"/>
                    <a:pt x="6040" y="223"/>
                    <a:pt x="6040" y="32"/>
                  </a:cubicBezTo>
                  <a:cubicBezTo>
                    <a:pt x="6040" y="-160"/>
                    <a:pt x="5805" y="479"/>
                    <a:pt x="5042" y="2907"/>
                  </a:cubicBezTo>
                  <a:cubicBezTo>
                    <a:pt x="4279" y="5336"/>
                    <a:pt x="2988" y="9554"/>
                    <a:pt x="2225" y="12046"/>
                  </a:cubicBezTo>
                  <a:cubicBezTo>
                    <a:pt x="1461" y="14538"/>
                    <a:pt x="1227" y="15305"/>
                    <a:pt x="1051" y="16583"/>
                  </a:cubicBezTo>
                  <a:cubicBezTo>
                    <a:pt x="875" y="17861"/>
                    <a:pt x="757" y="19651"/>
                    <a:pt x="992" y="20545"/>
                  </a:cubicBezTo>
                  <a:cubicBezTo>
                    <a:pt x="1227" y="21440"/>
                    <a:pt x="1814" y="21440"/>
                    <a:pt x="2342" y="21120"/>
                  </a:cubicBezTo>
                  <a:cubicBezTo>
                    <a:pt x="2870" y="20801"/>
                    <a:pt x="3340" y="20162"/>
                    <a:pt x="3575" y="19523"/>
                  </a:cubicBezTo>
                  <a:cubicBezTo>
                    <a:pt x="3809" y="18884"/>
                    <a:pt x="3809" y="18245"/>
                    <a:pt x="3633" y="17670"/>
                  </a:cubicBezTo>
                  <a:cubicBezTo>
                    <a:pt x="3457" y="17094"/>
                    <a:pt x="3105" y="16583"/>
                    <a:pt x="2635" y="16200"/>
                  </a:cubicBezTo>
                  <a:cubicBezTo>
                    <a:pt x="2166" y="15816"/>
                    <a:pt x="1579" y="15561"/>
                    <a:pt x="992" y="15369"/>
                  </a:cubicBezTo>
                  <a:cubicBezTo>
                    <a:pt x="405" y="15177"/>
                    <a:pt x="-182" y="15049"/>
                    <a:pt x="53" y="14922"/>
                  </a:cubicBezTo>
                  <a:cubicBezTo>
                    <a:pt x="288" y="14794"/>
                    <a:pt x="1344" y="14666"/>
                    <a:pt x="2225" y="14602"/>
                  </a:cubicBezTo>
                  <a:cubicBezTo>
                    <a:pt x="3105" y="14538"/>
                    <a:pt x="3809" y="14538"/>
                    <a:pt x="4338" y="14794"/>
                  </a:cubicBezTo>
                  <a:cubicBezTo>
                    <a:pt x="4866" y="15049"/>
                    <a:pt x="5218" y="15561"/>
                    <a:pt x="5394" y="16136"/>
                  </a:cubicBezTo>
                  <a:cubicBezTo>
                    <a:pt x="5570" y="16711"/>
                    <a:pt x="5570" y="17350"/>
                    <a:pt x="5570" y="17989"/>
                  </a:cubicBezTo>
                  <a:cubicBezTo>
                    <a:pt x="5570" y="18628"/>
                    <a:pt x="5570" y="19267"/>
                    <a:pt x="5629" y="19203"/>
                  </a:cubicBezTo>
                  <a:cubicBezTo>
                    <a:pt x="5688" y="19139"/>
                    <a:pt x="5805" y="18373"/>
                    <a:pt x="6333" y="16328"/>
                  </a:cubicBezTo>
                  <a:cubicBezTo>
                    <a:pt x="6861" y="14283"/>
                    <a:pt x="7801" y="10960"/>
                    <a:pt x="8916" y="8339"/>
                  </a:cubicBezTo>
                  <a:cubicBezTo>
                    <a:pt x="10031" y="5719"/>
                    <a:pt x="11322" y="3802"/>
                    <a:pt x="12261" y="2396"/>
                  </a:cubicBezTo>
                  <a:cubicBezTo>
                    <a:pt x="13201" y="990"/>
                    <a:pt x="13788" y="96"/>
                    <a:pt x="14022" y="32"/>
                  </a:cubicBezTo>
                  <a:cubicBezTo>
                    <a:pt x="14257" y="-32"/>
                    <a:pt x="14140" y="735"/>
                    <a:pt x="13670" y="2396"/>
                  </a:cubicBezTo>
                  <a:cubicBezTo>
                    <a:pt x="13201" y="4058"/>
                    <a:pt x="12379" y="6614"/>
                    <a:pt x="11557" y="9170"/>
                  </a:cubicBezTo>
                  <a:cubicBezTo>
                    <a:pt x="10735" y="11726"/>
                    <a:pt x="9914" y="14283"/>
                    <a:pt x="9503" y="16072"/>
                  </a:cubicBezTo>
                  <a:cubicBezTo>
                    <a:pt x="9092" y="17861"/>
                    <a:pt x="9092" y="18884"/>
                    <a:pt x="9503" y="19331"/>
                  </a:cubicBezTo>
                  <a:cubicBezTo>
                    <a:pt x="9914" y="19778"/>
                    <a:pt x="10735" y="19651"/>
                    <a:pt x="11792" y="18884"/>
                  </a:cubicBezTo>
                  <a:cubicBezTo>
                    <a:pt x="12848" y="18117"/>
                    <a:pt x="14140" y="16711"/>
                    <a:pt x="14961" y="15752"/>
                  </a:cubicBezTo>
                  <a:cubicBezTo>
                    <a:pt x="15783" y="14794"/>
                    <a:pt x="16135" y="14283"/>
                    <a:pt x="16077" y="13835"/>
                  </a:cubicBezTo>
                  <a:cubicBezTo>
                    <a:pt x="16018" y="13388"/>
                    <a:pt x="15548" y="13004"/>
                    <a:pt x="15079" y="13068"/>
                  </a:cubicBezTo>
                  <a:cubicBezTo>
                    <a:pt x="14609" y="13132"/>
                    <a:pt x="14140" y="13644"/>
                    <a:pt x="13788" y="14219"/>
                  </a:cubicBezTo>
                  <a:cubicBezTo>
                    <a:pt x="13435" y="14794"/>
                    <a:pt x="13201" y="15433"/>
                    <a:pt x="13142" y="16072"/>
                  </a:cubicBezTo>
                  <a:cubicBezTo>
                    <a:pt x="13083" y="16711"/>
                    <a:pt x="13201" y="17350"/>
                    <a:pt x="13553" y="17797"/>
                  </a:cubicBezTo>
                  <a:cubicBezTo>
                    <a:pt x="13905" y="18245"/>
                    <a:pt x="14492" y="18500"/>
                    <a:pt x="15842" y="18564"/>
                  </a:cubicBezTo>
                  <a:cubicBezTo>
                    <a:pt x="17192" y="18628"/>
                    <a:pt x="19305" y="18500"/>
                    <a:pt x="21418" y="18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3310080" y="6040930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3310080" y="618698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3824497" y="5915484"/>
              <a:ext cx="133284" cy="37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512" fill="norm" stroke="1" extrusionOk="0">
                  <a:moveTo>
                    <a:pt x="21252" y="3512"/>
                  </a:moveTo>
                  <a:cubicBezTo>
                    <a:pt x="21252" y="2912"/>
                    <a:pt x="21252" y="2312"/>
                    <a:pt x="21083" y="1712"/>
                  </a:cubicBezTo>
                  <a:cubicBezTo>
                    <a:pt x="20914" y="1112"/>
                    <a:pt x="20577" y="512"/>
                    <a:pt x="19396" y="212"/>
                  </a:cubicBezTo>
                  <a:cubicBezTo>
                    <a:pt x="18215" y="-88"/>
                    <a:pt x="16189" y="-88"/>
                    <a:pt x="13827" y="332"/>
                  </a:cubicBezTo>
                  <a:cubicBezTo>
                    <a:pt x="11464" y="752"/>
                    <a:pt x="8764" y="1592"/>
                    <a:pt x="7414" y="2612"/>
                  </a:cubicBezTo>
                  <a:cubicBezTo>
                    <a:pt x="6064" y="3632"/>
                    <a:pt x="6064" y="4832"/>
                    <a:pt x="7921" y="6272"/>
                  </a:cubicBezTo>
                  <a:cubicBezTo>
                    <a:pt x="9777" y="7712"/>
                    <a:pt x="13489" y="9392"/>
                    <a:pt x="15514" y="10532"/>
                  </a:cubicBezTo>
                  <a:cubicBezTo>
                    <a:pt x="17539" y="11672"/>
                    <a:pt x="17877" y="12272"/>
                    <a:pt x="17371" y="12812"/>
                  </a:cubicBezTo>
                  <a:cubicBezTo>
                    <a:pt x="16864" y="13352"/>
                    <a:pt x="15514" y="13832"/>
                    <a:pt x="13996" y="14192"/>
                  </a:cubicBezTo>
                  <a:cubicBezTo>
                    <a:pt x="12477" y="14552"/>
                    <a:pt x="10789" y="14792"/>
                    <a:pt x="9102" y="14972"/>
                  </a:cubicBezTo>
                  <a:cubicBezTo>
                    <a:pt x="7414" y="15152"/>
                    <a:pt x="5727" y="15272"/>
                    <a:pt x="4039" y="15452"/>
                  </a:cubicBezTo>
                  <a:cubicBezTo>
                    <a:pt x="2352" y="15632"/>
                    <a:pt x="664" y="15872"/>
                    <a:pt x="158" y="16832"/>
                  </a:cubicBezTo>
                  <a:cubicBezTo>
                    <a:pt x="-348" y="17792"/>
                    <a:pt x="327" y="19472"/>
                    <a:pt x="2689" y="20372"/>
                  </a:cubicBezTo>
                  <a:cubicBezTo>
                    <a:pt x="5052" y="21272"/>
                    <a:pt x="9102" y="21392"/>
                    <a:pt x="13152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4001019" y="6032136"/>
              <a:ext cx="171653" cy="21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424" fill="norm" stroke="1" extrusionOk="0">
                  <a:moveTo>
                    <a:pt x="13868" y="1486"/>
                  </a:moveTo>
                  <a:cubicBezTo>
                    <a:pt x="12597" y="862"/>
                    <a:pt x="11326" y="239"/>
                    <a:pt x="10183" y="239"/>
                  </a:cubicBezTo>
                  <a:cubicBezTo>
                    <a:pt x="9039" y="239"/>
                    <a:pt x="8023" y="862"/>
                    <a:pt x="6371" y="3147"/>
                  </a:cubicBezTo>
                  <a:cubicBezTo>
                    <a:pt x="4719" y="5432"/>
                    <a:pt x="2432" y="9378"/>
                    <a:pt x="1162" y="12182"/>
                  </a:cubicBezTo>
                  <a:cubicBezTo>
                    <a:pt x="-109" y="14986"/>
                    <a:pt x="-363" y="16647"/>
                    <a:pt x="526" y="17997"/>
                  </a:cubicBezTo>
                  <a:cubicBezTo>
                    <a:pt x="1416" y="19347"/>
                    <a:pt x="3449" y="20386"/>
                    <a:pt x="7133" y="19451"/>
                  </a:cubicBezTo>
                  <a:cubicBezTo>
                    <a:pt x="10818" y="18516"/>
                    <a:pt x="16155" y="15609"/>
                    <a:pt x="18696" y="12493"/>
                  </a:cubicBezTo>
                  <a:cubicBezTo>
                    <a:pt x="21237" y="9378"/>
                    <a:pt x="20983" y="6055"/>
                    <a:pt x="19458" y="3770"/>
                  </a:cubicBezTo>
                  <a:cubicBezTo>
                    <a:pt x="17933" y="1486"/>
                    <a:pt x="15138" y="239"/>
                    <a:pt x="12343" y="32"/>
                  </a:cubicBezTo>
                  <a:cubicBezTo>
                    <a:pt x="9548" y="-176"/>
                    <a:pt x="6752" y="655"/>
                    <a:pt x="5228" y="1589"/>
                  </a:cubicBezTo>
                  <a:cubicBezTo>
                    <a:pt x="3703" y="2524"/>
                    <a:pt x="3449" y="3562"/>
                    <a:pt x="4465" y="5328"/>
                  </a:cubicBezTo>
                  <a:cubicBezTo>
                    <a:pt x="5482" y="7093"/>
                    <a:pt x="7769" y="9586"/>
                    <a:pt x="10183" y="11662"/>
                  </a:cubicBezTo>
                  <a:cubicBezTo>
                    <a:pt x="12597" y="13739"/>
                    <a:pt x="15138" y="15401"/>
                    <a:pt x="16282" y="16959"/>
                  </a:cubicBezTo>
                  <a:cubicBezTo>
                    <a:pt x="17425" y="18516"/>
                    <a:pt x="17171" y="19970"/>
                    <a:pt x="16917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4218130" y="6206030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4281630" y="6294930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700"/>
                    <a:pt x="7200" y="5400"/>
                    <a:pt x="3600" y="9000"/>
                  </a:cubicBezTo>
                  <a:cubicBezTo>
                    <a:pt x="0" y="12600"/>
                    <a:pt x="0" y="17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4444613" y="6036707"/>
              <a:ext cx="167398" cy="24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14" fill="norm" stroke="1" extrusionOk="0">
                  <a:moveTo>
                    <a:pt x="18900" y="5906"/>
                  </a:moveTo>
                  <a:cubicBezTo>
                    <a:pt x="18900" y="4614"/>
                    <a:pt x="18900" y="3322"/>
                    <a:pt x="18360" y="2399"/>
                  </a:cubicBezTo>
                  <a:cubicBezTo>
                    <a:pt x="17820" y="1476"/>
                    <a:pt x="16740" y="922"/>
                    <a:pt x="14040" y="1476"/>
                  </a:cubicBezTo>
                  <a:cubicBezTo>
                    <a:pt x="11340" y="2029"/>
                    <a:pt x="7020" y="3691"/>
                    <a:pt x="4185" y="5999"/>
                  </a:cubicBezTo>
                  <a:cubicBezTo>
                    <a:pt x="1350" y="8306"/>
                    <a:pt x="0" y="11260"/>
                    <a:pt x="0" y="13568"/>
                  </a:cubicBezTo>
                  <a:cubicBezTo>
                    <a:pt x="0" y="15876"/>
                    <a:pt x="1350" y="17537"/>
                    <a:pt x="4185" y="17999"/>
                  </a:cubicBezTo>
                  <a:cubicBezTo>
                    <a:pt x="7020" y="18460"/>
                    <a:pt x="11340" y="17722"/>
                    <a:pt x="14850" y="15876"/>
                  </a:cubicBezTo>
                  <a:cubicBezTo>
                    <a:pt x="18360" y="14029"/>
                    <a:pt x="21060" y="11076"/>
                    <a:pt x="21330" y="8214"/>
                  </a:cubicBezTo>
                  <a:cubicBezTo>
                    <a:pt x="21600" y="5352"/>
                    <a:pt x="19440" y="2583"/>
                    <a:pt x="17685" y="1199"/>
                  </a:cubicBezTo>
                  <a:cubicBezTo>
                    <a:pt x="15930" y="-186"/>
                    <a:pt x="14580" y="-186"/>
                    <a:pt x="13635" y="276"/>
                  </a:cubicBezTo>
                  <a:cubicBezTo>
                    <a:pt x="12690" y="737"/>
                    <a:pt x="12150" y="1660"/>
                    <a:pt x="12285" y="3045"/>
                  </a:cubicBezTo>
                  <a:cubicBezTo>
                    <a:pt x="12420" y="4429"/>
                    <a:pt x="13230" y="6276"/>
                    <a:pt x="14850" y="9414"/>
                  </a:cubicBezTo>
                  <a:cubicBezTo>
                    <a:pt x="16470" y="12552"/>
                    <a:pt x="18900" y="16983"/>
                    <a:pt x="21330" y="2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4624530" y="6232342"/>
              <a:ext cx="101601" cy="93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4113"/>
                  </a:moveTo>
                  <a:cubicBezTo>
                    <a:pt x="1800" y="2673"/>
                    <a:pt x="3600" y="1233"/>
                    <a:pt x="5625" y="513"/>
                  </a:cubicBezTo>
                  <a:cubicBezTo>
                    <a:pt x="7650" y="-207"/>
                    <a:pt x="9900" y="-207"/>
                    <a:pt x="11700" y="753"/>
                  </a:cubicBezTo>
                  <a:cubicBezTo>
                    <a:pt x="13500" y="1713"/>
                    <a:pt x="14850" y="3633"/>
                    <a:pt x="14850" y="6033"/>
                  </a:cubicBezTo>
                  <a:cubicBezTo>
                    <a:pt x="14850" y="8433"/>
                    <a:pt x="13500" y="11313"/>
                    <a:pt x="11250" y="13953"/>
                  </a:cubicBezTo>
                  <a:cubicBezTo>
                    <a:pt x="9000" y="16593"/>
                    <a:pt x="5850" y="18993"/>
                    <a:pt x="6075" y="20193"/>
                  </a:cubicBezTo>
                  <a:cubicBezTo>
                    <a:pt x="6300" y="21393"/>
                    <a:pt x="9900" y="21393"/>
                    <a:pt x="13050" y="21153"/>
                  </a:cubicBezTo>
                  <a:cubicBezTo>
                    <a:pt x="16200" y="20913"/>
                    <a:pt x="18900" y="20433"/>
                    <a:pt x="21600" y="19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4770580" y="6320330"/>
              <a:ext cx="57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4907846" y="6060622"/>
              <a:ext cx="192935" cy="24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55" fill="norm" stroke="1" extrusionOk="0">
                  <a:moveTo>
                    <a:pt x="21400" y="3324"/>
                  </a:moveTo>
                  <a:cubicBezTo>
                    <a:pt x="20930" y="2385"/>
                    <a:pt x="20461" y="1445"/>
                    <a:pt x="18935" y="788"/>
                  </a:cubicBezTo>
                  <a:cubicBezTo>
                    <a:pt x="17409" y="131"/>
                    <a:pt x="14826" y="-245"/>
                    <a:pt x="11774" y="788"/>
                  </a:cubicBezTo>
                  <a:cubicBezTo>
                    <a:pt x="8722" y="1821"/>
                    <a:pt x="5200" y="4263"/>
                    <a:pt x="2970" y="6986"/>
                  </a:cubicBezTo>
                  <a:cubicBezTo>
                    <a:pt x="739" y="9710"/>
                    <a:pt x="-200" y="12715"/>
                    <a:pt x="35" y="14969"/>
                  </a:cubicBezTo>
                  <a:cubicBezTo>
                    <a:pt x="270" y="17223"/>
                    <a:pt x="1678" y="18725"/>
                    <a:pt x="3791" y="19383"/>
                  </a:cubicBezTo>
                  <a:cubicBezTo>
                    <a:pt x="5904" y="20040"/>
                    <a:pt x="8722" y="19852"/>
                    <a:pt x="11774" y="18068"/>
                  </a:cubicBezTo>
                  <a:cubicBezTo>
                    <a:pt x="14826" y="16284"/>
                    <a:pt x="18113" y="12903"/>
                    <a:pt x="19757" y="9898"/>
                  </a:cubicBezTo>
                  <a:cubicBezTo>
                    <a:pt x="21400" y="6892"/>
                    <a:pt x="21400" y="4263"/>
                    <a:pt x="20930" y="2666"/>
                  </a:cubicBezTo>
                  <a:cubicBezTo>
                    <a:pt x="20461" y="1070"/>
                    <a:pt x="19522" y="506"/>
                    <a:pt x="18465" y="225"/>
                  </a:cubicBezTo>
                  <a:cubicBezTo>
                    <a:pt x="17409" y="-57"/>
                    <a:pt x="16235" y="-57"/>
                    <a:pt x="15061" y="131"/>
                  </a:cubicBezTo>
                  <a:cubicBezTo>
                    <a:pt x="13887" y="318"/>
                    <a:pt x="12713" y="694"/>
                    <a:pt x="11774" y="1258"/>
                  </a:cubicBezTo>
                  <a:cubicBezTo>
                    <a:pt x="10835" y="1821"/>
                    <a:pt x="10130" y="2572"/>
                    <a:pt x="10600" y="5484"/>
                  </a:cubicBezTo>
                  <a:cubicBezTo>
                    <a:pt x="11070" y="8395"/>
                    <a:pt x="12713" y="13466"/>
                    <a:pt x="13887" y="16472"/>
                  </a:cubicBezTo>
                  <a:cubicBezTo>
                    <a:pt x="15061" y="19477"/>
                    <a:pt x="15765" y="20416"/>
                    <a:pt x="16470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5107130" y="6273203"/>
              <a:ext cx="80799" cy="155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385" fill="norm" stroke="1" extrusionOk="0">
                  <a:moveTo>
                    <a:pt x="8308" y="369"/>
                  </a:moveTo>
                  <a:cubicBezTo>
                    <a:pt x="11077" y="77"/>
                    <a:pt x="13846" y="-215"/>
                    <a:pt x="16062" y="223"/>
                  </a:cubicBezTo>
                  <a:cubicBezTo>
                    <a:pt x="18277" y="661"/>
                    <a:pt x="19938" y="1828"/>
                    <a:pt x="20215" y="3142"/>
                  </a:cubicBezTo>
                  <a:cubicBezTo>
                    <a:pt x="20492" y="4455"/>
                    <a:pt x="19385" y="5915"/>
                    <a:pt x="16892" y="7374"/>
                  </a:cubicBezTo>
                  <a:cubicBezTo>
                    <a:pt x="14400" y="8834"/>
                    <a:pt x="10523" y="10293"/>
                    <a:pt x="9969" y="10877"/>
                  </a:cubicBezTo>
                  <a:cubicBezTo>
                    <a:pt x="9415" y="11461"/>
                    <a:pt x="12185" y="11169"/>
                    <a:pt x="14677" y="11461"/>
                  </a:cubicBezTo>
                  <a:cubicBezTo>
                    <a:pt x="17169" y="11753"/>
                    <a:pt x="19385" y="12628"/>
                    <a:pt x="20492" y="13796"/>
                  </a:cubicBezTo>
                  <a:cubicBezTo>
                    <a:pt x="21600" y="14963"/>
                    <a:pt x="21600" y="16423"/>
                    <a:pt x="18000" y="17736"/>
                  </a:cubicBezTo>
                  <a:cubicBezTo>
                    <a:pt x="14400" y="19050"/>
                    <a:pt x="7200" y="20217"/>
                    <a:pt x="0" y="21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5310330" y="6345730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5458117" y="6094111"/>
              <a:ext cx="187042" cy="318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275" fill="norm" stroke="1" extrusionOk="0">
                  <a:moveTo>
                    <a:pt x="19963" y="5347"/>
                  </a:moveTo>
                  <a:cubicBezTo>
                    <a:pt x="17563" y="5206"/>
                    <a:pt x="15163" y="5065"/>
                    <a:pt x="12403" y="6053"/>
                  </a:cubicBezTo>
                  <a:cubicBezTo>
                    <a:pt x="9643" y="7041"/>
                    <a:pt x="6523" y="9159"/>
                    <a:pt x="4363" y="11488"/>
                  </a:cubicBezTo>
                  <a:cubicBezTo>
                    <a:pt x="2203" y="13817"/>
                    <a:pt x="1003" y="16359"/>
                    <a:pt x="403" y="18053"/>
                  </a:cubicBezTo>
                  <a:cubicBezTo>
                    <a:pt x="-197" y="19747"/>
                    <a:pt x="-197" y="20594"/>
                    <a:pt x="883" y="21017"/>
                  </a:cubicBezTo>
                  <a:cubicBezTo>
                    <a:pt x="1963" y="21441"/>
                    <a:pt x="4123" y="21441"/>
                    <a:pt x="7243" y="20241"/>
                  </a:cubicBezTo>
                  <a:cubicBezTo>
                    <a:pt x="10363" y="19041"/>
                    <a:pt x="14443" y="16641"/>
                    <a:pt x="17083" y="13676"/>
                  </a:cubicBezTo>
                  <a:cubicBezTo>
                    <a:pt x="19723" y="10712"/>
                    <a:pt x="20923" y="7182"/>
                    <a:pt x="21163" y="4782"/>
                  </a:cubicBezTo>
                  <a:cubicBezTo>
                    <a:pt x="21403" y="2382"/>
                    <a:pt x="20683" y="1112"/>
                    <a:pt x="18883" y="476"/>
                  </a:cubicBezTo>
                  <a:cubicBezTo>
                    <a:pt x="17083" y="-159"/>
                    <a:pt x="14203" y="-159"/>
                    <a:pt x="12163" y="476"/>
                  </a:cubicBezTo>
                  <a:cubicBezTo>
                    <a:pt x="10123" y="1112"/>
                    <a:pt x="8923" y="2382"/>
                    <a:pt x="8803" y="4006"/>
                  </a:cubicBezTo>
                  <a:cubicBezTo>
                    <a:pt x="8683" y="5629"/>
                    <a:pt x="9643" y="7606"/>
                    <a:pt x="11683" y="9512"/>
                  </a:cubicBezTo>
                  <a:cubicBezTo>
                    <a:pt x="13723" y="11417"/>
                    <a:pt x="16843" y="13253"/>
                    <a:pt x="18403" y="14665"/>
                  </a:cubicBezTo>
                  <a:cubicBezTo>
                    <a:pt x="19963" y="16076"/>
                    <a:pt x="19963" y="17065"/>
                    <a:pt x="19363" y="17700"/>
                  </a:cubicBezTo>
                  <a:cubicBezTo>
                    <a:pt x="18763" y="18335"/>
                    <a:pt x="17563" y="18617"/>
                    <a:pt x="16363" y="18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5673602" y="6326680"/>
              <a:ext cx="7487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600" fill="norm" stroke="1" extrusionOk="0">
                  <a:moveTo>
                    <a:pt x="8625" y="0"/>
                  </a:moveTo>
                  <a:cubicBezTo>
                    <a:pt x="5625" y="3273"/>
                    <a:pt x="2625" y="6545"/>
                    <a:pt x="1125" y="9164"/>
                  </a:cubicBezTo>
                  <a:cubicBezTo>
                    <a:pt x="-375" y="11782"/>
                    <a:pt x="-375" y="13745"/>
                    <a:pt x="1125" y="14564"/>
                  </a:cubicBezTo>
                  <a:cubicBezTo>
                    <a:pt x="2625" y="15382"/>
                    <a:pt x="5625" y="15055"/>
                    <a:pt x="8325" y="14400"/>
                  </a:cubicBezTo>
                  <a:cubicBezTo>
                    <a:pt x="11025" y="13745"/>
                    <a:pt x="13425" y="12764"/>
                    <a:pt x="15525" y="11618"/>
                  </a:cubicBezTo>
                  <a:cubicBezTo>
                    <a:pt x="17625" y="10473"/>
                    <a:pt x="19425" y="9164"/>
                    <a:pt x="19425" y="10145"/>
                  </a:cubicBezTo>
                  <a:cubicBezTo>
                    <a:pt x="19425" y="11127"/>
                    <a:pt x="17625" y="14400"/>
                    <a:pt x="17625" y="16691"/>
                  </a:cubicBezTo>
                  <a:cubicBezTo>
                    <a:pt x="17625" y="18982"/>
                    <a:pt x="19425" y="20291"/>
                    <a:pt x="212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5824680" y="6102314"/>
              <a:ext cx="81104" cy="3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4985" y="584"/>
                  </a:moveTo>
                  <a:cubicBezTo>
                    <a:pt x="7754" y="292"/>
                    <a:pt x="10523" y="0"/>
                    <a:pt x="13292" y="0"/>
                  </a:cubicBezTo>
                  <a:cubicBezTo>
                    <a:pt x="16062" y="0"/>
                    <a:pt x="18831" y="292"/>
                    <a:pt x="20215" y="803"/>
                  </a:cubicBezTo>
                  <a:cubicBezTo>
                    <a:pt x="21600" y="1314"/>
                    <a:pt x="21600" y="2043"/>
                    <a:pt x="19938" y="3284"/>
                  </a:cubicBezTo>
                  <a:cubicBezTo>
                    <a:pt x="18277" y="4524"/>
                    <a:pt x="14954" y="6276"/>
                    <a:pt x="13292" y="7516"/>
                  </a:cubicBezTo>
                  <a:cubicBezTo>
                    <a:pt x="11631" y="8757"/>
                    <a:pt x="11631" y="9486"/>
                    <a:pt x="12738" y="10873"/>
                  </a:cubicBezTo>
                  <a:cubicBezTo>
                    <a:pt x="13846" y="12259"/>
                    <a:pt x="16062" y="14303"/>
                    <a:pt x="15508" y="16054"/>
                  </a:cubicBezTo>
                  <a:cubicBezTo>
                    <a:pt x="14954" y="17805"/>
                    <a:pt x="11631" y="19265"/>
                    <a:pt x="8585" y="20141"/>
                  </a:cubicBezTo>
                  <a:cubicBezTo>
                    <a:pt x="5538" y="21016"/>
                    <a:pt x="2769" y="213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3875230" y="6396530"/>
              <a:ext cx="120651" cy="19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21600" y="0"/>
                  </a:moveTo>
                  <a:cubicBezTo>
                    <a:pt x="17811" y="4930"/>
                    <a:pt x="14021" y="9861"/>
                    <a:pt x="11179" y="13148"/>
                  </a:cubicBezTo>
                  <a:cubicBezTo>
                    <a:pt x="8337" y="16435"/>
                    <a:pt x="6442" y="18078"/>
                    <a:pt x="4737" y="19252"/>
                  </a:cubicBezTo>
                  <a:cubicBezTo>
                    <a:pt x="3032" y="20426"/>
                    <a:pt x="1516" y="21130"/>
                    <a:pt x="758" y="21365"/>
                  </a:cubicBezTo>
                  <a:cubicBezTo>
                    <a:pt x="0" y="21600"/>
                    <a:pt x="0" y="21365"/>
                    <a:pt x="0" y="21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3902345" y="6371130"/>
              <a:ext cx="13388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159" fill="norm" stroke="1" extrusionOk="0">
                  <a:moveTo>
                    <a:pt x="10697" y="0"/>
                  </a:moveTo>
                  <a:cubicBezTo>
                    <a:pt x="7706" y="2204"/>
                    <a:pt x="4716" y="4408"/>
                    <a:pt x="2722" y="6392"/>
                  </a:cubicBezTo>
                  <a:cubicBezTo>
                    <a:pt x="728" y="8375"/>
                    <a:pt x="-269" y="10139"/>
                    <a:pt x="63" y="10800"/>
                  </a:cubicBezTo>
                  <a:cubicBezTo>
                    <a:pt x="396" y="11461"/>
                    <a:pt x="2057" y="11020"/>
                    <a:pt x="5048" y="9257"/>
                  </a:cubicBezTo>
                  <a:cubicBezTo>
                    <a:pt x="8039" y="7494"/>
                    <a:pt x="12359" y="4408"/>
                    <a:pt x="15349" y="2424"/>
                  </a:cubicBezTo>
                  <a:cubicBezTo>
                    <a:pt x="18340" y="441"/>
                    <a:pt x="20002" y="-441"/>
                    <a:pt x="20666" y="220"/>
                  </a:cubicBezTo>
                  <a:cubicBezTo>
                    <a:pt x="21331" y="881"/>
                    <a:pt x="20999" y="3086"/>
                    <a:pt x="20168" y="6832"/>
                  </a:cubicBezTo>
                  <a:cubicBezTo>
                    <a:pt x="19337" y="10579"/>
                    <a:pt x="18008" y="15869"/>
                    <a:pt x="16679" y="21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3483245" y="6693757"/>
              <a:ext cx="131636" cy="133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69" fill="norm" stroke="1" extrusionOk="0">
                  <a:moveTo>
                    <a:pt x="1779" y="1207"/>
                  </a:moveTo>
                  <a:cubicBezTo>
                    <a:pt x="3493" y="532"/>
                    <a:pt x="5208" y="-143"/>
                    <a:pt x="6751" y="26"/>
                  </a:cubicBezTo>
                  <a:cubicBezTo>
                    <a:pt x="8293" y="194"/>
                    <a:pt x="9665" y="1207"/>
                    <a:pt x="10351" y="2557"/>
                  </a:cubicBezTo>
                  <a:cubicBezTo>
                    <a:pt x="11036" y="3907"/>
                    <a:pt x="11036" y="5594"/>
                    <a:pt x="9493" y="8126"/>
                  </a:cubicBezTo>
                  <a:cubicBezTo>
                    <a:pt x="7951" y="10657"/>
                    <a:pt x="4865" y="14032"/>
                    <a:pt x="2808" y="16395"/>
                  </a:cubicBezTo>
                  <a:cubicBezTo>
                    <a:pt x="751" y="18757"/>
                    <a:pt x="-278" y="20107"/>
                    <a:pt x="65" y="20782"/>
                  </a:cubicBezTo>
                  <a:cubicBezTo>
                    <a:pt x="408" y="21457"/>
                    <a:pt x="2122" y="21457"/>
                    <a:pt x="5893" y="20613"/>
                  </a:cubicBezTo>
                  <a:cubicBezTo>
                    <a:pt x="9665" y="19770"/>
                    <a:pt x="15493" y="18082"/>
                    <a:pt x="21322" y="16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3612037" y="6726730"/>
              <a:ext cx="96268" cy="8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288" fill="norm" stroke="1" extrusionOk="0">
                  <a:moveTo>
                    <a:pt x="10054" y="0"/>
                  </a:moveTo>
                  <a:cubicBezTo>
                    <a:pt x="7804" y="514"/>
                    <a:pt x="5554" y="1029"/>
                    <a:pt x="3754" y="3086"/>
                  </a:cubicBezTo>
                  <a:cubicBezTo>
                    <a:pt x="1954" y="5143"/>
                    <a:pt x="604" y="8743"/>
                    <a:pt x="154" y="12086"/>
                  </a:cubicBezTo>
                  <a:cubicBezTo>
                    <a:pt x="-296" y="15429"/>
                    <a:pt x="154" y="18514"/>
                    <a:pt x="2629" y="20057"/>
                  </a:cubicBezTo>
                  <a:cubicBezTo>
                    <a:pt x="5104" y="21600"/>
                    <a:pt x="9604" y="21600"/>
                    <a:pt x="12754" y="20571"/>
                  </a:cubicBezTo>
                  <a:cubicBezTo>
                    <a:pt x="15904" y="19543"/>
                    <a:pt x="17704" y="17486"/>
                    <a:pt x="19054" y="14400"/>
                  </a:cubicBezTo>
                  <a:cubicBezTo>
                    <a:pt x="20404" y="11314"/>
                    <a:pt x="21304" y="7200"/>
                    <a:pt x="19279" y="4886"/>
                  </a:cubicBezTo>
                  <a:cubicBezTo>
                    <a:pt x="17254" y="2571"/>
                    <a:pt x="12304" y="2057"/>
                    <a:pt x="7354" y="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4434030" y="6491780"/>
              <a:ext cx="508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191"/>
                    <a:pt x="14400" y="10381"/>
                    <a:pt x="10800" y="13981"/>
                  </a:cubicBezTo>
                  <a:cubicBezTo>
                    <a:pt x="7200" y="17581"/>
                    <a:pt x="3600" y="195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4422073" y="6481197"/>
              <a:ext cx="101421" cy="9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600" fill="norm" stroke="1" extrusionOk="0">
                  <a:moveTo>
                    <a:pt x="11512" y="3677"/>
                  </a:moveTo>
                  <a:cubicBezTo>
                    <a:pt x="9352" y="4136"/>
                    <a:pt x="7192" y="4596"/>
                    <a:pt x="5464" y="5745"/>
                  </a:cubicBezTo>
                  <a:cubicBezTo>
                    <a:pt x="3736" y="6894"/>
                    <a:pt x="2440" y="8732"/>
                    <a:pt x="1360" y="11030"/>
                  </a:cubicBezTo>
                  <a:cubicBezTo>
                    <a:pt x="280" y="13328"/>
                    <a:pt x="-584" y="16085"/>
                    <a:pt x="496" y="15626"/>
                  </a:cubicBezTo>
                  <a:cubicBezTo>
                    <a:pt x="1576" y="15166"/>
                    <a:pt x="4600" y="11489"/>
                    <a:pt x="6976" y="8962"/>
                  </a:cubicBezTo>
                  <a:cubicBezTo>
                    <a:pt x="9352" y="6434"/>
                    <a:pt x="11080" y="5055"/>
                    <a:pt x="12592" y="3447"/>
                  </a:cubicBezTo>
                  <a:cubicBezTo>
                    <a:pt x="14104" y="1838"/>
                    <a:pt x="15400" y="0"/>
                    <a:pt x="16912" y="0"/>
                  </a:cubicBezTo>
                  <a:cubicBezTo>
                    <a:pt x="18424" y="0"/>
                    <a:pt x="20152" y="1838"/>
                    <a:pt x="20584" y="5745"/>
                  </a:cubicBezTo>
                  <a:cubicBezTo>
                    <a:pt x="21016" y="9651"/>
                    <a:pt x="20152" y="15626"/>
                    <a:pt x="192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4320909" y="6834680"/>
              <a:ext cx="87722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5884" y="0"/>
                  </a:moveTo>
                  <a:cubicBezTo>
                    <a:pt x="3827" y="1200"/>
                    <a:pt x="1770" y="2400"/>
                    <a:pt x="742" y="3750"/>
                  </a:cubicBezTo>
                  <a:cubicBezTo>
                    <a:pt x="-287" y="5100"/>
                    <a:pt x="-287" y="6600"/>
                    <a:pt x="999" y="7500"/>
                  </a:cubicBezTo>
                  <a:cubicBezTo>
                    <a:pt x="2284" y="8400"/>
                    <a:pt x="4856" y="8700"/>
                    <a:pt x="8199" y="8700"/>
                  </a:cubicBezTo>
                  <a:cubicBezTo>
                    <a:pt x="11542" y="8700"/>
                    <a:pt x="15656" y="8400"/>
                    <a:pt x="17456" y="9450"/>
                  </a:cubicBezTo>
                  <a:cubicBezTo>
                    <a:pt x="19256" y="10500"/>
                    <a:pt x="18742" y="12900"/>
                    <a:pt x="18484" y="14850"/>
                  </a:cubicBezTo>
                  <a:cubicBezTo>
                    <a:pt x="18227" y="16800"/>
                    <a:pt x="18227" y="18300"/>
                    <a:pt x="18742" y="19350"/>
                  </a:cubicBezTo>
                  <a:cubicBezTo>
                    <a:pt x="19256" y="20400"/>
                    <a:pt x="20284" y="21000"/>
                    <a:pt x="213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4466788" y="6841972"/>
              <a:ext cx="108021" cy="14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313" fill="norm" stroke="1" extrusionOk="0">
                  <a:moveTo>
                    <a:pt x="15700" y="1765"/>
                  </a:moveTo>
                  <a:cubicBezTo>
                    <a:pt x="14070" y="812"/>
                    <a:pt x="12440" y="-141"/>
                    <a:pt x="10810" y="18"/>
                  </a:cubicBezTo>
                  <a:cubicBezTo>
                    <a:pt x="9180" y="177"/>
                    <a:pt x="7549" y="1447"/>
                    <a:pt x="5715" y="3988"/>
                  </a:cubicBezTo>
                  <a:cubicBezTo>
                    <a:pt x="3881" y="6530"/>
                    <a:pt x="1844" y="10341"/>
                    <a:pt x="825" y="13041"/>
                  </a:cubicBezTo>
                  <a:cubicBezTo>
                    <a:pt x="-194" y="15741"/>
                    <a:pt x="-194" y="17330"/>
                    <a:pt x="417" y="18759"/>
                  </a:cubicBezTo>
                  <a:cubicBezTo>
                    <a:pt x="1029" y="20188"/>
                    <a:pt x="2251" y="21459"/>
                    <a:pt x="5308" y="21300"/>
                  </a:cubicBezTo>
                  <a:cubicBezTo>
                    <a:pt x="8364" y="21141"/>
                    <a:pt x="13255" y="19553"/>
                    <a:pt x="16515" y="17171"/>
                  </a:cubicBezTo>
                  <a:cubicBezTo>
                    <a:pt x="19776" y="14788"/>
                    <a:pt x="21406" y="11612"/>
                    <a:pt x="20591" y="9230"/>
                  </a:cubicBezTo>
                  <a:cubicBezTo>
                    <a:pt x="19776" y="6847"/>
                    <a:pt x="16515" y="5259"/>
                    <a:pt x="13255" y="3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4973780" y="6568656"/>
              <a:ext cx="146051" cy="285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2331"/>
                  </a:moveTo>
                  <a:cubicBezTo>
                    <a:pt x="939" y="1378"/>
                    <a:pt x="1878" y="425"/>
                    <a:pt x="3130" y="108"/>
                  </a:cubicBezTo>
                  <a:cubicBezTo>
                    <a:pt x="4383" y="-210"/>
                    <a:pt x="5948" y="108"/>
                    <a:pt x="8296" y="1934"/>
                  </a:cubicBezTo>
                  <a:cubicBezTo>
                    <a:pt x="10643" y="3761"/>
                    <a:pt x="13774" y="7096"/>
                    <a:pt x="16122" y="10590"/>
                  </a:cubicBezTo>
                  <a:cubicBezTo>
                    <a:pt x="18470" y="14084"/>
                    <a:pt x="20035" y="17737"/>
                    <a:pt x="21600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4964436" y="6558663"/>
              <a:ext cx="155395" cy="138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503" fill="norm" stroke="1" extrusionOk="0">
                  <a:moveTo>
                    <a:pt x="5667" y="9830"/>
                  </a:moveTo>
                  <a:cubicBezTo>
                    <a:pt x="4207" y="9830"/>
                    <a:pt x="2748" y="9830"/>
                    <a:pt x="1872" y="10613"/>
                  </a:cubicBezTo>
                  <a:cubicBezTo>
                    <a:pt x="997" y="11396"/>
                    <a:pt x="705" y="12961"/>
                    <a:pt x="413" y="15152"/>
                  </a:cubicBezTo>
                  <a:cubicBezTo>
                    <a:pt x="121" y="17344"/>
                    <a:pt x="-171" y="20161"/>
                    <a:pt x="121" y="20474"/>
                  </a:cubicBezTo>
                  <a:cubicBezTo>
                    <a:pt x="413" y="20787"/>
                    <a:pt x="1288" y="18596"/>
                    <a:pt x="2894" y="14839"/>
                  </a:cubicBezTo>
                  <a:cubicBezTo>
                    <a:pt x="4499" y="11083"/>
                    <a:pt x="6834" y="5761"/>
                    <a:pt x="8732" y="2787"/>
                  </a:cubicBezTo>
                  <a:cubicBezTo>
                    <a:pt x="10629" y="-187"/>
                    <a:pt x="12088" y="-813"/>
                    <a:pt x="13694" y="1065"/>
                  </a:cubicBezTo>
                  <a:cubicBezTo>
                    <a:pt x="15299" y="2944"/>
                    <a:pt x="17051" y="7326"/>
                    <a:pt x="18364" y="10300"/>
                  </a:cubicBezTo>
                  <a:cubicBezTo>
                    <a:pt x="19678" y="13274"/>
                    <a:pt x="20553" y="14839"/>
                    <a:pt x="21429" y="16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5157405" y="6885480"/>
              <a:ext cx="64026" cy="151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66" fill="norm" stroke="1" extrusionOk="0">
                  <a:moveTo>
                    <a:pt x="21076" y="0"/>
                  </a:moveTo>
                  <a:cubicBezTo>
                    <a:pt x="14805" y="4500"/>
                    <a:pt x="8534" y="9000"/>
                    <a:pt x="4702" y="12300"/>
                  </a:cubicBezTo>
                  <a:cubicBezTo>
                    <a:pt x="870" y="15600"/>
                    <a:pt x="-524" y="17700"/>
                    <a:pt x="173" y="19200"/>
                  </a:cubicBezTo>
                  <a:cubicBezTo>
                    <a:pt x="870" y="20700"/>
                    <a:pt x="3657" y="21600"/>
                    <a:pt x="6444" y="21450"/>
                  </a:cubicBezTo>
                  <a:cubicBezTo>
                    <a:pt x="9231" y="21300"/>
                    <a:pt x="12018" y="20100"/>
                    <a:pt x="10624" y="19200"/>
                  </a:cubicBezTo>
                  <a:cubicBezTo>
                    <a:pt x="9231" y="18300"/>
                    <a:pt x="3657" y="17700"/>
                    <a:pt x="2611" y="17550"/>
                  </a:cubicBezTo>
                  <a:cubicBezTo>
                    <a:pt x="1566" y="17400"/>
                    <a:pt x="5050" y="17700"/>
                    <a:pt x="8534" y="18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5260125" y="6922496"/>
              <a:ext cx="88306" cy="125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393" fill="norm" stroke="1" extrusionOk="0">
                  <a:moveTo>
                    <a:pt x="9112" y="6347"/>
                  </a:moveTo>
                  <a:cubicBezTo>
                    <a:pt x="8084" y="3604"/>
                    <a:pt x="7055" y="861"/>
                    <a:pt x="5769" y="176"/>
                  </a:cubicBezTo>
                  <a:cubicBezTo>
                    <a:pt x="4484" y="-510"/>
                    <a:pt x="2941" y="861"/>
                    <a:pt x="1912" y="3433"/>
                  </a:cubicBezTo>
                  <a:cubicBezTo>
                    <a:pt x="884" y="6004"/>
                    <a:pt x="369" y="9776"/>
                    <a:pt x="112" y="12690"/>
                  </a:cubicBezTo>
                  <a:cubicBezTo>
                    <a:pt x="-145" y="15604"/>
                    <a:pt x="-145" y="17661"/>
                    <a:pt x="2169" y="19033"/>
                  </a:cubicBezTo>
                  <a:cubicBezTo>
                    <a:pt x="4484" y="20404"/>
                    <a:pt x="9112" y="21090"/>
                    <a:pt x="12712" y="19376"/>
                  </a:cubicBezTo>
                  <a:cubicBezTo>
                    <a:pt x="16312" y="17661"/>
                    <a:pt x="18884" y="13547"/>
                    <a:pt x="20169" y="10290"/>
                  </a:cubicBezTo>
                  <a:cubicBezTo>
                    <a:pt x="21455" y="7033"/>
                    <a:pt x="21455" y="4633"/>
                    <a:pt x="21455" y="2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5577030" y="6574330"/>
              <a:ext cx="2667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3830"/>
                    <a:pt x="7543" y="7660"/>
                    <a:pt x="10971" y="10877"/>
                  </a:cubicBezTo>
                  <a:cubicBezTo>
                    <a:pt x="14400" y="14094"/>
                    <a:pt x="17486" y="16698"/>
                    <a:pt x="19200" y="18383"/>
                  </a:cubicBezTo>
                  <a:cubicBezTo>
                    <a:pt x="20914" y="20068"/>
                    <a:pt x="21257" y="2083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5545921" y="6578436"/>
              <a:ext cx="158110" cy="136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426" fill="norm" stroke="1" extrusionOk="0">
                  <a:moveTo>
                    <a:pt x="1641" y="8913"/>
                  </a:moveTo>
                  <a:cubicBezTo>
                    <a:pt x="1065" y="10502"/>
                    <a:pt x="489" y="12090"/>
                    <a:pt x="201" y="14313"/>
                  </a:cubicBezTo>
                  <a:cubicBezTo>
                    <a:pt x="-87" y="16537"/>
                    <a:pt x="-87" y="19396"/>
                    <a:pt x="345" y="20190"/>
                  </a:cubicBezTo>
                  <a:cubicBezTo>
                    <a:pt x="777" y="20984"/>
                    <a:pt x="1641" y="19713"/>
                    <a:pt x="2217" y="17331"/>
                  </a:cubicBezTo>
                  <a:cubicBezTo>
                    <a:pt x="2793" y="14949"/>
                    <a:pt x="3081" y="11455"/>
                    <a:pt x="4089" y="8119"/>
                  </a:cubicBezTo>
                  <a:cubicBezTo>
                    <a:pt x="5097" y="4784"/>
                    <a:pt x="6825" y="1608"/>
                    <a:pt x="9417" y="496"/>
                  </a:cubicBezTo>
                  <a:cubicBezTo>
                    <a:pt x="12009" y="-616"/>
                    <a:pt x="15465" y="337"/>
                    <a:pt x="17625" y="1449"/>
                  </a:cubicBezTo>
                  <a:cubicBezTo>
                    <a:pt x="19785" y="2560"/>
                    <a:pt x="20649" y="3831"/>
                    <a:pt x="21513" y="5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5817328" y="6792347"/>
              <a:ext cx="178327" cy="225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289" fill="norm" stroke="1" extrusionOk="0">
                  <a:moveTo>
                    <a:pt x="16504" y="5800"/>
                  </a:moveTo>
                  <a:cubicBezTo>
                    <a:pt x="16255" y="4800"/>
                    <a:pt x="16007" y="3800"/>
                    <a:pt x="14890" y="3300"/>
                  </a:cubicBezTo>
                  <a:cubicBezTo>
                    <a:pt x="13773" y="2800"/>
                    <a:pt x="11787" y="2800"/>
                    <a:pt x="10297" y="3100"/>
                  </a:cubicBezTo>
                  <a:cubicBezTo>
                    <a:pt x="8807" y="3400"/>
                    <a:pt x="7814" y="4000"/>
                    <a:pt x="7938" y="5500"/>
                  </a:cubicBezTo>
                  <a:cubicBezTo>
                    <a:pt x="8062" y="7000"/>
                    <a:pt x="9304" y="9400"/>
                    <a:pt x="10669" y="11500"/>
                  </a:cubicBezTo>
                  <a:cubicBezTo>
                    <a:pt x="12035" y="13600"/>
                    <a:pt x="13524" y="15400"/>
                    <a:pt x="14269" y="16900"/>
                  </a:cubicBezTo>
                  <a:cubicBezTo>
                    <a:pt x="15014" y="18400"/>
                    <a:pt x="15014" y="19600"/>
                    <a:pt x="13276" y="20400"/>
                  </a:cubicBezTo>
                  <a:cubicBezTo>
                    <a:pt x="11538" y="21200"/>
                    <a:pt x="8062" y="21600"/>
                    <a:pt x="5455" y="21000"/>
                  </a:cubicBezTo>
                  <a:cubicBezTo>
                    <a:pt x="2849" y="20400"/>
                    <a:pt x="1111" y="18800"/>
                    <a:pt x="366" y="17500"/>
                  </a:cubicBezTo>
                  <a:cubicBezTo>
                    <a:pt x="-379" y="16200"/>
                    <a:pt x="-131" y="15200"/>
                    <a:pt x="2476" y="13400"/>
                  </a:cubicBezTo>
                  <a:cubicBezTo>
                    <a:pt x="5083" y="11600"/>
                    <a:pt x="10049" y="9000"/>
                    <a:pt x="13400" y="7300"/>
                  </a:cubicBezTo>
                  <a:cubicBezTo>
                    <a:pt x="16752" y="5600"/>
                    <a:pt x="18490" y="4800"/>
                    <a:pt x="19607" y="3800"/>
                  </a:cubicBezTo>
                  <a:cubicBezTo>
                    <a:pt x="20724" y="2800"/>
                    <a:pt x="21221" y="1600"/>
                    <a:pt x="20724" y="900"/>
                  </a:cubicBezTo>
                  <a:cubicBezTo>
                    <a:pt x="20228" y="200"/>
                    <a:pt x="18738" y="0"/>
                    <a:pt x="17373" y="0"/>
                  </a:cubicBezTo>
                  <a:cubicBezTo>
                    <a:pt x="16007" y="0"/>
                    <a:pt x="14766" y="200"/>
                    <a:pt x="13773" y="1300"/>
                  </a:cubicBezTo>
                  <a:cubicBezTo>
                    <a:pt x="12780" y="2400"/>
                    <a:pt x="12035" y="4400"/>
                    <a:pt x="11290" y="6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5980287" y="6891830"/>
              <a:ext cx="159268" cy="130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129" fill="norm" stroke="1" extrusionOk="0">
                  <a:moveTo>
                    <a:pt x="12042" y="0"/>
                  </a:moveTo>
                  <a:cubicBezTo>
                    <a:pt x="10657" y="0"/>
                    <a:pt x="9272" y="0"/>
                    <a:pt x="7195" y="2057"/>
                  </a:cubicBezTo>
                  <a:cubicBezTo>
                    <a:pt x="5118" y="4114"/>
                    <a:pt x="2349" y="8229"/>
                    <a:pt x="965" y="11486"/>
                  </a:cubicBezTo>
                  <a:cubicBezTo>
                    <a:pt x="-420" y="14743"/>
                    <a:pt x="-420" y="17143"/>
                    <a:pt x="1657" y="18857"/>
                  </a:cubicBezTo>
                  <a:cubicBezTo>
                    <a:pt x="3734" y="20571"/>
                    <a:pt x="7888" y="21600"/>
                    <a:pt x="11488" y="20914"/>
                  </a:cubicBezTo>
                  <a:cubicBezTo>
                    <a:pt x="15088" y="20229"/>
                    <a:pt x="18134" y="17829"/>
                    <a:pt x="19657" y="15600"/>
                  </a:cubicBezTo>
                  <a:cubicBezTo>
                    <a:pt x="21180" y="13371"/>
                    <a:pt x="21180" y="11314"/>
                    <a:pt x="19934" y="9257"/>
                  </a:cubicBezTo>
                  <a:cubicBezTo>
                    <a:pt x="18688" y="7200"/>
                    <a:pt x="16195" y="5143"/>
                    <a:pt x="14811" y="4114"/>
                  </a:cubicBezTo>
                  <a:cubicBezTo>
                    <a:pt x="13426" y="3086"/>
                    <a:pt x="13149" y="3086"/>
                    <a:pt x="12872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8" name="Drawing"/>
          <p:cNvGrpSpPr/>
          <p:nvPr/>
        </p:nvGrpSpPr>
        <p:grpSpPr>
          <a:xfrm>
            <a:off x="648426" y="1327149"/>
            <a:ext cx="12051575" cy="6534151"/>
            <a:chOff x="0" y="0"/>
            <a:chExt cx="12051573" cy="6534150"/>
          </a:xfrm>
        </p:grpSpPr>
        <p:sp>
          <p:nvSpPr>
            <p:cNvPr id="2187" name="Line"/>
            <p:cNvSpPr/>
            <p:nvPr/>
          </p:nvSpPr>
          <p:spPr>
            <a:xfrm>
              <a:off x="1500959" y="194868"/>
              <a:ext cx="244830" cy="393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347" fill="norm" stroke="1" extrusionOk="0">
                  <a:moveTo>
                    <a:pt x="9069" y="3210"/>
                  </a:moveTo>
                  <a:cubicBezTo>
                    <a:pt x="9069" y="2635"/>
                    <a:pt x="9069" y="2061"/>
                    <a:pt x="8977" y="1487"/>
                  </a:cubicBezTo>
                  <a:cubicBezTo>
                    <a:pt x="8885" y="912"/>
                    <a:pt x="8702" y="338"/>
                    <a:pt x="8062" y="108"/>
                  </a:cubicBezTo>
                  <a:cubicBezTo>
                    <a:pt x="7421" y="-122"/>
                    <a:pt x="6323" y="-7"/>
                    <a:pt x="5133" y="682"/>
                  </a:cubicBezTo>
                  <a:cubicBezTo>
                    <a:pt x="3943" y="1372"/>
                    <a:pt x="2662" y="2635"/>
                    <a:pt x="1655" y="4933"/>
                  </a:cubicBezTo>
                  <a:cubicBezTo>
                    <a:pt x="648" y="7231"/>
                    <a:pt x="-84" y="10563"/>
                    <a:pt x="8" y="13206"/>
                  </a:cubicBezTo>
                  <a:cubicBezTo>
                    <a:pt x="99" y="15848"/>
                    <a:pt x="1014" y="17801"/>
                    <a:pt x="2296" y="19123"/>
                  </a:cubicBezTo>
                  <a:cubicBezTo>
                    <a:pt x="3577" y="20444"/>
                    <a:pt x="5224" y="21133"/>
                    <a:pt x="7238" y="21306"/>
                  </a:cubicBezTo>
                  <a:cubicBezTo>
                    <a:pt x="9252" y="21478"/>
                    <a:pt x="11631" y="21133"/>
                    <a:pt x="14011" y="19984"/>
                  </a:cubicBezTo>
                  <a:cubicBezTo>
                    <a:pt x="16391" y="18835"/>
                    <a:pt x="18770" y="16882"/>
                    <a:pt x="20052" y="14469"/>
                  </a:cubicBezTo>
                  <a:cubicBezTo>
                    <a:pt x="21333" y="12057"/>
                    <a:pt x="21516" y="9184"/>
                    <a:pt x="20601" y="6944"/>
                  </a:cubicBezTo>
                  <a:cubicBezTo>
                    <a:pt x="19685" y="4704"/>
                    <a:pt x="17672" y="3095"/>
                    <a:pt x="16208" y="2118"/>
                  </a:cubicBezTo>
                  <a:cubicBezTo>
                    <a:pt x="14743" y="1142"/>
                    <a:pt x="13828" y="797"/>
                    <a:pt x="12913" y="625"/>
                  </a:cubicBezTo>
                  <a:cubicBezTo>
                    <a:pt x="11997" y="452"/>
                    <a:pt x="11082" y="452"/>
                    <a:pt x="10533" y="740"/>
                  </a:cubicBezTo>
                  <a:cubicBezTo>
                    <a:pt x="9984" y="1027"/>
                    <a:pt x="9801" y="1601"/>
                    <a:pt x="10075" y="2291"/>
                  </a:cubicBezTo>
                  <a:cubicBezTo>
                    <a:pt x="10350" y="2980"/>
                    <a:pt x="11082" y="3784"/>
                    <a:pt x="11814" y="45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818459" y="368300"/>
              <a:ext cx="244565" cy="152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999" fill="norm" stroke="1" extrusionOk="0">
                  <a:moveTo>
                    <a:pt x="1963" y="0"/>
                  </a:moveTo>
                  <a:cubicBezTo>
                    <a:pt x="1032" y="4086"/>
                    <a:pt x="101" y="8173"/>
                    <a:pt x="8" y="11676"/>
                  </a:cubicBezTo>
                  <a:cubicBezTo>
                    <a:pt x="-85" y="15178"/>
                    <a:pt x="660" y="18097"/>
                    <a:pt x="1591" y="19703"/>
                  </a:cubicBezTo>
                  <a:cubicBezTo>
                    <a:pt x="2522" y="21308"/>
                    <a:pt x="3639" y="21600"/>
                    <a:pt x="5408" y="19557"/>
                  </a:cubicBezTo>
                  <a:cubicBezTo>
                    <a:pt x="7177" y="17514"/>
                    <a:pt x="9598" y="13135"/>
                    <a:pt x="11087" y="9632"/>
                  </a:cubicBezTo>
                  <a:cubicBezTo>
                    <a:pt x="12577" y="6130"/>
                    <a:pt x="13136" y="3503"/>
                    <a:pt x="13322" y="3211"/>
                  </a:cubicBezTo>
                  <a:cubicBezTo>
                    <a:pt x="13508" y="2919"/>
                    <a:pt x="13322" y="4962"/>
                    <a:pt x="13322" y="7735"/>
                  </a:cubicBezTo>
                  <a:cubicBezTo>
                    <a:pt x="13322" y="10508"/>
                    <a:pt x="13508" y="14011"/>
                    <a:pt x="13974" y="16200"/>
                  </a:cubicBezTo>
                  <a:cubicBezTo>
                    <a:pt x="14439" y="18389"/>
                    <a:pt x="15184" y="19265"/>
                    <a:pt x="16487" y="18827"/>
                  </a:cubicBezTo>
                  <a:cubicBezTo>
                    <a:pt x="17791" y="18389"/>
                    <a:pt x="19653" y="16638"/>
                    <a:pt x="21515" y="14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2114465" y="107950"/>
              <a:ext cx="56509" cy="405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60" fill="norm" stroke="1" extrusionOk="0">
                  <a:moveTo>
                    <a:pt x="4558" y="0"/>
                  </a:moveTo>
                  <a:cubicBezTo>
                    <a:pt x="2958" y="3917"/>
                    <a:pt x="1358" y="7834"/>
                    <a:pt x="558" y="11136"/>
                  </a:cubicBezTo>
                  <a:cubicBezTo>
                    <a:pt x="-242" y="14437"/>
                    <a:pt x="-242" y="17123"/>
                    <a:pt x="958" y="18802"/>
                  </a:cubicBezTo>
                  <a:cubicBezTo>
                    <a:pt x="2158" y="20481"/>
                    <a:pt x="4558" y="21152"/>
                    <a:pt x="7758" y="21376"/>
                  </a:cubicBezTo>
                  <a:cubicBezTo>
                    <a:pt x="10958" y="21600"/>
                    <a:pt x="14958" y="21376"/>
                    <a:pt x="17358" y="20705"/>
                  </a:cubicBezTo>
                  <a:cubicBezTo>
                    <a:pt x="19758" y="20033"/>
                    <a:pt x="20558" y="18914"/>
                    <a:pt x="21358" y="177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2055542" y="190499"/>
              <a:ext cx="210682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059" y="21600"/>
                  </a:moveTo>
                  <a:cubicBezTo>
                    <a:pt x="979" y="21600"/>
                    <a:pt x="-101" y="21600"/>
                    <a:pt x="7" y="21257"/>
                  </a:cubicBezTo>
                  <a:cubicBezTo>
                    <a:pt x="115" y="20914"/>
                    <a:pt x="1411" y="20229"/>
                    <a:pt x="4003" y="18686"/>
                  </a:cubicBezTo>
                  <a:cubicBezTo>
                    <a:pt x="6595" y="17143"/>
                    <a:pt x="10483" y="14743"/>
                    <a:pt x="13615" y="11486"/>
                  </a:cubicBezTo>
                  <a:cubicBezTo>
                    <a:pt x="16747" y="8229"/>
                    <a:pt x="19123" y="4114"/>
                    <a:pt x="214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2266223" y="133350"/>
              <a:ext cx="22508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0" y="1543"/>
                  </a:moveTo>
                  <a:cubicBezTo>
                    <a:pt x="0" y="771"/>
                    <a:pt x="0" y="0"/>
                    <a:pt x="1964" y="0"/>
                  </a:cubicBezTo>
                  <a:cubicBezTo>
                    <a:pt x="3927" y="0"/>
                    <a:pt x="7855" y="771"/>
                    <a:pt x="11782" y="3214"/>
                  </a:cubicBezTo>
                  <a:cubicBezTo>
                    <a:pt x="15709" y="5657"/>
                    <a:pt x="19636" y="9771"/>
                    <a:pt x="20618" y="13114"/>
                  </a:cubicBezTo>
                  <a:cubicBezTo>
                    <a:pt x="21600" y="16457"/>
                    <a:pt x="19636" y="19029"/>
                    <a:pt x="176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2323373" y="37465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2329723" y="260350"/>
              <a:ext cx="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2415358" y="283797"/>
              <a:ext cx="123916" cy="184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143" fill="norm" stroke="1" extrusionOk="0">
                  <a:moveTo>
                    <a:pt x="2761" y="8233"/>
                  </a:moveTo>
                  <a:cubicBezTo>
                    <a:pt x="1296" y="9447"/>
                    <a:pt x="-168" y="10660"/>
                    <a:pt x="15" y="11267"/>
                  </a:cubicBezTo>
                  <a:cubicBezTo>
                    <a:pt x="198" y="11874"/>
                    <a:pt x="2029" y="11874"/>
                    <a:pt x="4408" y="11024"/>
                  </a:cubicBezTo>
                  <a:cubicBezTo>
                    <a:pt x="6788" y="10175"/>
                    <a:pt x="9717" y="8476"/>
                    <a:pt x="11730" y="7020"/>
                  </a:cubicBezTo>
                  <a:cubicBezTo>
                    <a:pt x="13744" y="5564"/>
                    <a:pt x="14842" y="4350"/>
                    <a:pt x="15574" y="3137"/>
                  </a:cubicBezTo>
                  <a:cubicBezTo>
                    <a:pt x="16307" y="1923"/>
                    <a:pt x="16673" y="710"/>
                    <a:pt x="15940" y="224"/>
                  </a:cubicBezTo>
                  <a:cubicBezTo>
                    <a:pt x="15208" y="-261"/>
                    <a:pt x="13378" y="-18"/>
                    <a:pt x="10998" y="1559"/>
                  </a:cubicBezTo>
                  <a:cubicBezTo>
                    <a:pt x="8618" y="3137"/>
                    <a:pt x="5690" y="6049"/>
                    <a:pt x="3859" y="9083"/>
                  </a:cubicBezTo>
                  <a:cubicBezTo>
                    <a:pt x="2029" y="12117"/>
                    <a:pt x="1296" y="15272"/>
                    <a:pt x="2395" y="17456"/>
                  </a:cubicBezTo>
                  <a:cubicBezTo>
                    <a:pt x="3493" y="19640"/>
                    <a:pt x="6422" y="20854"/>
                    <a:pt x="9900" y="21096"/>
                  </a:cubicBezTo>
                  <a:cubicBezTo>
                    <a:pt x="13378" y="21339"/>
                    <a:pt x="17405" y="20611"/>
                    <a:pt x="21432" y="19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2609123" y="260349"/>
              <a:ext cx="114301" cy="18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1456"/>
                  </a:moveTo>
                  <a:cubicBezTo>
                    <a:pt x="2400" y="6067"/>
                    <a:pt x="4800" y="10679"/>
                    <a:pt x="6000" y="13712"/>
                  </a:cubicBezTo>
                  <a:cubicBezTo>
                    <a:pt x="7200" y="16746"/>
                    <a:pt x="7200" y="18202"/>
                    <a:pt x="6600" y="19416"/>
                  </a:cubicBezTo>
                  <a:cubicBezTo>
                    <a:pt x="6000" y="20629"/>
                    <a:pt x="4800" y="21600"/>
                    <a:pt x="3600" y="21479"/>
                  </a:cubicBezTo>
                  <a:cubicBezTo>
                    <a:pt x="2400" y="21357"/>
                    <a:pt x="1200" y="20144"/>
                    <a:pt x="600" y="18202"/>
                  </a:cubicBezTo>
                  <a:cubicBezTo>
                    <a:pt x="0" y="16261"/>
                    <a:pt x="0" y="13591"/>
                    <a:pt x="3600" y="10436"/>
                  </a:cubicBezTo>
                  <a:cubicBezTo>
                    <a:pt x="7200" y="7281"/>
                    <a:pt x="14400" y="3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3153513" y="32282"/>
              <a:ext cx="181111" cy="485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76" fill="norm" stroke="1" extrusionOk="0">
                  <a:moveTo>
                    <a:pt x="15662" y="14500"/>
                  </a:moveTo>
                  <a:cubicBezTo>
                    <a:pt x="16152" y="14035"/>
                    <a:pt x="16643" y="13569"/>
                    <a:pt x="16521" y="13104"/>
                  </a:cubicBezTo>
                  <a:cubicBezTo>
                    <a:pt x="16398" y="12638"/>
                    <a:pt x="15662" y="12173"/>
                    <a:pt x="13452" y="12173"/>
                  </a:cubicBezTo>
                  <a:cubicBezTo>
                    <a:pt x="11243" y="12173"/>
                    <a:pt x="7562" y="12638"/>
                    <a:pt x="4862" y="14035"/>
                  </a:cubicBezTo>
                  <a:cubicBezTo>
                    <a:pt x="2162" y="15431"/>
                    <a:pt x="443" y="17759"/>
                    <a:pt x="75" y="19202"/>
                  </a:cubicBezTo>
                  <a:cubicBezTo>
                    <a:pt x="-293" y="20645"/>
                    <a:pt x="689" y="21204"/>
                    <a:pt x="2898" y="21343"/>
                  </a:cubicBezTo>
                  <a:cubicBezTo>
                    <a:pt x="5107" y="21483"/>
                    <a:pt x="8543" y="21204"/>
                    <a:pt x="11857" y="19807"/>
                  </a:cubicBezTo>
                  <a:cubicBezTo>
                    <a:pt x="15171" y="18411"/>
                    <a:pt x="18362" y="15897"/>
                    <a:pt x="19834" y="13104"/>
                  </a:cubicBezTo>
                  <a:cubicBezTo>
                    <a:pt x="21307" y="10311"/>
                    <a:pt x="21062" y="7238"/>
                    <a:pt x="20816" y="5283"/>
                  </a:cubicBezTo>
                  <a:cubicBezTo>
                    <a:pt x="20571" y="3328"/>
                    <a:pt x="20325" y="2490"/>
                    <a:pt x="19834" y="1699"/>
                  </a:cubicBezTo>
                  <a:cubicBezTo>
                    <a:pt x="19343" y="907"/>
                    <a:pt x="18607" y="162"/>
                    <a:pt x="17993" y="23"/>
                  </a:cubicBezTo>
                  <a:cubicBezTo>
                    <a:pt x="17380" y="-117"/>
                    <a:pt x="16889" y="349"/>
                    <a:pt x="16521" y="2164"/>
                  </a:cubicBezTo>
                  <a:cubicBezTo>
                    <a:pt x="16152" y="3980"/>
                    <a:pt x="15907" y="7145"/>
                    <a:pt x="15907" y="9705"/>
                  </a:cubicBezTo>
                  <a:cubicBezTo>
                    <a:pt x="15907" y="12266"/>
                    <a:pt x="16152" y="14221"/>
                    <a:pt x="16398" y="15431"/>
                  </a:cubicBezTo>
                  <a:cubicBezTo>
                    <a:pt x="16643" y="16642"/>
                    <a:pt x="16889" y="17107"/>
                    <a:pt x="17625" y="17386"/>
                  </a:cubicBezTo>
                  <a:cubicBezTo>
                    <a:pt x="18362" y="17666"/>
                    <a:pt x="19589" y="17759"/>
                    <a:pt x="20816" y="178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3382472" y="294392"/>
              <a:ext cx="128352" cy="182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120" fill="norm" stroke="1" extrusionOk="0">
                  <a:moveTo>
                    <a:pt x="3358" y="4889"/>
                  </a:moveTo>
                  <a:cubicBezTo>
                    <a:pt x="4403" y="5870"/>
                    <a:pt x="5449" y="6852"/>
                    <a:pt x="6842" y="6852"/>
                  </a:cubicBezTo>
                  <a:cubicBezTo>
                    <a:pt x="8236" y="6852"/>
                    <a:pt x="9978" y="5870"/>
                    <a:pt x="11023" y="4520"/>
                  </a:cubicBezTo>
                  <a:cubicBezTo>
                    <a:pt x="12068" y="3170"/>
                    <a:pt x="12416" y="1452"/>
                    <a:pt x="11371" y="593"/>
                  </a:cubicBezTo>
                  <a:cubicBezTo>
                    <a:pt x="10326" y="-266"/>
                    <a:pt x="7887" y="-266"/>
                    <a:pt x="5797" y="1084"/>
                  </a:cubicBezTo>
                  <a:cubicBezTo>
                    <a:pt x="3707" y="2434"/>
                    <a:pt x="1965" y="5134"/>
                    <a:pt x="920" y="8325"/>
                  </a:cubicBezTo>
                  <a:cubicBezTo>
                    <a:pt x="-126" y="11516"/>
                    <a:pt x="-474" y="15198"/>
                    <a:pt x="920" y="17652"/>
                  </a:cubicBezTo>
                  <a:cubicBezTo>
                    <a:pt x="2313" y="20107"/>
                    <a:pt x="5449" y="21334"/>
                    <a:pt x="9107" y="21089"/>
                  </a:cubicBezTo>
                  <a:cubicBezTo>
                    <a:pt x="12765" y="20843"/>
                    <a:pt x="16945" y="19125"/>
                    <a:pt x="21126" y="17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3594432" y="31750"/>
              <a:ext cx="75142" cy="408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87" fill="norm" stroke="1" extrusionOk="0">
                  <a:moveTo>
                    <a:pt x="19500" y="0"/>
                  </a:moveTo>
                  <a:cubicBezTo>
                    <a:pt x="15300" y="1225"/>
                    <a:pt x="11100" y="2449"/>
                    <a:pt x="7800" y="4843"/>
                  </a:cubicBezTo>
                  <a:cubicBezTo>
                    <a:pt x="4500" y="7237"/>
                    <a:pt x="2100" y="10800"/>
                    <a:pt x="900" y="13528"/>
                  </a:cubicBezTo>
                  <a:cubicBezTo>
                    <a:pt x="-300" y="16256"/>
                    <a:pt x="-300" y="18148"/>
                    <a:pt x="900" y="19373"/>
                  </a:cubicBezTo>
                  <a:cubicBezTo>
                    <a:pt x="2100" y="20598"/>
                    <a:pt x="4500" y="21155"/>
                    <a:pt x="7500" y="21377"/>
                  </a:cubicBezTo>
                  <a:cubicBezTo>
                    <a:pt x="10500" y="21600"/>
                    <a:pt x="14100" y="21489"/>
                    <a:pt x="16500" y="20988"/>
                  </a:cubicBezTo>
                  <a:cubicBezTo>
                    <a:pt x="18900" y="20487"/>
                    <a:pt x="20100" y="19596"/>
                    <a:pt x="21300" y="18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3556486" y="266700"/>
              <a:ext cx="144838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600" fill="norm" stroke="1" extrusionOk="0">
                  <a:moveTo>
                    <a:pt x="6304" y="21600"/>
                  </a:moveTo>
                  <a:cubicBezTo>
                    <a:pt x="3526" y="16800"/>
                    <a:pt x="749" y="12000"/>
                    <a:pt x="132" y="9000"/>
                  </a:cubicBezTo>
                  <a:cubicBezTo>
                    <a:pt x="-485" y="6000"/>
                    <a:pt x="1058" y="4800"/>
                    <a:pt x="4915" y="3600"/>
                  </a:cubicBezTo>
                  <a:cubicBezTo>
                    <a:pt x="8772" y="2400"/>
                    <a:pt x="14944" y="1200"/>
                    <a:pt x="211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3694973" y="218545"/>
              <a:ext cx="93538" cy="225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350" fill="norm" stroke="1" extrusionOk="0">
                  <a:moveTo>
                    <a:pt x="0" y="9350"/>
                  </a:moveTo>
                  <a:cubicBezTo>
                    <a:pt x="2347" y="9550"/>
                    <a:pt x="4695" y="9750"/>
                    <a:pt x="7747" y="9150"/>
                  </a:cubicBezTo>
                  <a:cubicBezTo>
                    <a:pt x="10800" y="8550"/>
                    <a:pt x="14556" y="7150"/>
                    <a:pt x="17139" y="5450"/>
                  </a:cubicBezTo>
                  <a:cubicBezTo>
                    <a:pt x="19721" y="3750"/>
                    <a:pt x="21130" y="1750"/>
                    <a:pt x="20660" y="750"/>
                  </a:cubicBezTo>
                  <a:cubicBezTo>
                    <a:pt x="20191" y="-250"/>
                    <a:pt x="17843" y="-250"/>
                    <a:pt x="14791" y="750"/>
                  </a:cubicBezTo>
                  <a:cubicBezTo>
                    <a:pt x="11739" y="1750"/>
                    <a:pt x="7982" y="3750"/>
                    <a:pt x="4930" y="6650"/>
                  </a:cubicBezTo>
                  <a:cubicBezTo>
                    <a:pt x="1878" y="9550"/>
                    <a:pt x="-470" y="13350"/>
                    <a:pt x="704" y="15950"/>
                  </a:cubicBezTo>
                  <a:cubicBezTo>
                    <a:pt x="1878" y="18550"/>
                    <a:pt x="6573" y="19950"/>
                    <a:pt x="11269" y="21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3855374" y="218364"/>
              <a:ext cx="125350" cy="205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974" fill="norm" stroke="1" extrusionOk="0">
                  <a:moveTo>
                    <a:pt x="15919" y="4285"/>
                  </a:moveTo>
                  <a:cubicBezTo>
                    <a:pt x="15559" y="2773"/>
                    <a:pt x="15199" y="1261"/>
                    <a:pt x="13939" y="505"/>
                  </a:cubicBezTo>
                  <a:cubicBezTo>
                    <a:pt x="12679" y="-251"/>
                    <a:pt x="10519" y="-251"/>
                    <a:pt x="7999" y="1153"/>
                  </a:cubicBezTo>
                  <a:cubicBezTo>
                    <a:pt x="5479" y="2557"/>
                    <a:pt x="2599" y="5365"/>
                    <a:pt x="1159" y="8821"/>
                  </a:cubicBezTo>
                  <a:cubicBezTo>
                    <a:pt x="-281" y="12277"/>
                    <a:pt x="-281" y="16381"/>
                    <a:pt x="619" y="18649"/>
                  </a:cubicBezTo>
                  <a:cubicBezTo>
                    <a:pt x="1519" y="20917"/>
                    <a:pt x="3319" y="21349"/>
                    <a:pt x="6919" y="20701"/>
                  </a:cubicBezTo>
                  <a:cubicBezTo>
                    <a:pt x="10519" y="20053"/>
                    <a:pt x="15919" y="18325"/>
                    <a:pt x="21319" y="165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4032165" y="0"/>
              <a:ext cx="69209" cy="42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50" fill="norm" stroke="1" extrusionOk="0">
                  <a:moveTo>
                    <a:pt x="19438" y="0"/>
                  </a:moveTo>
                  <a:cubicBezTo>
                    <a:pt x="14202" y="2352"/>
                    <a:pt x="8966" y="4705"/>
                    <a:pt x="5693" y="7806"/>
                  </a:cubicBezTo>
                  <a:cubicBezTo>
                    <a:pt x="2420" y="10907"/>
                    <a:pt x="1111" y="14756"/>
                    <a:pt x="457" y="16949"/>
                  </a:cubicBezTo>
                  <a:cubicBezTo>
                    <a:pt x="-198" y="19141"/>
                    <a:pt x="-198" y="19675"/>
                    <a:pt x="784" y="20263"/>
                  </a:cubicBezTo>
                  <a:cubicBezTo>
                    <a:pt x="1766" y="20851"/>
                    <a:pt x="3729" y="21493"/>
                    <a:pt x="7329" y="21547"/>
                  </a:cubicBezTo>
                  <a:cubicBezTo>
                    <a:pt x="10929" y="21600"/>
                    <a:pt x="16166" y="21065"/>
                    <a:pt x="21402" y="20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3993423" y="133350"/>
              <a:ext cx="222251" cy="242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12290"/>
                  </a:moveTo>
                  <a:cubicBezTo>
                    <a:pt x="3497" y="11172"/>
                    <a:pt x="6994" y="10055"/>
                    <a:pt x="9566" y="9497"/>
                  </a:cubicBezTo>
                  <a:cubicBezTo>
                    <a:pt x="12137" y="8938"/>
                    <a:pt x="13783" y="8938"/>
                    <a:pt x="14709" y="9403"/>
                  </a:cubicBezTo>
                  <a:cubicBezTo>
                    <a:pt x="15634" y="9869"/>
                    <a:pt x="15840" y="10800"/>
                    <a:pt x="15943" y="12383"/>
                  </a:cubicBezTo>
                  <a:cubicBezTo>
                    <a:pt x="16046" y="13966"/>
                    <a:pt x="16046" y="16200"/>
                    <a:pt x="16149" y="17969"/>
                  </a:cubicBezTo>
                  <a:cubicBezTo>
                    <a:pt x="16251" y="19738"/>
                    <a:pt x="16457" y="21041"/>
                    <a:pt x="16869" y="21321"/>
                  </a:cubicBezTo>
                  <a:cubicBezTo>
                    <a:pt x="17280" y="21600"/>
                    <a:pt x="17897" y="20855"/>
                    <a:pt x="18411" y="18621"/>
                  </a:cubicBezTo>
                  <a:cubicBezTo>
                    <a:pt x="18926" y="16386"/>
                    <a:pt x="19337" y="12662"/>
                    <a:pt x="19851" y="9310"/>
                  </a:cubicBezTo>
                  <a:cubicBezTo>
                    <a:pt x="20366" y="5959"/>
                    <a:pt x="20983" y="297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4250049" y="219256"/>
              <a:ext cx="140917" cy="162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0713" fill="norm" stroke="1" extrusionOk="0">
                  <a:moveTo>
                    <a:pt x="19057" y="2002"/>
                  </a:moveTo>
                  <a:cubicBezTo>
                    <a:pt x="15971" y="1732"/>
                    <a:pt x="12886" y="1462"/>
                    <a:pt x="9646" y="3487"/>
                  </a:cubicBezTo>
                  <a:cubicBezTo>
                    <a:pt x="6406" y="5512"/>
                    <a:pt x="3011" y="9832"/>
                    <a:pt x="1314" y="12667"/>
                  </a:cubicBezTo>
                  <a:cubicBezTo>
                    <a:pt x="-383" y="15502"/>
                    <a:pt x="-383" y="16852"/>
                    <a:pt x="1006" y="18337"/>
                  </a:cubicBezTo>
                  <a:cubicBezTo>
                    <a:pt x="2394" y="19822"/>
                    <a:pt x="5171" y="21442"/>
                    <a:pt x="8874" y="20362"/>
                  </a:cubicBezTo>
                  <a:cubicBezTo>
                    <a:pt x="12577" y="19282"/>
                    <a:pt x="17206" y="15502"/>
                    <a:pt x="19211" y="11992"/>
                  </a:cubicBezTo>
                  <a:cubicBezTo>
                    <a:pt x="21217" y="8482"/>
                    <a:pt x="20600" y="5242"/>
                    <a:pt x="19674" y="3217"/>
                  </a:cubicBezTo>
                  <a:cubicBezTo>
                    <a:pt x="18748" y="1192"/>
                    <a:pt x="17514" y="382"/>
                    <a:pt x="16897" y="112"/>
                  </a:cubicBezTo>
                  <a:cubicBezTo>
                    <a:pt x="16280" y="-158"/>
                    <a:pt x="16280" y="112"/>
                    <a:pt x="16280" y="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4439199" y="193588"/>
              <a:ext cx="124564" cy="2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496" fill="norm" stroke="1" extrusionOk="0">
                  <a:moveTo>
                    <a:pt x="1912" y="351"/>
                  </a:moveTo>
                  <a:cubicBezTo>
                    <a:pt x="2266" y="6262"/>
                    <a:pt x="2620" y="12174"/>
                    <a:pt x="2266" y="15698"/>
                  </a:cubicBezTo>
                  <a:cubicBezTo>
                    <a:pt x="1912" y="19222"/>
                    <a:pt x="849" y="20359"/>
                    <a:pt x="318" y="20359"/>
                  </a:cubicBezTo>
                  <a:cubicBezTo>
                    <a:pt x="-213" y="20359"/>
                    <a:pt x="-213" y="19222"/>
                    <a:pt x="1380" y="15925"/>
                  </a:cubicBezTo>
                  <a:cubicBezTo>
                    <a:pt x="2974" y="12629"/>
                    <a:pt x="6161" y="7172"/>
                    <a:pt x="8462" y="3989"/>
                  </a:cubicBezTo>
                  <a:cubicBezTo>
                    <a:pt x="10764" y="805"/>
                    <a:pt x="12180" y="-104"/>
                    <a:pt x="14482" y="10"/>
                  </a:cubicBezTo>
                  <a:cubicBezTo>
                    <a:pt x="16784" y="123"/>
                    <a:pt x="19971" y="1260"/>
                    <a:pt x="20679" y="5012"/>
                  </a:cubicBezTo>
                  <a:cubicBezTo>
                    <a:pt x="21387" y="8763"/>
                    <a:pt x="19617" y="15130"/>
                    <a:pt x="17846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1326423" y="629183"/>
              <a:ext cx="2654301" cy="151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21524"/>
                  </a:moveTo>
                  <a:cubicBezTo>
                    <a:pt x="655" y="21524"/>
                    <a:pt x="1309" y="21524"/>
                    <a:pt x="1964" y="21524"/>
                  </a:cubicBezTo>
                  <a:cubicBezTo>
                    <a:pt x="2618" y="21524"/>
                    <a:pt x="3273" y="21524"/>
                    <a:pt x="3884" y="21074"/>
                  </a:cubicBezTo>
                  <a:cubicBezTo>
                    <a:pt x="4496" y="20624"/>
                    <a:pt x="5064" y="19724"/>
                    <a:pt x="5667" y="18524"/>
                  </a:cubicBezTo>
                  <a:cubicBezTo>
                    <a:pt x="6270" y="17324"/>
                    <a:pt x="6907" y="15824"/>
                    <a:pt x="7579" y="14474"/>
                  </a:cubicBezTo>
                  <a:cubicBezTo>
                    <a:pt x="8251" y="13124"/>
                    <a:pt x="8957" y="11924"/>
                    <a:pt x="9560" y="10874"/>
                  </a:cubicBezTo>
                  <a:cubicBezTo>
                    <a:pt x="10163" y="9824"/>
                    <a:pt x="10662" y="8924"/>
                    <a:pt x="11170" y="8024"/>
                  </a:cubicBezTo>
                  <a:cubicBezTo>
                    <a:pt x="11678" y="7124"/>
                    <a:pt x="12195" y="6224"/>
                    <a:pt x="12833" y="5324"/>
                  </a:cubicBezTo>
                  <a:cubicBezTo>
                    <a:pt x="13470" y="4424"/>
                    <a:pt x="14228" y="3524"/>
                    <a:pt x="14977" y="2774"/>
                  </a:cubicBezTo>
                  <a:cubicBezTo>
                    <a:pt x="15726" y="2024"/>
                    <a:pt x="16467" y="1424"/>
                    <a:pt x="17130" y="974"/>
                  </a:cubicBezTo>
                  <a:cubicBezTo>
                    <a:pt x="17793" y="524"/>
                    <a:pt x="18379" y="224"/>
                    <a:pt x="18965" y="74"/>
                  </a:cubicBezTo>
                  <a:cubicBezTo>
                    <a:pt x="19550" y="-76"/>
                    <a:pt x="20136" y="-76"/>
                    <a:pt x="20575" y="824"/>
                  </a:cubicBezTo>
                  <a:cubicBezTo>
                    <a:pt x="21014" y="1724"/>
                    <a:pt x="21307" y="3524"/>
                    <a:pt x="21600" y="5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1828073" y="717550"/>
              <a:ext cx="25527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16" y="20903"/>
                    <a:pt x="1433" y="20206"/>
                    <a:pt x="2167" y="19626"/>
                  </a:cubicBezTo>
                  <a:cubicBezTo>
                    <a:pt x="2901" y="19045"/>
                    <a:pt x="3654" y="18581"/>
                    <a:pt x="4352" y="18116"/>
                  </a:cubicBezTo>
                  <a:cubicBezTo>
                    <a:pt x="5051" y="17652"/>
                    <a:pt x="5696" y="17187"/>
                    <a:pt x="6385" y="16490"/>
                  </a:cubicBezTo>
                  <a:cubicBezTo>
                    <a:pt x="7075" y="15794"/>
                    <a:pt x="7809" y="14865"/>
                    <a:pt x="8543" y="13935"/>
                  </a:cubicBezTo>
                  <a:cubicBezTo>
                    <a:pt x="9278" y="13006"/>
                    <a:pt x="10012" y="12077"/>
                    <a:pt x="10746" y="11265"/>
                  </a:cubicBezTo>
                  <a:cubicBezTo>
                    <a:pt x="11481" y="10452"/>
                    <a:pt x="12215" y="9755"/>
                    <a:pt x="12913" y="9058"/>
                  </a:cubicBezTo>
                  <a:cubicBezTo>
                    <a:pt x="13612" y="8361"/>
                    <a:pt x="14275" y="7665"/>
                    <a:pt x="14946" y="6968"/>
                  </a:cubicBezTo>
                  <a:cubicBezTo>
                    <a:pt x="15618" y="6271"/>
                    <a:pt x="16299" y="5574"/>
                    <a:pt x="16979" y="4877"/>
                  </a:cubicBezTo>
                  <a:cubicBezTo>
                    <a:pt x="17660" y="4181"/>
                    <a:pt x="18340" y="3484"/>
                    <a:pt x="19066" y="2787"/>
                  </a:cubicBezTo>
                  <a:cubicBezTo>
                    <a:pt x="19791" y="2090"/>
                    <a:pt x="20561" y="1394"/>
                    <a:pt x="20991" y="929"/>
                  </a:cubicBezTo>
                  <a:cubicBezTo>
                    <a:pt x="21421" y="465"/>
                    <a:pt x="21510" y="23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4793523" y="209549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4787173" y="3683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885280" y="1308100"/>
              <a:ext cx="15694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082"/>
                    <a:pt x="-1582" y="10165"/>
                    <a:pt x="1118" y="13765"/>
                  </a:cubicBezTo>
                  <a:cubicBezTo>
                    <a:pt x="3818" y="17365"/>
                    <a:pt x="11918" y="19482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723173" y="1279243"/>
              <a:ext cx="241301" cy="6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21352"/>
                  </a:moveTo>
                  <a:cubicBezTo>
                    <a:pt x="3789" y="15277"/>
                    <a:pt x="7579" y="9202"/>
                    <a:pt x="10611" y="5490"/>
                  </a:cubicBezTo>
                  <a:cubicBezTo>
                    <a:pt x="13642" y="1777"/>
                    <a:pt x="15916" y="427"/>
                    <a:pt x="17621" y="89"/>
                  </a:cubicBezTo>
                  <a:cubicBezTo>
                    <a:pt x="19326" y="-248"/>
                    <a:pt x="20463" y="427"/>
                    <a:pt x="21600" y="1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767623" y="1619249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4400"/>
                    <a:pt x="11314" y="7200"/>
                    <a:pt x="14914" y="3600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1104951" y="1311502"/>
              <a:ext cx="189723" cy="344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11" fill="norm" stroke="1" extrusionOk="0">
                  <a:moveTo>
                    <a:pt x="15578" y="2539"/>
                  </a:moveTo>
                  <a:cubicBezTo>
                    <a:pt x="14866" y="2015"/>
                    <a:pt x="14154" y="1492"/>
                    <a:pt x="13205" y="1295"/>
                  </a:cubicBezTo>
                  <a:cubicBezTo>
                    <a:pt x="12255" y="1099"/>
                    <a:pt x="11068" y="1230"/>
                    <a:pt x="9526" y="1885"/>
                  </a:cubicBezTo>
                  <a:cubicBezTo>
                    <a:pt x="7983" y="2539"/>
                    <a:pt x="6084" y="3717"/>
                    <a:pt x="4304" y="5550"/>
                  </a:cubicBezTo>
                  <a:cubicBezTo>
                    <a:pt x="2523" y="7383"/>
                    <a:pt x="862" y="9870"/>
                    <a:pt x="268" y="12423"/>
                  </a:cubicBezTo>
                  <a:cubicBezTo>
                    <a:pt x="-325" y="14975"/>
                    <a:pt x="150" y="17594"/>
                    <a:pt x="862" y="19099"/>
                  </a:cubicBezTo>
                  <a:cubicBezTo>
                    <a:pt x="1574" y="20605"/>
                    <a:pt x="2523" y="20997"/>
                    <a:pt x="3829" y="21194"/>
                  </a:cubicBezTo>
                  <a:cubicBezTo>
                    <a:pt x="5134" y="21390"/>
                    <a:pt x="6796" y="21390"/>
                    <a:pt x="8695" y="20801"/>
                  </a:cubicBezTo>
                  <a:cubicBezTo>
                    <a:pt x="10594" y="20212"/>
                    <a:pt x="12730" y="19034"/>
                    <a:pt x="14866" y="17070"/>
                  </a:cubicBezTo>
                  <a:cubicBezTo>
                    <a:pt x="17002" y="15106"/>
                    <a:pt x="19139" y="12357"/>
                    <a:pt x="20207" y="10001"/>
                  </a:cubicBezTo>
                  <a:cubicBezTo>
                    <a:pt x="21275" y="7645"/>
                    <a:pt x="21275" y="5681"/>
                    <a:pt x="21275" y="4306"/>
                  </a:cubicBezTo>
                  <a:cubicBezTo>
                    <a:pt x="21275" y="2932"/>
                    <a:pt x="21275" y="2146"/>
                    <a:pt x="19970" y="1361"/>
                  </a:cubicBezTo>
                  <a:cubicBezTo>
                    <a:pt x="18664" y="575"/>
                    <a:pt x="16053" y="-210"/>
                    <a:pt x="13561" y="52"/>
                  </a:cubicBezTo>
                  <a:cubicBezTo>
                    <a:pt x="11068" y="314"/>
                    <a:pt x="8695" y="1623"/>
                    <a:pt x="7389" y="3063"/>
                  </a:cubicBezTo>
                  <a:cubicBezTo>
                    <a:pt x="6084" y="4503"/>
                    <a:pt x="5846" y="6074"/>
                    <a:pt x="7864" y="8168"/>
                  </a:cubicBezTo>
                  <a:cubicBezTo>
                    <a:pt x="9882" y="10263"/>
                    <a:pt x="14154" y="12881"/>
                    <a:pt x="16765" y="14452"/>
                  </a:cubicBezTo>
                  <a:cubicBezTo>
                    <a:pt x="19376" y="16023"/>
                    <a:pt x="20326" y="16546"/>
                    <a:pt x="21275" y="17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1441194" y="1214132"/>
              <a:ext cx="151930" cy="36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23" fill="norm" stroke="1" extrusionOk="0">
                  <a:moveTo>
                    <a:pt x="833" y="9776"/>
                  </a:moveTo>
                  <a:cubicBezTo>
                    <a:pt x="533" y="14197"/>
                    <a:pt x="233" y="18618"/>
                    <a:pt x="83" y="18870"/>
                  </a:cubicBezTo>
                  <a:cubicBezTo>
                    <a:pt x="-67" y="19123"/>
                    <a:pt x="-67" y="15207"/>
                    <a:pt x="533" y="11607"/>
                  </a:cubicBezTo>
                  <a:cubicBezTo>
                    <a:pt x="1133" y="8007"/>
                    <a:pt x="2333" y="4723"/>
                    <a:pt x="3533" y="2828"/>
                  </a:cubicBezTo>
                  <a:cubicBezTo>
                    <a:pt x="4733" y="934"/>
                    <a:pt x="5933" y="428"/>
                    <a:pt x="7283" y="176"/>
                  </a:cubicBezTo>
                  <a:cubicBezTo>
                    <a:pt x="8633" y="-77"/>
                    <a:pt x="10133" y="-77"/>
                    <a:pt x="12083" y="302"/>
                  </a:cubicBezTo>
                  <a:cubicBezTo>
                    <a:pt x="14033" y="681"/>
                    <a:pt x="16433" y="1439"/>
                    <a:pt x="18083" y="2512"/>
                  </a:cubicBezTo>
                  <a:cubicBezTo>
                    <a:pt x="19733" y="3586"/>
                    <a:pt x="20633" y="4976"/>
                    <a:pt x="18833" y="6744"/>
                  </a:cubicBezTo>
                  <a:cubicBezTo>
                    <a:pt x="17033" y="8512"/>
                    <a:pt x="12533" y="10660"/>
                    <a:pt x="9533" y="11860"/>
                  </a:cubicBezTo>
                  <a:cubicBezTo>
                    <a:pt x="6533" y="13060"/>
                    <a:pt x="5033" y="13312"/>
                    <a:pt x="3683" y="13628"/>
                  </a:cubicBezTo>
                  <a:cubicBezTo>
                    <a:pt x="2333" y="13944"/>
                    <a:pt x="1133" y="14323"/>
                    <a:pt x="1583" y="14702"/>
                  </a:cubicBezTo>
                  <a:cubicBezTo>
                    <a:pt x="2033" y="15081"/>
                    <a:pt x="4133" y="15460"/>
                    <a:pt x="6983" y="15965"/>
                  </a:cubicBezTo>
                  <a:cubicBezTo>
                    <a:pt x="9833" y="16470"/>
                    <a:pt x="13433" y="17102"/>
                    <a:pt x="15983" y="18049"/>
                  </a:cubicBezTo>
                  <a:cubicBezTo>
                    <a:pt x="18533" y="18997"/>
                    <a:pt x="20033" y="20260"/>
                    <a:pt x="21533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1732823" y="1308099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1751873" y="1517649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1434373" y="1498599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457"/>
                    <a:pt x="0" y="8914"/>
                    <a:pt x="0" y="12000"/>
                  </a:cubicBezTo>
                  <a:cubicBezTo>
                    <a:pt x="0" y="15086"/>
                    <a:pt x="0" y="16800"/>
                    <a:pt x="3600" y="18171"/>
                  </a:cubicBezTo>
                  <a:cubicBezTo>
                    <a:pt x="7200" y="19543"/>
                    <a:pt x="14400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2259873" y="1390650"/>
              <a:ext cx="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2196373" y="13335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2336631" y="1361635"/>
              <a:ext cx="91337" cy="239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270" fill="norm" stroke="1" extrusionOk="0">
                  <a:moveTo>
                    <a:pt x="1344" y="2574"/>
                  </a:moveTo>
                  <a:cubicBezTo>
                    <a:pt x="2326" y="8021"/>
                    <a:pt x="3307" y="13468"/>
                    <a:pt x="3307" y="16755"/>
                  </a:cubicBezTo>
                  <a:cubicBezTo>
                    <a:pt x="3307" y="20042"/>
                    <a:pt x="2326" y="21169"/>
                    <a:pt x="1589" y="21263"/>
                  </a:cubicBezTo>
                  <a:cubicBezTo>
                    <a:pt x="853" y="21357"/>
                    <a:pt x="362" y="20418"/>
                    <a:pt x="116" y="17507"/>
                  </a:cubicBezTo>
                  <a:cubicBezTo>
                    <a:pt x="-129" y="14595"/>
                    <a:pt x="-129" y="9712"/>
                    <a:pt x="1589" y="6425"/>
                  </a:cubicBezTo>
                  <a:cubicBezTo>
                    <a:pt x="3307" y="3138"/>
                    <a:pt x="6744" y="1447"/>
                    <a:pt x="9689" y="602"/>
                  </a:cubicBezTo>
                  <a:cubicBezTo>
                    <a:pt x="12635" y="-243"/>
                    <a:pt x="15089" y="-243"/>
                    <a:pt x="17053" y="884"/>
                  </a:cubicBezTo>
                  <a:cubicBezTo>
                    <a:pt x="19016" y="2011"/>
                    <a:pt x="20489" y="4265"/>
                    <a:pt x="20980" y="7458"/>
                  </a:cubicBezTo>
                  <a:cubicBezTo>
                    <a:pt x="21471" y="10651"/>
                    <a:pt x="20980" y="14783"/>
                    <a:pt x="20489" y="189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2539273" y="1231900"/>
              <a:ext cx="50801" cy="32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3086"/>
                    <a:pt x="1800" y="6171"/>
                    <a:pt x="2250" y="9538"/>
                  </a:cubicBezTo>
                  <a:cubicBezTo>
                    <a:pt x="2700" y="12904"/>
                    <a:pt x="2700" y="16551"/>
                    <a:pt x="4050" y="18725"/>
                  </a:cubicBezTo>
                  <a:cubicBezTo>
                    <a:pt x="5400" y="20899"/>
                    <a:pt x="8100" y="21600"/>
                    <a:pt x="11250" y="21600"/>
                  </a:cubicBezTo>
                  <a:cubicBezTo>
                    <a:pt x="14400" y="21600"/>
                    <a:pt x="18000" y="20899"/>
                    <a:pt x="21600" y="20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2488473" y="1362880"/>
              <a:ext cx="285751" cy="142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7979"/>
                  </a:moveTo>
                  <a:cubicBezTo>
                    <a:pt x="4320" y="7661"/>
                    <a:pt x="8640" y="7344"/>
                    <a:pt x="11200" y="7026"/>
                  </a:cubicBezTo>
                  <a:cubicBezTo>
                    <a:pt x="13760" y="6708"/>
                    <a:pt x="14560" y="6391"/>
                    <a:pt x="15360" y="5755"/>
                  </a:cubicBezTo>
                  <a:cubicBezTo>
                    <a:pt x="16160" y="5120"/>
                    <a:pt x="16960" y="4167"/>
                    <a:pt x="17120" y="3055"/>
                  </a:cubicBezTo>
                  <a:cubicBezTo>
                    <a:pt x="17280" y="1944"/>
                    <a:pt x="16800" y="673"/>
                    <a:pt x="16080" y="196"/>
                  </a:cubicBezTo>
                  <a:cubicBezTo>
                    <a:pt x="15360" y="-280"/>
                    <a:pt x="14400" y="38"/>
                    <a:pt x="13600" y="1944"/>
                  </a:cubicBezTo>
                  <a:cubicBezTo>
                    <a:pt x="12800" y="3849"/>
                    <a:pt x="12160" y="7344"/>
                    <a:pt x="12160" y="10679"/>
                  </a:cubicBezTo>
                  <a:cubicBezTo>
                    <a:pt x="12160" y="14014"/>
                    <a:pt x="12800" y="17191"/>
                    <a:pt x="14480" y="18938"/>
                  </a:cubicBezTo>
                  <a:cubicBezTo>
                    <a:pt x="16160" y="20685"/>
                    <a:pt x="18880" y="21002"/>
                    <a:pt x="21600" y="21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2793273" y="1333500"/>
              <a:ext cx="133351" cy="1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116"/>
                  </a:moveTo>
                  <a:cubicBezTo>
                    <a:pt x="1714" y="4547"/>
                    <a:pt x="3429" y="3979"/>
                    <a:pt x="4971" y="4263"/>
                  </a:cubicBezTo>
                  <a:cubicBezTo>
                    <a:pt x="6514" y="4547"/>
                    <a:pt x="7886" y="5684"/>
                    <a:pt x="9600" y="8242"/>
                  </a:cubicBezTo>
                  <a:cubicBezTo>
                    <a:pt x="11314" y="10800"/>
                    <a:pt x="13371" y="14779"/>
                    <a:pt x="14229" y="17479"/>
                  </a:cubicBezTo>
                  <a:cubicBezTo>
                    <a:pt x="15086" y="20179"/>
                    <a:pt x="14743" y="21600"/>
                    <a:pt x="14400" y="21600"/>
                  </a:cubicBezTo>
                  <a:cubicBezTo>
                    <a:pt x="14057" y="21600"/>
                    <a:pt x="13714" y="20179"/>
                    <a:pt x="13543" y="17337"/>
                  </a:cubicBezTo>
                  <a:cubicBezTo>
                    <a:pt x="13371" y="14495"/>
                    <a:pt x="13371" y="10232"/>
                    <a:pt x="14743" y="7105"/>
                  </a:cubicBezTo>
                  <a:cubicBezTo>
                    <a:pt x="16114" y="3979"/>
                    <a:pt x="18857" y="198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2983773" y="1403350"/>
              <a:ext cx="95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4533173" y="1281633"/>
              <a:ext cx="158751" cy="17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1" fill="norm" stroke="1" extrusionOk="0">
                  <a:moveTo>
                    <a:pt x="0" y="4758"/>
                  </a:moveTo>
                  <a:cubicBezTo>
                    <a:pt x="864" y="2958"/>
                    <a:pt x="1728" y="1158"/>
                    <a:pt x="2880" y="386"/>
                  </a:cubicBezTo>
                  <a:cubicBezTo>
                    <a:pt x="4032" y="-385"/>
                    <a:pt x="5472" y="-128"/>
                    <a:pt x="7344" y="2315"/>
                  </a:cubicBezTo>
                  <a:cubicBezTo>
                    <a:pt x="9216" y="4758"/>
                    <a:pt x="11520" y="9386"/>
                    <a:pt x="12528" y="12472"/>
                  </a:cubicBezTo>
                  <a:cubicBezTo>
                    <a:pt x="13536" y="15558"/>
                    <a:pt x="13248" y="17101"/>
                    <a:pt x="12096" y="18515"/>
                  </a:cubicBezTo>
                  <a:cubicBezTo>
                    <a:pt x="10944" y="19929"/>
                    <a:pt x="8928" y="21215"/>
                    <a:pt x="7776" y="20958"/>
                  </a:cubicBezTo>
                  <a:cubicBezTo>
                    <a:pt x="6624" y="20701"/>
                    <a:pt x="6336" y="18901"/>
                    <a:pt x="6912" y="15944"/>
                  </a:cubicBezTo>
                  <a:cubicBezTo>
                    <a:pt x="7488" y="12986"/>
                    <a:pt x="8928" y="8872"/>
                    <a:pt x="10800" y="6044"/>
                  </a:cubicBezTo>
                  <a:cubicBezTo>
                    <a:pt x="12672" y="3215"/>
                    <a:pt x="14976" y="1672"/>
                    <a:pt x="16848" y="1029"/>
                  </a:cubicBezTo>
                  <a:cubicBezTo>
                    <a:pt x="18720" y="386"/>
                    <a:pt x="20160" y="644"/>
                    <a:pt x="21600" y="9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4676779" y="1287196"/>
              <a:ext cx="288195" cy="176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731" fill="norm" stroke="1" extrusionOk="0">
                  <a:moveTo>
                    <a:pt x="8223" y="3197"/>
                  </a:moveTo>
                  <a:cubicBezTo>
                    <a:pt x="8066" y="1955"/>
                    <a:pt x="7908" y="714"/>
                    <a:pt x="7356" y="218"/>
                  </a:cubicBezTo>
                  <a:cubicBezTo>
                    <a:pt x="6804" y="-279"/>
                    <a:pt x="5858" y="-31"/>
                    <a:pt x="4676" y="2080"/>
                  </a:cubicBezTo>
                  <a:cubicBezTo>
                    <a:pt x="3493" y="4190"/>
                    <a:pt x="2074" y="8162"/>
                    <a:pt x="1286" y="10893"/>
                  </a:cubicBezTo>
                  <a:cubicBezTo>
                    <a:pt x="498" y="13624"/>
                    <a:pt x="340" y="15114"/>
                    <a:pt x="182" y="16480"/>
                  </a:cubicBezTo>
                  <a:cubicBezTo>
                    <a:pt x="25" y="17845"/>
                    <a:pt x="-133" y="19087"/>
                    <a:pt x="182" y="19955"/>
                  </a:cubicBezTo>
                  <a:cubicBezTo>
                    <a:pt x="498" y="20824"/>
                    <a:pt x="1286" y="21321"/>
                    <a:pt x="2705" y="19459"/>
                  </a:cubicBezTo>
                  <a:cubicBezTo>
                    <a:pt x="4124" y="17597"/>
                    <a:pt x="6174" y="13376"/>
                    <a:pt x="7356" y="10645"/>
                  </a:cubicBezTo>
                  <a:cubicBezTo>
                    <a:pt x="8539" y="7914"/>
                    <a:pt x="8854" y="6673"/>
                    <a:pt x="8775" y="6797"/>
                  </a:cubicBezTo>
                  <a:cubicBezTo>
                    <a:pt x="8696" y="6921"/>
                    <a:pt x="8223" y="8411"/>
                    <a:pt x="7908" y="9776"/>
                  </a:cubicBezTo>
                  <a:cubicBezTo>
                    <a:pt x="7593" y="11142"/>
                    <a:pt x="7435" y="12383"/>
                    <a:pt x="7514" y="13624"/>
                  </a:cubicBezTo>
                  <a:cubicBezTo>
                    <a:pt x="7593" y="14866"/>
                    <a:pt x="7908" y="16107"/>
                    <a:pt x="8460" y="16480"/>
                  </a:cubicBezTo>
                  <a:cubicBezTo>
                    <a:pt x="9012" y="16852"/>
                    <a:pt x="9800" y="16355"/>
                    <a:pt x="10431" y="15611"/>
                  </a:cubicBezTo>
                  <a:cubicBezTo>
                    <a:pt x="11061" y="14866"/>
                    <a:pt x="11534" y="13873"/>
                    <a:pt x="12086" y="12383"/>
                  </a:cubicBezTo>
                  <a:cubicBezTo>
                    <a:pt x="12638" y="10893"/>
                    <a:pt x="13268" y="8907"/>
                    <a:pt x="13584" y="8783"/>
                  </a:cubicBezTo>
                  <a:cubicBezTo>
                    <a:pt x="13899" y="8659"/>
                    <a:pt x="13899" y="10397"/>
                    <a:pt x="13820" y="11887"/>
                  </a:cubicBezTo>
                  <a:cubicBezTo>
                    <a:pt x="13741" y="13376"/>
                    <a:pt x="13584" y="14618"/>
                    <a:pt x="13426" y="15859"/>
                  </a:cubicBezTo>
                  <a:cubicBezTo>
                    <a:pt x="13268" y="17100"/>
                    <a:pt x="13111" y="18342"/>
                    <a:pt x="13032" y="18342"/>
                  </a:cubicBezTo>
                  <a:cubicBezTo>
                    <a:pt x="12953" y="18342"/>
                    <a:pt x="12953" y="17100"/>
                    <a:pt x="13347" y="14369"/>
                  </a:cubicBezTo>
                  <a:cubicBezTo>
                    <a:pt x="13741" y="11638"/>
                    <a:pt x="14530" y="7418"/>
                    <a:pt x="15318" y="4687"/>
                  </a:cubicBezTo>
                  <a:cubicBezTo>
                    <a:pt x="16106" y="1955"/>
                    <a:pt x="16895" y="714"/>
                    <a:pt x="17368" y="838"/>
                  </a:cubicBezTo>
                  <a:cubicBezTo>
                    <a:pt x="17841" y="962"/>
                    <a:pt x="17998" y="2452"/>
                    <a:pt x="18314" y="5059"/>
                  </a:cubicBezTo>
                  <a:cubicBezTo>
                    <a:pt x="18629" y="7666"/>
                    <a:pt x="19102" y="11390"/>
                    <a:pt x="19654" y="13624"/>
                  </a:cubicBezTo>
                  <a:cubicBezTo>
                    <a:pt x="20206" y="15859"/>
                    <a:pt x="20836" y="16604"/>
                    <a:pt x="21467" y="17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4972734" y="1282563"/>
              <a:ext cx="277990" cy="398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08" fill="norm" stroke="1" extrusionOk="0">
                  <a:moveTo>
                    <a:pt x="6273" y="4757"/>
                  </a:moveTo>
                  <a:cubicBezTo>
                    <a:pt x="6600" y="4078"/>
                    <a:pt x="6927" y="3400"/>
                    <a:pt x="7009" y="2608"/>
                  </a:cubicBezTo>
                  <a:cubicBezTo>
                    <a:pt x="7091" y="1817"/>
                    <a:pt x="6927" y="912"/>
                    <a:pt x="6436" y="403"/>
                  </a:cubicBezTo>
                  <a:cubicBezTo>
                    <a:pt x="5946" y="-106"/>
                    <a:pt x="5127" y="-219"/>
                    <a:pt x="4146" y="573"/>
                  </a:cubicBezTo>
                  <a:cubicBezTo>
                    <a:pt x="3164" y="1364"/>
                    <a:pt x="2018" y="3061"/>
                    <a:pt x="1446" y="4191"/>
                  </a:cubicBezTo>
                  <a:cubicBezTo>
                    <a:pt x="873" y="5322"/>
                    <a:pt x="873" y="5888"/>
                    <a:pt x="1282" y="6171"/>
                  </a:cubicBezTo>
                  <a:cubicBezTo>
                    <a:pt x="1691" y="6453"/>
                    <a:pt x="2509" y="6453"/>
                    <a:pt x="3409" y="6171"/>
                  </a:cubicBezTo>
                  <a:cubicBezTo>
                    <a:pt x="4309" y="5888"/>
                    <a:pt x="5291" y="5322"/>
                    <a:pt x="6191" y="4927"/>
                  </a:cubicBezTo>
                  <a:cubicBezTo>
                    <a:pt x="7091" y="4531"/>
                    <a:pt x="7909" y="4305"/>
                    <a:pt x="8318" y="4474"/>
                  </a:cubicBezTo>
                  <a:cubicBezTo>
                    <a:pt x="8727" y="4644"/>
                    <a:pt x="8727" y="5209"/>
                    <a:pt x="8646" y="6849"/>
                  </a:cubicBezTo>
                  <a:cubicBezTo>
                    <a:pt x="8564" y="8489"/>
                    <a:pt x="8400" y="11203"/>
                    <a:pt x="7827" y="13578"/>
                  </a:cubicBezTo>
                  <a:cubicBezTo>
                    <a:pt x="7255" y="15953"/>
                    <a:pt x="6273" y="17988"/>
                    <a:pt x="5536" y="19232"/>
                  </a:cubicBezTo>
                  <a:cubicBezTo>
                    <a:pt x="4800" y="20476"/>
                    <a:pt x="4309" y="20929"/>
                    <a:pt x="3655" y="21155"/>
                  </a:cubicBezTo>
                  <a:cubicBezTo>
                    <a:pt x="3000" y="21381"/>
                    <a:pt x="2182" y="21381"/>
                    <a:pt x="1527" y="20985"/>
                  </a:cubicBezTo>
                  <a:cubicBezTo>
                    <a:pt x="873" y="20589"/>
                    <a:pt x="382" y="19798"/>
                    <a:pt x="136" y="18780"/>
                  </a:cubicBezTo>
                  <a:cubicBezTo>
                    <a:pt x="-109" y="17762"/>
                    <a:pt x="-109" y="16518"/>
                    <a:pt x="873" y="14991"/>
                  </a:cubicBezTo>
                  <a:cubicBezTo>
                    <a:pt x="1855" y="13465"/>
                    <a:pt x="3818" y="11655"/>
                    <a:pt x="6109" y="9902"/>
                  </a:cubicBezTo>
                  <a:cubicBezTo>
                    <a:pt x="8400" y="8150"/>
                    <a:pt x="11018" y="6453"/>
                    <a:pt x="12900" y="5209"/>
                  </a:cubicBezTo>
                  <a:cubicBezTo>
                    <a:pt x="14782" y="3965"/>
                    <a:pt x="15927" y="3174"/>
                    <a:pt x="16827" y="2552"/>
                  </a:cubicBezTo>
                  <a:cubicBezTo>
                    <a:pt x="17727" y="1930"/>
                    <a:pt x="18382" y="1477"/>
                    <a:pt x="18300" y="1251"/>
                  </a:cubicBezTo>
                  <a:cubicBezTo>
                    <a:pt x="18218" y="1025"/>
                    <a:pt x="17400" y="1025"/>
                    <a:pt x="16336" y="1364"/>
                  </a:cubicBezTo>
                  <a:cubicBezTo>
                    <a:pt x="15273" y="1704"/>
                    <a:pt x="13964" y="2382"/>
                    <a:pt x="13146" y="3230"/>
                  </a:cubicBezTo>
                  <a:cubicBezTo>
                    <a:pt x="12327" y="4078"/>
                    <a:pt x="12000" y="5096"/>
                    <a:pt x="12164" y="5775"/>
                  </a:cubicBezTo>
                  <a:cubicBezTo>
                    <a:pt x="12327" y="6453"/>
                    <a:pt x="12982" y="6793"/>
                    <a:pt x="14618" y="6849"/>
                  </a:cubicBezTo>
                  <a:cubicBezTo>
                    <a:pt x="16255" y="6906"/>
                    <a:pt x="18873" y="6679"/>
                    <a:pt x="21491" y="6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5631723" y="1314449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5638073" y="1377950"/>
              <a:ext cx="146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6286716" y="1163787"/>
              <a:ext cx="257291" cy="36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43" fill="norm" stroke="1" extrusionOk="0">
                  <a:moveTo>
                    <a:pt x="14262" y="2877"/>
                  </a:moveTo>
                  <a:cubicBezTo>
                    <a:pt x="13554" y="2505"/>
                    <a:pt x="12846" y="2132"/>
                    <a:pt x="12049" y="2132"/>
                  </a:cubicBezTo>
                  <a:cubicBezTo>
                    <a:pt x="11252" y="2132"/>
                    <a:pt x="10367" y="2505"/>
                    <a:pt x="8596" y="4181"/>
                  </a:cubicBezTo>
                  <a:cubicBezTo>
                    <a:pt x="6826" y="5857"/>
                    <a:pt x="4170" y="8836"/>
                    <a:pt x="2488" y="11505"/>
                  </a:cubicBezTo>
                  <a:cubicBezTo>
                    <a:pt x="806" y="14174"/>
                    <a:pt x="98" y="16532"/>
                    <a:pt x="10" y="17960"/>
                  </a:cubicBezTo>
                  <a:cubicBezTo>
                    <a:pt x="-79" y="19388"/>
                    <a:pt x="452" y="19884"/>
                    <a:pt x="1072" y="20381"/>
                  </a:cubicBezTo>
                  <a:cubicBezTo>
                    <a:pt x="1691" y="20877"/>
                    <a:pt x="2400" y="21374"/>
                    <a:pt x="3993" y="21436"/>
                  </a:cubicBezTo>
                  <a:cubicBezTo>
                    <a:pt x="5587" y="21498"/>
                    <a:pt x="8065" y="21126"/>
                    <a:pt x="10898" y="19946"/>
                  </a:cubicBezTo>
                  <a:cubicBezTo>
                    <a:pt x="13731" y="18767"/>
                    <a:pt x="16918" y="16781"/>
                    <a:pt x="18865" y="14360"/>
                  </a:cubicBezTo>
                  <a:cubicBezTo>
                    <a:pt x="20813" y="11939"/>
                    <a:pt x="21521" y="9084"/>
                    <a:pt x="21521" y="6912"/>
                  </a:cubicBezTo>
                  <a:cubicBezTo>
                    <a:pt x="21521" y="4739"/>
                    <a:pt x="20813" y="3250"/>
                    <a:pt x="19928" y="2195"/>
                  </a:cubicBezTo>
                  <a:cubicBezTo>
                    <a:pt x="19042" y="1139"/>
                    <a:pt x="17980" y="519"/>
                    <a:pt x="16741" y="208"/>
                  </a:cubicBezTo>
                  <a:cubicBezTo>
                    <a:pt x="15501" y="-102"/>
                    <a:pt x="14085" y="-102"/>
                    <a:pt x="12846" y="457"/>
                  </a:cubicBezTo>
                  <a:cubicBezTo>
                    <a:pt x="11606" y="1015"/>
                    <a:pt x="10544" y="2132"/>
                    <a:pt x="9836" y="3746"/>
                  </a:cubicBezTo>
                  <a:cubicBezTo>
                    <a:pt x="9128" y="5360"/>
                    <a:pt x="8773" y="7470"/>
                    <a:pt x="9659" y="9767"/>
                  </a:cubicBezTo>
                  <a:cubicBezTo>
                    <a:pt x="10544" y="12064"/>
                    <a:pt x="12669" y="14546"/>
                    <a:pt x="14616" y="16284"/>
                  </a:cubicBezTo>
                  <a:cubicBezTo>
                    <a:pt x="16564" y="18022"/>
                    <a:pt x="18334" y="19015"/>
                    <a:pt x="20105" y="20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6628673" y="1432189"/>
              <a:ext cx="106531" cy="206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462" fill="norm" stroke="1" extrusionOk="0">
                  <a:moveTo>
                    <a:pt x="0" y="3609"/>
                  </a:moveTo>
                  <a:cubicBezTo>
                    <a:pt x="415" y="2507"/>
                    <a:pt x="831" y="1405"/>
                    <a:pt x="2077" y="744"/>
                  </a:cubicBezTo>
                  <a:cubicBezTo>
                    <a:pt x="3323" y="82"/>
                    <a:pt x="5400" y="-138"/>
                    <a:pt x="7477" y="82"/>
                  </a:cubicBezTo>
                  <a:cubicBezTo>
                    <a:pt x="9554" y="303"/>
                    <a:pt x="11631" y="964"/>
                    <a:pt x="12462" y="2397"/>
                  </a:cubicBezTo>
                  <a:cubicBezTo>
                    <a:pt x="13292" y="3829"/>
                    <a:pt x="12877" y="6033"/>
                    <a:pt x="11838" y="7686"/>
                  </a:cubicBezTo>
                  <a:cubicBezTo>
                    <a:pt x="10800" y="9340"/>
                    <a:pt x="9138" y="10442"/>
                    <a:pt x="9346" y="11103"/>
                  </a:cubicBezTo>
                  <a:cubicBezTo>
                    <a:pt x="9554" y="11764"/>
                    <a:pt x="11631" y="11984"/>
                    <a:pt x="13708" y="12315"/>
                  </a:cubicBezTo>
                  <a:cubicBezTo>
                    <a:pt x="15785" y="12646"/>
                    <a:pt x="17862" y="13086"/>
                    <a:pt x="19315" y="14299"/>
                  </a:cubicBezTo>
                  <a:cubicBezTo>
                    <a:pt x="20769" y="15511"/>
                    <a:pt x="21600" y="17495"/>
                    <a:pt x="20146" y="18817"/>
                  </a:cubicBezTo>
                  <a:cubicBezTo>
                    <a:pt x="18692" y="20140"/>
                    <a:pt x="14954" y="20801"/>
                    <a:pt x="11215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6927123" y="1435100"/>
              <a:ext cx="228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9800"/>
                    <a:pt x="8800" y="18000"/>
                    <a:pt x="12400" y="14400"/>
                  </a:cubicBezTo>
                  <a:cubicBezTo>
                    <a:pt x="16000" y="10800"/>
                    <a:pt x="18800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7271920" y="1182472"/>
              <a:ext cx="228335" cy="316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258" fill="norm" stroke="1" extrusionOk="0">
                  <a:moveTo>
                    <a:pt x="16027" y="5450"/>
                  </a:moveTo>
                  <a:cubicBezTo>
                    <a:pt x="16027" y="4740"/>
                    <a:pt x="16027" y="4029"/>
                    <a:pt x="16123" y="3247"/>
                  </a:cubicBezTo>
                  <a:cubicBezTo>
                    <a:pt x="16220" y="2466"/>
                    <a:pt x="16413" y="1613"/>
                    <a:pt x="16027" y="1116"/>
                  </a:cubicBezTo>
                  <a:cubicBezTo>
                    <a:pt x="15641" y="619"/>
                    <a:pt x="14677" y="476"/>
                    <a:pt x="12748" y="1187"/>
                  </a:cubicBezTo>
                  <a:cubicBezTo>
                    <a:pt x="10820" y="1897"/>
                    <a:pt x="7927" y="3461"/>
                    <a:pt x="5516" y="6019"/>
                  </a:cubicBezTo>
                  <a:cubicBezTo>
                    <a:pt x="3105" y="8576"/>
                    <a:pt x="1177" y="12129"/>
                    <a:pt x="405" y="14687"/>
                  </a:cubicBezTo>
                  <a:cubicBezTo>
                    <a:pt x="-366" y="17245"/>
                    <a:pt x="20" y="18808"/>
                    <a:pt x="1080" y="19874"/>
                  </a:cubicBezTo>
                  <a:cubicBezTo>
                    <a:pt x="2141" y="20940"/>
                    <a:pt x="3877" y="21508"/>
                    <a:pt x="6288" y="21153"/>
                  </a:cubicBezTo>
                  <a:cubicBezTo>
                    <a:pt x="8698" y="20797"/>
                    <a:pt x="11784" y="19519"/>
                    <a:pt x="14484" y="17245"/>
                  </a:cubicBezTo>
                  <a:cubicBezTo>
                    <a:pt x="17184" y="14971"/>
                    <a:pt x="19498" y="11703"/>
                    <a:pt x="20366" y="8932"/>
                  </a:cubicBezTo>
                  <a:cubicBezTo>
                    <a:pt x="21234" y="6161"/>
                    <a:pt x="20655" y="3887"/>
                    <a:pt x="19980" y="2466"/>
                  </a:cubicBezTo>
                  <a:cubicBezTo>
                    <a:pt x="19305" y="1045"/>
                    <a:pt x="18534" y="476"/>
                    <a:pt x="17473" y="192"/>
                  </a:cubicBezTo>
                  <a:cubicBezTo>
                    <a:pt x="16413" y="-92"/>
                    <a:pt x="15063" y="-92"/>
                    <a:pt x="13713" y="405"/>
                  </a:cubicBezTo>
                  <a:cubicBezTo>
                    <a:pt x="12363" y="903"/>
                    <a:pt x="11013" y="1897"/>
                    <a:pt x="10048" y="3390"/>
                  </a:cubicBezTo>
                  <a:cubicBezTo>
                    <a:pt x="9084" y="4882"/>
                    <a:pt x="8505" y="6871"/>
                    <a:pt x="9277" y="8790"/>
                  </a:cubicBezTo>
                  <a:cubicBezTo>
                    <a:pt x="10048" y="10708"/>
                    <a:pt x="12170" y="12555"/>
                    <a:pt x="13616" y="13763"/>
                  </a:cubicBezTo>
                  <a:cubicBezTo>
                    <a:pt x="15063" y="14971"/>
                    <a:pt x="15834" y="15540"/>
                    <a:pt x="16605" y="16037"/>
                  </a:cubicBezTo>
                  <a:cubicBezTo>
                    <a:pt x="17377" y="16534"/>
                    <a:pt x="18148" y="16961"/>
                    <a:pt x="18341" y="17529"/>
                  </a:cubicBezTo>
                  <a:cubicBezTo>
                    <a:pt x="18534" y="18097"/>
                    <a:pt x="18148" y="18808"/>
                    <a:pt x="17763" y="19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7587523" y="1422399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757"/>
                    <a:pt x="14400" y="7513"/>
                    <a:pt x="18000" y="11113"/>
                  </a:cubicBezTo>
                  <a:cubicBezTo>
                    <a:pt x="21600" y="14713"/>
                    <a:pt x="21600" y="181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7987573" y="138430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8032023" y="1473199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8095523" y="1523999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8436307" y="1286970"/>
              <a:ext cx="216280" cy="31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55" fill="norm" stroke="1" extrusionOk="0">
                  <a:moveTo>
                    <a:pt x="2097" y="3976"/>
                  </a:moveTo>
                  <a:cubicBezTo>
                    <a:pt x="1049" y="3692"/>
                    <a:pt x="0" y="3408"/>
                    <a:pt x="0" y="3052"/>
                  </a:cubicBezTo>
                  <a:cubicBezTo>
                    <a:pt x="0" y="2697"/>
                    <a:pt x="1049" y="2271"/>
                    <a:pt x="4299" y="1702"/>
                  </a:cubicBezTo>
                  <a:cubicBezTo>
                    <a:pt x="7550" y="1134"/>
                    <a:pt x="13002" y="423"/>
                    <a:pt x="16252" y="139"/>
                  </a:cubicBezTo>
                  <a:cubicBezTo>
                    <a:pt x="19503" y="-145"/>
                    <a:pt x="20551" y="-3"/>
                    <a:pt x="21076" y="637"/>
                  </a:cubicBezTo>
                  <a:cubicBezTo>
                    <a:pt x="21600" y="1276"/>
                    <a:pt x="21600" y="2413"/>
                    <a:pt x="20656" y="4473"/>
                  </a:cubicBezTo>
                  <a:cubicBezTo>
                    <a:pt x="19713" y="6534"/>
                    <a:pt x="17825" y="9518"/>
                    <a:pt x="16252" y="12502"/>
                  </a:cubicBezTo>
                  <a:cubicBezTo>
                    <a:pt x="14680" y="15487"/>
                    <a:pt x="13421" y="18471"/>
                    <a:pt x="12163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8489173" y="1454150"/>
              <a:ext cx="1842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742" y="21600"/>
                  </a:moveTo>
                  <a:cubicBezTo>
                    <a:pt x="251" y="17673"/>
                    <a:pt x="-240" y="13745"/>
                    <a:pt x="128" y="11127"/>
                  </a:cubicBezTo>
                  <a:cubicBezTo>
                    <a:pt x="496" y="8509"/>
                    <a:pt x="1724" y="7200"/>
                    <a:pt x="5405" y="5564"/>
                  </a:cubicBezTo>
                  <a:cubicBezTo>
                    <a:pt x="9087" y="3927"/>
                    <a:pt x="15224" y="1964"/>
                    <a:pt x="213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8771662" y="1335201"/>
              <a:ext cx="98562" cy="263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199" fill="norm" stroke="1" extrusionOk="0">
                  <a:moveTo>
                    <a:pt x="20954" y="883"/>
                  </a:moveTo>
                  <a:cubicBezTo>
                    <a:pt x="19154" y="373"/>
                    <a:pt x="17354" y="-137"/>
                    <a:pt x="13754" y="33"/>
                  </a:cubicBezTo>
                  <a:cubicBezTo>
                    <a:pt x="10154" y="203"/>
                    <a:pt x="4754" y="1054"/>
                    <a:pt x="2054" y="1989"/>
                  </a:cubicBezTo>
                  <a:cubicBezTo>
                    <a:pt x="-646" y="2924"/>
                    <a:pt x="-646" y="3945"/>
                    <a:pt x="1829" y="6071"/>
                  </a:cubicBezTo>
                  <a:cubicBezTo>
                    <a:pt x="4304" y="8197"/>
                    <a:pt x="9254" y="11428"/>
                    <a:pt x="12629" y="13554"/>
                  </a:cubicBezTo>
                  <a:cubicBezTo>
                    <a:pt x="16004" y="15680"/>
                    <a:pt x="17804" y="16701"/>
                    <a:pt x="18929" y="17721"/>
                  </a:cubicBezTo>
                  <a:cubicBezTo>
                    <a:pt x="20054" y="18742"/>
                    <a:pt x="20504" y="19762"/>
                    <a:pt x="19604" y="20443"/>
                  </a:cubicBezTo>
                  <a:cubicBezTo>
                    <a:pt x="18704" y="21123"/>
                    <a:pt x="16454" y="21463"/>
                    <a:pt x="13304" y="20953"/>
                  </a:cubicBezTo>
                  <a:cubicBezTo>
                    <a:pt x="10154" y="20443"/>
                    <a:pt x="6104" y="19082"/>
                    <a:pt x="2054" y="177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8774973" y="1327149"/>
              <a:ext cx="165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4400"/>
                    <a:pt x="8308" y="7200"/>
                    <a:pt x="11908" y="3600"/>
                  </a:cubicBezTo>
                  <a:cubicBezTo>
                    <a:pt x="15508" y="0"/>
                    <a:pt x="1855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8959171" y="1085850"/>
              <a:ext cx="190453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600" fill="norm" stroke="1" extrusionOk="0">
                  <a:moveTo>
                    <a:pt x="12100" y="0"/>
                  </a:moveTo>
                  <a:cubicBezTo>
                    <a:pt x="10676" y="3771"/>
                    <a:pt x="9252" y="7543"/>
                    <a:pt x="8539" y="10629"/>
                  </a:cubicBezTo>
                  <a:cubicBezTo>
                    <a:pt x="7827" y="13714"/>
                    <a:pt x="7827" y="16114"/>
                    <a:pt x="7946" y="17743"/>
                  </a:cubicBezTo>
                  <a:cubicBezTo>
                    <a:pt x="8065" y="19371"/>
                    <a:pt x="8302" y="20229"/>
                    <a:pt x="8421" y="20229"/>
                  </a:cubicBezTo>
                  <a:cubicBezTo>
                    <a:pt x="8539" y="20229"/>
                    <a:pt x="8539" y="19371"/>
                    <a:pt x="7590" y="18171"/>
                  </a:cubicBezTo>
                  <a:cubicBezTo>
                    <a:pt x="6641" y="16971"/>
                    <a:pt x="4742" y="15429"/>
                    <a:pt x="3199" y="14400"/>
                  </a:cubicBezTo>
                  <a:cubicBezTo>
                    <a:pt x="1656" y="13371"/>
                    <a:pt x="469" y="12857"/>
                    <a:pt x="113" y="12171"/>
                  </a:cubicBezTo>
                  <a:cubicBezTo>
                    <a:pt x="-243" y="11486"/>
                    <a:pt x="232" y="10629"/>
                    <a:pt x="1656" y="9686"/>
                  </a:cubicBezTo>
                  <a:cubicBezTo>
                    <a:pt x="3080" y="8743"/>
                    <a:pt x="5454" y="7714"/>
                    <a:pt x="7234" y="7029"/>
                  </a:cubicBezTo>
                  <a:cubicBezTo>
                    <a:pt x="9014" y="6343"/>
                    <a:pt x="10201" y="6000"/>
                    <a:pt x="11269" y="5571"/>
                  </a:cubicBezTo>
                  <a:cubicBezTo>
                    <a:pt x="12337" y="5143"/>
                    <a:pt x="13287" y="4629"/>
                    <a:pt x="14236" y="4714"/>
                  </a:cubicBezTo>
                  <a:cubicBezTo>
                    <a:pt x="15186" y="4800"/>
                    <a:pt x="16135" y="5486"/>
                    <a:pt x="16135" y="6857"/>
                  </a:cubicBezTo>
                  <a:cubicBezTo>
                    <a:pt x="16135" y="8229"/>
                    <a:pt x="15186" y="10286"/>
                    <a:pt x="14592" y="11743"/>
                  </a:cubicBezTo>
                  <a:cubicBezTo>
                    <a:pt x="13999" y="13200"/>
                    <a:pt x="13761" y="14057"/>
                    <a:pt x="13287" y="15000"/>
                  </a:cubicBezTo>
                  <a:cubicBezTo>
                    <a:pt x="12812" y="15943"/>
                    <a:pt x="12100" y="16971"/>
                    <a:pt x="12100" y="17143"/>
                  </a:cubicBezTo>
                  <a:cubicBezTo>
                    <a:pt x="12100" y="17314"/>
                    <a:pt x="12812" y="16629"/>
                    <a:pt x="13643" y="15943"/>
                  </a:cubicBezTo>
                  <a:cubicBezTo>
                    <a:pt x="14473" y="15257"/>
                    <a:pt x="15423" y="14571"/>
                    <a:pt x="16491" y="13971"/>
                  </a:cubicBezTo>
                  <a:cubicBezTo>
                    <a:pt x="17559" y="13371"/>
                    <a:pt x="18746" y="12857"/>
                    <a:pt x="19458" y="13029"/>
                  </a:cubicBezTo>
                  <a:cubicBezTo>
                    <a:pt x="20170" y="13200"/>
                    <a:pt x="20408" y="14057"/>
                    <a:pt x="20645" y="15600"/>
                  </a:cubicBezTo>
                  <a:cubicBezTo>
                    <a:pt x="20882" y="17143"/>
                    <a:pt x="21120" y="19371"/>
                    <a:pt x="213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9333773" y="1333500"/>
              <a:ext cx="1333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286"/>
                    <a:pt x="12000" y="8571"/>
                    <a:pt x="8400" y="12171"/>
                  </a:cubicBezTo>
                  <a:cubicBezTo>
                    <a:pt x="4800" y="15771"/>
                    <a:pt x="2400" y="186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9283981" y="1435100"/>
              <a:ext cx="74281" cy="7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109" fill="norm" stroke="1" extrusionOk="0">
                  <a:moveTo>
                    <a:pt x="8714" y="0"/>
                  </a:moveTo>
                  <a:cubicBezTo>
                    <a:pt x="5714" y="617"/>
                    <a:pt x="2714" y="1234"/>
                    <a:pt x="1214" y="3394"/>
                  </a:cubicBezTo>
                  <a:cubicBezTo>
                    <a:pt x="-286" y="5554"/>
                    <a:pt x="-286" y="9257"/>
                    <a:pt x="614" y="12343"/>
                  </a:cubicBezTo>
                  <a:cubicBezTo>
                    <a:pt x="1514" y="15429"/>
                    <a:pt x="3314" y="17897"/>
                    <a:pt x="5714" y="19440"/>
                  </a:cubicBezTo>
                  <a:cubicBezTo>
                    <a:pt x="8114" y="20983"/>
                    <a:pt x="11114" y="21600"/>
                    <a:pt x="13814" y="20674"/>
                  </a:cubicBezTo>
                  <a:cubicBezTo>
                    <a:pt x="16514" y="19749"/>
                    <a:pt x="18914" y="17280"/>
                    <a:pt x="20114" y="14503"/>
                  </a:cubicBezTo>
                  <a:cubicBezTo>
                    <a:pt x="21314" y="11726"/>
                    <a:pt x="21314" y="8640"/>
                    <a:pt x="20414" y="7097"/>
                  </a:cubicBezTo>
                  <a:cubicBezTo>
                    <a:pt x="19514" y="5554"/>
                    <a:pt x="17714" y="5554"/>
                    <a:pt x="15914" y="5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9481530" y="1498599"/>
              <a:ext cx="51211" cy="66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053" fill="norm" stroke="1" extrusionOk="0">
                  <a:moveTo>
                    <a:pt x="9671" y="12150"/>
                  </a:moveTo>
                  <a:cubicBezTo>
                    <a:pt x="5351" y="12825"/>
                    <a:pt x="1031" y="13500"/>
                    <a:pt x="167" y="15187"/>
                  </a:cubicBezTo>
                  <a:cubicBezTo>
                    <a:pt x="-697" y="16875"/>
                    <a:pt x="1895" y="19575"/>
                    <a:pt x="5351" y="20588"/>
                  </a:cubicBezTo>
                  <a:cubicBezTo>
                    <a:pt x="8807" y="21600"/>
                    <a:pt x="13127" y="20925"/>
                    <a:pt x="16151" y="18900"/>
                  </a:cubicBezTo>
                  <a:cubicBezTo>
                    <a:pt x="19175" y="16875"/>
                    <a:pt x="20903" y="13500"/>
                    <a:pt x="20903" y="10125"/>
                  </a:cubicBezTo>
                  <a:cubicBezTo>
                    <a:pt x="20903" y="6750"/>
                    <a:pt x="19175" y="3375"/>
                    <a:pt x="174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9702073" y="1460500"/>
              <a:ext cx="381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9740173" y="1314450"/>
              <a:ext cx="31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9823782" y="1212849"/>
              <a:ext cx="144992" cy="38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50" fill="norm" stroke="1" extrusionOk="0">
                  <a:moveTo>
                    <a:pt x="11113" y="0"/>
                  </a:moveTo>
                  <a:cubicBezTo>
                    <a:pt x="8608" y="3404"/>
                    <a:pt x="6104" y="6809"/>
                    <a:pt x="4226" y="9978"/>
                  </a:cubicBezTo>
                  <a:cubicBezTo>
                    <a:pt x="2347" y="13148"/>
                    <a:pt x="1095" y="16083"/>
                    <a:pt x="469" y="17843"/>
                  </a:cubicBezTo>
                  <a:cubicBezTo>
                    <a:pt x="-157" y="19604"/>
                    <a:pt x="-157" y="20191"/>
                    <a:pt x="469" y="20661"/>
                  </a:cubicBezTo>
                  <a:cubicBezTo>
                    <a:pt x="1095" y="21130"/>
                    <a:pt x="2347" y="21483"/>
                    <a:pt x="3913" y="21541"/>
                  </a:cubicBezTo>
                  <a:cubicBezTo>
                    <a:pt x="5478" y="21600"/>
                    <a:pt x="7356" y="21365"/>
                    <a:pt x="9704" y="20720"/>
                  </a:cubicBezTo>
                  <a:cubicBezTo>
                    <a:pt x="12052" y="20074"/>
                    <a:pt x="14869" y="19017"/>
                    <a:pt x="16747" y="18196"/>
                  </a:cubicBezTo>
                  <a:cubicBezTo>
                    <a:pt x="18626" y="17374"/>
                    <a:pt x="19565" y="16787"/>
                    <a:pt x="19878" y="16200"/>
                  </a:cubicBezTo>
                  <a:cubicBezTo>
                    <a:pt x="20191" y="15613"/>
                    <a:pt x="19878" y="15026"/>
                    <a:pt x="18939" y="14733"/>
                  </a:cubicBezTo>
                  <a:cubicBezTo>
                    <a:pt x="18000" y="14439"/>
                    <a:pt x="16434" y="14439"/>
                    <a:pt x="15026" y="14615"/>
                  </a:cubicBezTo>
                  <a:cubicBezTo>
                    <a:pt x="13617" y="14791"/>
                    <a:pt x="12365" y="15143"/>
                    <a:pt x="11426" y="15730"/>
                  </a:cubicBezTo>
                  <a:cubicBezTo>
                    <a:pt x="10486" y="16317"/>
                    <a:pt x="9860" y="17139"/>
                    <a:pt x="11582" y="18020"/>
                  </a:cubicBezTo>
                  <a:cubicBezTo>
                    <a:pt x="13304" y="18900"/>
                    <a:pt x="17373" y="19839"/>
                    <a:pt x="21443" y="207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10406923" y="1517649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0" y="16000"/>
                    <a:pt x="10560" y="10400"/>
                    <a:pt x="14160" y="6800"/>
                  </a:cubicBezTo>
                  <a:cubicBezTo>
                    <a:pt x="17760" y="3200"/>
                    <a:pt x="19680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10737123" y="1334447"/>
              <a:ext cx="190501" cy="23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4462"/>
                  </a:moveTo>
                  <a:cubicBezTo>
                    <a:pt x="0" y="3515"/>
                    <a:pt x="0" y="2568"/>
                    <a:pt x="1560" y="1715"/>
                  </a:cubicBezTo>
                  <a:cubicBezTo>
                    <a:pt x="3120" y="862"/>
                    <a:pt x="6240" y="104"/>
                    <a:pt x="8280" y="10"/>
                  </a:cubicBezTo>
                  <a:cubicBezTo>
                    <a:pt x="10320" y="-85"/>
                    <a:pt x="11280" y="483"/>
                    <a:pt x="11400" y="2378"/>
                  </a:cubicBezTo>
                  <a:cubicBezTo>
                    <a:pt x="11520" y="4273"/>
                    <a:pt x="10800" y="7494"/>
                    <a:pt x="9240" y="10336"/>
                  </a:cubicBezTo>
                  <a:cubicBezTo>
                    <a:pt x="7680" y="13178"/>
                    <a:pt x="5280" y="15641"/>
                    <a:pt x="3600" y="17441"/>
                  </a:cubicBezTo>
                  <a:cubicBezTo>
                    <a:pt x="1920" y="19241"/>
                    <a:pt x="960" y="20378"/>
                    <a:pt x="1200" y="20947"/>
                  </a:cubicBezTo>
                  <a:cubicBezTo>
                    <a:pt x="1440" y="21515"/>
                    <a:pt x="2880" y="21515"/>
                    <a:pt x="6480" y="20947"/>
                  </a:cubicBezTo>
                  <a:cubicBezTo>
                    <a:pt x="10080" y="20378"/>
                    <a:pt x="15840" y="19241"/>
                    <a:pt x="21600" y="18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11018408" y="1363521"/>
              <a:ext cx="106066" cy="249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85" fill="norm" stroke="1" extrusionOk="0">
                  <a:moveTo>
                    <a:pt x="21223" y="148"/>
                  </a:moveTo>
                  <a:cubicBezTo>
                    <a:pt x="16564" y="-33"/>
                    <a:pt x="11905" y="-215"/>
                    <a:pt x="7882" y="693"/>
                  </a:cubicBezTo>
                  <a:cubicBezTo>
                    <a:pt x="3858" y="1600"/>
                    <a:pt x="470" y="3597"/>
                    <a:pt x="47" y="5412"/>
                  </a:cubicBezTo>
                  <a:cubicBezTo>
                    <a:pt x="-377" y="7227"/>
                    <a:pt x="2164" y="8861"/>
                    <a:pt x="5129" y="10767"/>
                  </a:cubicBezTo>
                  <a:cubicBezTo>
                    <a:pt x="8094" y="12672"/>
                    <a:pt x="11482" y="14851"/>
                    <a:pt x="13176" y="16484"/>
                  </a:cubicBezTo>
                  <a:cubicBezTo>
                    <a:pt x="14870" y="18118"/>
                    <a:pt x="14870" y="19207"/>
                    <a:pt x="13176" y="19933"/>
                  </a:cubicBezTo>
                  <a:cubicBezTo>
                    <a:pt x="11482" y="20659"/>
                    <a:pt x="8094" y="21022"/>
                    <a:pt x="4705" y="21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11010173" y="1314449"/>
              <a:ext cx="203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4400"/>
                    <a:pt x="9000" y="7200"/>
                    <a:pt x="12600" y="3600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11237642" y="1092200"/>
              <a:ext cx="200893" cy="23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12" fill="norm" stroke="1" extrusionOk="0">
                  <a:moveTo>
                    <a:pt x="14295" y="0"/>
                  </a:moveTo>
                  <a:cubicBezTo>
                    <a:pt x="11820" y="5352"/>
                    <a:pt x="9345" y="10704"/>
                    <a:pt x="8108" y="13954"/>
                  </a:cubicBezTo>
                  <a:cubicBezTo>
                    <a:pt x="6870" y="17204"/>
                    <a:pt x="6870" y="18350"/>
                    <a:pt x="6870" y="19402"/>
                  </a:cubicBezTo>
                  <a:cubicBezTo>
                    <a:pt x="6870" y="20453"/>
                    <a:pt x="6870" y="21409"/>
                    <a:pt x="7208" y="21504"/>
                  </a:cubicBezTo>
                  <a:cubicBezTo>
                    <a:pt x="7545" y="21600"/>
                    <a:pt x="8220" y="20835"/>
                    <a:pt x="8108" y="19497"/>
                  </a:cubicBezTo>
                  <a:cubicBezTo>
                    <a:pt x="7995" y="18159"/>
                    <a:pt x="7095" y="16248"/>
                    <a:pt x="5970" y="14814"/>
                  </a:cubicBezTo>
                  <a:cubicBezTo>
                    <a:pt x="4845" y="13381"/>
                    <a:pt x="3495" y="12425"/>
                    <a:pt x="2258" y="11756"/>
                  </a:cubicBezTo>
                  <a:cubicBezTo>
                    <a:pt x="1020" y="11087"/>
                    <a:pt x="-105" y="10704"/>
                    <a:pt x="8" y="10131"/>
                  </a:cubicBezTo>
                  <a:cubicBezTo>
                    <a:pt x="120" y="9558"/>
                    <a:pt x="1470" y="8793"/>
                    <a:pt x="3832" y="7550"/>
                  </a:cubicBezTo>
                  <a:cubicBezTo>
                    <a:pt x="6195" y="6308"/>
                    <a:pt x="9570" y="4588"/>
                    <a:pt x="11820" y="3632"/>
                  </a:cubicBezTo>
                  <a:cubicBezTo>
                    <a:pt x="14070" y="2676"/>
                    <a:pt x="15195" y="2485"/>
                    <a:pt x="15757" y="2867"/>
                  </a:cubicBezTo>
                  <a:cubicBezTo>
                    <a:pt x="16320" y="3250"/>
                    <a:pt x="16320" y="4205"/>
                    <a:pt x="15870" y="6308"/>
                  </a:cubicBezTo>
                  <a:cubicBezTo>
                    <a:pt x="15420" y="8411"/>
                    <a:pt x="14520" y="11660"/>
                    <a:pt x="13732" y="13858"/>
                  </a:cubicBezTo>
                  <a:cubicBezTo>
                    <a:pt x="12945" y="16057"/>
                    <a:pt x="12270" y="17204"/>
                    <a:pt x="11707" y="18255"/>
                  </a:cubicBezTo>
                  <a:cubicBezTo>
                    <a:pt x="11145" y="19306"/>
                    <a:pt x="10695" y="20262"/>
                    <a:pt x="10808" y="20262"/>
                  </a:cubicBezTo>
                  <a:cubicBezTo>
                    <a:pt x="10920" y="20262"/>
                    <a:pt x="11595" y="19306"/>
                    <a:pt x="12833" y="18159"/>
                  </a:cubicBezTo>
                  <a:cubicBezTo>
                    <a:pt x="14070" y="17012"/>
                    <a:pt x="15870" y="15674"/>
                    <a:pt x="17333" y="14814"/>
                  </a:cubicBezTo>
                  <a:cubicBezTo>
                    <a:pt x="18795" y="13954"/>
                    <a:pt x="19920" y="13572"/>
                    <a:pt x="20595" y="13858"/>
                  </a:cubicBezTo>
                  <a:cubicBezTo>
                    <a:pt x="21270" y="14145"/>
                    <a:pt x="21495" y="15101"/>
                    <a:pt x="21270" y="16248"/>
                  </a:cubicBezTo>
                  <a:cubicBezTo>
                    <a:pt x="21045" y="17395"/>
                    <a:pt x="20370" y="18733"/>
                    <a:pt x="19695" y="20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11441973" y="1377950"/>
              <a:ext cx="120651" cy="247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21600" y="0"/>
                  </a:moveTo>
                  <a:cubicBezTo>
                    <a:pt x="16674" y="5492"/>
                    <a:pt x="11747" y="10983"/>
                    <a:pt x="8716" y="14278"/>
                  </a:cubicBezTo>
                  <a:cubicBezTo>
                    <a:pt x="5684" y="17573"/>
                    <a:pt x="4547" y="18671"/>
                    <a:pt x="3789" y="19678"/>
                  </a:cubicBezTo>
                  <a:cubicBezTo>
                    <a:pt x="3032" y="20685"/>
                    <a:pt x="2653" y="21600"/>
                    <a:pt x="2084" y="21325"/>
                  </a:cubicBezTo>
                  <a:cubicBezTo>
                    <a:pt x="1516" y="21051"/>
                    <a:pt x="758" y="19586"/>
                    <a:pt x="0" y="18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11414129" y="1479550"/>
              <a:ext cx="59595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860" y="0"/>
                  </a:moveTo>
                  <a:cubicBezTo>
                    <a:pt x="115" y="4500"/>
                    <a:pt x="-630" y="9000"/>
                    <a:pt x="860" y="11700"/>
                  </a:cubicBezTo>
                  <a:cubicBezTo>
                    <a:pt x="2349" y="14400"/>
                    <a:pt x="6073" y="15300"/>
                    <a:pt x="9425" y="13950"/>
                  </a:cubicBezTo>
                  <a:cubicBezTo>
                    <a:pt x="12777" y="12600"/>
                    <a:pt x="15756" y="9000"/>
                    <a:pt x="15384" y="6750"/>
                  </a:cubicBezTo>
                  <a:cubicBezTo>
                    <a:pt x="15011" y="4500"/>
                    <a:pt x="11287" y="3600"/>
                    <a:pt x="11660" y="6300"/>
                  </a:cubicBezTo>
                  <a:cubicBezTo>
                    <a:pt x="12032" y="9000"/>
                    <a:pt x="16501" y="15300"/>
                    <a:pt x="209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11528716" y="1568449"/>
              <a:ext cx="46608" cy="42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0845" fill="norm" stroke="1" extrusionOk="0">
                  <a:moveTo>
                    <a:pt x="12227" y="6171"/>
                  </a:moveTo>
                  <a:cubicBezTo>
                    <a:pt x="7531" y="6171"/>
                    <a:pt x="2836" y="6171"/>
                    <a:pt x="957" y="8743"/>
                  </a:cubicBezTo>
                  <a:cubicBezTo>
                    <a:pt x="-921" y="11314"/>
                    <a:pt x="18" y="16457"/>
                    <a:pt x="3305" y="19029"/>
                  </a:cubicBezTo>
                  <a:cubicBezTo>
                    <a:pt x="6592" y="21600"/>
                    <a:pt x="12227" y="21600"/>
                    <a:pt x="15514" y="18000"/>
                  </a:cubicBezTo>
                  <a:cubicBezTo>
                    <a:pt x="18801" y="14400"/>
                    <a:pt x="19740" y="7200"/>
                    <a:pt x="2067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11676923" y="1562099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11715023" y="1435100"/>
              <a:ext cx="12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11756738" y="1346199"/>
              <a:ext cx="29483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6217" y="0"/>
                  </a:moveTo>
                  <a:cubicBezTo>
                    <a:pt x="5291" y="3024"/>
                    <a:pt x="4365" y="6048"/>
                    <a:pt x="3362" y="8712"/>
                  </a:cubicBezTo>
                  <a:cubicBezTo>
                    <a:pt x="2360" y="11376"/>
                    <a:pt x="1280" y="13680"/>
                    <a:pt x="740" y="15192"/>
                  </a:cubicBezTo>
                  <a:cubicBezTo>
                    <a:pt x="200" y="16704"/>
                    <a:pt x="200" y="17424"/>
                    <a:pt x="122" y="18216"/>
                  </a:cubicBezTo>
                  <a:cubicBezTo>
                    <a:pt x="45" y="19008"/>
                    <a:pt x="-109" y="19872"/>
                    <a:pt x="122" y="20520"/>
                  </a:cubicBezTo>
                  <a:cubicBezTo>
                    <a:pt x="354" y="21168"/>
                    <a:pt x="971" y="21600"/>
                    <a:pt x="2205" y="21600"/>
                  </a:cubicBezTo>
                  <a:cubicBezTo>
                    <a:pt x="3440" y="21600"/>
                    <a:pt x="5291" y="21168"/>
                    <a:pt x="6911" y="20304"/>
                  </a:cubicBezTo>
                  <a:cubicBezTo>
                    <a:pt x="8531" y="19440"/>
                    <a:pt x="9920" y="18144"/>
                    <a:pt x="10691" y="17136"/>
                  </a:cubicBezTo>
                  <a:cubicBezTo>
                    <a:pt x="11462" y="16128"/>
                    <a:pt x="11617" y="15408"/>
                    <a:pt x="11308" y="14976"/>
                  </a:cubicBezTo>
                  <a:cubicBezTo>
                    <a:pt x="11000" y="14544"/>
                    <a:pt x="10228" y="14400"/>
                    <a:pt x="9457" y="14472"/>
                  </a:cubicBezTo>
                  <a:cubicBezTo>
                    <a:pt x="8685" y="14544"/>
                    <a:pt x="7914" y="14832"/>
                    <a:pt x="7297" y="15408"/>
                  </a:cubicBezTo>
                  <a:cubicBezTo>
                    <a:pt x="6680" y="15984"/>
                    <a:pt x="6217" y="16848"/>
                    <a:pt x="6062" y="17640"/>
                  </a:cubicBezTo>
                  <a:cubicBezTo>
                    <a:pt x="5908" y="18432"/>
                    <a:pt x="6062" y="19152"/>
                    <a:pt x="6602" y="19656"/>
                  </a:cubicBezTo>
                  <a:cubicBezTo>
                    <a:pt x="7142" y="20160"/>
                    <a:pt x="8068" y="20448"/>
                    <a:pt x="10614" y="20520"/>
                  </a:cubicBezTo>
                  <a:cubicBezTo>
                    <a:pt x="13160" y="20592"/>
                    <a:pt x="17325" y="20448"/>
                    <a:pt x="21491" y="20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970823" y="2832099"/>
              <a:ext cx="25401" cy="38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817"/>
                    <a:pt x="10800" y="5635"/>
                    <a:pt x="8100" y="9039"/>
                  </a:cubicBezTo>
                  <a:cubicBezTo>
                    <a:pt x="5400" y="12443"/>
                    <a:pt x="5400" y="16435"/>
                    <a:pt x="5400" y="18724"/>
                  </a:cubicBezTo>
                  <a:cubicBezTo>
                    <a:pt x="5400" y="21013"/>
                    <a:pt x="5400" y="21600"/>
                    <a:pt x="5400" y="21600"/>
                  </a:cubicBezTo>
                  <a:cubicBezTo>
                    <a:pt x="5400" y="21600"/>
                    <a:pt x="5400" y="21013"/>
                    <a:pt x="4500" y="20367"/>
                  </a:cubicBezTo>
                  <a:cubicBezTo>
                    <a:pt x="3600" y="19722"/>
                    <a:pt x="1800" y="19017"/>
                    <a:pt x="0" y="18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787918" y="2755900"/>
              <a:ext cx="417856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fill="norm" stroke="1" extrusionOk="0">
                  <a:moveTo>
                    <a:pt x="262" y="21600"/>
                  </a:moveTo>
                  <a:cubicBezTo>
                    <a:pt x="45" y="20110"/>
                    <a:pt x="-172" y="18621"/>
                    <a:pt x="208" y="17379"/>
                  </a:cubicBezTo>
                  <a:cubicBezTo>
                    <a:pt x="588" y="16138"/>
                    <a:pt x="1565" y="15145"/>
                    <a:pt x="4007" y="13283"/>
                  </a:cubicBezTo>
                  <a:cubicBezTo>
                    <a:pt x="6449" y="11421"/>
                    <a:pt x="10357" y="8690"/>
                    <a:pt x="13504" y="6331"/>
                  </a:cubicBezTo>
                  <a:cubicBezTo>
                    <a:pt x="16652" y="3972"/>
                    <a:pt x="19040" y="1986"/>
                    <a:pt x="214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1180878" y="2984499"/>
              <a:ext cx="196346" cy="217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98" fill="norm" stroke="1" extrusionOk="0">
                  <a:moveTo>
                    <a:pt x="3429" y="0"/>
                  </a:moveTo>
                  <a:cubicBezTo>
                    <a:pt x="2268" y="3738"/>
                    <a:pt x="1106" y="7477"/>
                    <a:pt x="526" y="10488"/>
                  </a:cubicBezTo>
                  <a:cubicBezTo>
                    <a:pt x="-55" y="13500"/>
                    <a:pt x="-55" y="15785"/>
                    <a:pt x="61" y="17550"/>
                  </a:cubicBezTo>
                  <a:cubicBezTo>
                    <a:pt x="177" y="19315"/>
                    <a:pt x="410" y="20562"/>
                    <a:pt x="1571" y="21081"/>
                  </a:cubicBezTo>
                  <a:cubicBezTo>
                    <a:pt x="2732" y="21600"/>
                    <a:pt x="4822" y="21392"/>
                    <a:pt x="7261" y="18173"/>
                  </a:cubicBezTo>
                  <a:cubicBezTo>
                    <a:pt x="9700" y="14954"/>
                    <a:pt x="12487" y="8723"/>
                    <a:pt x="13880" y="5088"/>
                  </a:cubicBezTo>
                  <a:cubicBezTo>
                    <a:pt x="15274" y="1454"/>
                    <a:pt x="15274" y="415"/>
                    <a:pt x="15158" y="415"/>
                  </a:cubicBezTo>
                  <a:cubicBezTo>
                    <a:pt x="15042" y="415"/>
                    <a:pt x="14810" y="1454"/>
                    <a:pt x="14693" y="3531"/>
                  </a:cubicBezTo>
                  <a:cubicBezTo>
                    <a:pt x="14577" y="5608"/>
                    <a:pt x="14577" y="8723"/>
                    <a:pt x="15739" y="11112"/>
                  </a:cubicBezTo>
                  <a:cubicBezTo>
                    <a:pt x="16900" y="13500"/>
                    <a:pt x="19222" y="15162"/>
                    <a:pt x="21545" y="16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1478823" y="2781300"/>
              <a:ext cx="19051" cy="40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14400" y="0"/>
                  </a:moveTo>
                  <a:cubicBezTo>
                    <a:pt x="9600" y="2714"/>
                    <a:pt x="4800" y="5428"/>
                    <a:pt x="2400" y="8821"/>
                  </a:cubicBezTo>
                  <a:cubicBezTo>
                    <a:pt x="0" y="12214"/>
                    <a:pt x="0" y="16285"/>
                    <a:pt x="0" y="18603"/>
                  </a:cubicBezTo>
                  <a:cubicBezTo>
                    <a:pt x="0" y="20921"/>
                    <a:pt x="0" y="21487"/>
                    <a:pt x="3600" y="21543"/>
                  </a:cubicBezTo>
                  <a:cubicBezTo>
                    <a:pt x="7200" y="21600"/>
                    <a:pt x="14400" y="21148"/>
                    <a:pt x="21600" y="206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1488258" y="2914650"/>
              <a:ext cx="92166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21375" y="0"/>
                  </a:moveTo>
                  <a:cubicBezTo>
                    <a:pt x="17448" y="3979"/>
                    <a:pt x="13520" y="7958"/>
                    <a:pt x="10820" y="10326"/>
                  </a:cubicBezTo>
                  <a:cubicBezTo>
                    <a:pt x="8120" y="12695"/>
                    <a:pt x="6648" y="13453"/>
                    <a:pt x="4684" y="14116"/>
                  </a:cubicBezTo>
                  <a:cubicBezTo>
                    <a:pt x="2720" y="14779"/>
                    <a:pt x="266" y="15347"/>
                    <a:pt x="20" y="16011"/>
                  </a:cubicBezTo>
                  <a:cubicBezTo>
                    <a:pt x="-225" y="16674"/>
                    <a:pt x="1739" y="17432"/>
                    <a:pt x="3211" y="18284"/>
                  </a:cubicBezTo>
                  <a:cubicBezTo>
                    <a:pt x="4684" y="19137"/>
                    <a:pt x="5666" y="20084"/>
                    <a:pt x="8611" y="20653"/>
                  </a:cubicBezTo>
                  <a:cubicBezTo>
                    <a:pt x="11557" y="21221"/>
                    <a:pt x="16466" y="21411"/>
                    <a:pt x="213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1648157" y="2991797"/>
              <a:ext cx="307525" cy="406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98" fill="norm" stroke="1" extrusionOk="0">
                  <a:moveTo>
                    <a:pt x="588" y="1965"/>
                  </a:moveTo>
                  <a:cubicBezTo>
                    <a:pt x="882" y="2524"/>
                    <a:pt x="1176" y="3084"/>
                    <a:pt x="1690" y="3363"/>
                  </a:cubicBezTo>
                  <a:cubicBezTo>
                    <a:pt x="2204" y="3643"/>
                    <a:pt x="2939" y="3643"/>
                    <a:pt x="3600" y="3475"/>
                  </a:cubicBezTo>
                  <a:cubicBezTo>
                    <a:pt x="4261" y="3308"/>
                    <a:pt x="4849" y="2972"/>
                    <a:pt x="5216" y="2524"/>
                  </a:cubicBezTo>
                  <a:cubicBezTo>
                    <a:pt x="5584" y="2076"/>
                    <a:pt x="5731" y="1517"/>
                    <a:pt x="5216" y="1013"/>
                  </a:cubicBezTo>
                  <a:cubicBezTo>
                    <a:pt x="4702" y="510"/>
                    <a:pt x="3527" y="62"/>
                    <a:pt x="2645" y="6"/>
                  </a:cubicBezTo>
                  <a:cubicBezTo>
                    <a:pt x="1763" y="-50"/>
                    <a:pt x="1176" y="286"/>
                    <a:pt x="735" y="1405"/>
                  </a:cubicBezTo>
                  <a:cubicBezTo>
                    <a:pt x="294" y="2524"/>
                    <a:pt x="0" y="4427"/>
                    <a:pt x="0" y="5658"/>
                  </a:cubicBezTo>
                  <a:cubicBezTo>
                    <a:pt x="0" y="6889"/>
                    <a:pt x="294" y="7448"/>
                    <a:pt x="1176" y="7840"/>
                  </a:cubicBezTo>
                  <a:cubicBezTo>
                    <a:pt x="2057" y="8232"/>
                    <a:pt x="3527" y="8456"/>
                    <a:pt x="5216" y="7616"/>
                  </a:cubicBezTo>
                  <a:cubicBezTo>
                    <a:pt x="6906" y="6777"/>
                    <a:pt x="8816" y="4874"/>
                    <a:pt x="9845" y="3587"/>
                  </a:cubicBezTo>
                  <a:cubicBezTo>
                    <a:pt x="10873" y="2300"/>
                    <a:pt x="11020" y="1629"/>
                    <a:pt x="10947" y="1573"/>
                  </a:cubicBezTo>
                  <a:cubicBezTo>
                    <a:pt x="10873" y="1517"/>
                    <a:pt x="10580" y="2076"/>
                    <a:pt x="10433" y="2692"/>
                  </a:cubicBezTo>
                  <a:cubicBezTo>
                    <a:pt x="10286" y="3308"/>
                    <a:pt x="10286" y="3979"/>
                    <a:pt x="10506" y="4539"/>
                  </a:cubicBezTo>
                  <a:cubicBezTo>
                    <a:pt x="10727" y="5098"/>
                    <a:pt x="11167" y="5546"/>
                    <a:pt x="11755" y="5770"/>
                  </a:cubicBezTo>
                  <a:cubicBezTo>
                    <a:pt x="12343" y="5994"/>
                    <a:pt x="13078" y="5994"/>
                    <a:pt x="14253" y="5434"/>
                  </a:cubicBezTo>
                  <a:cubicBezTo>
                    <a:pt x="15429" y="4874"/>
                    <a:pt x="17045" y="3755"/>
                    <a:pt x="18000" y="2804"/>
                  </a:cubicBezTo>
                  <a:cubicBezTo>
                    <a:pt x="18955" y="1853"/>
                    <a:pt x="19249" y="1069"/>
                    <a:pt x="19102" y="845"/>
                  </a:cubicBezTo>
                  <a:cubicBezTo>
                    <a:pt x="18955" y="622"/>
                    <a:pt x="18367" y="957"/>
                    <a:pt x="18000" y="1741"/>
                  </a:cubicBezTo>
                  <a:cubicBezTo>
                    <a:pt x="17633" y="2524"/>
                    <a:pt x="17486" y="3755"/>
                    <a:pt x="18073" y="6161"/>
                  </a:cubicBezTo>
                  <a:cubicBezTo>
                    <a:pt x="18661" y="8568"/>
                    <a:pt x="19984" y="12149"/>
                    <a:pt x="20718" y="14723"/>
                  </a:cubicBezTo>
                  <a:cubicBezTo>
                    <a:pt x="21453" y="17297"/>
                    <a:pt x="21600" y="18864"/>
                    <a:pt x="20865" y="19927"/>
                  </a:cubicBezTo>
                  <a:cubicBezTo>
                    <a:pt x="20131" y="20990"/>
                    <a:pt x="18514" y="21550"/>
                    <a:pt x="17192" y="21494"/>
                  </a:cubicBezTo>
                  <a:cubicBezTo>
                    <a:pt x="15869" y="21438"/>
                    <a:pt x="14841" y="20767"/>
                    <a:pt x="13812" y="200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2056673" y="2813049"/>
              <a:ext cx="381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864"/>
                    <a:pt x="9600" y="1728"/>
                    <a:pt x="12600" y="4608"/>
                  </a:cubicBezTo>
                  <a:cubicBezTo>
                    <a:pt x="15600" y="7488"/>
                    <a:pt x="16800" y="12384"/>
                    <a:pt x="18000" y="15552"/>
                  </a:cubicBezTo>
                  <a:cubicBezTo>
                    <a:pt x="19200" y="18720"/>
                    <a:pt x="2040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2183431" y="2909824"/>
              <a:ext cx="157469" cy="231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244" fill="norm" stroke="1" extrusionOk="0">
                  <a:moveTo>
                    <a:pt x="10972" y="5114"/>
                  </a:moveTo>
                  <a:cubicBezTo>
                    <a:pt x="11253" y="4141"/>
                    <a:pt x="11533" y="3168"/>
                    <a:pt x="11253" y="2292"/>
                  </a:cubicBezTo>
                  <a:cubicBezTo>
                    <a:pt x="10972" y="1417"/>
                    <a:pt x="10131" y="638"/>
                    <a:pt x="9009" y="249"/>
                  </a:cubicBezTo>
                  <a:cubicBezTo>
                    <a:pt x="7887" y="-140"/>
                    <a:pt x="6484" y="-140"/>
                    <a:pt x="4941" y="736"/>
                  </a:cubicBezTo>
                  <a:cubicBezTo>
                    <a:pt x="3398" y="1611"/>
                    <a:pt x="1715" y="3363"/>
                    <a:pt x="733" y="4725"/>
                  </a:cubicBezTo>
                  <a:cubicBezTo>
                    <a:pt x="-248" y="6087"/>
                    <a:pt x="-529" y="7060"/>
                    <a:pt x="1715" y="8325"/>
                  </a:cubicBezTo>
                  <a:cubicBezTo>
                    <a:pt x="3959" y="9590"/>
                    <a:pt x="8728" y="11146"/>
                    <a:pt x="12375" y="12703"/>
                  </a:cubicBezTo>
                  <a:cubicBezTo>
                    <a:pt x="16022" y="14260"/>
                    <a:pt x="18546" y="15817"/>
                    <a:pt x="19809" y="17082"/>
                  </a:cubicBezTo>
                  <a:cubicBezTo>
                    <a:pt x="21071" y="18346"/>
                    <a:pt x="21071" y="19319"/>
                    <a:pt x="20510" y="20098"/>
                  </a:cubicBezTo>
                  <a:cubicBezTo>
                    <a:pt x="19949" y="20876"/>
                    <a:pt x="18827" y="21460"/>
                    <a:pt x="16442" y="21168"/>
                  </a:cubicBezTo>
                  <a:cubicBezTo>
                    <a:pt x="14058" y="20876"/>
                    <a:pt x="10411" y="19709"/>
                    <a:pt x="6765" y="18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2898779" y="2940050"/>
              <a:ext cx="154845" cy="20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99" fill="norm" stroke="1" extrusionOk="0">
                  <a:moveTo>
                    <a:pt x="337" y="3967"/>
                  </a:moveTo>
                  <a:cubicBezTo>
                    <a:pt x="45" y="2645"/>
                    <a:pt x="-247" y="1322"/>
                    <a:pt x="337" y="771"/>
                  </a:cubicBezTo>
                  <a:cubicBezTo>
                    <a:pt x="921" y="220"/>
                    <a:pt x="2380" y="441"/>
                    <a:pt x="4423" y="2204"/>
                  </a:cubicBezTo>
                  <a:cubicBezTo>
                    <a:pt x="6467" y="3967"/>
                    <a:pt x="9094" y="7273"/>
                    <a:pt x="10407" y="10469"/>
                  </a:cubicBezTo>
                  <a:cubicBezTo>
                    <a:pt x="11721" y="13665"/>
                    <a:pt x="11721" y="16751"/>
                    <a:pt x="11137" y="18735"/>
                  </a:cubicBezTo>
                  <a:cubicBezTo>
                    <a:pt x="10553" y="20718"/>
                    <a:pt x="9385" y="21600"/>
                    <a:pt x="8510" y="21490"/>
                  </a:cubicBezTo>
                  <a:cubicBezTo>
                    <a:pt x="7634" y="21380"/>
                    <a:pt x="7050" y="20278"/>
                    <a:pt x="7196" y="17522"/>
                  </a:cubicBezTo>
                  <a:cubicBezTo>
                    <a:pt x="7342" y="14767"/>
                    <a:pt x="8218" y="10359"/>
                    <a:pt x="9823" y="7163"/>
                  </a:cubicBezTo>
                  <a:cubicBezTo>
                    <a:pt x="11429" y="3967"/>
                    <a:pt x="13764" y="1984"/>
                    <a:pt x="15807" y="992"/>
                  </a:cubicBezTo>
                  <a:cubicBezTo>
                    <a:pt x="17850" y="0"/>
                    <a:pt x="19602" y="0"/>
                    <a:pt x="213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3082463" y="2764366"/>
              <a:ext cx="396611" cy="368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00" fill="norm" stroke="1" extrusionOk="0">
                  <a:moveTo>
                    <a:pt x="847" y="11355"/>
                  </a:moveTo>
                  <a:cubicBezTo>
                    <a:pt x="502" y="14071"/>
                    <a:pt x="158" y="16786"/>
                    <a:pt x="43" y="18453"/>
                  </a:cubicBezTo>
                  <a:cubicBezTo>
                    <a:pt x="-72" y="20119"/>
                    <a:pt x="43" y="20736"/>
                    <a:pt x="388" y="21106"/>
                  </a:cubicBezTo>
                  <a:cubicBezTo>
                    <a:pt x="732" y="21477"/>
                    <a:pt x="1307" y="21600"/>
                    <a:pt x="1766" y="21415"/>
                  </a:cubicBezTo>
                  <a:cubicBezTo>
                    <a:pt x="2226" y="21230"/>
                    <a:pt x="2571" y="20736"/>
                    <a:pt x="3088" y="19749"/>
                  </a:cubicBezTo>
                  <a:cubicBezTo>
                    <a:pt x="3605" y="18761"/>
                    <a:pt x="4294" y="17280"/>
                    <a:pt x="4696" y="16046"/>
                  </a:cubicBezTo>
                  <a:cubicBezTo>
                    <a:pt x="5098" y="14811"/>
                    <a:pt x="5213" y="13824"/>
                    <a:pt x="5156" y="13639"/>
                  </a:cubicBezTo>
                  <a:cubicBezTo>
                    <a:pt x="5098" y="13454"/>
                    <a:pt x="4868" y="14071"/>
                    <a:pt x="4754" y="15058"/>
                  </a:cubicBezTo>
                  <a:cubicBezTo>
                    <a:pt x="4639" y="16046"/>
                    <a:pt x="4639" y="17403"/>
                    <a:pt x="4811" y="18329"/>
                  </a:cubicBezTo>
                  <a:cubicBezTo>
                    <a:pt x="4983" y="19255"/>
                    <a:pt x="5328" y="19749"/>
                    <a:pt x="5788" y="19872"/>
                  </a:cubicBezTo>
                  <a:cubicBezTo>
                    <a:pt x="6247" y="19995"/>
                    <a:pt x="6822" y="19749"/>
                    <a:pt x="7741" y="18453"/>
                  </a:cubicBezTo>
                  <a:cubicBezTo>
                    <a:pt x="8660" y="17157"/>
                    <a:pt x="9924" y="14811"/>
                    <a:pt x="10958" y="11973"/>
                  </a:cubicBezTo>
                  <a:cubicBezTo>
                    <a:pt x="11992" y="9134"/>
                    <a:pt x="12796" y="5801"/>
                    <a:pt x="13256" y="3518"/>
                  </a:cubicBezTo>
                  <a:cubicBezTo>
                    <a:pt x="13715" y="1234"/>
                    <a:pt x="13830" y="0"/>
                    <a:pt x="13600" y="0"/>
                  </a:cubicBezTo>
                  <a:cubicBezTo>
                    <a:pt x="13371" y="0"/>
                    <a:pt x="12796" y="1234"/>
                    <a:pt x="12222" y="3579"/>
                  </a:cubicBezTo>
                  <a:cubicBezTo>
                    <a:pt x="11647" y="5925"/>
                    <a:pt x="11073" y="9381"/>
                    <a:pt x="10785" y="11787"/>
                  </a:cubicBezTo>
                  <a:cubicBezTo>
                    <a:pt x="10498" y="14194"/>
                    <a:pt x="10498" y="15552"/>
                    <a:pt x="10671" y="16539"/>
                  </a:cubicBezTo>
                  <a:cubicBezTo>
                    <a:pt x="10843" y="17527"/>
                    <a:pt x="11188" y="18144"/>
                    <a:pt x="11705" y="18453"/>
                  </a:cubicBezTo>
                  <a:cubicBezTo>
                    <a:pt x="12222" y="18761"/>
                    <a:pt x="12911" y="18761"/>
                    <a:pt x="13658" y="18206"/>
                  </a:cubicBezTo>
                  <a:cubicBezTo>
                    <a:pt x="14405" y="17650"/>
                    <a:pt x="15209" y="16539"/>
                    <a:pt x="15611" y="15614"/>
                  </a:cubicBezTo>
                  <a:cubicBezTo>
                    <a:pt x="16013" y="14688"/>
                    <a:pt x="16013" y="13947"/>
                    <a:pt x="15726" y="13577"/>
                  </a:cubicBezTo>
                  <a:cubicBezTo>
                    <a:pt x="15439" y="13207"/>
                    <a:pt x="14864" y="13207"/>
                    <a:pt x="14232" y="13639"/>
                  </a:cubicBezTo>
                  <a:cubicBezTo>
                    <a:pt x="13600" y="14071"/>
                    <a:pt x="12911" y="14935"/>
                    <a:pt x="12566" y="15737"/>
                  </a:cubicBezTo>
                  <a:cubicBezTo>
                    <a:pt x="12222" y="16539"/>
                    <a:pt x="12222" y="17280"/>
                    <a:pt x="12509" y="17774"/>
                  </a:cubicBezTo>
                  <a:cubicBezTo>
                    <a:pt x="12796" y="18267"/>
                    <a:pt x="13371" y="18514"/>
                    <a:pt x="14922" y="18453"/>
                  </a:cubicBezTo>
                  <a:cubicBezTo>
                    <a:pt x="16473" y="18391"/>
                    <a:pt x="19000" y="18021"/>
                    <a:pt x="21528" y="17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3919039" y="2673841"/>
              <a:ext cx="429985" cy="433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83" fill="norm" stroke="1" extrusionOk="0">
                  <a:moveTo>
                    <a:pt x="11662" y="3419"/>
                  </a:moveTo>
                  <a:cubicBezTo>
                    <a:pt x="11556" y="2584"/>
                    <a:pt x="11450" y="1749"/>
                    <a:pt x="10921" y="1071"/>
                  </a:cubicBezTo>
                  <a:cubicBezTo>
                    <a:pt x="10391" y="393"/>
                    <a:pt x="9438" y="-129"/>
                    <a:pt x="8644" y="28"/>
                  </a:cubicBezTo>
                  <a:cubicBezTo>
                    <a:pt x="7850" y="184"/>
                    <a:pt x="7215" y="1019"/>
                    <a:pt x="6580" y="3210"/>
                  </a:cubicBezTo>
                  <a:cubicBezTo>
                    <a:pt x="5944" y="5401"/>
                    <a:pt x="5309" y="8949"/>
                    <a:pt x="5097" y="11714"/>
                  </a:cubicBezTo>
                  <a:cubicBezTo>
                    <a:pt x="4885" y="14480"/>
                    <a:pt x="5097" y="16462"/>
                    <a:pt x="5256" y="17819"/>
                  </a:cubicBezTo>
                  <a:cubicBezTo>
                    <a:pt x="5415" y="19175"/>
                    <a:pt x="5521" y="19906"/>
                    <a:pt x="5097" y="20375"/>
                  </a:cubicBezTo>
                  <a:cubicBezTo>
                    <a:pt x="4674" y="20845"/>
                    <a:pt x="3721" y="21054"/>
                    <a:pt x="3033" y="21001"/>
                  </a:cubicBezTo>
                  <a:cubicBezTo>
                    <a:pt x="2344" y="20949"/>
                    <a:pt x="1921" y="20636"/>
                    <a:pt x="1444" y="20219"/>
                  </a:cubicBezTo>
                  <a:cubicBezTo>
                    <a:pt x="968" y="19801"/>
                    <a:pt x="438" y="19280"/>
                    <a:pt x="174" y="18758"/>
                  </a:cubicBezTo>
                  <a:cubicBezTo>
                    <a:pt x="-91" y="18236"/>
                    <a:pt x="-91" y="17714"/>
                    <a:pt x="438" y="17141"/>
                  </a:cubicBezTo>
                  <a:cubicBezTo>
                    <a:pt x="968" y="16567"/>
                    <a:pt x="2027" y="15941"/>
                    <a:pt x="3721" y="15367"/>
                  </a:cubicBezTo>
                  <a:cubicBezTo>
                    <a:pt x="5415" y="14793"/>
                    <a:pt x="7744" y="14271"/>
                    <a:pt x="9438" y="13906"/>
                  </a:cubicBezTo>
                  <a:cubicBezTo>
                    <a:pt x="11133" y="13541"/>
                    <a:pt x="12191" y="13332"/>
                    <a:pt x="12297" y="13228"/>
                  </a:cubicBezTo>
                  <a:cubicBezTo>
                    <a:pt x="12403" y="13123"/>
                    <a:pt x="11556" y="13123"/>
                    <a:pt x="10656" y="13645"/>
                  </a:cubicBezTo>
                  <a:cubicBezTo>
                    <a:pt x="9756" y="14167"/>
                    <a:pt x="8803" y="15210"/>
                    <a:pt x="8327" y="16045"/>
                  </a:cubicBezTo>
                  <a:cubicBezTo>
                    <a:pt x="7850" y="16880"/>
                    <a:pt x="7850" y="17506"/>
                    <a:pt x="8009" y="18028"/>
                  </a:cubicBezTo>
                  <a:cubicBezTo>
                    <a:pt x="8168" y="18549"/>
                    <a:pt x="8485" y="18967"/>
                    <a:pt x="9068" y="19175"/>
                  </a:cubicBezTo>
                  <a:cubicBezTo>
                    <a:pt x="9650" y="19384"/>
                    <a:pt x="10497" y="19384"/>
                    <a:pt x="11238" y="18810"/>
                  </a:cubicBezTo>
                  <a:cubicBezTo>
                    <a:pt x="11980" y="18236"/>
                    <a:pt x="12615" y="17088"/>
                    <a:pt x="12933" y="16201"/>
                  </a:cubicBezTo>
                  <a:cubicBezTo>
                    <a:pt x="13250" y="15314"/>
                    <a:pt x="13250" y="14688"/>
                    <a:pt x="13250" y="14114"/>
                  </a:cubicBezTo>
                  <a:cubicBezTo>
                    <a:pt x="13250" y="13541"/>
                    <a:pt x="13250" y="13019"/>
                    <a:pt x="13515" y="12914"/>
                  </a:cubicBezTo>
                  <a:cubicBezTo>
                    <a:pt x="13780" y="12810"/>
                    <a:pt x="14309" y="13123"/>
                    <a:pt x="14997" y="14114"/>
                  </a:cubicBezTo>
                  <a:cubicBezTo>
                    <a:pt x="15685" y="15106"/>
                    <a:pt x="16533" y="16775"/>
                    <a:pt x="16956" y="17871"/>
                  </a:cubicBezTo>
                  <a:cubicBezTo>
                    <a:pt x="17380" y="18967"/>
                    <a:pt x="17380" y="19488"/>
                    <a:pt x="17274" y="20062"/>
                  </a:cubicBezTo>
                  <a:cubicBezTo>
                    <a:pt x="17168" y="20636"/>
                    <a:pt x="16956" y="21262"/>
                    <a:pt x="16691" y="21367"/>
                  </a:cubicBezTo>
                  <a:cubicBezTo>
                    <a:pt x="16427" y="21471"/>
                    <a:pt x="16109" y="21054"/>
                    <a:pt x="16056" y="20062"/>
                  </a:cubicBezTo>
                  <a:cubicBezTo>
                    <a:pt x="16003" y="19071"/>
                    <a:pt x="16215" y="17506"/>
                    <a:pt x="17168" y="16045"/>
                  </a:cubicBezTo>
                  <a:cubicBezTo>
                    <a:pt x="18121" y="14584"/>
                    <a:pt x="19815" y="13228"/>
                    <a:pt x="21509" y="118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4737699" y="2925409"/>
              <a:ext cx="120541" cy="162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0932" fill="norm" stroke="1" extrusionOk="0">
                  <a:moveTo>
                    <a:pt x="13174" y="4352"/>
                  </a:moveTo>
                  <a:cubicBezTo>
                    <a:pt x="13174" y="2985"/>
                    <a:pt x="13174" y="1618"/>
                    <a:pt x="12243" y="798"/>
                  </a:cubicBezTo>
                  <a:cubicBezTo>
                    <a:pt x="11312" y="-23"/>
                    <a:pt x="9450" y="-296"/>
                    <a:pt x="7774" y="388"/>
                  </a:cubicBezTo>
                  <a:cubicBezTo>
                    <a:pt x="6098" y="1071"/>
                    <a:pt x="4608" y="2712"/>
                    <a:pt x="3305" y="5582"/>
                  </a:cubicBezTo>
                  <a:cubicBezTo>
                    <a:pt x="2001" y="8453"/>
                    <a:pt x="884" y="12555"/>
                    <a:pt x="326" y="15289"/>
                  </a:cubicBezTo>
                  <a:cubicBezTo>
                    <a:pt x="-233" y="18023"/>
                    <a:pt x="-233" y="19390"/>
                    <a:pt x="1629" y="20210"/>
                  </a:cubicBezTo>
                  <a:cubicBezTo>
                    <a:pt x="3491" y="21031"/>
                    <a:pt x="7215" y="21304"/>
                    <a:pt x="10567" y="20210"/>
                  </a:cubicBezTo>
                  <a:cubicBezTo>
                    <a:pt x="13919" y="19117"/>
                    <a:pt x="16898" y="16656"/>
                    <a:pt x="18760" y="13785"/>
                  </a:cubicBezTo>
                  <a:cubicBezTo>
                    <a:pt x="20622" y="10914"/>
                    <a:pt x="21367" y="7633"/>
                    <a:pt x="21181" y="5446"/>
                  </a:cubicBezTo>
                  <a:cubicBezTo>
                    <a:pt x="20995" y="3258"/>
                    <a:pt x="19877" y="2165"/>
                    <a:pt x="18388" y="1755"/>
                  </a:cubicBezTo>
                  <a:cubicBezTo>
                    <a:pt x="16898" y="1345"/>
                    <a:pt x="15036" y="1618"/>
                    <a:pt x="14105" y="2575"/>
                  </a:cubicBezTo>
                  <a:cubicBezTo>
                    <a:pt x="13174" y="3532"/>
                    <a:pt x="13174" y="5172"/>
                    <a:pt x="13174" y="6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4917073" y="2701839"/>
              <a:ext cx="282851" cy="377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23" fill="norm" stroke="1" extrusionOk="0">
                  <a:moveTo>
                    <a:pt x="262" y="14585"/>
                  </a:moveTo>
                  <a:cubicBezTo>
                    <a:pt x="585" y="13985"/>
                    <a:pt x="907" y="13385"/>
                    <a:pt x="907" y="13685"/>
                  </a:cubicBezTo>
                  <a:cubicBezTo>
                    <a:pt x="907" y="13985"/>
                    <a:pt x="585" y="15185"/>
                    <a:pt x="343" y="16385"/>
                  </a:cubicBezTo>
                  <a:cubicBezTo>
                    <a:pt x="101" y="17585"/>
                    <a:pt x="-60" y="18785"/>
                    <a:pt x="21" y="19685"/>
                  </a:cubicBezTo>
                  <a:cubicBezTo>
                    <a:pt x="101" y="20585"/>
                    <a:pt x="424" y="21185"/>
                    <a:pt x="988" y="21365"/>
                  </a:cubicBezTo>
                  <a:cubicBezTo>
                    <a:pt x="1552" y="21545"/>
                    <a:pt x="2358" y="21305"/>
                    <a:pt x="3325" y="20705"/>
                  </a:cubicBezTo>
                  <a:cubicBezTo>
                    <a:pt x="4292" y="20105"/>
                    <a:pt x="5421" y="19145"/>
                    <a:pt x="6146" y="18365"/>
                  </a:cubicBezTo>
                  <a:cubicBezTo>
                    <a:pt x="6871" y="17585"/>
                    <a:pt x="7194" y="16985"/>
                    <a:pt x="7274" y="17045"/>
                  </a:cubicBezTo>
                  <a:cubicBezTo>
                    <a:pt x="7355" y="17105"/>
                    <a:pt x="7194" y="17825"/>
                    <a:pt x="7516" y="18305"/>
                  </a:cubicBezTo>
                  <a:cubicBezTo>
                    <a:pt x="7839" y="18785"/>
                    <a:pt x="8644" y="19025"/>
                    <a:pt x="9450" y="18965"/>
                  </a:cubicBezTo>
                  <a:cubicBezTo>
                    <a:pt x="10256" y="18905"/>
                    <a:pt x="11062" y="18545"/>
                    <a:pt x="12433" y="16985"/>
                  </a:cubicBezTo>
                  <a:cubicBezTo>
                    <a:pt x="13803" y="15425"/>
                    <a:pt x="15737" y="12665"/>
                    <a:pt x="17188" y="9845"/>
                  </a:cubicBezTo>
                  <a:cubicBezTo>
                    <a:pt x="18639" y="7025"/>
                    <a:pt x="19606" y="4145"/>
                    <a:pt x="20089" y="2405"/>
                  </a:cubicBezTo>
                  <a:cubicBezTo>
                    <a:pt x="20573" y="665"/>
                    <a:pt x="20573" y="65"/>
                    <a:pt x="20331" y="5"/>
                  </a:cubicBezTo>
                  <a:cubicBezTo>
                    <a:pt x="20089" y="-55"/>
                    <a:pt x="19606" y="425"/>
                    <a:pt x="18961" y="2345"/>
                  </a:cubicBezTo>
                  <a:cubicBezTo>
                    <a:pt x="18316" y="4265"/>
                    <a:pt x="17510" y="7625"/>
                    <a:pt x="17027" y="10385"/>
                  </a:cubicBezTo>
                  <a:cubicBezTo>
                    <a:pt x="16543" y="13145"/>
                    <a:pt x="16382" y="15305"/>
                    <a:pt x="16543" y="16805"/>
                  </a:cubicBezTo>
                  <a:cubicBezTo>
                    <a:pt x="16704" y="18305"/>
                    <a:pt x="17188" y="19145"/>
                    <a:pt x="17833" y="19625"/>
                  </a:cubicBezTo>
                  <a:cubicBezTo>
                    <a:pt x="18477" y="20105"/>
                    <a:pt x="19283" y="20225"/>
                    <a:pt x="19928" y="19565"/>
                  </a:cubicBezTo>
                  <a:cubicBezTo>
                    <a:pt x="20573" y="18905"/>
                    <a:pt x="21056" y="17465"/>
                    <a:pt x="21540" y="160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5078143" y="2844800"/>
              <a:ext cx="14718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3867" y="21600"/>
                  </a:moveTo>
                  <a:cubicBezTo>
                    <a:pt x="2016" y="19385"/>
                    <a:pt x="165" y="17169"/>
                    <a:pt x="10" y="15231"/>
                  </a:cubicBezTo>
                  <a:cubicBezTo>
                    <a:pt x="-144" y="13292"/>
                    <a:pt x="1399" y="11631"/>
                    <a:pt x="5256" y="9138"/>
                  </a:cubicBezTo>
                  <a:cubicBezTo>
                    <a:pt x="9113" y="6646"/>
                    <a:pt x="15285" y="3323"/>
                    <a:pt x="214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5257668" y="2725147"/>
              <a:ext cx="75606" cy="286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25" fill="norm" stroke="1" extrusionOk="0">
                  <a:moveTo>
                    <a:pt x="8831" y="2307"/>
                  </a:moveTo>
                  <a:cubicBezTo>
                    <a:pt x="8831" y="1196"/>
                    <a:pt x="8831" y="84"/>
                    <a:pt x="8231" y="4"/>
                  </a:cubicBezTo>
                  <a:cubicBezTo>
                    <a:pt x="7631" y="-75"/>
                    <a:pt x="6431" y="878"/>
                    <a:pt x="5231" y="3181"/>
                  </a:cubicBezTo>
                  <a:cubicBezTo>
                    <a:pt x="4031" y="5484"/>
                    <a:pt x="2831" y="9137"/>
                    <a:pt x="1931" y="12154"/>
                  </a:cubicBezTo>
                  <a:cubicBezTo>
                    <a:pt x="1031" y="15172"/>
                    <a:pt x="431" y="17554"/>
                    <a:pt x="131" y="19143"/>
                  </a:cubicBezTo>
                  <a:cubicBezTo>
                    <a:pt x="-169" y="20731"/>
                    <a:pt x="-169" y="21525"/>
                    <a:pt x="2531" y="21525"/>
                  </a:cubicBezTo>
                  <a:cubicBezTo>
                    <a:pt x="5231" y="21525"/>
                    <a:pt x="10631" y="20731"/>
                    <a:pt x="13631" y="19460"/>
                  </a:cubicBezTo>
                  <a:cubicBezTo>
                    <a:pt x="16631" y="18190"/>
                    <a:pt x="17231" y="16443"/>
                    <a:pt x="18131" y="14537"/>
                  </a:cubicBezTo>
                  <a:cubicBezTo>
                    <a:pt x="19031" y="12631"/>
                    <a:pt x="20231" y="10566"/>
                    <a:pt x="21431" y="8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5352323" y="2825750"/>
              <a:ext cx="234951" cy="180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0" y="5959"/>
                  </a:moveTo>
                  <a:cubicBezTo>
                    <a:pt x="389" y="7200"/>
                    <a:pt x="778" y="8441"/>
                    <a:pt x="1459" y="9186"/>
                  </a:cubicBezTo>
                  <a:cubicBezTo>
                    <a:pt x="2141" y="9931"/>
                    <a:pt x="3114" y="10179"/>
                    <a:pt x="4086" y="9807"/>
                  </a:cubicBezTo>
                  <a:cubicBezTo>
                    <a:pt x="5059" y="9434"/>
                    <a:pt x="6032" y="8441"/>
                    <a:pt x="6616" y="7076"/>
                  </a:cubicBezTo>
                  <a:cubicBezTo>
                    <a:pt x="7200" y="5710"/>
                    <a:pt x="7395" y="3972"/>
                    <a:pt x="7005" y="3228"/>
                  </a:cubicBezTo>
                  <a:cubicBezTo>
                    <a:pt x="6616" y="2483"/>
                    <a:pt x="5643" y="2731"/>
                    <a:pt x="4670" y="4221"/>
                  </a:cubicBezTo>
                  <a:cubicBezTo>
                    <a:pt x="3697" y="5710"/>
                    <a:pt x="2724" y="8441"/>
                    <a:pt x="2141" y="10800"/>
                  </a:cubicBezTo>
                  <a:cubicBezTo>
                    <a:pt x="1557" y="13159"/>
                    <a:pt x="1362" y="15145"/>
                    <a:pt x="1557" y="16634"/>
                  </a:cubicBezTo>
                  <a:cubicBezTo>
                    <a:pt x="1751" y="18124"/>
                    <a:pt x="2335" y="19117"/>
                    <a:pt x="3795" y="18497"/>
                  </a:cubicBezTo>
                  <a:cubicBezTo>
                    <a:pt x="5254" y="17876"/>
                    <a:pt x="7589" y="15641"/>
                    <a:pt x="9243" y="13159"/>
                  </a:cubicBezTo>
                  <a:cubicBezTo>
                    <a:pt x="10897" y="10676"/>
                    <a:pt x="11870" y="7945"/>
                    <a:pt x="12454" y="5959"/>
                  </a:cubicBezTo>
                  <a:cubicBezTo>
                    <a:pt x="13038" y="3972"/>
                    <a:pt x="13232" y="2731"/>
                    <a:pt x="13330" y="2731"/>
                  </a:cubicBezTo>
                  <a:cubicBezTo>
                    <a:pt x="13427" y="2731"/>
                    <a:pt x="13427" y="3972"/>
                    <a:pt x="13816" y="6207"/>
                  </a:cubicBezTo>
                  <a:cubicBezTo>
                    <a:pt x="14205" y="8441"/>
                    <a:pt x="14984" y="11669"/>
                    <a:pt x="15373" y="14524"/>
                  </a:cubicBezTo>
                  <a:cubicBezTo>
                    <a:pt x="15762" y="17379"/>
                    <a:pt x="15762" y="19862"/>
                    <a:pt x="15373" y="20731"/>
                  </a:cubicBezTo>
                  <a:cubicBezTo>
                    <a:pt x="14984" y="21600"/>
                    <a:pt x="14205" y="20855"/>
                    <a:pt x="13816" y="19862"/>
                  </a:cubicBezTo>
                  <a:cubicBezTo>
                    <a:pt x="13427" y="18869"/>
                    <a:pt x="13427" y="17628"/>
                    <a:pt x="14595" y="14897"/>
                  </a:cubicBezTo>
                  <a:cubicBezTo>
                    <a:pt x="15762" y="12166"/>
                    <a:pt x="18097" y="7945"/>
                    <a:pt x="19459" y="5214"/>
                  </a:cubicBezTo>
                  <a:cubicBezTo>
                    <a:pt x="20822" y="2483"/>
                    <a:pt x="21211" y="124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5950747" y="2684921"/>
              <a:ext cx="436627" cy="393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23" fill="norm" stroke="1" extrusionOk="0">
                  <a:moveTo>
                    <a:pt x="5873" y="12747"/>
                  </a:moveTo>
                  <a:cubicBezTo>
                    <a:pt x="5455" y="12290"/>
                    <a:pt x="5038" y="11833"/>
                    <a:pt x="4516" y="11776"/>
                  </a:cubicBezTo>
                  <a:cubicBezTo>
                    <a:pt x="3995" y="11718"/>
                    <a:pt x="3368" y="12061"/>
                    <a:pt x="2586" y="13318"/>
                  </a:cubicBezTo>
                  <a:cubicBezTo>
                    <a:pt x="1803" y="14576"/>
                    <a:pt x="864" y="16747"/>
                    <a:pt x="395" y="18118"/>
                  </a:cubicBezTo>
                  <a:cubicBezTo>
                    <a:pt x="-75" y="19490"/>
                    <a:pt x="-75" y="20061"/>
                    <a:pt x="134" y="20576"/>
                  </a:cubicBezTo>
                  <a:cubicBezTo>
                    <a:pt x="342" y="21090"/>
                    <a:pt x="760" y="21547"/>
                    <a:pt x="1699" y="20918"/>
                  </a:cubicBezTo>
                  <a:cubicBezTo>
                    <a:pt x="2638" y="20290"/>
                    <a:pt x="4099" y="18576"/>
                    <a:pt x="5299" y="16233"/>
                  </a:cubicBezTo>
                  <a:cubicBezTo>
                    <a:pt x="6499" y="13890"/>
                    <a:pt x="7438" y="10918"/>
                    <a:pt x="8064" y="8347"/>
                  </a:cubicBezTo>
                  <a:cubicBezTo>
                    <a:pt x="8690" y="5776"/>
                    <a:pt x="9003" y="3604"/>
                    <a:pt x="9160" y="2176"/>
                  </a:cubicBezTo>
                  <a:cubicBezTo>
                    <a:pt x="9316" y="747"/>
                    <a:pt x="9316" y="61"/>
                    <a:pt x="9160" y="4"/>
                  </a:cubicBezTo>
                  <a:cubicBezTo>
                    <a:pt x="9003" y="-53"/>
                    <a:pt x="8690" y="518"/>
                    <a:pt x="8273" y="2690"/>
                  </a:cubicBezTo>
                  <a:cubicBezTo>
                    <a:pt x="7855" y="4861"/>
                    <a:pt x="7334" y="8633"/>
                    <a:pt x="7073" y="11433"/>
                  </a:cubicBezTo>
                  <a:cubicBezTo>
                    <a:pt x="6812" y="14233"/>
                    <a:pt x="6812" y="16061"/>
                    <a:pt x="6968" y="17376"/>
                  </a:cubicBezTo>
                  <a:cubicBezTo>
                    <a:pt x="7125" y="18690"/>
                    <a:pt x="7438" y="19490"/>
                    <a:pt x="7855" y="19947"/>
                  </a:cubicBezTo>
                  <a:cubicBezTo>
                    <a:pt x="8273" y="20404"/>
                    <a:pt x="8795" y="20518"/>
                    <a:pt x="9473" y="20118"/>
                  </a:cubicBezTo>
                  <a:cubicBezTo>
                    <a:pt x="10151" y="19718"/>
                    <a:pt x="10986" y="18804"/>
                    <a:pt x="11664" y="17376"/>
                  </a:cubicBezTo>
                  <a:cubicBezTo>
                    <a:pt x="12342" y="15947"/>
                    <a:pt x="12864" y="14004"/>
                    <a:pt x="13125" y="12690"/>
                  </a:cubicBezTo>
                  <a:cubicBezTo>
                    <a:pt x="13386" y="11376"/>
                    <a:pt x="13386" y="10690"/>
                    <a:pt x="13177" y="10518"/>
                  </a:cubicBezTo>
                  <a:cubicBezTo>
                    <a:pt x="12968" y="10347"/>
                    <a:pt x="12551" y="10690"/>
                    <a:pt x="12134" y="11833"/>
                  </a:cubicBezTo>
                  <a:cubicBezTo>
                    <a:pt x="11716" y="12976"/>
                    <a:pt x="11299" y="14918"/>
                    <a:pt x="11090" y="16176"/>
                  </a:cubicBezTo>
                  <a:cubicBezTo>
                    <a:pt x="10882" y="17433"/>
                    <a:pt x="10882" y="18004"/>
                    <a:pt x="10986" y="18633"/>
                  </a:cubicBezTo>
                  <a:cubicBezTo>
                    <a:pt x="11090" y="19261"/>
                    <a:pt x="11299" y="19947"/>
                    <a:pt x="11664" y="20347"/>
                  </a:cubicBezTo>
                  <a:cubicBezTo>
                    <a:pt x="12029" y="20747"/>
                    <a:pt x="12551" y="20861"/>
                    <a:pt x="13021" y="20747"/>
                  </a:cubicBezTo>
                  <a:cubicBezTo>
                    <a:pt x="13490" y="20633"/>
                    <a:pt x="13908" y="20290"/>
                    <a:pt x="14534" y="19776"/>
                  </a:cubicBezTo>
                  <a:cubicBezTo>
                    <a:pt x="15160" y="19261"/>
                    <a:pt x="15995" y="18576"/>
                    <a:pt x="16516" y="17604"/>
                  </a:cubicBezTo>
                  <a:cubicBezTo>
                    <a:pt x="17038" y="16633"/>
                    <a:pt x="17247" y="15376"/>
                    <a:pt x="17768" y="13433"/>
                  </a:cubicBezTo>
                  <a:cubicBezTo>
                    <a:pt x="18290" y="11490"/>
                    <a:pt x="19125" y="8861"/>
                    <a:pt x="19647" y="7147"/>
                  </a:cubicBezTo>
                  <a:cubicBezTo>
                    <a:pt x="20168" y="5433"/>
                    <a:pt x="20377" y="4633"/>
                    <a:pt x="20325" y="4633"/>
                  </a:cubicBezTo>
                  <a:cubicBezTo>
                    <a:pt x="20273" y="4633"/>
                    <a:pt x="19960" y="5433"/>
                    <a:pt x="19438" y="7547"/>
                  </a:cubicBezTo>
                  <a:cubicBezTo>
                    <a:pt x="18916" y="9661"/>
                    <a:pt x="18186" y="13090"/>
                    <a:pt x="17821" y="15204"/>
                  </a:cubicBezTo>
                  <a:cubicBezTo>
                    <a:pt x="17455" y="17318"/>
                    <a:pt x="17455" y="18118"/>
                    <a:pt x="17455" y="18804"/>
                  </a:cubicBezTo>
                  <a:cubicBezTo>
                    <a:pt x="17455" y="19490"/>
                    <a:pt x="17455" y="20061"/>
                    <a:pt x="17716" y="20461"/>
                  </a:cubicBezTo>
                  <a:cubicBezTo>
                    <a:pt x="17977" y="20861"/>
                    <a:pt x="18499" y="21090"/>
                    <a:pt x="19177" y="20690"/>
                  </a:cubicBezTo>
                  <a:cubicBezTo>
                    <a:pt x="19855" y="20290"/>
                    <a:pt x="20690" y="19261"/>
                    <a:pt x="21525" y="18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6321757" y="2892335"/>
              <a:ext cx="160867" cy="159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2842" y="3849"/>
                  </a:moveTo>
                  <a:cubicBezTo>
                    <a:pt x="1421" y="3565"/>
                    <a:pt x="0" y="3281"/>
                    <a:pt x="0" y="3138"/>
                  </a:cubicBezTo>
                  <a:cubicBezTo>
                    <a:pt x="0" y="2996"/>
                    <a:pt x="1421" y="2996"/>
                    <a:pt x="4263" y="3565"/>
                  </a:cubicBezTo>
                  <a:cubicBezTo>
                    <a:pt x="7105" y="4133"/>
                    <a:pt x="11368" y="5270"/>
                    <a:pt x="14211" y="5696"/>
                  </a:cubicBezTo>
                  <a:cubicBezTo>
                    <a:pt x="17053" y="6123"/>
                    <a:pt x="18474" y="5838"/>
                    <a:pt x="19611" y="5128"/>
                  </a:cubicBezTo>
                  <a:cubicBezTo>
                    <a:pt x="20747" y="4417"/>
                    <a:pt x="21600" y="3281"/>
                    <a:pt x="21600" y="2144"/>
                  </a:cubicBezTo>
                  <a:cubicBezTo>
                    <a:pt x="21600" y="1007"/>
                    <a:pt x="20747" y="-130"/>
                    <a:pt x="19753" y="12"/>
                  </a:cubicBezTo>
                  <a:cubicBezTo>
                    <a:pt x="18758" y="154"/>
                    <a:pt x="17621" y="1575"/>
                    <a:pt x="16200" y="4559"/>
                  </a:cubicBezTo>
                  <a:cubicBezTo>
                    <a:pt x="14779" y="7544"/>
                    <a:pt x="13074" y="12091"/>
                    <a:pt x="12363" y="15075"/>
                  </a:cubicBezTo>
                  <a:cubicBezTo>
                    <a:pt x="11653" y="18059"/>
                    <a:pt x="11937" y="19481"/>
                    <a:pt x="12789" y="20333"/>
                  </a:cubicBezTo>
                  <a:cubicBezTo>
                    <a:pt x="13642" y="21186"/>
                    <a:pt x="15063" y="21470"/>
                    <a:pt x="16484" y="21470"/>
                  </a:cubicBezTo>
                  <a:cubicBezTo>
                    <a:pt x="17905" y="21470"/>
                    <a:pt x="19326" y="21186"/>
                    <a:pt x="20747" y="209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6508023" y="2899580"/>
              <a:ext cx="107951" cy="141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7" fill="norm" stroke="1" extrusionOk="0">
                  <a:moveTo>
                    <a:pt x="19059" y="3167"/>
                  </a:moveTo>
                  <a:cubicBezTo>
                    <a:pt x="17788" y="1915"/>
                    <a:pt x="16518" y="663"/>
                    <a:pt x="14824" y="194"/>
                  </a:cubicBezTo>
                  <a:cubicBezTo>
                    <a:pt x="13129" y="-276"/>
                    <a:pt x="11012" y="37"/>
                    <a:pt x="8471" y="1915"/>
                  </a:cubicBezTo>
                  <a:cubicBezTo>
                    <a:pt x="5929" y="3794"/>
                    <a:pt x="2965" y="7237"/>
                    <a:pt x="1482" y="9741"/>
                  </a:cubicBezTo>
                  <a:cubicBezTo>
                    <a:pt x="0" y="12246"/>
                    <a:pt x="0" y="13811"/>
                    <a:pt x="0" y="15376"/>
                  </a:cubicBezTo>
                  <a:cubicBezTo>
                    <a:pt x="0" y="16941"/>
                    <a:pt x="0" y="18507"/>
                    <a:pt x="2118" y="19602"/>
                  </a:cubicBezTo>
                  <a:cubicBezTo>
                    <a:pt x="4235" y="20698"/>
                    <a:pt x="8471" y="21324"/>
                    <a:pt x="12071" y="20698"/>
                  </a:cubicBezTo>
                  <a:cubicBezTo>
                    <a:pt x="15671" y="20072"/>
                    <a:pt x="18635" y="18194"/>
                    <a:pt x="21600" y="16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6648903" y="2698750"/>
              <a:ext cx="144871" cy="337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43" fill="norm" stroke="1" extrusionOk="0">
                  <a:moveTo>
                    <a:pt x="12974" y="0"/>
                  </a:moveTo>
                  <a:cubicBezTo>
                    <a:pt x="11409" y="135"/>
                    <a:pt x="9843" y="270"/>
                    <a:pt x="8435" y="1080"/>
                  </a:cubicBezTo>
                  <a:cubicBezTo>
                    <a:pt x="7026" y="1890"/>
                    <a:pt x="5774" y="3375"/>
                    <a:pt x="4365" y="6413"/>
                  </a:cubicBezTo>
                  <a:cubicBezTo>
                    <a:pt x="2956" y="9450"/>
                    <a:pt x="1391" y="14040"/>
                    <a:pt x="609" y="16673"/>
                  </a:cubicBezTo>
                  <a:cubicBezTo>
                    <a:pt x="-174" y="19305"/>
                    <a:pt x="-174" y="19980"/>
                    <a:pt x="452" y="20520"/>
                  </a:cubicBezTo>
                  <a:cubicBezTo>
                    <a:pt x="1078" y="21060"/>
                    <a:pt x="2330" y="21465"/>
                    <a:pt x="3739" y="21533"/>
                  </a:cubicBezTo>
                  <a:cubicBezTo>
                    <a:pt x="5148" y="21600"/>
                    <a:pt x="6713" y="21330"/>
                    <a:pt x="7809" y="20655"/>
                  </a:cubicBezTo>
                  <a:cubicBezTo>
                    <a:pt x="8904" y="19980"/>
                    <a:pt x="9530" y="18900"/>
                    <a:pt x="9530" y="18023"/>
                  </a:cubicBezTo>
                  <a:cubicBezTo>
                    <a:pt x="9530" y="17145"/>
                    <a:pt x="8904" y="16470"/>
                    <a:pt x="7965" y="15930"/>
                  </a:cubicBezTo>
                  <a:cubicBezTo>
                    <a:pt x="7026" y="15390"/>
                    <a:pt x="5774" y="14985"/>
                    <a:pt x="4365" y="14715"/>
                  </a:cubicBezTo>
                  <a:cubicBezTo>
                    <a:pt x="2956" y="14445"/>
                    <a:pt x="1391" y="14310"/>
                    <a:pt x="1078" y="13973"/>
                  </a:cubicBezTo>
                  <a:cubicBezTo>
                    <a:pt x="765" y="13635"/>
                    <a:pt x="1704" y="13095"/>
                    <a:pt x="2956" y="12758"/>
                  </a:cubicBezTo>
                  <a:cubicBezTo>
                    <a:pt x="4209" y="12420"/>
                    <a:pt x="5774" y="12285"/>
                    <a:pt x="7339" y="12218"/>
                  </a:cubicBezTo>
                  <a:cubicBezTo>
                    <a:pt x="8904" y="12150"/>
                    <a:pt x="10469" y="12150"/>
                    <a:pt x="11878" y="12353"/>
                  </a:cubicBezTo>
                  <a:cubicBezTo>
                    <a:pt x="13287" y="12555"/>
                    <a:pt x="14539" y="12960"/>
                    <a:pt x="15165" y="13500"/>
                  </a:cubicBezTo>
                  <a:cubicBezTo>
                    <a:pt x="15791" y="14040"/>
                    <a:pt x="15791" y="14715"/>
                    <a:pt x="16104" y="15795"/>
                  </a:cubicBezTo>
                  <a:cubicBezTo>
                    <a:pt x="16417" y="16875"/>
                    <a:pt x="17043" y="18360"/>
                    <a:pt x="17669" y="18562"/>
                  </a:cubicBezTo>
                  <a:cubicBezTo>
                    <a:pt x="18296" y="18765"/>
                    <a:pt x="18922" y="17685"/>
                    <a:pt x="19548" y="15727"/>
                  </a:cubicBezTo>
                  <a:cubicBezTo>
                    <a:pt x="20174" y="13770"/>
                    <a:pt x="20800" y="10935"/>
                    <a:pt x="21426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6832913" y="2895599"/>
              <a:ext cx="92687" cy="8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227" fill="norm" stroke="1" extrusionOk="0">
                  <a:moveTo>
                    <a:pt x="14164" y="3014"/>
                  </a:moveTo>
                  <a:cubicBezTo>
                    <a:pt x="12244" y="1507"/>
                    <a:pt x="10324" y="0"/>
                    <a:pt x="8404" y="0"/>
                  </a:cubicBezTo>
                  <a:cubicBezTo>
                    <a:pt x="6484" y="0"/>
                    <a:pt x="4564" y="1507"/>
                    <a:pt x="3124" y="3767"/>
                  </a:cubicBezTo>
                  <a:cubicBezTo>
                    <a:pt x="1684" y="6028"/>
                    <a:pt x="724" y="9042"/>
                    <a:pt x="244" y="11805"/>
                  </a:cubicBezTo>
                  <a:cubicBezTo>
                    <a:pt x="-236" y="14567"/>
                    <a:pt x="-236" y="17079"/>
                    <a:pt x="2404" y="18837"/>
                  </a:cubicBezTo>
                  <a:cubicBezTo>
                    <a:pt x="5044" y="20595"/>
                    <a:pt x="10324" y="21600"/>
                    <a:pt x="13924" y="21098"/>
                  </a:cubicBezTo>
                  <a:cubicBezTo>
                    <a:pt x="17524" y="20595"/>
                    <a:pt x="19444" y="18586"/>
                    <a:pt x="20404" y="16326"/>
                  </a:cubicBezTo>
                  <a:cubicBezTo>
                    <a:pt x="21364" y="14065"/>
                    <a:pt x="21364" y="11553"/>
                    <a:pt x="19204" y="9795"/>
                  </a:cubicBezTo>
                  <a:cubicBezTo>
                    <a:pt x="17044" y="8037"/>
                    <a:pt x="12724" y="7033"/>
                    <a:pt x="8404" y="6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6946173" y="2882900"/>
              <a:ext cx="1206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16" y="900"/>
                    <a:pt x="3032" y="1800"/>
                    <a:pt x="3789" y="4050"/>
                  </a:cubicBezTo>
                  <a:cubicBezTo>
                    <a:pt x="4547" y="6300"/>
                    <a:pt x="4547" y="9900"/>
                    <a:pt x="3789" y="12600"/>
                  </a:cubicBezTo>
                  <a:cubicBezTo>
                    <a:pt x="3032" y="15300"/>
                    <a:pt x="1516" y="17100"/>
                    <a:pt x="758" y="17250"/>
                  </a:cubicBezTo>
                  <a:cubicBezTo>
                    <a:pt x="0" y="17400"/>
                    <a:pt x="0" y="15900"/>
                    <a:pt x="2084" y="12900"/>
                  </a:cubicBezTo>
                  <a:cubicBezTo>
                    <a:pt x="4168" y="9900"/>
                    <a:pt x="8337" y="5400"/>
                    <a:pt x="11558" y="3000"/>
                  </a:cubicBezTo>
                  <a:cubicBezTo>
                    <a:pt x="14779" y="600"/>
                    <a:pt x="17053" y="300"/>
                    <a:pt x="18758" y="750"/>
                  </a:cubicBezTo>
                  <a:cubicBezTo>
                    <a:pt x="20463" y="1200"/>
                    <a:pt x="21600" y="2400"/>
                    <a:pt x="21600" y="5400"/>
                  </a:cubicBezTo>
                  <a:cubicBezTo>
                    <a:pt x="21600" y="8400"/>
                    <a:pt x="20463" y="13200"/>
                    <a:pt x="19516" y="16200"/>
                  </a:cubicBezTo>
                  <a:cubicBezTo>
                    <a:pt x="18568" y="19200"/>
                    <a:pt x="17811" y="20400"/>
                    <a:pt x="170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754923" y="3168650"/>
              <a:ext cx="651510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" y="20555"/>
                    <a:pt x="449" y="19510"/>
                    <a:pt x="698" y="18929"/>
                  </a:cubicBezTo>
                  <a:cubicBezTo>
                    <a:pt x="947" y="18348"/>
                    <a:pt x="1221" y="18232"/>
                    <a:pt x="1505" y="18116"/>
                  </a:cubicBezTo>
                  <a:cubicBezTo>
                    <a:pt x="1789" y="18000"/>
                    <a:pt x="2084" y="17884"/>
                    <a:pt x="2372" y="17710"/>
                  </a:cubicBezTo>
                  <a:cubicBezTo>
                    <a:pt x="2660" y="17535"/>
                    <a:pt x="2940" y="17303"/>
                    <a:pt x="3196" y="17013"/>
                  </a:cubicBezTo>
                  <a:cubicBezTo>
                    <a:pt x="3453" y="16723"/>
                    <a:pt x="3684" y="16374"/>
                    <a:pt x="3937" y="16026"/>
                  </a:cubicBezTo>
                  <a:cubicBezTo>
                    <a:pt x="4189" y="15677"/>
                    <a:pt x="4463" y="15329"/>
                    <a:pt x="4740" y="14981"/>
                  </a:cubicBezTo>
                  <a:cubicBezTo>
                    <a:pt x="5018" y="14632"/>
                    <a:pt x="5298" y="14284"/>
                    <a:pt x="5582" y="13935"/>
                  </a:cubicBezTo>
                  <a:cubicBezTo>
                    <a:pt x="5867" y="13587"/>
                    <a:pt x="6154" y="13239"/>
                    <a:pt x="6446" y="12948"/>
                  </a:cubicBezTo>
                  <a:cubicBezTo>
                    <a:pt x="6737" y="12658"/>
                    <a:pt x="7032" y="12426"/>
                    <a:pt x="7281" y="12194"/>
                  </a:cubicBezTo>
                  <a:cubicBezTo>
                    <a:pt x="7530" y="11961"/>
                    <a:pt x="7733" y="11729"/>
                    <a:pt x="7940" y="11555"/>
                  </a:cubicBezTo>
                  <a:cubicBezTo>
                    <a:pt x="8147" y="11381"/>
                    <a:pt x="8358" y="11265"/>
                    <a:pt x="8568" y="11148"/>
                  </a:cubicBezTo>
                  <a:cubicBezTo>
                    <a:pt x="8779" y="11032"/>
                    <a:pt x="8989" y="10916"/>
                    <a:pt x="9200" y="10800"/>
                  </a:cubicBezTo>
                  <a:cubicBezTo>
                    <a:pt x="9411" y="10684"/>
                    <a:pt x="9621" y="10568"/>
                    <a:pt x="9835" y="10452"/>
                  </a:cubicBezTo>
                  <a:cubicBezTo>
                    <a:pt x="10049" y="10335"/>
                    <a:pt x="10267" y="10219"/>
                    <a:pt x="10484" y="10103"/>
                  </a:cubicBezTo>
                  <a:cubicBezTo>
                    <a:pt x="10702" y="9987"/>
                    <a:pt x="10919" y="9871"/>
                    <a:pt x="11144" y="9697"/>
                  </a:cubicBezTo>
                  <a:cubicBezTo>
                    <a:pt x="11368" y="9523"/>
                    <a:pt x="11600" y="9290"/>
                    <a:pt x="11828" y="9000"/>
                  </a:cubicBezTo>
                  <a:cubicBezTo>
                    <a:pt x="12056" y="8710"/>
                    <a:pt x="12281" y="8361"/>
                    <a:pt x="12512" y="8013"/>
                  </a:cubicBezTo>
                  <a:cubicBezTo>
                    <a:pt x="12744" y="7665"/>
                    <a:pt x="12982" y="7316"/>
                    <a:pt x="13218" y="6910"/>
                  </a:cubicBezTo>
                  <a:cubicBezTo>
                    <a:pt x="13453" y="6503"/>
                    <a:pt x="13684" y="6039"/>
                    <a:pt x="13919" y="5574"/>
                  </a:cubicBezTo>
                  <a:cubicBezTo>
                    <a:pt x="14154" y="5110"/>
                    <a:pt x="14393" y="4645"/>
                    <a:pt x="14628" y="4181"/>
                  </a:cubicBezTo>
                  <a:cubicBezTo>
                    <a:pt x="14863" y="3716"/>
                    <a:pt x="15095" y="3252"/>
                    <a:pt x="15323" y="2845"/>
                  </a:cubicBezTo>
                  <a:cubicBezTo>
                    <a:pt x="15551" y="2439"/>
                    <a:pt x="15775" y="2090"/>
                    <a:pt x="16039" y="1742"/>
                  </a:cubicBezTo>
                  <a:cubicBezTo>
                    <a:pt x="16302" y="1394"/>
                    <a:pt x="16604" y="1045"/>
                    <a:pt x="16884" y="813"/>
                  </a:cubicBezTo>
                  <a:cubicBezTo>
                    <a:pt x="17165" y="581"/>
                    <a:pt x="17425" y="465"/>
                    <a:pt x="17705" y="523"/>
                  </a:cubicBezTo>
                  <a:cubicBezTo>
                    <a:pt x="17986" y="581"/>
                    <a:pt x="18288" y="813"/>
                    <a:pt x="18561" y="1045"/>
                  </a:cubicBezTo>
                  <a:cubicBezTo>
                    <a:pt x="18835" y="1277"/>
                    <a:pt x="19081" y="1510"/>
                    <a:pt x="19344" y="1684"/>
                  </a:cubicBezTo>
                  <a:cubicBezTo>
                    <a:pt x="19607" y="1858"/>
                    <a:pt x="19888" y="1974"/>
                    <a:pt x="20158" y="1916"/>
                  </a:cubicBezTo>
                  <a:cubicBezTo>
                    <a:pt x="20428" y="1858"/>
                    <a:pt x="20688" y="1626"/>
                    <a:pt x="20905" y="1335"/>
                  </a:cubicBezTo>
                  <a:cubicBezTo>
                    <a:pt x="21123" y="1045"/>
                    <a:pt x="21298" y="697"/>
                    <a:pt x="21404" y="523"/>
                  </a:cubicBezTo>
                  <a:cubicBezTo>
                    <a:pt x="21509" y="348"/>
                    <a:pt x="21544" y="348"/>
                    <a:pt x="21565" y="290"/>
                  </a:cubicBezTo>
                  <a:cubicBezTo>
                    <a:pt x="21586" y="232"/>
                    <a:pt x="21593" y="11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7377973" y="2876550"/>
              <a:ext cx="1" cy="444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7422423" y="30797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895631" y="3866625"/>
              <a:ext cx="208543" cy="298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36" fill="norm" stroke="1" extrusionOk="0">
                  <a:moveTo>
                    <a:pt x="1860" y="943"/>
                  </a:moveTo>
                  <a:cubicBezTo>
                    <a:pt x="4041" y="1548"/>
                    <a:pt x="6223" y="2152"/>
                    <a:pt x="8732" y="2227"/>
                  </a:cubicBezTo>
                  <a:cubicBezTo>
                    <a:pt x="11241" y="2303"/>
                    <a:pt x="14078" y="1850"/>
                    <a:pt x="15823" y="1321"/>
                  </a:cubicBezTo>
                  <a:cubicBezTo>
                    <a:pt x="17569" y="792"/>
                    <a:pt x="18223" y="188"/>
                    <a:pt x="18005" y="37"/>
                  </a:cubicBezTo>
                  <a:cubicBezTo>
                    <a:pt x="17787" y="-114"/>
                    <a:pt x="16696" y="188"/>
                    <a:pt x="14732" y="1019"/>
                  </a:cubicBezTo>
                  <a:cubicBezTo>
                    <a:pt x="12769" y="1850"/>
                    <a:pt x="9932" y="3209"/>
                    <a:pt x="8187" y="4191"/>
                  </a:cubicBezTo>
                  <a:cubicBezTo>
                    <a:pt x="6441" y="5173"/>
                    <a:pt x="5787" y="5777"/>
                    <a:pt x="5460" y="6457"/>
                  </a:cubicBezTo>
                  <a:cubicBezTo>
                    <a:pt x="5132" y="7136"/>
                    <a:pt x="5132" y="7892"/>
                    <a:pt x="5787" y="8345"/>
                  </a:cubicBezTo>
                  <a:cubicBezTo>
                    <a:pt x="6441" y="8798"/>
                    <a:pt x="7751" y="8949"/>
                    <a:pt x="8732" y="9327"/>
                  </a:cubicBezTo>
                  <a:cubicBezTo>
                    <a:pt x="9714" y="9704"/>
                    <a:pt x="10369" y="10308"/>
                    <a:pt x="10151" y="10913"/>
                  </a:cubicBezTo>
                  <a:cubicBezTo>
                    <a:pt x="9932" y="11517"/>
                    <a:pt x="8841" y="12121"/>
                    <a:pt x="7314" y="13027"/>
                  </a:cubicBezTo>
                  <a:cubicBezTo>
                    <a:pt x="5787" y="13934"/>
                    <a:pt x="3823" y="15142"/>
                    <a:pt x="2514" y="16124"/>
                  </a:cubicBezTo>
                  <a:cubicBezTo>
                    <a:pt x="1205" y="17106"/>
                    <a:pt x="551" y="17861"/>
                    <a:pt x="223" y="18616"/>
                  </a:cubicBezTo>
                  <a:cubicBezTo>
                    <a:pt x="-104" y="19371"/>
                    <a:pt x="-104" y="20127"/>
                    <a:pt x="441" y="20655"/>
                  </a:cubicBezTo>
                  <a:cubicBezTo>
                    <a:pt x="987" y="21184"/>
                    <a:pt x="2078" y="21486"/>
                    <a:pt x="4696" y="21259"/>
                  </a:cubicBezTo>
                  <a:cubicBezTo>
                    <a:pt x="7314" y="21033"/>
                    <a:pt x="11460" y="20278"/>
                    <a:pt x="14514" y="19447"/>
                  </a:cubicBezTo>
                  <a:cubicBezTo>
                    <a:pt x="17569" y="18616"/>
                    <a:pt x="19532" y="17710"/>
                    <a:pt x="21496" y="168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1199928" y="3835400"/>
              <a:ext cx="31246" cy="307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69" fill="norm" stroke="1" extrusionOk="0">
                  <a:moveTo>
                    <a:pt x="3976" y="0"/>
                  </a:moveTo>
                  <a:cubicBezTo>
                    <a:pt x="3976" y="4702"/>
                    <a:pt x="3976" y="9404"/>
                    <a:pt x="3256" y="12490"/>
                  </a:cubicBezTo>
                  <a:cubicBezTo>
                    <a:pt x="2536" y="15576"/>
                    <a:pt x="1096" y="17045"/>
                    <a:pt x="376" y="18367"/>
                  </a:cubicBezTo>
                  <a:cubicBezTo>
                    <a:pt x="-344" y="19690"/>
                    <a:pt x="-344" y="20865"/>
                    <a:pt x="3256" y="21233"/>
                  </a:cubicBezTo>
                  <a:cubicBezTo>
                    <a:pt x="6856" y="21600"/>
                    <a:pt x="14056" y="21159"/>
                    <a:pt x="21256" y="20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1281973" y="3996074"/>
              <a:ext cx="114301" cy="125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9" fill="norm" stroke="1" extrusionOk="0">
                  <a:moveTo>
                    <a:pt x="0" y="8176"/>
                  </a:moveTo>
                  <a:cubicBezTo>
                    <a:pt x="400" y="9947"/>
                    <a:pt x="800" y="11717"/>
                    <a:pt x="2000" y="12426"/>
                  </a:cubicBezTo>
                  <a:cubicBezTo>
                    <a:pt x="3200" y="13134"/>
                    <a:pt x="5200" y="12780"/>
                    <a:pt x="7400" y="11540"/>
                  </a:cubicBezTo>
                  <a:cubicBezTo>
                    <a:pt x="9600" y="10301"/>
                    <a:pt x="12000" y="8176"/>
                    <a:pt x="13400" y="6052"/>
                  </a:cubicBezTo>
                  <a:cubicBezTo>
                    <a:pt x="14800" y="3927"/>
                    <a:pt x="15200" y="1803"/>
                    <a:pt x="14400" y="740"/>
                  </a:cubicBezTo>
                  <a:cubicBezTo>
                    <a:pt x="13600" y="-322"/>
                    <a:pt x="11600" y="-322"/>
                    <a:pt x="9200" y="1271"/>
                  </a:cubicBezTo>
                  <a:cubicBezTo>
                    <a:pt x="6800" y="2865"/>
                    <a:pt x="4000" y="6052"/>
                    <a:pt x="2400" y="9062"/>
                  </a:cubicBezTo>
                  <a:cubicBezTo>
                    <a:pt x="800" y="12071"/>
                    <a:pt x="400" y="14904"/>
                    <a:pt x="600" y="17206"/>
                  </a:cubicBezTo>
                  <a:cubicBezTo>
                    <a:pt x="800" y="19508"/>
                    <a:pt x="1600" y="21278"/>
                    <a:pt x="5200" y="20924"/>
                  </a:cubicBezTo>
                  <a:cubicBezTo>
                    <a:pt x="8800" y="20570"/>
                    <a:pt x="15200" y="18091"/>
                    <a:pt x="21600" y="15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1436490" y="3994150"/>
              <a:ext cx="137584" cy="105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1662" y="0"/>
                  </a:moveTo>
                  <a:cubicBezTo>
                    <a:pt x="1329" y="4235"/>
                    <a:pt x="997" y="8471"/>
                    <a:pt x="665" y="12494"/>
                  </a:cubicBezTo>
                  <a:cubicBezTo>
                    <a:pt x="332" y="16518"/>
                    <a:pt x="0" y="20329"/>
                    <a:pt x="0" y="20965"/>
                  </a:cubicBezTo>
                  <a:cubicBezTo>
                    <a:pt x="0" y="21600"/>
                    <a:pt x="332" y="19059"/>
                    <a:pt x="831" y="16518"/>
                  </a:cubicBezTo>
                  <a:cubicBezTo>
                    <a:pt x="1329" y="13976"/>
                    <a:pt x="1994" y="11435"/>
                    <a:pt x="2658" y="9106"/>
                  </a:cubicBezTo>
                  <a:cubicBezTo>
                    <a:pt x="3323" y="6776"/>
                    <a:pt x="3988" y="4659"/>
                    <a:pt x="4818" y="4659"/>
                  </a:cubicBezTo>
                  <a:cubicBezTo>
                    <a:pt x="5649" y="4659"/>
                    <a:pt x="6646" y="6776"/>
                    <a:pt x="7145" y="8894"/>
                  </a:cubicBezTo>
                  <a:cubicBezTo>
                    <a:pt x="7643" y="11012"/>
                    <a:pt x="7643" y="13129"/>
                    <a:pt x="7809" y="13129"/>
                  </a:cubicBezTo>
                  <a:cubicBezTo>
                    <a:pt x="7975" y="13129"/>
                    <a:pt x="8308" y="11012"/>
                    <a:pt x="9138" y="8682"/>
                  </a:cubicBezTo>
                  <a:cubicBezTo>
                    <a:pt x="9969" y="6353"/>
                    <a:pt x="11298" y="3812"/>
                    <a:pt x="12794" y="2329"/>
                  </a:cubicBezTo>
                  <a:cubicBezTo>
                    <a:pt x="14289" y="847"/>
                    <a:pt x="15951" y="424"/>
                    <a:pt x="16782" y="1271"/>
                  </a:cubicBezTo>
                  <a:cubicBezTo>
                    <a:pt x="17612" y="2118"/>
                    <a:pt x="17612" y="4235"/>
                    <a:pt x="17612" y="6353"/>
                  </a:cubicBezTo>
                  <a:cubicBezTo>
                    <a:pt x="17612" y="8471"/>
                    <a:pt x="17612" y="10588"/>
                    <a:pt x="18277" y="12071"/>
                  </a:cubicBezTo>
                  <a:cubicBezTo>
                    <a:pt x="18942" y="13553"/>
                    <a:pt x="20271" y="14400"/>
                    <a:pt x="21600" y="15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1603621" y="3963856"/>
              <a:ext cx="173653" cy="130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0767" fill="norm" stroke="1" extrusionOk="0">
                  <a:moveTo>
                    <a:pt x="1832" y="9892"/>
                  </a:moveTo>
                  <a:cubicBezTo>
                    <a:pt x="3133" y="8880"/>
                    <a:pt x="4434" y="7868"/>
                    <a:pt x="5345" y="6011"/>
                  </a:cubicBezTo>
                  <a:cubicBezTo>
                    <a:pt x="6256" y="4155"/>
                    <a:pt x="6777" y="1455"/>
                    <a:pt x="6386" y="442"/>
                  </a:cubicBezTo>
                  <a:cubicBezTo>
                    <a:pt x="5996" y="-570"/>
                    <a:pt x="4695" y="105"/>
                    <a:pt x="3393" y="2974"/>
                  </a:cubicBezTo>
                  <a:cubicBezTo>
                    <a:pt x="2092" y="5843"/>
                    <a:pt x="791" y="10905"/>
                    <a:pt x="270" y="14280"/>
                  </a:cubicBezTo>
                  <a:cubicBezTo>
                    <a:pt x="-250" y="17655"/>
                    <a:pt x="10" y="19343"/>
                    <a:pt x="791" y="20186"/>
                  </a:cubicBezTo>
                  <a:cubicBezTo>
                    <a:pt x="1572" y="21030"/>
                    <a:pt x="2873" y="21030"/>
                    <a:pt x="4434" y="19680"/>
                  </a:cubicBezTo>
                  <a:cubicBezTo>
                    <a:pt x="5996" y="18330"/>
                    <a:pt x="7817" y="15630"/>
                    <a:pt x="8989" y="13436"/>
                  </a:cubicBezTo>
                  <a:cubicBezTo>
                    <a:pt x="10160" y="11243"/>
                    <a:pt x="10680" y="9555"/>
                    <a:pt x="10940" y="9555"/>
                  </a:cubicBezTo>
                  <a:cubicBezTo>
                    <a:pt x="11201" y="9555"/>
                    <a:pt x="11201" y="11243"/>
                    <a:pt x="11201" y="12930"/>
                  </a:cubicBezTo>
                  <a:cubicBezTo>
                    <a:pt x="11201" y="14618"/>
                    <a:pt x="11201" y="16305"/>
                    <a:pt x="11591" y="16136"/>
                  </a:cubicBezTo>
                  <a:cubicBezTo>
                    <a:pt x="11981" y="15968"/>
                    <a:pt x="12762" y="13943"/>
                    <a:pt x="13543" y="12086"/>
                  </a:cubicBezTo>
                  <a:cubicBezTo>
                    <a:pt x="14323" y="10230"/>
                    <a:pt x="15104" y="8543"/>
                    <a:pt x="15755" y="6855"/>
                  </a:cubicBezTo>
                  <a:cubicBezTo>
                    <a:pt x="16405" y="5167"/>
                    <a:pt x="16926" y="3480"/>
                    <a:pt x="17446" y="3480"/>
                  </a:cubicBezTo>
                  <a:cubicBezTo>
                    <a:pt x="17967" y="3480"/>
                    <a:pt x="18487" y="5167"/>
                    <a:pt x="18748" y="7024"/>
                  </a:cubicBezTo>
                  <a:cubicBezTo>
                    <a:pt x="19008" y="8880"/>
                    <a:pt x="19008" y="10905"/>
                    <a:pt x="19008" y="12761"/>
                  </a:cubicBezTo>
                  <a:cubicBezTo>
                    <a:pt x="19008" y="14618"/>
                    <a:pt x="19008" y="16305"/>
                    <a:pt x="19398" y="16474"/>
                  </a:cubicBezTo>
                  <a:cubicBezTo>
                    <a:pt x="19789" y="16643"/>
                    <a:pt x="20569" y="15293"/>
                    <a:pt x="21350" y="13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1853978" y="3746500"/>
              <a:ext cx="69346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9662" y="0"/>
                  </a:moveTo>
                  <a:cubicBezTo>
                    <a:pt x="6389" y="4189"/>
                    <a:pt x="3117" y="8378"/>
                    <a:pt x="1480" y="10865"/>
                  </a:cubicBezTo>
                  <a:cubicBezTo>
                    <a:pt x="-156" y="13353"/>
                    <a:pt x="-156" y="14138"/>
                    <a:pt x="171" y="14858"/>
                  </a:cubicBezTo>
                  <a:cubicBezTo>
                    <a:pt x="499" y="15578"/>
                    <a:pt x="1153" y="16233"/>
                    <a:pt x="2789" y="16756"/>
                  </a:cubicBezTo>
                  <a:cubicBezTo>
                    <a:pt x="4426" y="17280"/>
                    <a:pt x="7044" y="17673"/>
                    <a:pt x="9335" y="17607"/>
                  </a:cubicBezTo>
                  <a:cubicBezTo>
                    <a:pt x="11626" y="17542"/>
                    <a:pt x="13589" y="17018"/>
                    <a:pt x="15226" y="16429"/>
                  </a:cubicBezTo>
                  <a:cubicBezTo>
                    <a:pt x="16862" y="15840"/>
                    <a:pt x="18171" y="15185"/>
                    <a:pt x="19153" y="14400"/>
                  </a:cubicBezTo>
                  <a:cubicBezTo>
                    <a:pt x="20135" y="13615"/>
                    <a:pt x="20789" y="12698"/>
                    <a:pt x="20135" y="12502"/>
                  </a:cubicBezTo>
                  <a:cubicBezTo>
                    <a:pt x="19480" y="12305"/>
                    <a:pt x="17517" y="12829"/>
                    <a:pt x="17189" y="13876"/>
                  </a:cubicBezTo>
                  <a:cubicBezTo>
                    <a:pt x="16862" y="14924"/>
                    <a:pt x="18171" y="16495"/>
                    <a:pt x="19153" y="17869"/>
                  </a:cubicBezTo>
                  <a:cubicBezTo>
                    <a:pt x="20135" y="19244"/>
                    <a:pt x="20789" y="20422"/>
                    <a:pt x="214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1809023" y="3841750"/>
              <a:ext cx="1587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44" y="16200"/>
                    <a:pt x="7488" y="10800"/>
                    <a:pt x="11088" y="7200"/>
                  </a:cubicBezTo>
                  <a:cubicBezTo>
                    <a:pt x="14688" y="3600"/>
                    <a:pt x="18144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2485209" y="3792669"/>
              <a:ext cx="416015" cy="526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87" fill="norm" stroke="1" extrusionOk="0">
                  <a:moveTo>
                    <a:pt x="4445" y="8450"/>
                  </a:moveTo>
                  <a:cubicBezTo>
                    <a:pt x="4774" y="7761"/>
                    <a:pt x="5103" y="7073"/>
                    <a:pt x="4994" y="6728"/>
                  </a:cubicBezTo>
                  <a:cubicBezTo>
                    <a:pt x="4884" y="6384"/>
                    <a:pt x="4336" y="6384"/>
                    <a:pt x="3568" y="6771"/>
                  </a:cubicBezTo>
                  <a:cubicBezTo>
                    <a:pt x="2801" y="7159"/>
                    <a:pt x="1814" y="7933"/>
                    <a:pt x="1101" y="8837"/>
                  </a:cubicBezTo>
                  <a:cubicBezTo>
                    <a:pt x="389" y="9740"/>
                    <a:pt x="-50" y="10773"/>
                    <a:pt x="5" y="11418"/>
                  </a:cubicBezTo>
                  <a:cubicBezTo>
                    <a:pt x="60" y="12064"/>
                    <a:pt x="608" y="12322"/>
                    <a:pt x="1430" y="12322"/>
                  </a:cubicBezTo>
                  <a:cubicBezTo>
                    <a:pt x="2253" y="12322"/>
                    <a:pt x="3349" y="12064"/>
                    <a:pt x="4226" y="11418"/>
                  </a:cubicBezTo>
                  <a:cubicBezTo>
                    <a:pt x="5103" y="10773"/>
                    <a:pt x="5761" y="9740"/>
                    <a:pt x="5926" y="9052"/>
                  </a:cubicBezTo>
                  <a:cubicBezTo>
                    <a:pt x="6090" y="8363"/>
                    <a:pt x="5761" y="8019"/>
                    <a:pt x="5597" y="7632"/>
                  </a:cubicBezTo>
                  <a:cubicBezTo>
                    <a:pt x="5432" y="7245"/>
                    <a:pt x="5432" y="6814"/>
                    <a:pt x="6145" y="6083"/>
                  </a:cubicBezTo>
                  <a:cubicBezTo>
                    <a:pt x="6858" y="5352"/>
                    <a:pt x="8283" y="4319"/>
                    <a:pt x="9708" y="3329"/>
                  </a:cubicBezTo>
                  <a:cubicBezTo>
                    <a:pt x="11134" y="2340"/>
                    <a:pt x="12559" y="1393"/>
                    <a:pt x="13546" y="791"/>
                  </a:cubicBezTo>
                  <a:cubicBezTo>
                    <a:pt x="14533" y="188"/>
                    <a:pt x="15081" y="-70"/>
                    <a:pt x="15245" y="16"/>
                  </a:cubicBezTo>
                  <a:cubicBezTo>
                    <a:pt x="15410" y="102"/>
                    <a:pt x="15191" y="532"/>
                    <a:pt x="14478" y="2297"/>
                  </a:cubicBezTo>
                  <a:cubicBezTo>
                    <a:pt x="13765" y="4061"/>
                    <a:pt x="12559" y="7159"/>
                    <a:pt x="11627" y="9869"/>
                  </a:cubicBezTo>
                  <a:cubicBezTo>
                    <a:pt x="10695" y="12580"/>
                    <a:pt x="10037" y="14904"/>
                    <a:pt x="9708" y="16539"/>
                  </a:cubicBezTo>
                  <a:cubicBezTo>
                    <a:pt x="9379" y="18174"/>
                    <a:pt x="9379" y="19120"/>
                    <a:pt x="9379" y="19809"/>
                  </a:cubicBezTo>
                  <a:cubicBezTo>
                    <a:pt x="9379" y="20497"/>
                    <a:pt x="9379" y="20928"/>
                    <a:pt x="9763" y="21186"/>
                  </a:cubicBezTo>
                  <a:cubicBezTo>
                    <a:pt x="10147" y="21444"/>
                    <a:pt x="10914" y="21530"/>
                    <a:pt x="11792" y="20971"/>
                  </a:cubicBezTo>
                  <a:cubicBezTo>
                    <a:pt x="12669" y="20411"/>
                    <a:pt x="13656" y="19206"/>
                    <a:pt x="14204" y="18131"/>
                  </a:cubicBezTo>
                  <a:cubicBezTo>
                    <a:pt x="14752" y="17055"/>
                    <a:pt x="14862" y="16108"/>
                    <a:pt x="14697" y="15420"/>
                  </a:cubicBezTo>
                  <a:cubicBezTo>
                    <a:pt x="14533" y="14732"/>
                    <a:pt x="14094" y="14301"/>
                    <a:pt x="14149" y="13957"/>
                  </a:cubicBezTo>
                  <a:cubicBezTo>
                    <a:pt x="14204" y="13613"/>
                    <a:pt x="14752" y="13355"/>
                    <a:pt x="16068" y="12795"/>
                  </a:cubicBezTo>
                  <a:cubicBezTo>
                    <a:pt x="17384" y="12236"/>
                    <a:pt x="19467" y="11375"/>
                    <a:pt x="21550" y="10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3356042" y="3801222"/>
              <a:ext cx="135732" cy="365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36" fill="norm" stroke="1" extrusionOk="0">
                  <a:moveTo>
                    <a:pt x="5358" y="3866"/>
                  </a:moveTo>
                  <a:cubicBezTo>
                    <a:pt x="3697" y="7218"/>
                    <a:pt x="2035" y="10570"/>
                    <a:pt x="1204" y="12928"/>
                  </a:cubicBezTo>
                  <a:cubicBezTo>
                    <a:pt x="374" y="15287"/>
                    <a:pt x="374" y="16653"/>
                    <a:pt x="374" y="17646"/>
                  </a:cubicBezTo>
                  <a:cubicBezTo>
                    <a:pt x="374" y="18639"/>
                    <a:pt x="374" y="19260"/>
                    <a:pt x="374" y="19942"/>
                  </a:cubicBezTo>
                  <a:cubicBezTo>
                    <a:pt x="374" y="20625"/>
                    <a:pt x="374" y="21370"/>
                    <a:pt x="207" y="21432"/>
                  </a:cubicBezTo>
                  <a:cubicBezTo>
                    <a:pt x="41" y="21494"/>
                    <a:pt x="-291" y="20873"/>
                    <a:pt x="540" y="18639"/>
                  </a:cubicBezTo>
                  <a:cubicBezTo>
                    <a:pt x="1371" y="16404"/>
                    <a:pt x="3364" y="12556"/>
                    <a:pt x="5358" y="9328"/>
                  </a:cubicBezTo>
                  <a:cubicBezTo>
                    <a:pt x="7352" y="6101"/>
                    <a:pt x="9346" y="3494"/>
                    <a:pt x="10841" y="1942"/>
                  </a:cubicBezTo>
                  <a:cubicBezTo>
                    <a:pt x="12337" y="391"/>
                    <a:pt x="13334" y="-106"/>
                    <a:pt x="14331" y="18"/>
                  </a:cubicBezTo>
                  <a:cubicBezTo>
                    <a:pt x="15327" y="142"/>
                    <a:pt x="16324" y="887"/>
                    <a:pt x="17820" y="3246"/>
                  </a:cubicBezTo>
                  <a:cubicBezTo>
                    <a:pt x="19315" y="5604"/>
                    <a:pt x="21309" y="9577"/>
                    <a:pt x="21309" y="12680"/>
                  </a:cubicBezTo>
                  <a:cubicBezTo>
                    <a:pt x="21309" y="15784"/>
                    <a:pt x="19315" y="18018"/>
                    <a:pt x="17654" y="19322"/>
                  </a:cubicBezTo>
                  <a:cubicBezTo>
                    <a:pt x="15992" y="20625"/>
                    <a:pt x="14663" y="20997"/>
                    <a:pt x="12337" y="20935"/>
                  </a:cubicBezTo>
                  <a:cubicBezTo>
                    <a:pt x="10011" y="20873"/>
                    <a:pt x="6687" y="20377"/>
                    <a:pt x="4860" y="19818"/>
                  </a:cubicBezTo>
                  <a:cubicBezTo>
                    <a:pt x="3032" y="19260"/>
                    <a:pt x="2700" y="18639"/>
                    <a:pt x="2367" y="18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4058811" y="4009193"/>
              <a:ext cx="169563" cy="14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951" fill="norm" stroke="1" extrusionOk="0">
                  <a:moveTo>
                    <a:pt x="10962" y="6138"/>
                  </a:moveTo>
                  <a:cubicBezTo>
                    <a:pt x="10962" y="4595"/>
                    <a:pt x="10962" y="3052"/>
                    <a:pt x="10429" y="1818"/>
                  </a:cubicBezTo>
                  <a:cubicBezTo>
                    <a:pt x="9895" y="584"/>
                    <a:pt x="8829" y="-342"/>
                    <a:pt x="7629" y="121"/>
                  </a:cubicBezTo>
                  <a:cubicBezTo>
                    <a:pt x="6429" y="584"/>
                    <a:pt x="5095" y="2435"/>
                    <a:pt x="3762" y="5521"/>
                  </a:cubicBezTo>
                  <a:cubicBezTo>
                    <a:pt x="2429" y="8607"/>
                    <a:pt x="1095" y="12927"/>
                    <a:pt x="429" y="15858"/>
                  </a:cubicBezTo>
                  <a:cubicBezTo>
                    <a:pt x="-238" y="18789"/>
                    <a:pt x="-238" y="20332"/>
                    <a:pt x="1229" y="20795"/>
                  </a:cubicBezTo>
                  <a:cubicBezTo>
                    <a:pt x="2695" y="21258"/>
                    <a:pt x="5629" y="20641"/>
                    <a:pt x="7629" y="19561"/>
                  </a:cubicBezTo>
                  <a:cubicBezTo>
                    <a:pt x="9629" y="18481"/>
                    <a:pt x="10695" y="16938"/>
                    <a:pt x="11762" y="14624"/>
                  </a:cubicBezTo>
                  <a:cubicBezTo>
                    <a:pt x="12829" y="12309"/>
                    <a:pt x="13895" y="9224"/>
                    <a:pt x="14429" y="8452"/>
                  </a:cubicBezTo>
                  <a:cubicBezTo>
                    <a:pt x="14962" y="7681"/>
                    <a:pt x="14962" y="9224"/>
                    <a:pt x="15095" y="10921"/>
                  </a:cubicBezTo>
                  <a:cubicBezTo>
                    <a:pt x="15229" y="12618"/>
                    <a:pt x="15495" y="14469"/>
                    <a:pt x="15895" y="16167"/>
                  </a:cubicBezTo>
                  <a:cubicBezTo>
                    <a:pt x="16295" y="17864"/>
                    <a:pt x="16829" y="19407"/>
                    <a:pt x="17762" y="20024"/>
                  </a:cubicBezTo>
                  <a:cubicBezTo>
                    <a:pt x="18695" y="20641"/>
                    <a:pt x="20029" y="20332"/>
                    <a:pt x="21362" y="20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4260123" y="4013149"/>
              <a:ext cx="95251" cy="130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0" y="1036"/>
                  </a:moveTo>
                  <a:cubicBezTo>
                    <a:pt x="2400" y="351"/>
                    <a:pt x="4800" y="-335"/>
                    <a:pt x="6960" y="179"/>
                  </a:cubicBezTo>
                  <a:cubicBezTo>
                    <a:pt x="9120" y="694"/>
                    <a:pt x="11040" y="2408"/>
                    <a:pt x="12720" y="5494"/>
                  </a:cubicBezTo>
                  <a:cubicBezTo>
                    <a:pt x="14400" y="8579"/>
                    <a:pt x="15840" y="13036"/>
                    <a:pt x="16320" y="16122"/>
                  </a:cubicBezTo>
                  <a:cubicBezTo>
                    <a:pt x="16800" y="19208"/>
                    <a:pt x="16320" y="20922"/>
                    <a:pt x="15360" y="21094"/>
                  </a:cubicBezTo>
                  <a:cubicBezTo>
                    <a:pt x="14400" y="21265"/>
                    <a:pt x="12960" y="19894"/>
                    <a:pt x="12720" y="16636"/>
                  </a:cubicBezTo>
                  <a:cubicBezTo>
                    <a:pt x="12480" y="13379"/>
                    <a:pt x="13440" y="8236"/>
                    <a:pt x="15120" y="5322"/>
                  </a:cubicBezTo>
                  <a:cubicBezTo>
                    <a:pt x="16800" y="2408"/>
                    <a:pt x="19200" y="1722"/>
                    <a:pt x="21600" y="1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4370966" y="3985967"/>
              <a:ext cx="193958" cy="198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067" fill="norm" stroke="1" extrusionOk="0">
                  <a:moveTo>
                    <a:pt x="5257" y="12345"/>
                  </a:moveTo>
                  <a:cubicBezTo>
                    <a:pt x="7115" y="10320"/>
                    <a:pt x="8973" y="8295"/>
                    <a:pt x="10018" y="6720"/>
                  </a:cubicBezTo>
                  <a:cubicBezTo>
                    <a:pt x="11064" y="5145"/>
                    <a:pt x="11296" y="4020"/>
                    <a:pt x="11296" y="2895"/>
                  </a:cubicBezTo>
                  <a:cubicBezTo>
                    <a:pt x="11296" y="1770"/>
                    <a:pt x="11064" y="645"/>
                    <a:pt x="10251" y="195"/>
                  </a:cubicBezTo>
                  <a:cubicBezTo>
                    <a:pt x="9438" y="-255"/>
                    <a:pt x="8044" y="-30"/>
                    <a:pt x="6186" y="1995"/>
                  </a:cubicBezTo>
                  <a:cubicBezTo>
                    <a:pt x="4328" y="4020"/>
                    <a:pt x="2006" y="7845"/>
                    <a:pt x="844" y="10995"/>
                  </a:cubicBezTo>
                  <a:cubicBezTo>
                    <a:pt x="-317" y="14145"/>
                    <a:pt x="-317" y="16620"/>
                    <a:pt x="1077" y="18420"/>
                  </a:cubicBezTo>
                  <a:cubicBezTo>
                    <a:pt x="2470" y="20220"/>
                    <a:pt x="5257" y="21345"/>
                    <a:pt x="8857" y="21007"/>
                  </a:cubicBezTo>
                  <a:cubicBezTo>
                    <a:pt x="12457" y="20670"/>
                    <a:pt x="16870" y="18870"/>
                    <a:pt x="21283" y="17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6177823" y="1780116"/>
              <a:ext cx="679451" cy="6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4" y="17550"/>
                    <a:pt x="3768" y="13500"/>
                    <a:pt x="5821" y="10125"/>
                  </a:cubicBezTo>
                  <a:cubicBezTo>
                    <a:pt x="7873" y="6750"/>
                    <a:pt x="10093" y="4050"/>
                    <a:pt x="12179" y="2362"/>
                  </a:cubicBezTo>
                  <a:cubicBezTo>
                    <a:pt x="14265" y="675"/>
                    <a:pt x="16217" y="0"/>
                    <a:pt x="17664" y="0"/>
                  </a:cubicBezTo>
                  <a:cubicBezTo>
                    <a:pt x="19110" y="0"/>
                    <a:pt x="20052" y="675"/>
                    <a:pt x="20624" y="2700"/>
                  </a:cubicBezTo>
                  <a:cubicBezTo>
                    <a:pt x="21196" y="4725"/>
                    <a:pt x="21398" y="8100"/>
                    <a:pt x="21600" y="1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7060473" y="1809699"/>
              <a:ext cx="571501" cy="4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1" fill="norm" stroke="1" extrusionOk="0">
                  <a:moveTo>
                    <a:pt x="0" y="20641"/>
                  </a:moveTo>
                  <a:cubicBezTo>
                    <a:pt x="2160" y="17696"/>
                    <a:pt x="4320" y="14750"/>
                    <a:pt x="7080" y="10823"/>
                  </a:cubicBezTo>
                  <a:cubicBezTo>
                    <a:pt x="9840" y="6896"/>
                    <a:pt x="13200" y="1986"/>
                    <a:pt x="15720" y="514"/>
                  </a:cubicBezTo>
                  <a:cubicBezTo>
                    <a:pt x="18240" y="-959"/>
                    <a:pt x="19920" y="1005"/>
                    <a:pt x="21600" y="29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3199673" y="1335843"/>
              <a:ext cx="177801" cy="47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12343" y="1893"/>
                  </a:moveTo>
                  <a:cubicBezTo>
                    <a:pt x="12343" y="1417"/>
                    <a:pt x="12343" y="942"/>
                    <a:pt x="11829" y="561"/>
                  </a:cubicBezTo>
                  <a:cubicBezTo>
                    <a:pt x="11314" y="180"/>
                    <a:pt x="10286" y="-105"/>
                    <a:pt x="8486" y="38"/>
                  </a:cubicBezTo>
                  <a:cubicBezTo>
                    <a:pt x="6686" y="180"/>
                    <a:pt x="4114" y="751"/>
                    <a:pt x="2443" y="1703"/>
                  </a:cubicBezTo>
                  <a:cubicBezTo>
                    <a:pt x="771" y="2654"/>
                    <a:pt x="0" y="3987"/>
                    <a:pt x="0" y="4843"/>
                  </a:cubicBezTo>
                  <a:cubicBezTo>
                    <a:pt x="0" y="5699"/>
                    <a:pt x="771" y="6080"/>
                    <a:pt x="1800" y="6270"/>
                  </a:cubicBezTo>
                  <a:cubicBezTo>
                    <a:pt x="2829" y="6461"/>
                    <a:pt x="4114" y="6461"/>
                    <a:pt x="6171" y="5937"/>
                  </a:cubicBezTo>
                  <a:cubicBezTo>
                    <a:pt x="8229" y="5414"/>
                    <a:pt x="11057" y="4367"/>
                    <a:pt x="12600" y="3606"/>
                  </a:cubicBezTo>
                  <a:cubicBezTo>
                    <a:pt x="14143" y="2845"/>
                    <a:pt x="14400" y="2369"/>
                    <a:pt x="14143" y="2464"/>
                  </a:cubicBezTo>
                  <a:cubicBezTo>
                    <a:pt x="13886" y="2559"/>
                    <a:pt x="13114" y="3225"/>
                    <a:pt x="12086" y="4558"/>
                  </a:cubicBezTo>
                  <a:cubicBezTo>
                    <a:pt x="11057" y="5890"/>
                    <a:pt x="9771" y="7888"/>
                    <a:pt x="8486" y="10362"/>
                  </a:cubicBezTo>
                  <a:cubicBezTo>
                    <a:pt x="7200" y="12836"/>
                    <a:pt x="5914" y="15786"/>
                    <a:pt x="5271" y="17499"/>
                  </a:cubicBezTo>
                  <a:cubicBezTo>
                    <a:pt x="4629" y="19211"/>
                    <a:pt x="4629" y="19687"/>
                    <a:pt x="4757" y="20258"/>
                  </a:cubicBezTo>
                  <a:cubicBezTo>
                    <a:pt x="4886" y="20829"/>
                    <a:pt x="5143" y="21495"/>
                    <a:pt x="5657" y="21495"/>
                  </a:cubicBezTo>
                  <a:cubicBezTo>
                    <a:pt x="6171" y="21495"/>
                    <a:pt x="6943" y="20829"/>
                    <a:pt x="8614" y="19306"/>
                  </a:cubicBezTo>
                  <a:cubicBezTo>
                    <a:pt x="10286" y="17784"/>
                    <a:pt x="12857" y="15405"/>
                    <a:pt x="14143" y="13454"/>
                  </a:cubicBezTo>
                  <a:cubicBezTo>
                    <a:pt x="15429" y="11504"/>
                    <a:pt x="15429" y="9981"/>
                    <a:pt x="16457" y="8697"/>
                  </a:cubicBezTo>
                  <a:cubicBezTo>
                    <a:pt x="17486" y="7412"/>
                    <a:pt x="19543" y="6365"/>
                    <a:pt x="21600" y="5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3359335" y="1376819"/>
              <a:ext cx="176889" cy="158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41" fill="norm" stroke="1" extrusionOk="0">
                  <a:moveTo>
                    <a:pt x="6832" y="3563"/>
                  </a:moveTo>
                  <a:cubicBezTo>
                    <a:pt x="6060" y="1857"/>
                    <a:pt x="5289" y="152"/>
                    <a:pt x="4518" y="10"/>
                  </a:cubicBezTo>
                  <a:cubicBezTo>
                    <a:pt x="3746" y="-132"/>
                    <a:pt x="2975" y="1289"/>
                    <a:pt x="2203" y="4131"/>
                  </a:cubicBezTo>
                  <a:cubicBezTo>
                    <a:pt x="1432" y="6973"/>
                    <a:pt x="660" y="11236"/>
                    <a:pt x="275" y="14079"/>
                  </a:cubicBezTo>
                  <a:cubicBezTo>
                    <a:pt x="-111" y="16921"/>
                    <a:pt x="-111" y="18342"/>
                    <a:pt x="403" y="19479"/>
                  </a:cubicBezTo>
                  <a:cubicBezTo>
                    <a:pt x="918" y="20615"/>
                    <a:pt x="1946" y="21468"/>
                    <a:pt x="2975" y="21326"/>
                  </a:cubicBezTo>
                  <a:cubicBezTo>
                    <a:pt x="4003" y="21184"/>
                    <a:pt x="5032" y="20047"/>
                    <a:pt x="6575" y="18200"/>
                  </a:cubicBezTo>
                  <a:cubicBezTo>
                    <a:pt x="8118" y="16352"/>
                    <a:pt x="10175" y="13794"/>
                    <a:pt x="11718" y="11236"/>
                  </a:cubicBezTo>
                  <a:cubicBezTo>
                    <a:pt x="13260" y="8679"/>
                    <a:pt x="14289" y="6121"/>
                    <a:pt x="14418" y="5552"/>
                  </a:cubicBezTo>
                  <a:cubicBezTo>
                    <a:pt x="14546" y="4984"/>
                    <a:pt x="13775" y="6405"/>
                    <a:pt x="13260" y="7968"/>
                  </a:cubicBezTo>
                  <a:cubicBezTo>
                    <a:pt x="12746" y="9531"/>
                    <a:pt x="12489" y="11236"/>
                    <a:pt x="12875" y="12515"/>
                  </a:cubicBezTo>
                  <a:cubicBezTo>
                    <a:pt x="13260" y="13794"/>
                    <a:pt x="14289" y="14647"/>
                    <a:pt x="15832" y="14363"/>
                  </a:cubicBezTo>
                  <a:cubicBezTo>
                    <a:pt x="17375" y="14079"/>
                    <a:pt x="19432" y="12657"/>
                    <a:pt x="21489" y="11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3524846" y="1371667"/>
              <a:ext cx="125678" cy="110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813" fill="norm" stroke="1" extrusionOk="0">
                  <a:moveTo>
                    <a:pt x="11655" y="4787"/>
                  </a:moveTo>
                  <a:cubicBezTo>
                    <a:pt x="11295" y="2787"/>
                    <a:pt x="10935" y="787"/>
                    <a:pt x="9855" y="187"/>
                  </a:cubicBezTo>
                  <a:cubicBezTo>
                    <a:pt x="8775" y="-413"/>
                    <a:pt x="6975" y="387"/>
                    <a:pt x="5175" y="3187"/>
                  </a:cubicBezTo>
                  <a:cubicBezTo>
                    <a:pt x="3375" y="5987"/>
                    <a:pt x="1575" y="10787"/>
                    <a:pt x="675" y="14187"/>
                  </a:cubicBezTo>
                  <a:cubicBezTo>
                    <a:pt x="-225" y="17587"/>
                    <a:pt x="-225" y="19587"/>
                    <a:pt x="675" y="20387"/>
                  </a:cubicBezTo>
                  <a:cubicBezTo>
                    <a:pt x="1575" y="21187"/>
                    <a:pt x="3375" y="20787"/>
                    <a:pt x="4995" y="19787"/>
                  </a:cubicBezTo>
                  <a:cubicBezTo>
                    <a:pt x="6615" y="18787"/>
                    <a:pt x="8055" y="17187"/>
                    <a:pt x="10755" y="16387"/>
                  </a:cubicBezTo>
                  <a:cubicBezTo>
                    <a:pt x="13455" y="15587"/>
                    <a:pt x="17415" y="15587"/>
                    <a:pt x="21375" y="155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3650523" y="1320800"/>
              <a:ext cx="114301" cy="135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8972"/>
                  </a:moveTo>
                  <a:cubicBezTo>
                    <a:pt x="1200" y="7643"/>
                    <a:pt x="2400" y="6314"/>
                    <a:pt x="4000" y="5815"/>
                  </a:cubicBezTo>
                  <a:cubicBezTo>
                    <a:pt x="5600" y="5317"/>
                    <a:pt x="7600" y="5649"/>
                    <a:pt x="9800" y="7643"/>
                  </a:cubicBezTo>
                  <a:cubicBezTo>
                    <a:pt x="12000" y="9637"/>
                    <a:pt x="14400" y="13292"/>
                    <a:pt x="15600" y="16117"/>
                  </a:cubicBezTo>
                  <a:cubicBezTo>
                    <a:pt x="16800" y="18942"/>
                    <a:pt x="16800" y="20935"/>
                    <a:pt x="16000" y="21268"/>
                  </a:cubicBezTo>
                  <a:cubicBezTo>
                    <a:pt x="15200" y="21600"/>
                    <a:pt x="13600" y="20271"/>
                    <a:pt x="12600" y="17778"/>
                  </a:cubicBezTo>
                  <a:cubicBezTo>
                    <a:pt x="11600" y="15286"/>
                    <a:pt x="11200" y="11631"/>
                    <a:pt x="12800" y="8474"/>
                  </a:cubicBezTo>
                  <a:cubicBezTo>
                    <a:pt x="14400" y="5317"/>
                    <a:pt x="18000" y="265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3597046" y="1377950"/>
              <a:ext cx="21728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582"/>
                    <a:pt x="-1443" y="9164"/>
                    <a:pt x="1502" y="12764"/>
                  </a:cubicBezTo>
                  <a:cubicBezTo>
                    <a:pt x="4448" y="16364"/>
                    <a:pt x="12302" y="18982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3793308" y="1149350"/>
              <a:ext cx="123916" cy="320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35" fill="norm" stroke="1" extrusionOk="0">
                  <a:moveTo>
                    <a:pt x="10449" y="0"/>
                  </a:moveTo>
                  <a:cubicBezTo>
                    <a:pt x="8252" y="4547"/>
                    <a:pt x="6056" y="9095"/>
                    <a:pt x="4774" y="12434"/>
                  </a:cubicBezTo>
                  <a:cubicBezTo>
                    <a:pt x="3493" y="15774"/>
                    <a:pt x="3127" y="17905"/>
                    <a:pt x="3310" y="19326"/>
                  </a:cubicBezTo>
                  <a:cubicBezTo>
                    <a:pt x="3493" y="20747"/>
                    <a:pt x="4225" y="21458"/>
                    <a:pt x="5140" y="21529"/>
                  </a:cubicBezTo>
                  <a:cubicBezTo>
                    <a:pt x="6056" y="21600"/>
                    <a:pt x="7154" y="21032"/>
                    <a:pt x="7886" y="20392"/>
                  </a:cubicBezTo>
                  <a:cubicBezTo>
                    <a:pt x="8618" y="19753"/>
                    <a:pt x="8985" y="19042"/>
                    <a:pt x="8985" y="18332"/>
                  </a:cubicBezTo>
                  <a:cubicBezTo>
                    <a:pt x="8985" y="17621"/>
                    <a:pt x="8618" y="16911"/>
                    <a:pt x="7520" y="16342"/>
                  </a:cubicBezTo>
                  <a:cubicBezTo>
                    <a:pt x="6422" y="15774"/>
                    <a:pt x="4591" y="15347"/>
                    <a:pt x="2944" y="14921"/>
                  </a:cubicBezTo>
                  <a:cubicBezTo>
                    <a:pt x="1296" y="14495"/>
                    <a:pt x="-168" y="14068"/>
                    <a:pt x="15" y="13642"/>
                  </a:cubicBezTo>
                  <a:cubicBezTo>
                    <a:pt x="198" y="13216"/>
                    <a:pt x="2029" y="12789"/>
                    <a:pt x="3859" y="12505"/>
                  </a:cubicBezTo>
                  <a:cubicBezTo>
                    <a:pt x="5690" y="12221"/>
                    <a:pt x="7520" y="12079"/>
                    <a:pt x="9900" y="12292"/>
                  </a:cubicBezTo>
                  <a:cubicBezTo>
                    <a:pt x="12279" y="12505"/>
                    <a:pt x="15208" y="13074"/>
                    <a:pt x="16673" y="13784"/>
                  </a:cubicBezTo>
                  <a:cubicBezTo>
                    <a:pt x="18137" y="14495"/>
                    <a:pt x="18137" y="15347"/>
                    <a:pt x="17954" y="16129"/>
                  </a:cubicBezTo>
                  <a:cubicBezTo>
                    <a:pt x="17771" y="16911"/>
                    <a:pt x="17405" y="17621"/>
                    <a:pt x="17588" y="17621"/>
                  </a:cubicBezTo>
                  <a:cubicBezTo>
                    <a:pt x="17771" y="17621"/>
                    <a:pt x="18503" y="16911"/>
                    <a:pt x="19235" y="16271"/>
                  </a:cubicBezTo>
                  <a:cubicBezTo>
                    <a:pt x="19968" y="15632"/>
                    <a:pt x="20700" y="15063"/>
                    <a:pt x="21432" y="14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3920117" y="1191355"/>
              <a:ext cx="41557" cy="6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029" fill="norm" stroke="1" extrusionOk="0">
                  <a:moveTo>
                    <a:pt x="1764" y="21029"/>
                  </a:moveTo>
                  <a:cubicBezTo>
                    <a:pt x="684" y="16979"/>
                    <a:pt x="-396" y="12929"/>
                    <a:pt x="144" y="9217"/>
                  </a:cubicBezTo>
                  <a:cubicBezTo>
                    <a:pt x="684" y="5504"/>
                    <a:pt x="2844" y="2129"/>
                    <a:pt x="6624" y="779"/>
                  </a:cubicBezTo>
                  <a:cubicBezTo>
                    <a:pt x="10404" y="-571"/>
                    <a:pt x="15804" y="104"/>
                    <a:pt x="21204" y="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3984766" y="1060449"/>
              <a:ext cx="142008" cy="365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53" fill="norm" stroke="1" extrusionOk="0">
                  <a:moveTo>
                    <a:pt x="9876" y="0"/>
                  </a:moveTo>
                  <a:cubicBezTo>
                    <a:pt x="7652" y="3121"/>
                    <a:pt x="5429" y="6243"/>
                    <a:pt x="3840" y="9489"/>
                  </a:cubicBezTo>
                  <a:cubicBezTo>
                    <a:pt x="2252" y="12735"/>
                    <a:pt x="1299" y="16106"/>
                    <a:pt x="664" y="18104"/>
                  </a:cubicBezTo>
                  <a:cubicBezTo>
                    <a:pt x="29" y="20102"/>
                    <a:pt x="-289" y="20726"/>
                    <a:pt x="346" y="21101"/>
                  </a:cubicBezTo>
                  <a:cubicBezTo>
                    <a:pt x="982" y="21475"/>
                    <a:pt x="2570" y="21600"/>
                    <a:pt x="3999" y="21413"/>
                  </a:cubicBezTo>
                  <a:cubicBezTo>
                    <a:pt x="5429" y="21225"/>
                    <a:pt x="6699" y="20726"/>
                    <a:pt x="8129" y="20039"/>
                  </a:cubicBezTo>
                  <a:cubicBezTo>
                    <a:pt x="9558" y="19353"/>
                    <a:pt x="11146" y="18479"/>
                    <a:pt x="12417" y="17667"/>
                  </a:cubicBezTo>
                  <a:cubicBezTo>
                    <a:pt x="13687" y="16855"/>
                    <a:pt x="14640" y="16106"/>
                    <a:pt x="14323" y="15794"/>
                  </a:cubicBezTo>
                  <a:cubicBezTo>
                    <a:pt x="14005" y="15482"/>
                    <a:pt x="12417" y="15607"/>
                    <a:pt x="10670" y="16231"/>
                  </a:cubicBezTo>
                  <a:cubicBezTo>
                    <a:pt x="8923" y="16855"/>
                    <a:pt x="7017" y="17979"/>
                    <a:pt x="6064" y="18916"/>
                  </a:cubicBezTo>
                  <a:cubicBezTo>
                    <a:pt x="5111" y="19852"/>
                    <a:pt x="5111" y="20601"/>
                    <a:pt x="5905" y="21038"/>
                  </a:cubicBezTo>
                  <a:cubicBezTo>
                    <a:pt x="6699" y="21475"/>
                    <a:pt x="8287" y="21600"/>
                    <a:pt x="10987" y="21538"/>
                  </a:cubicBezTo>
                  <a:cubicBezTo>
                    <a:pt x="13687" y="21475"/>
                    <a:pt x="17499" y="21225"/>
                    <a:pt x="21311" y="20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3453673" y="1638300"/>
              <a:ext cx="3683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7" y="16200"/>
                    <a:pt x="8193" y="10800"/>
                    <a:pt x="11793" y="7200"/>
                  </a:cubicBezTo>
                  <a:cubicBezTo>
                    <a:pt x="15393" y="3600"/>
                    <a:pt x="1849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3593373" y="1650999"/>
              <a:ext cx="317501" cy="8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0" y="18514"/>
                  </a:moveTo>
                  <a:cubicBezTo>
                    <a:pt x="576" y="20057"/>
                    <a:pt x="1152" y="21600"/>
                    <a:pt x="2592" y="21086"/>
                  </a:cubicBezTo>
                  <a:cubicBezTo>
                    <a:pt x="4032" y="20571"/>
                    <a:pt x="6336" y="18000"/>
                    <a:pt x="9648" y="14143"/>
                  </a:cubicBezTo>
                  <a:cubicBezTo>
                    <a:pt x="12960" y="10286"/>
                    <a:pt x="17280" y="51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6330223" y="1831699"/>
              <a:ext cx="298451" cy="28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21029"/>
                  </a:moveTo>
                  <a:cubicBezTo>
                    <a:pt x="4443" y="17943"/>
                    <a:pt x="8885" y="14858"/>
                    <a:pt x="11719" y="11772"/>
                  </a:cubicBezTo>
                  <a:cubicBezTo>
                    <a:pt x="14553" y="8686"/>
                    <a:pt x="15779" y="5600"/>
                    <a:pt x="17157" y="3286"/>
                  </a:cubicBezTo>
                  <a:cubicBezTo>
                    <a:pt x="18536" y="972"/>
                    <a:pt x="20068" y="-571"/>
                    <a:pt x="20834" y="200"/>
                  </a:cubicBezTo>
                  <a:cubicBezTo>
                    <a:pt x="21600" y="972"/>
                    <a:pt x="21600" y="4058"/>
                    <a:pt x="21600" y="7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6395840" y="1828800"/>
              <a:ext cx="372534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18900"/>
                  </a:moveTo>
                  <a:cubicBezTo>
                    <a:pt x="3191" y="19800"/>
                    <a:pt x="2455" y="20700"/>
                    <a:pt x="1657" y="21150"/>
                  </a:cubicBezTo>
                  <a:cubicBezTo>
                    <a:pt x="859" y="21600"/>
                    <a:pt x="0" y="21600"/>
                    <a:pt x="0" y="21600"/>
                  </a:cubicBezTo>
                  <a:cubicBezTo>
                    <a:pt x="0" y="21600"/>
                    <a:pt x="859" y="21600"/>
                    <a:pt x="3130" y="18900"/>
                  </a:cubicBezTo>
                  <a:cubicBezTo>
                    <a:pt x="5400" y="16200"/>
                    <a:pt x="9082" y="10800"/>
                    <a:pt x="12395" y="7200"/>
                  </a:cubicBezTo>
                  <a:cubicBezTo>
                    <a:pt x="15709" y="3600"/>
                    <a:pt x="1865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7155723" y="1809750"/>
              <a:ext cx="4572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8900"/>
                    <a:pt x="6600" y="16200"/>
                    <a:pt x="9200" y="13950"/>
                  </a:cubicBezTo>
                  <a:cubicBezTo>
                    <a:pt x="11800" y="11700"/>
                    <a:pt x="13700" y="9900"/>
                    <a:pt x="13650" y="9450"/>
                  </a:cubicBezTo>
                  <a:cubicBezTo>
                    <a:pt x="13600" y="9000"/>
                    <a:pt x="11600" y="9900"/>
                    <a:pt x="10200" y="10800"/>
                  </a:cubicBezTo>
                  <a:cubicBezTo>
                    <a:pt x="8800" y="11700"/>
                    <a:pt x="8000" y="12600"/>
                    <a:pt x="8100" y="13050"/>
                  </a:cubicBezTo>
                  <a:cubicBezTo>
                    <a:pt x="8200" y="13500"/>
                    <a:pt x="9200" y="13500"/>
                    <a:pt x="11600" y="11250"/>
                  </a:cubicBezTo>
                  <a:cubicBezTo>
                    <a:pt x="14000" y="9000"/>
                    <a:pt x="17800" y="45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4943970" y="3731683"/>
              <a:ext cx="446454" cy="41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58" fill="norm" stroke="1" extrusionOk="0">
                  <a:moveTo>
                    <a:pt x="5290" y="13200"/>
                  </a:moveTo>
                  <a:cubicBezTo>
                    <a:pt x="5596" y="12764"/>
                    <a:pt x="5901" y="12327"/>
                    <a:pt x="6054" y="11836"/>
                  </a:cubicBezTo>
                  <a:cubicBezTo>
                    <a:pt x="6207" y="11345"/>
                    <a:pt x="6207" y="10800"/>
                    <a:pt x="5850" y="10418"/>
                  </a:cubicBezTo>
                  <a:cubicBezTo>
                    <a:pt x="5494" y="10036"/>
                    <a:pt x="4781" y="9818"/>
                    <a:pt x="3965" y="10473"/>
                  </a:cubicBezTo>
                  <a:cubicBezTo>
                    <a:pt x="3150" y="11127"/>
                    <a:pt x="2233" y="12655"/>
                    <a:pt x="1520" y="14345"/>
                  </a:cubicBezTo>
                  <a:cubicBezTo>
                    <a:pt x="807" y="16036"/>
                    <a:pt x="298" y="17891"/>
                    <a:pt x="94" y="19145"/>
                  </a:cubicBezTo>
                  <a:cubicBezTo>
                    <a:pt x="-110" y="20400"/>
                    <a:pt x="-8" y="21055"/>
                    <a:pt x="654" y="21327"/>
                  </a:cubicBezTo>
                  <a:cubicBezTo>
                    <a:pt x="1316" y="21600"/>
                    <a:pt x="2539" y="21491"/>
                    <a:pt x="3609" y="20564"/>
                  </a:cubicBezTo>
                  <a:cubicBezTo>
                    <a:pt x="4679" y="19636"/>
                    <a:pt x="5596" y="17891"/>
                    <a:pt x="6003" y="16364"/>
                  </a:cubicBezTo>
                  <a:cubicBezTo>
                    <a:pt x="6411" y="14836"/>
                    <a:pt x="6309" y="13527"/>
                    <a:pt x="5799" y="12709"/>
                  </a:cubicBezTo>
                  <a:cubicBezTo>
                    <a:pt x="5290" y="11891"/>
                    <a:pt x="4373" y="11564"/>
                    <a:pt x="3609" y="11891"/>
                  </a:cubicBezTo>
                  <a:cubicBezTo>
                    <a:pt x="2845" y="12218"/>
                    <a:pt x="2233" y="13200"/>
                    <a:pt x="1877" y="13964"/>
                  </a:cubicBezTo>
                  <a:cubicBezTo>
                    <a:pt x="1520" y="14727"/>
                    <a:pt x="1418" y="15273"/>
                    <a:pt x="1826" y="15927"/>
                  </a:cubicBezTo>
                  <a:cubicBezTo>
                    <a:pt x="2233" y="16582"/>
                    <a:pt x="3150" y="17345"/>
                    <a:pt x="4118" y="17400"/>
                  </a:cubicBezTo>
                  <a:cubicBezTo>
                    <a:pt x="5086" y="17455"/>
                    <a:pt x="6105" y="16800"/>
                    <a:pt x="6767" y="16200"/>
                  </a:cubicBezTo>
                  <a:cubicBezTo>
                    <a:pt x="7430" y="15600"/>
                    <a:pt x="7735" y="15055"/>
                    <a:pt x="7684" y="14945"/>
                  </a:cubicBezTo>
                  <a:cubicBezTo>
                    <a:pt x="7633" y="14836"/>
                    <a:pt x="7226" y="15164"/>
                    <a:pt x="6971" y="15600"/>
                  </a:cubicBezTo>
                  <a:cubicBezTo>
                    <a:pt x="6716" y="16036"/>
                    <a:pt x="6615" y="16582"/>
                    <a:pt x="6716" y="17236"/>
                  </a:cubicBezTo>
                  <a:cubicBezTo>
                    <a:pt x="6818" y="17891"/>
                    <a:pt x="7124" y="18655"/>
                    <a:pt x="7939" y="18491"/>
                  </a:cubicBezTo>
                  <a:cubicBezTo>
                    <a:pt x="8754" y="18327"/>
                    <a:pt x="10079" y="17236"/>
                    <a:pt x="10843" y="16309"/>
                  </a:cubicBezTo>
                  <a:cubicBezTo>
                    <a:pt x="11607" y="15382"/>
                    <a:pt x="11811" y="14618"/>
                    <a:pt x="11760" y="14509"/>
                  </a:cubicBezTo>
                  <a:cubicBezTo>
                    <a:pt x="11709" y="14400"/>
                    <a:pt x="11403" y="14945"/>
                    <a:pt x="11250" y="15655"/>
                  </a:cubicBezTo>
                  <a:cubicBezTo>
                    <a:pt x="11098" y="16364"/>
                    <a:pt x="11098" y="17236"/>
                    <a:pt x="11301" y="17891"/>
                  </a:cubicBezTo>
                  <a:cubicBezTo>
                    <a:pt x="11505" y="18545"/>
                    <a:pt x="11913" y="18982"/>
                    <a:pt x="12371" y="19145"/>
                  </a:cubicBezTo>
                  <a:cubicBezTo>
                    <a:pt x="12830" y="19309"/>
                    <a:pt x="13339" y="19200"/>
                    <a:pt x="14052" y="18327"/>
                  </a:cubicBezTo>
                  <a:cubicBezTo>
                    <a:pt x="14765" y="17455"/>
                    <a:pt x="15682" y="15818"/>
                    <a:pt x="16498" y="13418"/>
                  </a:cubicBezTo>
                  <a:cubicBezTo>
                    <a:pt x="17313" y="11018"/>
                    <a:pt x="18026" y="7855"/>
                    <a:pt x="18382" y="5673"/>
                  </a:cubicBezTo>
                  <a:cubicBezTo>
                    <a:pt x="18739" y="3491"/>
                    <a:pt x="18739" y="2291"/>
                    <a:pt x="18739" y="1418"/>
                  </a:cubicBezTo>
                  <a:cubicBezTo>
                    <a:pt x="18739" y="545"/>
                    <a:pt x="18739" y="0"/>
                    <a:pt x="18535" y="0"/>
                  </a:cubicBezTo>
                  <a:cubicBezTo>
                    <a:pt x="18332" y="0"/>
                    <a:pt x="17924" y="545"/>
                    <a:pt x="17465" y="2291"/>
                  </a:cubicBezTo>
                  <a:cubicBezTo>
                    <a:pt x="17007" y="4036"/>
                    <a:pt x="16498" y="6982"/>
                    <a:pt x="16345" y="9764"/>
                  </a:cubicBezTo>
                  <a:cubicBezTo>
                    <a:pt x="16192" y="12545"/>
                    <a:pt x="16396" y="15164"/>
                    <a:pt x="16650" y="16745"/>
                  </a:cubicBezTo>
                  <a:cubicBezTo>
                    <a:pt x="16905" y="18327"/>
                    <a:pt x="17211" y="18873"/>
                    <a:pt x="17618" y="19145"/>
                  </a:cubicBezTo>
                  <a:cubicBezTo>
                    <a:pt x="18026" y="19418"/>
                    <a:pt x="18535" y="19418"/>
                    <a:pt x="19096" y="18927"/>
                  </a:cubicBezTo>
                  <a:cubicBezTo>
                    <a:pt x="19656" y="18436"/>
                    <a:pt x="20267" y="17455"/>
                    <a:pt x="20369" y="16364"/>
                  </a:cubicBezTo>
                  <a:cubicBezTo>
                    <a:pt x="20471" y="15273"/>
                    <a:pt x="20064" y="14073"/>
                    <a:pt x="19350" y="13309"/>
                  </a:cubicBezTo>
                  <a:cubicBezTo>
                    <a:pt x="18637" y="12545"/>
                    <a:pt x="17618" y="12218"/>
                    <a:pt x="16803" y="12055"/>
                  </a:cubicBezTo>
                  <a:cubicBezTo>
                    <a:pt x="15988" y="11891"/>
                    <a:pt x="15377" y="11891"/>
                    <a:pt x="14613" y="12055"/>
                  </a:cubicBezTo>
                  <a:cubicBezTo>
                    <a:pt x="13848" y="12218"/>
                    <a:pt x="12932" y="12545"/>
                    <a:pt x="12728" y="12655"/>
                  </a:cubicBezTo>
                  <a:cubicBezTo>
                    <a:pt x="12524" y="12764"/>
                    <a:pt x="13033" y="12655"/>
                    <a:pt x="14613" y="11945"/>
                  </a:cubicBezTo>
                  <a:cubicBezTo>
                    <a:pt x="16192" y="11236"/>
                    <a:pt x="18841" y="9927"/>
                    <a:pt x="21490" y="8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5428523" y="3778250"/>
              <a:ext cx="9808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529"/>
                    <a:pt x="21600" y="7059"/>
                    <a:pt x="19440" y="10659"/>
                  </a:cubicBezTo>
                  <a:cubicBezTo>
                    <a:pt x="17280" y="14259"/>
                    <a:pt x="8640" y="179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5485673" y="4000499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5492023" y="3892549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5549173" y="3922288"/>
              <a:ext cx="76201" cy="129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10782"/>
                  </a:moveTo>
                  <a:cubicBezTo>
                    <a:pt x="3000" y="10434"/>
                    <a:pt x="6000" y="10086"/>
                    <a:pt x="9000" y="9040"/>
                  </a:cubicBezTo>
                  <a:cubicBezTo>
                    <a:pt x="12000" y="7995"/>
                    <a:pt x="15000" y="6253"/>
                    <a:pt x="16800" y="4511"/>
                  </a:cubicBezTo>
                  <a:cubicBezTo>
                    <a:pt x="18600" y="2769"/>
                    <a:pt x="19200" y="1028"/>
                    <a:pt x="18000" y="331"/>
                  </a:cubicBezTo>
                  <a:cubicBezTo>
                    <a:pt x="16800" y="-366"/>
                    <a:pt x="13800" y="-18"/>
                    <a:pt x="10500" y="1899"/>
                  </a:cubicBezTo>
                  <a:cubicBezTo>
                    <a:pt x="7200" y="3815"/>
                    <a:pt x="3600" y="7299"/>
                    <a:pt x="1800" y="10260"/>
                  </a:cubicBezTo>
                  <a:cubicBezTo>
                    <a:pt x="0" y="13221"/>
                    <a:pt x="0" y="15660"/>
                    <a:pt x="3600" y="17402"/>
                  </a:cubicBezTo>
                  <a:cubicBezTo>
                    <a:pt x="7200" y="19144"/>
                    <a:pt x="14400" y="20189"/>
                    <a:pt x="21600" y="21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5676173" y="3898900"/>
              <a:ext cx="101601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629"/>
                  </a:moveTo>
                  <a:cubicBezTo>
                    <a:pt x="0" y="2777"/>
                    <a:pt x="0" y="926"/>
                    <a:pt x="900" y="617"/>
                  </a:cubicBezTo>
                  <a:cubicBezTo>
                    <a:pt x="1800" y="309"/>
                    <a:pt x="3600" y="1543"/>
                    <a:pt x="5625" y="4783"/>
                  </a:cubicBezTo>
                  <a:cubicBezTo>
                    <a:pt x="7650" y="8023"/>
                    <a:pt x="9900" y="13269"/>
                    <a:pt x="11025" y="16663"/>
                  </a:cubicBezTo>
                  <a:cubicBezTo>
                    <a:pt x="12150" y="20057"/>
                    <a:pt x="12150" y="21600"/>
                    <a:pt x="11250" y="21600"/>
                  </a:cubicBezTo>
                  <a:cubicBezTo>
                    <a:pt x="10350" y="21600"/>
                    <a:pt x="8550" y="20057"/>
                    <a:pt x="7650" y="17589"/>
                  </a:cubicBezTo>
                  <a:cubicBezTo>
                    <a:pt x="6750" y="15120"/>
                    <a:pt x="6750" y="11726"/>
                    <a:pt x="7875" y="8794"/>
                  </a:cubicBezTo>
                  <a:cubicBezTo>
                    <a:pt x="9000" y="5863"/>
                    <a:pt x="11250" y="3394"/>
                    <a:pt x="13725" y="2006"/>
                  </a:cubicBezTo>
                  <a:cubicBezTo>
                    <a:pt x="16200" y="617"/>
                    <a:pt x="18900" y="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5796823" y="3876939"/>
              <a:ext cx="101601" cy="199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3723"/>
                  </a:moveTo>
                  <a:cubicBezTo>
                    <a:pt x="21150" y="2586"/>
                    <a:pt x="20700" y="1450"/>
                    <a:pt x="19350" y="767"/>
                  </a:cubicBezTo>
                  <a:cubicBezTo>
                    <a:pt x="18000" y="85"/>
                    <a:pt x="15750" y="-142"/>
                    <a:pt x="13275" y="85"/>
                  </a:cubicBezTo>
                  <a:cubicBezTo>
                    <a:pt x="10800" y="313"/>
                    <a:pt x="8100" y="995"/>
                    <a:pt x="6975" y="2700"/>
                  </a:cubicBezTo>
                  <a:cubicBezTo>
                    <a:pt x="5850" y="4405"/>
                    <a:pt x="6300" y="7134"/>
                    <a:pt x="8550" y="9635"/>
                  </a:cubicBezTo>
                  <a:cubicBezTo>
                    <a:pt x="10800" y="12136"/>
                    <a:pt x="14850" y="14410"/>
                    <a:pt x="16875" y="16115"/>
                  </a:cubicBezTo>
                  <a:cubicBezTo>
                    <a:pt x="18900" y="17820"/>
                    <a:pt x="18900" y="18957"/>
                    <a:pt x="15750" y="19753"/>
                  </a:cubicBezTo>
                  <a:cubicBezTo>
                    <a:pt x="12600" y="20549"/>
                    <a:pt x="6300" y="21003"/>
                    <a:pt x="0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6365330" y="3930649"/>
              <a:ext cx="1569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236"/>
                    <a:pt x="-1582" y="10473"/>
                    <a:pt x="1118" y="14073"/>
                  </a:cubicBezTo>
                  <a:cubicBezTo>
                    <a:pt x="3818" y="17673"/>
                    <a:pt x="11918" y="19636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6368323" y="38608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6482623" y="3685295"/>
              <a:ext cx="76201" cy="385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21600" y="4098"/>
                  </a:moveTo>
                  <a:cubicBezTo>
                    <a:pt x="21600" y="3394"/>
                    <a:pt x="21600" y="2690"/>
                    <a:pt x="21600" y="2044"/>
                  </a:cubicBezTo>
                  <a:cubicBezTo>
                    <a:pt x="21600" y="1398"/>
                    <a:pt x="21600" y="812"/>
                    <a:pt x="20100" y="401"/>
                  </a:cubicBezTo>
                  <a:cubicBezTo>
                    <a:pt x="18600" y="-10"/>
                    <a:pt x="15600" y="-245"/>
                    <a:pt x="12000" y="401"/>
                  </a:cubicBezTo>
                  <a:cubicBezTo>
                    <a:pt x="8400" y="1046"/>
                    <a:pt x="4200" y="2572"/>
                    <a:pt x="2400" y="5390"/>
                  </a:cubicBezTo>
                  <a:cubicBezTo>
                    <a:pt x="600" y="8207"/>
                    <a:pt x="1200" y="12316"/>
                    <a:pt x="1800" y="14957"/>
                  </a:cubicBezTo>
                  <a:cubicBezTo>
                    <a:pt x="2400" y="17598"/>
                    <a:pt x="3000" y="18772"/>
                    <a:pt x="2700" y="19594"/>
                  </a:cubicBezTo>
                  <a:cubicBezTo>
                    <a:pt x="2400" y="20416"/>
                    <a:pt x="1200" y="20885"/>
                    <a:pt x="0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6402028" y="3930650"/>
              <a:ext cx="175846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2848" y="21600"/>
                  </a:moveTo>
                  <a:cubicBezTo>
                    <a:pt x="1819" y="19938"/>
                    <a:pt x="791" y="18277"/>
                    <a:pt x="276" y="16062"/>
                  </a:cubicBezTo>
                  <a:cubicBezTo>
                    <a:pt x="-238" y="13846"/>
                    <a:pt x="-238" y="11077"/>
                    <a:pt x="2076" y="8308"/>
                  </a:cubicBezTo>
                  <a:cubicBezTo>
                    <a:pt x="4391" y="5538"/>
                    <a:pt x="9019" y="2769"/>
                    <a:pt x="12619" y="1385"/>
                  </a:cubicBezTo>
                  <a:cubicBezTo>
                    <a:pt x="16219" y="0"/>
                    <a:pt x="18791" y="0"/>
                    <a:pt x="213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2285273" y="4868523"/>
              <a:ext cx="228601" cy="146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7" fill="norm" stroke="1" extrusionOk="0">
                  <a:moveTo>
                    <a:pt x="0" y="11073"/>
                  </a:moveTo>
                  <a:cubicBezTo>
                    <a:pt x="2000" y="10473"/>
                    <a:pt x="4000" y="9873"/>
                    <a:pt x="5900" y="8673"/>
                  </a:cubicBezTo>
                  <a:cubicBezTo>
                    <a:pt x="7800" y="7473"/>
                    <a:pt x="9600" y="5673"/>
                    <a:pt x="10600" y="4023"/>
                  </a:cubicBezTo>
                  <a:cubicBezTo>
                    <a:pt x="11600" y="2373"/>
                    <a:pt x="11800" y="873"/>
                    <a:pt x="11200" y="273"/>
                  </a:cubicBezTo>
                  <a:cubicBezTo>
                    <a:pt x="10600" y="-327"/>
                    <a:pt x="9200" y="-27"/>
                    <a:pt x="7300" y="2073"/>
                  </a:cubicBezTo>
                  <a:cubicBezTo>
                    <a:pt x="5400" y="4173"/>
                    <a:pt x="3000" y="8073"/>
                    <a:pt x="1800" y="11073"/>
                  </a:cubicBezTo>
                  <a:cubicBezTo>
                    <a:pt x="600" y="14073"/>
                    <a:pt x="600" y="16173"/>
                    <a:pt x="1100" y="17973"/>
                  </a:cubicBezTo>
                  <a:cubicBezTo>
                    <a:pt x="1600" y="19773"/>
                    <a:pt x="2600" y="21273"/>
                    <a:pt x="6100" y="20673"/>
                  </a:cubicBezTo>
                  <a:cubicBezTo>
                    <a:pt x="9600" y="20073"/>
                    <a:pt x="15600" y="17373"/>
                    <a:pt x="21600" y="14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2533394" y="4648200"/>
              <a:ext cx="3763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21333" y="0"/>
                  </a:moveTo>
                  <a:cubicBezTo>
                    <a:pt x="15333" y="1220"/>
                    <a:pt x="9333" y="2441"/>
                    <a:pt x="5733" y="5186"/>
                  </a:cubicBezTo>
                  <a:cubicBezTo>
                    <a:pt x="2133" y="7932"/>
                    <a:pt x="933" y="12203"/>
                    <a:pt x="333" y="14949"/>
                  </a:cubicBezTo>
                  <a:cubicBezTo>
                    <a:pt x="-267" y="17695"/>
                    <a:pt x="-267" y="18915"/>
                    <a:pt x="2133" y="19769"/>
                  </a:cubicBezTo>
                  <a:cubicBezTo>
                    <a:pt x="4533" y="20624"/>
                    <a:pt x="9333" y="21112"/>
                    <a:pt x="141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2594741" y="4852772"/>
              <a:ext cx="65183" cy="144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397" fill="norm" stroke="1" extrusionOk="0">
                  <a:moveTo>
                    <a:pt x="2484" y="8249"/>
                  </a:moveTo>
                  <a:cubicBezTo>
                    <a:pt x="5757" y="8875"/>
                    <a:pt x="9030" y="9501"/>
                    <a:pt x="11648" y="9188"/>
                  </a:cubicBezTo>
                  <a:cubicBezTo>
                    <a:pt x="14266" y="8875"/>
                    <a:pt x="16230" y="7623"/>
                    <a:pt x="17212" y="5901"/>
                  </a:cubicBezTo>
                  <a:cubicBezTo>
                    <a:pt x="18193" y="4180"/>
                    <a:pt x="18193" y="1988"/>
                    <a:pt x="16557" y="893"/>
                  </a:cubicBezTo>
                  <a:cubicBezTo>
                    <a:pt x="14921" y="-203"/>
                    <a:pt x="11648" y="-203"/>
                    <a:pt x="9030" y="423"/>
                  </a:cubicBezTo>
                  <a:cubicBezTo>
                    <a:pt x="6412" y="1049"/>
                    <a:pt x="4448" y="2301"/>
                    <a:pt x="2484" y="4962"/>
                  </a:cubicBezTo>
                  <a:cubicBezTo>
                    <a:pt x="521" y="7623"/>
                    <a:pt x="-1443" y="11693"/>
                    <a:pt x="1502" y="14667"/>
                  </a:cubicBezTo>
                  <a:cubicBezTo>
                    <a:pt x="4448" y="17640"/>
                    <a:pt x="12302" y="19519"/>
                    <a:pt x="20157" y="21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2723894" y="4870450"/>
              <a:ext cx="164630" cy="142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0730" fill="norm" stroke="1" extrusionOk="0">
                  <a:moveTo>
                    <a:pt x="3261" y="0"/>
                  </a:moveTo>
                  <a:cubicBezTo>
                    <a:pt x="2430" y="3394"/>
                    <a:pt x="1600" y="6789"/>
                    <a:pt x="1046" y="10646"/>
                  </a:cubicBezTo>
                  <a:cubicBezTo>
                    <a:pt x="492" y="14503"/>
                    <a:pt x="215" y="18823"/>
                    <a:pt x="76" y="20211"/>
                  </a:cubicBezTo>
                  <a:cubicBezTo>
                    <a:pt x="-62" y="21600"/>
                    <a:pt x="-62" y="20057"/>
                    <a:pt x="492" y="17280"/>
                  </a:cubicBezTo>
                  <a:cubicBezTo>
                    <a:pt x="1046" y="14503"/>
                    <a:pt x="2153" y="10491"/>
                    <a:pt x="3123" y="7714"/>
                  </a:cubicBezTo>
                  <a:cubicBezTo>
                    <a:pt x="4092" y="4937"/>
                    <a:pt x="4923" y="3394"/>
                    <a:pt x="5753" y="3394"/>
                  </a:cubicBezTo>
                  <a:cubicBezTo>
                    <a:pt x="6584" y="3394"/>
                    <a:pt x="7415" y="4937"/>
                    <a:pt x="7830" y="6480"/>
                  </a:cubicBezTo>
                  <a:cubicBezTo>
                    <a:pt x="8246" y="8023"/>
                    <a:pt x="8246" y="9566"/>
                    <a:pt x="8246" y="11109"/>
                  </a:cubicBezTo>
                  <a:cubicBezTo>
                    <a:pt x="8246" y="12651"/>
                    <a:pt x="8246" y="14194"/>
                    <a:pt x="8523" y="14194"/>
                  </a:cubicBezTo>
                  <a:cubicBezTo>
                    <a:pt x="8800" y="14194"/>
                    <a:pt x="9353" y="12651"/>
                    <a:pt x="10461" y="10337"/>
                  </a:cubicBezTo>
                  <a:cubicBezTo>
                    <a:pt x="11569" y="8023"/>
                    <a:pt x="13230" y="4937"/>
                    <a:pt x="14892" y="3086"/>
                  </a:cubicBezTo>
                  <a:cubicBezTo>
                    <a:pt x="16553" y="1234"/>
                    <a:pt x="18215" y="617"/>
                    <a:pt x="19323" y="1234"/>
                  </a:cubicBezTo>
                  <a:cubicBezTo>
                    <a:pt x="20430" y="1851"/>
                    <a:pt x="20984" y="3703"/>
                    <a:pt x="21261" y="6789"/>
                  </a:cubicBezTo>
                  <a:cubicBezTo>
                    <a:pt x="21538" y="9874"/>
                    <a:pt x="21538" y="14194"/>
                    <a:pt x="21538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2920273" y="4859487"/>
              <a:ext cx="254001" cy="14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0" fill="norm" stroke="1" extrusionOk="0">
                  <a:moveTo>
                    <a:pt x="0" y="12127"/>
                  </a:moveTo>
                  <a:cubicBezTo>
                    <a:pt x="1620" y="10539"/>
                    <a:pt x="3240" y="8951"/>
                    <a:pt x="4590" y="7680"/>
                  </a:cubicBezTo>
                  <a:cubicBezTo>
                    <a:pt x="5940" y="6410"/>
                    <a:pt x="7020" y="5457"/>
                    <a:pt x="7830" y="4186"/>
                  </a:cubicBezTo>
                  <a:cubicBezTo>
                    <a:pt x="8640" y="2915"/>
                    <a:pt x="9180" y="1327"/>
                    <a:pt x="9000" y="533"/>
                  </a:cubicBezTo>
                  <a:cubicBezTo>
                    <a:pt x="8820" y="-261"/>
                    <a:pt x="7920" y="-261"/>
                    <a:pt x="6750" y="1168"/>
                  </a:cubicBezTo>
                  <a:cubicBezTo>
                    <a:pt x="5580" y="2598"/>
                    <a:pt x="4140" y="5457"/>
                    <a:pt x="3150" y="8633"/>
                  </a:cubicBezTo>
                  <a:cubicBezTo>
                    <a:pt x="2160" y="11810"/>
                    <a:pt x="1620" y="15304"/>
                    <a:pt x="1620" y="17686"/>
                  </a:cubicBezTo>
                  <a:cubicBezTo>
                    <a:pt x="1620" y="20068"/>
                    <a:pt x="2160" y="21339"/>
                    <a:pt x="3780" y="21021"/>
                  </a:cubicBezTo>
                  <a:cubicBezTo>
                    <a:pt x="5400" y="20704"/>
                    <a:pt x="8100" y="18798"/>
                    <a:pt x="9720" y="17051"/>
                  </a:cubicBezTo>
                  <a:cubicBezTo>
                    <a:pt x="11340" y="15304"/>
                    <a:pt x="11880" y="13715"/>
                    <a:pt x="12330" y="12127"/>
                  </a:cubicBezTo>
                  <a:cubicBezTo>
                    <a:pt x="12780" y="10539"/>
                    <a:pt x="13140" y="8951"/>
                    <a:pt x="13050" y="8951"/>
                  </a:cubicBezTo>
                  <a:cubicBezTo>
                    <a:pt x="12960" y="8951"/>
                    <a:pt x="12420" y="10539"/>
                    <a:pt x="12060" y="12763"/>
                  </a:cubicBezTo>
                  <a:cubicBezTo>
                    <a:pt x="11700" y="14986"/>
                    <a:pt x="11520" y="17845"/>
                    <a:pt x="11700" y="18480"/>
                  </a:cubicBezTo>
                  <a:cubicBezTo>
                    <a:pt x="11880" y="19115"/>
                    <a:pt x="12420" y="17527"/>
                    <a:pt x="13320" y="14827"/>
                  </a:cubicBezTo>
                  <a:cubicBezTo>
                    <a:pt x="14220" y="12127"/>
                    <a:pt x="15480" y="8315"/>
                    <a:pt x="16380" y="5774"/>
                  </a:cubicBezTo>
                  <a:cubicBezTo>
                    <a:pt x="17280" y="3233"/>
                    <a:pt x="17820" y="1963"/>
                    <a:pt x="18450" y="1804"/>
                  </a:cubicBezTo>
                  <a:cubicBezTo>
                    <a:pt x="19080" y="1645"/>
                    <a:pt x="19800" y="2598"/>
                    <a:pt x="20340" y="5139"/>
                  </a:cubicBezTo>
                  <a:cubicBezTo>
                    <a:pt x="20880" y="7680"/>
                    <a:pt x="21240" y="11810"/>
                    <a:pt x="21600" y="15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3283506" y="4610100"/>
              <a:ext cx="151118" cy="395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79" fill="norm" stroke="1" extrusionOk="0">
                  <a:moveTo>
                    <a:pt x="7918" y="0"/>
                  </a:moveTo>
                  <a:cubicBezTo>
                    <a:pt x="6418" y="3332"/>
                    <a:pt x="4918" y="6664"/>
                    <a:pt x="3568" y="9938"/>
                  </a:cubicBezTo>
                  <a:cubicBezTo>
                    <a:pt x="2218" y="13213"/>
                    <a:pt x="1018" y="16430"/>
                    <a:pt x="418" y="18383"/>
                  </a:cubicBezTo>
                  <a:cubicBezTo>
                    <a:pt x="-182" y="20336"/>
                    <a:pt x="-182" y="21026"/>
                    <a:pt x="718" y="21313"/>
                  </a:cubicBezTo>
                  <a:cubicBezTo>
                    <a:pt x="1618" y="21600"/>
                    <a:pt x="3418" y="21485"/>
                    <a:pt x="5068" y="21198"/>
                  </a:cubicBezTo>
                  <a:cubicBezTo>
                    <a:pt x="6718" y="20911"/>
                    <a:pt x="8218" y="20451"/>
                    <a:pt x="9418" y="19991"/>
                  </a:cubicBezTo>
                  <a:cubicBezTo>
                    <a:pt x="10618" y="19532"/>
                    <a:pt x="11518" y="19072"/>
                    <a:pt x="11818" y="18555"/>
                  </a:cubicBezTo>
                  <a:cubicBezTo>
                    <a:pt x="12118" y="18038"/>
                    <a:pt x="11818" y="17464"/>
                    <a:pt x="10468" y="16774"/>
                  </a:cubicBezTo>
                  <a:cubicBezTo>
                    <a:pt x="9118" y="16085"/>
                    <a:pt x="6718" y="15281"/>
                    <a:pt x="4618" y="14821"/>
                  </a:cubicBezTo>
                  <a:cubicBezTo>
                    <a:pt x="2518" y="14362"/>
                    <a:pt x="718" y="14247"/>
                    <a:pt x="1468" y="14132"/>
                  </a:cubicBezTo>
                  <a:cubicBezTo>
                    <a:pt x="2218" y="14017"/>
                    <a:pt x="5518" y="13902"/>
                    <a:pt x="9268" y="13730"/>
                  </a:cubicBezTo>
                  <a:cubicBezTo>
                    <a:pt x="13018" y="13557"/>
                    <a:pt x="17218" y="13328"/>
                    <a:pt x="21418" y="13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4247423" y="4749800"/>
              <a:ext cx="381265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0" y="0"/>
                  </a:moveTo>
                  <a:cubicBezTo>
                    <a:pt x="2029" y="497"/>
                    <a:pt x="4057" y="993"/>
                    <a:pt x="6802" y="2048"/>
                  </a:cubicBezTo>
                  <a:cubicBezTo>
                    <a:pt x="9547" y="3103"/>
                    <a:pt x="13008" y="4717"/>
                    <a:pt x="15275" y="5834"/>
                  </a:cubicBezTo>
                  <a:cubicBezTo>
                    <a:pt x="17543" y="6952"/>
                    <a:pt x="18617" y="7572"/>
                    <a:pt x="19571" y="8255"/>
                  </a:cubicBezTo>
                  <a:cubicBezTo>
                    <a:pt x="20526" y="8938"/>
                    <a:pt x="21361" y="9683"/>
                    <a:pt x="21481" y="10117"/>
                  </a:cubicBezTo>
                  <a:cubicBezTo>
                    <a:pt x="21600" y="10552"/>
                    <a:pt x="21003" y="10676"/>
                    <a:pt x="19571" y="11607"/>
                  </a:cubicBezTo>
                  <a:cubicBezTo>
                    <a:pt x="18139" y="12538"/>
                    <a:pt x="15872" y="14276"/>
                    <a:pt x="13962" y="15766"/>
                  </a:cubicBezTo>
                  <a:cubicBezTo>
                    <a:pt x="12053" y="17255"/>
                    <a:pt x="10502" y="18497"/>
                    <a:pt x="9428" y="19366"/>
                  </a:cubicBezTo>
                  <a:cubicBezTo>
                    <a:pt x="8354" y="20234"/>
                    <a:pt x="7757" y="20731"/>
                    <a:pt x="7757" y="20979"/>
                  </a:cubicBezTo>
                  <a:cubicBezTo>
                    <a:pt x="7757" y="21228"/>
                    <a:pt x="8354" y="21228"/>
                    <a:pt x="8950" y="21290"/>
                  </a:cubicBezTo>
                  <a:cubicBezTo>
                    <a:pt x="9547" y="21352"/>
                    <a:pt x="10144" y="21476"/>
                    <a:pt x="107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5128120" y="4735889"/>
              <a:ext cx="257008" cy="350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15" fill="norm" stroke="1" extrusionOk="0">
                  <a:moveTo>
                    <a:pt x="13747" y="2402"/>
                  </a:moveTo>
                  <a:cubicBezTo>
                    <a:pt x="11309" y="2790"/>
                    <a:pt x="8870" y="3178"/>
                    <a:pt x="6606" y="4795"/>
                  </a:cubicBezTo>
                  <a:cubicBezTo>
                    <a:pt x="4341" y="6411"/>
                    <a:pt x="2251" y="9257"/>
                    <a:pt x="1118" y="11779"/>
                  </a:cubicBezTo>
                  <a:cubicBezTo>
                    <a:pt x="-14" y="14301"/>
                    <a:pt x="-188" y="16500"/>
                    <a:pt x="160" y="17987"/>
                  </a:cubicBezTo>
                  <a:cubicBezTo>
                    <a:pt x="509" y="19475"/>
                    <a:pt x="1380" y="20251"/>
                    <a:pt x="3296" y="20380"/>
                  </a:cubicBezTo>
                  <a:cubicBezTo>
                    <a:pt x="5212" y="20510"/>
                    <a:pt x="8173" y="19992"/>
                    <a:pt x="11135" y="18311"/>
                  </a:cubicBezTo>
                  <a:cubicBezTo>
                    <a:pt x="14096" y="16629"/>
                    <a:pt x="17057" y="13784"/>
                    <a:pt x="18886" y="11132"/>
                  </a:cubicBezTo>
                  <a:cubicBezTo>
                    <a:pt x="20715" y="8481"/>
                    <a:pt x="21412" y="6023"/>
                    <a:pt x="21064" y="4213"/>
                  </a:cubicBezTo>
                  <a:cubicBezTo>
                    <a:pt x="20715" y="2402"/>
                    <a:pt x="19322" y="1238"/>
                    <a:pt x="17667" y="591"/>
                  </a:cubicBezTo>
                  <a:cubicBezTo>
                    <a:pt x="16012" y="-56"/>
                    <a:pt x="14096" y="-185"/>
                    <a:pt x="12354" y="268"/>
                  </a:cubicBezTo>
                  <a:cubicBezTo>
                    <a:pt x="10612" y="720"/>
                    <a:pt x="9044" y="1755"/>
                    <a:pt x="7999" y="3631"/>
                  </a:cubicBezTo>
                  <a:cubicBezTo>
                    <a:pt x="6954" y="5506"/>
                    <a:pt x="6431" y="8222"/>
                    <a:pt x="6606" y="10809"/>
                  </a:cubicBezTo>
                  <a:cubicBezTo>
                    <a:pt x="6780" y="13396"/>
                    <a:pt x="7651" y="15853"/>
                    <a:pt x="9218" y="17599"/>
                  </a:cubicBezTo>
                  <a:cubicBezTo>
                    <a:pt x="10786" y="19346"/>
                    <a:pt x="13051" y="20380"/>
                    <a:pt x="15315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5365023" y="5007222"/>
              <a:ext cx="132216" cy="16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33" fill="norm" stroke="1" extrusionOk="0">
                  <a:moveTo>
                    <a:pt x="5062" y="1993"/>
                  </a:moveTo>
                  <a:cubicBezTo>
                    <a:pt x="6412" y="1183"/>
                    <a:pt x="7762" y="373"/>
                    <a:pt x="9281" y="103"/>
                  </a:cubicBezTo>
                  <a:cubicBezTo>
                    <a:pt x="10800" y="-167"/>
                    <a:pt x="12487" y="103"/>
                    <a:pt x="14006" y="778"/>
                  </a:cubicBezTo>
                  <a:cubicBezTo>
                    <a:pt x="15525" y="1453"/>
                    <a:pt x="16875" y="2533"/>
                    <a:pt x="17719" y="3748"/>
                  </a:cubicBezTo>
                  <a:cubicBezTo>
                    <a:pt x="18563" y="4963"/>
                    <a:pt x="18900" y="6313"/>
                    <a:pt x="18394" y="7393"/>
                  </a:cubicBezTo>
                  <a:cubicBezTo>
                    <a:pt x="17887" y="8473"/>
                    <a:pt x="16538" y="9283"/>
                    <a:pt x="15019" y="9823"/>
                  </a:cubicBezTo>
                  <a:cubicBezTo>
                    <a:pt x="13500" y="10363"/>
                    <a:pt x="11812" y="10633"/>
                    <a:pt x="11812" y="10903"/>
                  </a:cubicBezTo>
                  <a:cubicBezTo>
                    <a:pt x="11812" y="11173"/>
                    <a:pt x="13500" y="11443"/>
                    <a:pt x="15187" y="11983"/>
                  </a:cubicBezTo>
                  <a:cubicBezTo>
                    <a:pt x="16875" y="12523"/>
                    <a:pt x="18563" y="13333"/>
                    <a:pt x="19744" y="14413"/>
                  </a:cubicBezTo>
                  <a:cubicBezTo>
                    <a:pt x="20925" y="15493"/>
                    <a:pt x="21600" y="16843"/>
                    <a:pt x="20588" y="18058"/>
                  </a:cubicBezTo>
                  <a:cubicBezTo>
                    <a:pt x="19575" y="19273"/>
                    <a:pt x="16875" y="20353"/>
                    <a:pt x="13162" y="20893"/>
                  </a:cubicBezTo>
                  <a:cubicBezTo>
                    <a:pt x="9450" y="21433"/>
                    <a:pt x="4725" y="21433"/>
                    <a:pt x="0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5892073" y="4902200"/>
              <a:ext cx="247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9800"/>
                    <a:pt x="10338" y="18000"/>
                    <a:pt x="13938" y="14400"/>
                  </a:cubicBezTo>
                  <a:cubicBezTo>
                    <a:pt x="17538" y="10800"/>
                    <a:pt x="19569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6000023" y="4826000"/>
              <a:ext cx="317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769"/>
                    <a:pt x="8640" y="5538"/>
                    <a:pt x="12240" y="9138"/>
                  </a:cubicBezTo>
                  <a:cubicBezTo>
                    <a:pt x="15840" y="12738"/>
                    <a:pt x="18720" y="171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6540685" y="4730750"/>
              <a:ext cx="272139" cy="262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17" fill="norm" stroke="1" extrusionOk="0">
                  <a:moveTo>
                    <a:pt x="21528" y="0"/>
                  </a:moveTo>
                  <a:cubicBezTo>
                    <a:pt x="20188" y="3629"/>
                    <a:pt x="18849" y="7258"/>
                    <a:pt x="17007" y="10454"/>
                  </a:cubicBezTo>
                  <a:cubicBezTo>
                    <a:pt x="15165" y="13651"/>
                    <a:pt x="12821" y="16416"/>
                    <a:pt x="10644" y="18144"/>
                  </a:cubicBezTo>
                  <a:cubicBezTo>
                    <a:pt x="8468" y="19872"/>
                    <a:pt x="6458" y="20563"/>
                    <a:pt x="4951" y="20822"/>
                  </a:cubicBezTo>
                  <a:cubicBezTo>
                    <a:pt x="3444" y="21082"/>
                    <a:pt x="2440" y="20909"/>
                    <a:pt x="1686" y="20390"/>
                  </a:cubicBezTo>
                  <a:cubicBezTo>
                    <a:pt x="933" y="19872"/>
                    <a:pt x="430" y="19008"/>
                    <a:pt x="179" y="18058"/>
                  </a:cubicBezTo>
                  <a:cubicBezTo>
                    <a:pt x="-72" y="17107"/>
                    <a:pt x="-72" y="16070"/>
                    <a:pt x="263" y="15293"/>
                  </a:cubicBezTo>
                  <a:cubicBezTo>
                    <a:pt x="598" y="14515"/>
                    <a:pt x="1268" y="13997"/>
                    <a:pt x="2440" y="13392"/>
                  </a:cubicBezTo>
                  <a:cubicBezTo>
                    <a:pt x="3612" y="12787"/>
                    <a:pt x="5286" y="12096"/>
                    <a:pt x="7379" y="12787"/>
                  </a:cubicBezTo>
                  <a:cubicBezTo>
                    <a:pt x="9472" y="13478"/>
                    <a:pt x="11984" y="15552"/>
                    <a:pt x="13909" y="17280"/>
                  </a:cubicBezTo>
                  <a:cubicBezTo>
                    <a:pt x="15835" y="19008"/>
                    <a:pt x="17175" y="20390"/>
                    <a:pt x="18263" y="20995"/>
                  </a:cubicBezTo>
                  <a:cubicBezTo>
                    <a:pt x="19351" y="21600"/>
                    <a:pt x="20188" y="21427"/>
                    <a:pt x="21026" y="21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6901723" y="494665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7206523" y="4711700"/>
              <a:ext cx="63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7079523" y="4750188"/>
              <a:ext cx="247651" cy="31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02" fill="norm" stroke="1" extrusionOk="0">
                  <a:moveTo>
                    <a:pt x="0" y="20002"/>
                  </a:moveTo>
                  <a:cubicBezTo>
                    <a:pt x="2215" y="11902"/>
                    <a:pt x="4431" y="3802"/>
                    <a:pt x="7662" y="1102"/>
                  </a:cubicBezTo>
                  <a:cubicBezTo>
                    <a:pt x="10892" y="-1598"/>
                    <a:pt x="15138" y="1102"/>
                    <a:pt x="17631" y="4477"/>
                  </a:cubicBezTo>
                  <a:cubicBezTo>
                    <a:pt x="20123" y="7852"/>
                    <a:pt x="20862" y="11902"/>
                    <a:pt x="21600" y="15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7111223" y="4978400"/>
              <a:ext cx="209601" cy="41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925" fill="norm" stroke="1" extrusionOk="0">
                  <a:moveTo>
                    <a:pt x="653" y="3240"/>
                  </a:moveTo>
                  <a:cubicBezTo>
                    <a:pt x="221" y="8640"/>
                    <a:pt x="-211" y="14040"/>
                    <a:pt x="113" y="17280"/>
                  </a:cubicBezTo>
                  <a:cubicBezTo>
                    <a:pt x="437" y="20520"/>
                    <a:pt x="1517" y="21600"/>
                    <a:pt x="3677" y="20520"/>
                  </a:cubicBezTo>
                  <a:cubicBezTo>
                    <a:pt x="5837" y="19440"/>
                    <a:pt x="9077" y="16200"/>
                    <a:pt x="12209" y="12420"/>
                  </a:cubicBezTo>
                  <a:cubicBezTo>
                    <a:pt x="15341" y="8640"/>
                    <a:pt x="18365" y="4320"/>
                    <a:pt x="2138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7390731" y="4758545"/>
              <a:ext cx="190443" cy="232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0829" fill="norm" stroke="1" extrusionOk="0">
                  <a:moveTo>
                    <a:pt x="13523" y="7175"/>
                  </a:moveTo>
                  <a:cubicBezTo>
                    <a:pt x="13760" y="6228"/>
                    <a:pt x="13998" y="5280"/>
                    <a:pt x="14235" y="4333"/>
                  </a:cubicBezTo>
                  <a:cubicBezTo>
                    <a:pt x="14472" y="3385"/>
                    <a:pt x="14710" y="2438"/>
                    <a:pt x="14235" y="1964"/>
                  </a:cubicBezTo>
                  <a:cubicBezTo>
                    <a:pt x="13760" y="1491"/>
                    <a:pt x="12574" y="1491"/>
                    <a:pt x="10556" y="2722"/>
                  </a:cubicBezTo>
                  <a:cubicBezTo>
                    <a:pt x="8538" y="3954"/>
                    <a:pt x="5690" y="6417"/>
                    <a:pt x="3672" y="9164"/>
                  </a:cubicBezTo>
                  <a:cubicBezTo>
                    <a:pt x="1655" y="11912"/>
                    <a:pt x="468" y="14943"/>
                    <a:pt x="112" y="16933"/>
                  </a:cubicBezTo>
                  <a:cubicBezTo>
                    <a:pt x="-244" y="18922"/>
                    <a:pt x="231" y="19870"/>
                    <a:pt x="1774" y="20438"/>
                  </a:cubicBezTo>
                  <a:cubicBezTo>
                    <a:pt x="3316" y="21007"/>
                    <a:pt x="5927" y="21196"/>
                    <a:pt x="9251" y="19301"/>
                  </a:cubicBezTo>
                  <a:cubicBezTo>
                    <a:pt x="12574" y="17407"/>
                    <a:pt x="16609" y="13428"/>
                    <a:pt x="18389" y="10112"/>
                  </a:cubicBezTo>
                  <a:cubicBezTo>
                    <a:pt x="20169" y="6796"/>
                    <a:pt x="19694" y="4143"/>
                    <a:pt x="18508" y="2343"/>
                  </a:cubicBezTo>
                  <a:cubicBezTo>
                    <a:pt x="17321" y="543"/>
                    <a:pt x="15422" y="-404"/>
                    <a:pt x="12930" y="164"/>
                  </a:cubicBezTo>
                  <a:cubicBezTo>
                    <a:pt x="10437" y="733"/>
                    <a:pt x="7352" y="2817"/>
                    <a:pt x="5809" y="5564"/>
                  </a:cubicBezTo>
                  <a:cubicBezTo>
                    <a:pt x="4266" y="8312"/>
                    <a:pt x="4266" y="11722"/>
                    <a:pt x="5927" y="14091"/>
                  </a:cubicBezTo>
                  <a:cubicBezTo>
                    <a:pt x="7589" y="16459"/>
                    <a:pt x="10912" y="17785"/>
                    <a:pt x="13760" y="18543"/>
                  </a:cubicBezTo>
                  <a:cubicBezTo>
                    <a:pt x="16609" y="19301"/>
                    <a:pt x="18982" y="19491"/>
                    <a:pt x="21356" y="196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7652034" y="4719865"/>
              <a:ext cx="145040" cy="347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88" fill="norm" stroke="1" extrusionOk="0">
                  <a:moveTo>
                    <a:pt x="6425" y="7743"/>
                  </a:moveTo>
                  <a:cubicBezTo>
                    <a:pt x="5173" y="10623"/>
                    <a:pt x="3921" y="13503"/>
                    <a:pt x="3138" y="15466"/>
                  </a:cubicBezTo>
                  <a:cubicBezTo>
                    <a:pt x="2355" y="17430"/>
                    <a:pt x="2042" y="18477"/>
                    <a:pt x="1573" y="19328"/>
                  </a:cubicBezTo>
                  <a:cubicBezTo>
                    <a:pt x="1103" y="20179"/>
                    <a:pt x="477" y="20833"/>
                    <a:pt x="164" y="20310"/>
                  </a:cubicBezTo>
                  <a:cubicBezTo>
                    <a:pt x="-149" y="19786"/>
                    <a:pt x="-149" y="18084"/>
                    <a:pt x="1416" y="14812"/>
                  </a:cubicBezTo>
                  <a:cubicBezTo>
                    <a:pt x="2981" y="11539"/>
                    <a:pt x="6112" y="6695"/>
                    <a:pt x="8147" y="3946"/>
                  </a:cubicBezTo>
                  <a:cubicBezTo>
                    <a:pt x="10181" y="1197"/>
                    <a:pt x="11121" y="543"/>
                    <a:pt x="12373" y="215"/>
                  </a:cubicBezTo>
                  <a:cubicBezTo>
                    <a:pt x="13625" y="-112"/>
                    <a:pt x="15190" y="-112"/>
                    <a:pt x="16599" y="543"/>
                  </a:cubicBezTo>
                  <a:cubicBezTo>
                    <a:pt x="18008" y="1197"/>
                    <a:pt x="19260" y="2506"/>
                    <a:pt x="18477" y="4470"/>
                  </a:cubicBezTo>
                  <a:cubicBezTo>
                    <a:pt x="17694" y="6433"/>
                    <a:pt x="14877" y="9052"/>
                    <a:pt x="12529" y="10557"/>
                  </a:cubicBezTo>
                  <a:cubicBezTo>
                    <a:pt x="10181" y="12063"/>
                    <a:pt x="8303" y="12455"/>
                    <a:pt x="6581" y="12783"/>
                  </a:cubicBezTo>
                  <a:cubicBezTo>
                    <a:pt x="4860" y="13110"/>
                    <a:pt x="3294" y="13372"/>
                    <a:pt x="3451" y="13830"/>
                  </a:cubicBezTo>
                  <a:cubicBezTo>
                    <a:pt x="3608" y="14288"/>
                    <a:pt x="5486" y="14943"/>
                    <a:pt x="8773" y="16252"/>
                  </a:cubicBezTo>
                  <a:cubicBezTo>
                    <a:pt x="12060" y="17561"/>
                    <a:pt x="16755" y="19524"/>
                    <a:pt x="21451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4487288" y="5618618"/>
              <a:ext cx="123299" cy="16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159" fill="norm" stroke="1" extrusionOk="0">
                  <a:moveTo>
                    <a:pt x="9964" y="2543"/>
                  </a:moveTo>
                  <a:cubicBezTo>
                    <a:pt x="10684" y="1209"/>
                    <a:pt x="11404" y="-124"/>
                    <a:pt x="11044" y="9"/>
                  </a:cubicBezTo>
                  <a:cubicBezTo>
                    <a:pt x="10684" y="143"/>
                    <a:pt x="9244" y="1743"/>
                    <a:pt x="7084" y="4809"/>
                  </a:cubicBezTo>
                  <a:cubicBezTo>
                    <a:pt x="4924" y="7876"/>
                    <a:pt x="2044" y="12409"/>
                    <a:pt x="784" y="15343"/>
                  </a:cubicBezTo>
                  <a:cubicBezTo>
                    <a:pt x="-476" y="18276"/>
                    <a:pt x="-116" y="19609"/>
                    <a:pt x="1144" y="20409"/>
                  </a:cubicBezTo>
                  <a:cubicBezTo>
                    <a:pt x="2404" y="21209"/>
                    <a:pt x="4564" y="21476"/>
                    <a:pt x="7624" y="20676"/>
                  </a:cubicBezTo>
                  <a:cubicBezTo>
                    <a:pt x="10684" y="19876"/>
                    <a:pt x="14644" y="18009"/>
                    <a:pt x="17164" y="15743"/>
                  </a:cubicBezTo>
                  <a:cubicBezTo>
                    <a:pt x="19684" y="13476"/>
                    <a:pt x="20764" y="10809"/>
                    <a:pt x="20944" y="8809"/>
                  </a:cubicBezTo>
                  <a:cubicBezTo>
                    <a:pt x="21124" y="6809"/>
                    <a:pt x="20404" y="5476"/>
                    <a:pt x="18064" y="5476"/>
                  </a:cubicBezTo>
                  <a:cubicBezTo>
                    <a:pt x="15724" y="5476"/>
                    <a:pt x="11764" y="6809"/>
                    <a:pt x="7804" y="8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4603023" y="5594350"/>
              <a:ext cx="190501" cy="15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7881"/>
                  </a:moveTo>
                  <a:cubicBezTo>
                    <a:pt x="1920" y="6130"/>
                    <a:pt x="3840" y="4378"/>
                    <a:pt x="5400" y="3649"/>
                  </a:cubicBezTo>
                  <a:cubicBezTo>
                    <a:pt x="6960" y="2919"/>
                    <a:pt x="8160" y="3211"/>
                    <a:pt x="9240" y="4962"/>
                  </a:cubicBezTo>
                  <a:cubicBezTo>
                    <a:pt x="10320" y="6714"/>
                    <a:pt x="11280" y="9924"/>
                    <a:pt x="11640" y="12551"/>
                  </a:cubicBezTo>
                  <a:cubicBezTo>
                    <a:pt x="12000" y="15178"/>
                    <a:pt x="11760" y="17222"/>
                    <a:pt x="11160" y="18827"/>
                  </a:cubicBezTo>
                  <a:cubicBezTo>
                    <a:pt x="10560" y="20432"/>
                    <a:pt x="9600" y="21600"/>
                    <a:pt x="8880" y="21454"/>
                  </a:cubicBezTo>
                  <a:cubicBezTo>
                    <a:pt x="8160" y="21308"/>
                    <a:pt x="7680" y="19849"/>
                    <a:pt x="7920" y="17514"/>
                  </a:cubicBezTo>
                  <a:cubicBezTo>
                    <a:pt x="8160" y="15178"/>
                    <a:pt x="9120" y="11968"/>
                    <a:pt x="10800" y="9195"/>
                  </a:cubicBezTo>
                  <a:cubicBezTo>
                    <a:pt x="12480" y="6422"/>
                    <a:pt x="14880" y="4086"/>
                    <a:pt x="16800" y="2627"/>
                  </a:cubicBezTo>
                  <a:cubicBezTo>
                    <a:pt x="18720" y="1168"/>
                    <a:pt x="20160" y="58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2259873" y="6237587"/>
              <a:ext cx="311151" cy="143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10991"/>
                  </a:moveTo>
                  <a:cubicBezTo>
                    <a:pt x="2498" y="10991"/>
                    <a:pt x="4996" y="10991"/>
                    <a:pt x="6906" y="9895"/>
                  </a:cubicBezTo>
                  <a:cubicBezTo>
                    <a:pt x="8816" y="8799"/>
                    <a:pt x="10139" y="6608"/>
                    <a:pt x="10873" y="4730"/>
                  </a:cubicBezTo>
                  <a:cubicBezTo>
                    <a:pt x="11608" y="2851"/>
                    <a:pt x="11755" y="1286"/>
                    <a:pt x="11461" y="504"/>
                  </a:cubicBezTo>
                  <a:cubicBezTo>
                    <a:pt x="11167" y="-279"/>
                    <a:pt x="10433" y="-279"/>
                    <a:pt x="9404" y="1443"/>
                  </a:cubicBezTo>
                  <a:cubicBezTo>
                    <a:pt x="8376" y="3164"/>
                    <a:pt x="7053" y="6608"/>
                    <a:pt x="6392" y="9738"/>
                  </a:cubicBezTo>
                  <a:cubicBezTo>
                    <a:pt x="5731" y="12869"/>
                    <a:pt x="5731" y="15686"/>
                    <a:pt x="6098" y="17721"/>
                  </a:cubicBezTo>
                  <a:cubicBezTo>
                    <a:pt x="6465" y="19756"/>
                    <a:pt x="7200" y="21008"/>
                    <a:pt x="8816" y="21164"/>
                  </a:cubicBezTo>
                  <a:cubicBezTo>
                    <a:pt x="10433" y="21321"/>
                    <a:pt x="12931" y="20382"/>
                    <a:pt x="15208" y="18034"/>
                  </a:cubicBezTo>
                  <a:cubicBezTo>
                    <a:pt x="17486" y="15686"/>
                    <a:pt x="19543" y="11930"/>
                    <a:pt x="21600" y="8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2590715" y="6019800"/>
              <a:ext cx="56509" cy="323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13" fill="norm" stroke="1" extrusionOk="0">
                  <a:moveTo>
                    <a:pt x="4558" y="0"/>
                  </a:moveTo>
                  <a:cubicBezTo>
                    <a:pt x="2958" y="4348"/>
                    <a:pt x="1358" y="8696"/>
                    <a:pt x="558" y="11852"/>
                  </a:cubicBezTo>
                  <a:cubicBezTo>
                    <a:pt x="-242" y="15008"/>
                    <a:pt x="-242" y="16971"/>
                    <a:pt x="958" y="18444"/>
                  </a:cubicBezTo>
                  <a:cubicBezTo>
                    <a:pt x="2158" y="19917"/>
                    <a:pt x="4558" y="20899"/>
                    <a:pt x="8158" y="21249"/>
                  </a:cubicBezTo>
                  <a:cubicBezTo>
                    <a:pt x="11758" y="21600"/>
                    <a:pt x="16558" y="21319"/>
                    <a:pt x="21358" y="21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2691673" y="6207405"/>
              <a:ext cx="101601" cy="129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10928"/>
                  </a:moveTo>
                  <a:cubicBezTo>
                    <a:pt x="1800" y="11974"/>
                    <a:pt x="3600" y="13019"/>
                    <a:pt x="5850" y="13019"/>
                  </a:cubicBezTo>
                  <a:cubicBezTo>
                    <a:pt x="8100" y="13019"/>
                    <a:pt x="10800" y="11974"/>
                    <a:pt x="12825" y="10754"/>
                  </a:cubicBezTo>
                  <a:cubicBezTo>
                    <a:pt x="14850" y="9535"/>
                    <a:pt x="16200" y="8141"/>
                    <a:pt x="17100" y="6399"/>
                  </a:cubicBezTo>
                  <a:cubicBezTo>
                    <a:pt x="18000" y="4657"/>
                    <a:pt x="18450" y="2567"/>
                    <a:pt x="17550" y="1348"/>
                  </a:cubicBezTo>
                  <a:cubicBezTo>
                    <a:pt x="16650" y="128"/>
                    <a:pt x="14400" y="-220"/>
                    <a:pt x="12150" y="128"/>
                  </a:cubicBezTo>
                  <a:cubicBezTo>
                    <a:pt x="9900" y="477"/>
                    <a:pt x="7650" y="1522"/>
                    <a:pt x="5850" y="4135"/>
                  </a:cubicBezTo>
                  <a:cubicBezTo>
                    <a:pt x="4050" y="6748"/>
                    <a:pt x="2700" y="10928"/>
                    <a:pt x="5400" y="14064"/>
                  </a:cubicBezTo>
                  <a:cubicBezTo>
                    <a:pt x="8100" y="17199"/>
                    <a:pt x="14850" y="19290"/>
                    <a:pt x="21600" y="21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2875823" y="6216707"/>
              <a:ext cx="443493" cy="166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197" fill="norm" stroke="1" extrusionOk="0">
                  <a:moveTo>
                    <a:pt x="0" y="5663"/>
                  </a:moveTo>
                  <a:cubicBezTo>
                    <a:pt x="309" y="8093"/>
                    <a:pt x="617" y="10523"/>
                    <a:pt x="771" y="12548"/>
                  </a:cubicBezTo>
                  <a:cubicBezTo>
                    <a:pt x="926" y="14573"/>
                    <a:pt x="926" y="16193"/>
                    <a:pt x="874" y="17813"/>
                  </a:cubicBezTo>
                  <a:cubicBezTo>
                    <a:pt x="823" y="19433"/>
                    <a:pt x="720" y="21053"/>
                    <a:pt x="720" y="21188"/>
                  </a:cubicBezTo>
                  <a:cubicBezTo>
                    <a:pt x="720" y="21323"/>
                    <a:pt x="823" y="19973"/>
                    <a:pt x="1183" y="17138"/>
                  </a:cubicBezTo>
                  <a:cubicBezTo>
                    <a:pt x="1543" y="14303"/>
                    <a:pt x="2160" y="9983"/>
                    <a:pt x="2674" y="7418"/>
                  </a:cubicBezTo>
                  <a:cubicBezTo>
                    <a:pt x="3189" y="4853"/>
                    <a:pt x="3600" y="4043"/>
                    <a:pt x="3909" y="4583"/>
                  </a:cubicBezTo>
                  <a:cubicBezTo>
                    <a:pt x="4217" y="5123"/>
                    <a:pt x="4423" y="7013"/>
                    <a:pt x="4526" y="8903"/>
                  </a:cubicBezTo>
                  <a:cubicBezTo>
                    <a:pt x="4629" y="10793"/>
                    <a:pt x="4629" y="12683"/>
                    <a:pt x="4577" y="14303"/>
                  </a:cubicBezTo>
                  <a:cubicBezTo>
                    <a:pt x="4526" y="15923"/>
                    <a:pt x="4423" y="17273"/>
                    <a:pt x="4423" y="17273"/>
                  </a:cubicBezTo>
                  <a:cubicBezTo>
                    <a:pt x="4423" y="17273"/>
                    <a:pt x="4526" y="15923"/>
                    <a:pt x="4731" y="13898"/>
                  </a:cubicBezTo>
                  <a:cubicBezTo>
                    <a:pt x="4937" y="11873"/>
                    <a:pt x="5246" y="9173"/>
                    <a:pt x="5760" y="7013"/>
                  </a:cubicBezTo>
                  <a:cubicBezTo>
                    <a:pt x="6274" y="4853"/>
                    <a:pt x="6994" y="3233"/>
                    <a:pt x="7354" y="3098"/>
                  </a:cubicBezTo>
                  <a:cubicBezTo>
                    <a:pt x="7714" y="2963"/>
                    <a:pt x="7714" y="4313"/>
                    <a:pt x="7766" y="6473"/>
                  </a:cubicBezTo>
                  <a:cubicBezTo>
                    <a:pt x="7817" y="8633"/>
                    <a:pt x="7920" y="11603"/>
                    <a:pt x="8126" y="13628"/>
                  </a:cubicBezTo>
                  <a:cubicBezTo>
                    <a:pt x="8331" y="15653"/>
                    <a:pt x="8640" y="16733"/>
                    <a:pt x="9051" y="17003"/>
                  </a:cubicBezTo>
                  <a:cubicBezTo>
                    <a:pt x="9463" y="17273"/>
                    <a:pt x="9977" y="16733"/>
                    <a:pt x="10697" y="14978"/>
                  </a:cubicBezTo>
                  <a:cubicBezTo>
                    <a:pt x="11417" y="13223"/>
                    <a:pt x="12343" y="10253"/>
                    <a:pt x="12960" y="8093"/>
                  </a:cubicBezTo>
                  <a:cubicBezTo>
                    <a:pt x="13577" y="5933"/>
                    <a:pt x="13886" y="4583"/>
                    <a:pt x="14091" y="3233"/>
                  </a:cubicBezTo>
                  <a:cubicBezTo>
                    <a:pt x="14297" y="1883"/>
                    <a:pt x="14400" y="533"/>
                    <a:pt x="14194" y="128"/>
                  </a:cubicBezTo>
                  <a:cubicBezTo>
                    <a:pt x="13989" y="-277"/>
                    <a:pt x="13474" y="263"/>
                    <a:pt x="12909" y="2018"/>
                  </a:cubicBezTo>
                  <a:cubicBezTo>
                    <a:pt x="12343" y="3773"/>
                    <a:pt x="11726" y="6743"/>
                    <a:pt x="11366" y="9038"/>
                  </a:cubicBezTo>
                  <a:cubicBezTo>
                    <a:pt x="11006" y="11333"/>
                    <a:pt x="10903" y="12953"/>
                    <a:pt x="10903" y="14438"/>
                  </a:cubicBezTo>
                  <a:cubicBezTo>
                    <a:pt x="10903" y="15923"/>
                    <a:pt x="11006" y="17273"/>
                    <a:pt x="11314" y="17813"/>
                  </a:cubicBezTo>
                  <a:cubicBezTo>
                    <a:pt x="11623" y="18353"/>
                    <a:pt x="12137" y="18083"/>
                    <a:pt x="12754" y="17138"/>
                  </a:cubicBezTo>
                  <a:cubicBezTo>
                    <a:pt x="13371" y="16193"/>
                    <a:pt x="14091" y="14573"/>
                    <a:pt x="14657" y="13358"/>
                  </a:cubicBezTo>
                  <a:cubicBezTo>
                    <a:pt x="15223" y="12143"/>
                    <a:pt x="15634" y="11333"/>
                    <a:pt x="15789" y="11603"/>
                  </a:cubicBezTo>
                  <a:cubicBezTo>
                    <a:pt x="15943" y="11873"/>
                    <a:pt x="15840" y="13223"/>
                    <a:pt x="15737" y="14573"/>
                  </a:cubicBezTo>
                  <a:cubicBezTo>
                    <a:pt x="15634" y="15923"/>
                    <a:pt x="15531" y="17273"/>
                    <a:pt x="15634" y="17408"/>
                  </a:cubicBezTo>
                  <a:cubicBezTo>
                    <a:pt x="15737" y="17543"/>
                    <a:pt x="16046" y="16463"/>
                    <a:pt x="16817" y="13628"/>
                  </a:cubicBezTo>
                  <a:cubicBezTo>
                    <a:pt x="17589" y="10793"/>
                    <a:pt x="18823" y="6203"/>
                    <a:pt x="19697" y="3638"/>
                  </a:cubicBezTo>
                  <a:cubicBezTo>
                    <a:pt x="20571" y="1073"/>
                    <a:pt x="21086" y="533"/>
                    <a:pt x="21343" y="938"/>
                  </a:cubicBezTo>
                  <a:cubicBezTo>
                    <a:pt x="21600" y="1343"/>
                    <a:pt x="21600" y="2693"/>
                    <a:pt x="21446" y="5123"/>
                  </a:cubicBezTo>
                  <a:cubicBezTo>
                    <a:pt x="21291" y="7553"/>
                    <a:pt x="20983" y="11063"/>
                    <a:pt x="20674" y="14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3469920" y="5969000"/>
              <a:ext cx="129804" cy="35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11" fill="norm" stroke="1" extrusionOk="0">
                  <a:moveTo>
                    <a:pt x="21365" y="0"/>
                  </a:moveTo>
                  <a:cubicBezTo>
                    <a:pt x="19275" y="1016"/>
                    <a:pt x="17184" y="2033"/>
                    <a:pt x="13700" y="4701"/>
                  </a:cubicBezTo>
                  <a:cubicBezTo>
                    <a:pt x="10217" y="7369"/>
                    <a:pt x="5339" y="11689"/>
                    <a:pt x="2726" y="14612"/>
                  </a:cubicBezTo>
                  <a:cubicBezTo>
                    <a:pt x="113" y="17534"/>
                    <a:pt x="-235" y="19059"/>
                    <a:pt x="113" y="20075"/>
                  </a:cubicBezTo>
                  <a:cubicBezTo>
                    <a:pt x="462" y="21092"/>
                    <a:pt x="1507" y="21600"/>
                    <a:pt x="4991" y="21346"/>
                  </a:cubicBezTo>
                  <a:cubicBezTo>
                    <a:pt x="8475" y="21092"/>
                    <a:pt x="14397" y="20075"/>
                    <a:pt x="20320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3447323" y="6153150"/>
              <a:ext cx="2095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5600"/>
                    <a:pt x="9164" y="9600"/>
                    <a:pt x="12764" y="6000"/>
                  </a:cubicBezTo>
                  <a:cubicBezTo>
                    <a:pt x="16364" y="2400"/>
                    <a:pt x="18982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4273772" y="6134100"/>
              <a:ext cx="284802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21528" y="0"/>
                  </a:moveTo>
                  <a:cubicBezTo>
                    <a:pt x="17208" y="2661"/>
                    <a:pt x="12888" y="5322"/>
                    <a:pt x="9528" y="7278"/>
                  </a:cubicBezTo>
                  <a:cubicBezTo>
                    <a:pt x="6168" y="9235"/>
                    <a:pt x="3768" y="10487"/>
                    <a:pt x="2248" y="11504"/>
                  </a:cubicBezTo>
                  <a:cubicBezTo>
                    <a:pt x="728" y="12522"/>
                    <a:pt x="88" y="13304"/>
                    <a:pt x="8" y="14009"/>
                  </a:cubicBezTo>
                  <a:cubicBezTo>
                    <a:pt x="-72" y="14713"/>
                    <a:pt x="408" y="15339"/>
                    <a:pt x="2248" y="16043"/>
                  </a:cubicBezTo>
                  <a:cubicBezTo>
                    <a:pt x="4088" y="16748"/>
                    <a:pt x="7288" y="17530"/>
                    <a:pt x="10248" y="18470"/>
                  </a:cubicBezTo>
                  <a:cubicBezTo>
                    <a:pt x="13208" y="19409"/>
                    <a:pt x="15928" y="20504"/>
                    <a:pt x="1864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5039444" y="6123864"/>
              <a:ext cx="223980" cy="304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90" fill="norm" stroke="1" extrusionOk="0">
                  <a:moveTo>
                    <a:pt x="17727" y="2935"/>
                  </a:moveTo>
                  <a:cubicBezTo>
                    <a:pt x="17122" y="1899"/>
                    <a:pt x="16516" y="864"/>
                    <a:pt x="15608" y="346"/>
                  </a:cubicBezTo>
                  <a:cubicBezTo>
                    <a:pt x="14699" y="-172"/>
                    <a:pt x="13488" y="-172"/>
                    <a:pt x="11570" y="790"/>
                  </a:cubicBezTo>
                  <a:cubicBezTo>
                    <a:pt x="9653" y="1751"/>
                    <a:pt x="7028" y="3675"/>
                    <a:pt x="4909" y="6560"/>
                  </a:cubicBezTo>
                  <a:cubicBezTo>
                    <a:pt x="2789" y="9444"/>
                    <a:pt x="1174" y="13291"/>
                    <a:pt x="468" y="15658"/>
                  </a:cubicBezTo>
                  <a:cubicBezTo>
                    <a:pt x="-239" y="18025"/>
                    <a:pt x="-37" y="18913"/>
                    <a:pt x="367" y="19653"/>
                  </a:cubicBezTo>
                  <a:cubicBezTo>
                    <a:pt x="770" y="20392"/>
                    <a:pt x="1376" y="20984"/>
                    <a:pt x="2789" y="21206"/>
                  </a:cubicBezTo>
                  <a:cubicBezTo>
                    <a:pt x="4202" y="21428"/>
                    <a:pt x="6423" y="21280"/>
                    <a:pt x="9350" y="19949"/>
                  </a:cubicBezTo>
                  <a:cubicBezTo>
                    <a:pt x="12277" y="18617"/>
                    <a:pt x="15911" y="16102"/>
                    <a:pt x="17828" y="13217"/>
                  </a:cubicBezTo>
                  <a:cubicBezTo>
                    <a:pt x="19746" y="10332"/>
                    <a:pt x="19948" y="7077"/>
                    <a:pt x="18939" y="4858"/>
                  </a:cubicBezTo>
                  <a:cubicBezTo>
                    <a:pt x="17929" y="2639"/>
                    <a:pt x="15709" y="1455"/>
                    <a:pt x="13387" y="1233"/>
                  </a:cubicBezTo>
                  <a:cubicBezTo>
                    <a:pt x="11066" y="1012"/>
                    <a:pt x="8643" y="1751"/>
                    <a:pt x="7028" y="3157"/>
                  </a:cubicBezTo>
                  <a:cubicBezTo>
                    <a:pt x="5413" y="4562"/>
                    <a:pt x="4606" y="6633"/>
                    <a:pt x="4606" y="8409"/>
                  </a:cubicBezTo>
                  <a:cubicBezTo>
                    <a:pt x="4606" y="10184"/>
                    <a:pt x="5413" y="11664"/>
                    <a:pt x="7836" y="13365"/>
                  </a:cubicBezTo>
                  <a:cubicBezTo>
                    <a:pt x="10258" y="15066"/>
                    <a:pt x="14296" y="16990"/>
                    <a:pt x="16819" y="17951"/>
                  </a:cubicBezTo>
                  <a:cubicBezTo>
                    <a:pt x="19342" y="18913"/>
                    <a:pt x="20352" y="18913"/>
                    <a:pt x="21361" y="189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5345973" y="6400799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5726973" y="6318250"/>
              <a:ext cx="2857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4160" y="8100"/>
                    <a:pt x="8320" y="16200"/>
                    <a:pt x="11920" y="18900"/>
                  </a:cubicBezTo>
                  <a:cubicBezTo>
                    <a:pt x="15520" y="21600"/>
                    <a:pt x="18560" y="1890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6377588" y="6165850"/>
              <a:ext cx="232036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21526" y="0"/>
                  </a:moveTo>
                  <a:cubicBezTo>
                    <a:pt x="17402" y="5506"/>
                    <a:pt x="13279" y="11012"/>
                    <a:pt x="10726" y="14082"/>
                  </a:cubicBezTo>
                  <a:cubicBezTo>
                    <a:pt x="8173" y="17153"/>
                    <a:pt x="7191" y="17788"/>
                    <a:pt x="6210" y="18318"/>
                  </a:cubicBezTo>
                  <a:cubicBezTo>
                    <a:pt x="5228" y="18847"/>
                    <a:pt x="4246" y="19271"/>
                    <a:pt x="3264" y="19165"/>
                  </a:cubicBezTo>
                  <a:cubicBezTo>
                    <a:pt x="2282" y="19059"/>
                    <a:pt x="1301" y="18424"/>
                    <a:pt x="711" y="17576"/>
                  </a:cubicBezTo>
                  <a:cubicBezTo>
                    <a:pt x="122" y="16729"/>
                    <a:pt x="-74" y="15671"/>
                    <a:pt x="24" y="14612"/>
                  </a:cubicBezTo>
                  <a:cubicBezTo>
                    <a:pt x="122" y="13553"/>
                    <a:pt x="515" y="12494"/>
                    <a:pt x="1104" y="11647"/>
                  </a:cubicBezTo>
                  <a:cubicBezTo>
                    <a:pt x="1693" y="10800"/>
                    <a:pt x="2479" y="10165"/>
                    <a:pt x="3461" y="9847"/>
                  </a:cubicBezTo>
                  <a:cubicBezTo>
                    <a:pt x="4442" y="9529"/>
                    <a:pt x="5621" y="9529"/>
                    <a:pt x="7486" y="11118"/>
                  </a:cubicBezTo>
                  <a:cubicBezTo>
                    <a:pt x="9351" y="12706"/>
                    <a:pt x="11904" y="15882"/>
                    <a:pt x="13475" y="17894"/>
                  </a:cubicBezTo>
                  <a:cubicBezTo>
                    <a:pt x="15046" y="19906"/>
                    <a:pt x="15635" y="20753"/>
                    <a:pt x="162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6673123" y="6311900"/>
              <a:ext cx="44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7035073" y="6127750"/>
              <a:ext cx="381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314"/>
                    <a:pt x="16800" y="10629"/>
                    <a:pt x="13200" y="14229"/>
                  </a:cubicBezTo>
                  <a:cubicBezTo>
                    <a:pt x="9600" y="17829"/>
                    <a:pt x="4800" y="197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6942686" y="6150202"/>
              <a:ext cx="238438" cy="53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095" fill="norm" stroke="1" extrusionOk="0">
                  <a:moveTo>
                    <a:pt x="881" y="21095"/>
                  </a:moveTo>
                  <a:cubicBezTo>
                    <a:pt x="312" y="16941"/>
                    <a:pt x="-256" y="12787"/>
                    <a:pt x="123" y="9464"/>
                  </a:cubicBezTo>
                  <a:cubicBezTo>
                    <a:pt x="502" y="6141"/>
                    <a:pt x="1828" y="3649"/>
                    <a:pt x="4765" y="1987"/>
                  </a:cubicBezTo>
                  <a:cubicBezTo>
                    <a:pt x="7702" y="326"/>
                    <a:pt x="12249" y="-505"/>
                    <a:pt x="15281" y="326"/>
                  </a:cubicBezTo>
                  <a:cubicBezTo>
                    <a:pt x="18312" y="1157"/>
                    <a:pt x="19828" y="3649"/>
                    <a:pt x="21344" y="6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6920773" y="6407150"/>
              <a:ext cx="254001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0"/>
                  </a:moveTo>
                  <a:cubicBezTo>
                    <a:pt x="540" y="7200"/>
                    <a:pt x="1080" y="14400"/>
                    <a:pt x="2250" y="18000"/>
                  </a:cubicBezTo>
                  <a:cubicBezTo>
                    <a:pt x="3420" y="21600"/>
                    <a:pt x="5220" y="21600"/>
                    <a:pt x="8550" y="18900"/>
                  </a:cubicBezTo>
                  <a:cubicBezTo>
                    <a:pt x="11880" y="16200"/>
                    <a:pt x="16740" y="10800"/>
                    <a:pt x="21600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7264619" y="6157700"/>
              <a:ext cx="224338" cy="30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430" fill="norm" stroke="1" extrusionOk="0">
                  <a:moveTo>
                    <a:pt x="20124" y="2345"/>
                  </a:moveTo>
                  <a:cubicBezTo>
                    <a:pt x="19133" y="1753"/>
                    <a:pt x="18142" y="1162"/>
                    <a:pt x="16557" y="1162"/>
                  </a:cubicBezTo>
                  <a:cubicBezTo>
                    <a:pt x="14972" y="1162"/>
                    <a:pt x="12792" y="1753"/>
                    <a:pt x="10216" y="3381"/>
                  </a:cubicBezTo>
                  <a:cubicBezTo>
                    <a:pt x="7639" y="5008"/>
                    <a:pt x="4667" y="7671"/>
                    <a:pt x="2784" y="10112"/>
                  </a:cubicBezTo>
                  <a:cubicBezTo>
                    <a:pt x="902" y="12553"/>
                    <a:pt x="109" y="14772"/>
                    <a:pt x="10" y="16178"/>
                  </a:cubicBezTo>
                  <a:cubicBezTo>
                    <a:pt x="-89" y="17583"/>
                    <a:pt x="505" y="18175"/>
                    <a:pt x="1992" y="18545"/>
                  </a:cubicBezTo>
                  <a:cubicBezTo>
                    <a:pt x="3478" y="18915"/>
                    <a:pt x="5856" y="19063"/>
                    <a:pt x="9126" y="17879"/>
                  </a:cubicBezTo>
                  <a:cubicBezTo>
                    <a:pt x="12395" y="16696"/>
                    <a:pt x="16557" y="14181"/>
                    <a:pt x="18836" y="11444"/>
                  </a:cubicBezTo>
                  <a:cubicBezTo>
                    <a:pt x="21115" y="8707"/>
                    <a:pt x="21511" y="5748"/>
                    <a:pt x="20421" y="3751"/>
                  </a:cubicBezTo>
                  <a:cubicBezTo>
                    <a:pt x="19331" y="1753"/>
                    <a:pt x="16755" y="718"/>
                    <a:pt x="14377" y="274"/>
                  </a:cubicBezTo>
                  <a:cubicBezTo>
                    <a:pt x="11999" y="-170"/>
                    <a:pt x="9819" y="-22"/>
                    <a:pt x="8333" y="348"/>
                  </a:cubicBezTo>
                  <a:cubicBezTo>
                    <a:pt x="6847" y="718"/>
                    <a:pt x="6054" y="1309"/>
                    <a:pt x="6054" y="2641"/>
                  </a:cubicBezTo>
                  <a:cubicBezTo>
                    <a:pt x="6054" y="3972"/>
                    <a:pt x="6847" y="6044"/>
                    <a:pt x="8928" y="8337"/>
                  </a:cubicBezTo>
                  <a:cubicBezTo>
                    <a:pt x="11008" y="10630"/>
                    <a:pt x="14377" y="13145"/>
                    <a:pt x="16359" y="14698"/>
                  </a:cubicBezTo>
                  <a:cubicBezTo>
                    <a:pt x="18340" y="16252"/>
                    <a:pt x="18935" y="16844"/>
                    <a:pt x="18737" y="17805"/>
                  </a:cubicBezTo>
                  <a:cubicBezTo>
                    <a:pt x="18539" y="18767"/>
                    <a:pt x="17548" y="20098"/>
                    <a:pt x="16557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7581967" y="6115150"/>
              <a:ext cx="183357" cy="38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75" fill="norm" stroke="1" extrusionOk="0">
                  <a:moveTo>
                    <a:pt x="8845" y="6439"/>
                  </a:moveTo>
                  <a:cubicBezTo>
                    <a:pt x="7107" y="8945"/>
                    <a:pt x="5369" y="11451"/>
                    <a:pt x="4128" y="13658"/>
                  </a:cubicBezTo>
                  <a:cubicBezTo>
                    <a:pt x="2886" y="15866"/>
                    <a:pt x="2141" y="17776"/>
                    <a:pt x="1521" y="19148"/>
                  </a:cubicBezTo>
                  <a:cubicBezTo>
                    <a:pt x="900" y="20520"/>
                    <a:pt x="404" y="21356"/>
                    <a:pt x="155" y="21356"/>
                  </a:cubicBezTo>
                  <a:cubicBezTo>
                    <a:pt x="-93" y="21356"/>
                    <a:pt x="-93" y="20520"/>
                    <a:pt x="528" y="18253"/>
                  </a:cubicBezTo>
                  <a:cubicBezTo>
                    <a:pt x="1148" y="15985"/>
                    <a:pt x="2390" y="12286"/>
                    <a:pt x="4004" y="9243"/>
                  </a:cubicBezTo>
                  <a:cubicBezTo>
                    <a:pt x="5617" y="6200"/>
                    <a:pt x="7604" y="3813"/>
                    <a:pt x="9217" y="2321"/>
                  </a:cubicBezTo>
                  <a:cubicBezTo>
                    <a:pt x="10831" y="830"/>
                    <a:pt x="12073" y="233"/>
                    <a:pt x="13314" y="54"/>
                  </a:cubicBezTo>
                  <a:cubicBezTo>
                    <a:pt x="14555" y="-125"/>
                    <a:pt x="15797" y="114"/>
                    <a:pt x="16790" y="1188"/>
                  </a:cubicBezTo>
                  <a:cubicBezTo>
                    <a:pt x="17783" y="2262"/>
                    <a:pt x="18528" y="4171"/>
                    <a:pt x="18279" y="5782"/>
                  </a:cubicBezTo>
                  <a:cubicBezTo>
                    <a:pt x="18031" y="7393"/>
                    <a:pt x="16790" y="8706"/>
                    <a:pt x="14307" y="9780"/>
                  </a:cubicBezTo>
                  <a:cubicBezTo>
                    <a:pt x="11824" y="10854"/>
                    <a:pt x="8100" y="11689"/>
                    <a:pt x="5493" y="12047"/>
                  </a:cubicBezTo>
                  <a:cubicBezTo>
                    <a:pt x="2886" y="12405"/>
                    <a:pt x="1397" y="12286"/>
                    <a:pt x="1397" y="12405"/>
                  </a:cubicBezTo>
                  <a:cubicBezTo>
                    <a:pt x="1397" y="12525"/>
                    <a:pt x="2886" y="12883"/>
                    <a:pt x="5741" y="13778"/>
                  </a:cubicBezTo>
                  <a:cubicBezTo>
                    <a:pt x="8597" y="14673"/>
                    <a:pt x="12817" y="16105"/>
                    <a:pt x="15673" y="17477"/>
                  </a:cubicBezTo>
                  <a:cubicBezTo>
                    <a:pt x="18528" y="18850"/>
                    <a:pt x="20017" y="20162"/>
                    <a:pt x="21507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1657667" y="4893045"/>
              <a:ext cx="252957" cy="1377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529" fill="norm" stroke="1" extrusionOk="0">
                  <a:moveTo>
                    <a:pt x="21159" y="640"/>
                  </a:moveTo>
                  <a:cubicBezTo>
                    <a:pt x="19034" y="375"/>
                    <a:pt x="16910" y="110"/>
                    <a:pt x="14697" y="28"/>
                  </a:cubicBezTo>
                  <a:cubicBezTo>
                    <a:pt x="12484" y="-55"/>
                    <a:pt x="10182" y="44"/>
                    <a:pt x="7615" y="408"/>
                  </a:cubicBezTo>
                  <a:cubicBezTo>
                    <a:pt x="5048" y="772"/>
                    <a:pt x="2215" y="1400"/>
                    <a:pt x="887" y="2079"/>
                  </a:cubicBezTo>
                  <a:cubicBezTo>
                    <a:pt x="-441" y="2757"/>
                    <a:pt x="-264" y="3484"/>
                    <a:pt x="1329" y="4377"/>
                  </a:cubicBezTo>
                  <a:cubicBezTo>
                    <a:pt x="2923" y="5271"/>
                    <a:pt x="5933" y="6329"/>
                    <a:pt x="8057" y="7321"/>
                  </a:cubicBezTo>
                  <a:cubicBezTo>
                    <a:pt x="10182" y="8314"/>
                    <a:pt x="11421" y="9240"/>
                    <a:pt x="11067" y="9984"/>
                  </a:cubicBezTo>
                  <a:cubicBezTo>
                    <a:pt x="10713" y="10728"/>
                    <a:pt x="8766" y="11291"/>
                    <a:pt x="7261" y="11605"/>
                  </a:cubicBezTo>
                  <a:cubicBezTo>
                    <a:pt x="5756" y="11919"/>
                    <a:pt x="4693" y="11985"/>
                    <a:pt x="3631" y="12019"/>
                  </a:cubicBezTo>
                  <a:cubicBezTo>
                    <a:pt x="2569" y="12052"/>
                    <a:pt x="1507" y="12052"/>
                    <a:pt x="1241" y="11985"/>
                  </a:cubicBezTo>
                  <a:cubicBezTo>
                    <a:pt x="975" y="11919"/>
                    <a:pt x="1507" y="11787"/>
                    <a:pt x="2480" y="11704"/>
                  </a:cubicBezTo>
                  <a:cubicBezTo>
                    <a:pt x="3454" y="11622"/>
                    <a:pt x="4870" y="11588"/>
                    <a:pt x="6552" y="11787"/>
                  </a:cubicBezTo>
                  <a:cubicBezTo>
                    <a:pt x="8234" y="11985"/>
                    <a:pt x="10182" y="12415"/>
                    <a:pt x="10890" y="13060"/>
                  </a:cubicBezTo>
                  <a:cubicBezTo>
                    <a:pt x="11598" y="13705"/>
                    <a:pt x="11067" y="14566"/>
                    <a:pt x="9828" y="15492"/>
                  </a:cubicBezTo>
                  <a:cubicBezTo>
                    <a:pt x="8589" y="16418"/>
                    <a:pt x="6641" y="17410"/>
                    <a:pt x="4870" y="18270"/>
                  </a:cubicBezTo>
                  <a:cubicBezTo>
                    <a:pt x="3100" y="19130"/>
                    <a:pt x="1507" y="19858"/>
                    <a:pt x="710" y="20321"/>
                  </a:cubicBezTo>
                  <a:cubicBezTo>
                    <a:pt x="-87" y="20784"/>
                    <a:pt x="-87" y="20983"/>
                    <a:pt x="1684" y="21165"/>
                  </a:cubicBezTo>
                  <a:cubicBezTo>
                    <a:pt x="3454" y="21347"/>
                    <a:pt x="6995" y="21512"/>
                    <a:pt x="10182" y="21528"/>
                  </a:cubicBezTo>
                  <a:cubicBezTo>
                    <a:pt x="13369" y="21545"/>
                    <a:pt x="16202" y="21413"/>
                    <a:pt x="19034" y="21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0" y="5467350"/>
              <a:ext cx="183424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19281" y="0"/>
                  </a:moveTo>
                  <a:cubicBezTo>
                    <a:pt x="18287" y="4091"/>
                    <a:pt x="17294" y="8182"/>
                    <a:pt x="16053" y="10964"/>
                  </a:cubicBezTo>
                  <a:cubicBezTo>
                    <a:pt x="14812" y="13745"/>
                    <a:pt x="13322" y="15218"/>
                    <a:pt x="11956" y="16200"/>
                  </a:cubicBezTo>
                  <a:cubicBezTo>
                    <a:pt x="10591" y="17182"/>
                    <a:pt x="9349" y="17673"/>
                    <a:pt x="7612" y="17755"/>
                  </a:cubicBezTo>
                  <a:cubicBezTo>
                    <a:pt x="5874" y="17836"/>
                    <a:pt x="3639" y="17509"/>
                    <a:pt x="2274" y="16936"/>
                  </a:cubicBezTo>
                  <a:cubicBezTo>
                    <a:pt x="908" y="16364"/>
                    <a:pt x="412" y="15545"/>
                    <a:pt x="163" y="14727"/>
                  </a:cubicBezTo>
                  <a:cubicBezTo>
                    <a:pt x="-85" y="13909"/>
                    <a:pt x="-85" y="13091"/>
                    <a:pt x="412" y="12355"/>
                  </a:cubicBezTo>
                  <a:cubicBezTo>
                    <a:pt x="908" y="11618"/>
                    <a:pt x="1901" y="10964"/>
                    <a:pt x="3143" y="10636"/>
                  </a:cubicBezTo>
                  <a:cubicBezTo>
                    <a:pt x="4384" y="10309"/>
                    <a:pt x="5874" y="10309"/>
                    <a:pt x="8232" y="11536"/>
                  </a:cubicBezTo>
                  <a:cubicBezTo>
                    <a:pt x="10591" y="12764"/>
                    <a:pt x="13818" y="15218"/>
                    <a:pt x="16177" y="17100"/>
                  </a:cubicBezTo>
                  <a:cubicBezTo>
                    <a:pt x="18536" y="18982"/>
                    <a:pt x="20025" y="20291"/>
                    <a:pt x="215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310423" y="559435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317771" y="5651500"/>
              <a:ext cx="221253" cy="4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000" fill="norm" stroke="1" extrusionOk="0">
                  <a:moveTo>
                    <a:pt x="2989" y="14087"/>
                  </a:moveTo>
                  <a:cubicBezTo>
                    <a:pt x="1549" y="16904"/>
                    <a:pt x="109" y="19722"/>
                    <a:pt x="6" y="20661"/>
                  </a:cubicBezTo>
                  <a:cubicBezTo>
                    <a:pt x="-97" y="21600"/>
                    <a:pt x="1137" y="20661"/>
                    <a:pt x="4943" y="16904"/>
                  </a:cubicBezTo>
                  <a:cubicBezTo>
                    <a:pt x="8749" y="13148"/>
                    <a:pt x="15126" y="6574"/>
                    <a:pt x="2150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685073" y="5435600"/>
              <a:ext cx="254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358"/>
                    <a:pt x="7200" y="10716"/>
                    <a:pt x="10800" y="14316"/>
                  </a:cubicBezTo>
                  <a:cubicBezTo>
                    <a:pt x="14400" y="17916"/>
                    <a:pt x="18000" y="1975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742223" y="5619750"/>
              <a:ext cx="508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898584" y="5397500"/>
              <a:ext cx="114969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1600" fill="norm" stroke="1" extrusionOk="0">
                  <a:moveTo>
                    <a:pt x="15207" y="0"/>
                  </a:moveTo>
                  <a:cubicBezTo>
                    <a:pt x="11417" y="432"/>
                    <a:pt x="7628" y="864"/>
                    <a:pt x="4975" y="1512"/>
                  </a:cubicBezTo>
                  <a:cubicBezTo>
                    <a:pt x="2323" y="2160"/>
                    <a:pt x="807" y="3024"/>
                    <a:pt x="238" y="3888"/>
                  </a:cubicBezTo>
                  <a:cubicBezTo>
                    <a:pt x="-330" y="4752"/>
                    <a:pt x="49" y="5616"/>
                    <a:pt x="2133" y="6696"/>
                  </a:cubicBezTo>
                  <a:cubicBezTo>
                    <a:pt x="4217" y="7776"/>
                    <a:pt x="8007" y="9072"/>
                    <a:pt x="11607" y="10728"/>
                  </a:cubicBezTo>
                  <a:cubicBezTo>
                    <a:pt x="15207" y="12384"/>
                    <a:pt x="18617" y="14400"/>
                    <a:pt x="19944" y="16200"/>
                  </a:cubicBezTo>
                  <a:cubicBezTo>
                    <a:pt x="21270" y="18000"/>
                    <a:pt x="20512" y="19584"/>
                    <a:pt x="17859" y="20448"/>
                  </a:cubicBezTo>
                  <a:cubicBezTo>
                    <a:pt x="15207" y="21312"/>
                    <a:pt x="10659" y="21456"/>
                    <a:pt x="61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945423" y="5340350"/>
              <a:ext cx="2286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0" y="17280"/>
                    <a:pt x="6800" y="12960"/>
                    <a:pt x="10400" y="9360"/>
                  </a:cubicBezTo>
                  <a:cubicBezTo>
                    <a:pt x="14000" y="5760"/>
                    <a:pt x="1780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9" name="Drawing"/>
          <p:cNvGrpSpPr/>
          <p:nvPr/>
        </p:nvGrpSpPr>
        <p:grpSpPr>
          <a:xfrm>
            <a:off x="1447800" y="1672028"/>
            <a:ext cx="10852151" cy="6856022"/>
            <a:chOff x="0" y="0"/>
            <a:chExt cx="10852149" cy="6856022"/>
          </a:xfrm>
        </p:grpSpPr>
        <p:sp>
          <p:nvSpPr>
            <p:cNvPr id="2370" name="Line"/>
            <p:cNvSpPr/>
            <p:nvPr/>
          </p:nvSpPr>
          <p:spPr>
            <a:xfrm>
              <a:off x="417745" y="106272"/>
              <a:ext cx="202521" cy="511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410" fill="norm" stroke="1" extrusionOk="0">
                  <a:moveTo>
                    <a:pt x="4721" y="4236"/>
                  </a:moveTo>
                  <a:cubicBezTo>
                    <a:pt x="4939" y="7158"/>
                    <a:pt x="5158" y="10079"/>
                    <a:pt x="5485" y="12735"/>
                  </a:cubicBezTo>
                  <a:cubicBezTo>
                    <a:pt x="5812" y="15390"/>
                    <a:pt x="6248" y="17780"/>
                    <a:pt x="6467" y="19285"/>
                  </a:cubicBezTo>
                  <a:cubicBezTo>
                    <a:pt x="6685" y="20790"/>
                    <a:pt x="6685" y="21410"/>
                    <a:pt x="6358" y="21410"/>
                  </a:cubicBezTo>
                  <a:cubicBezTo>
                    <a:pt x="6030" y="21410"/>
                    <a:pt x="5376" y="20790"/>
                    <a:pt x="4285" y="18931"/>
                  </a:cubicBezTo>
                  <a:cubicBezTo>
                    <a:pt x="3194" y="17072"/>
                    <a:pt x="1667" y="13974"/>
                    <a:pt x="794" y="11053"/>
                  </a:cubicBezTo>
                  <a:cubicBezTo>
                    <a:pt x="-79" y="8131"/>
                    <a:pt x="-297" y="5387"/>
                    <a:pt x="467" y="3528"/>
                  </a:cubicBezTo>
                  <a:cubicBezTo>
                    <a:pt x="1230" y="1669"/>
                    <a:pt x="2976" y="695"/>
                    <a:pt x="5158" y="253"/>
                  </a:cubicBezTo>
                  <a:cubicBezTo>
                    <a:pt x="7339" y="-190"/>
                    <a:pt x="9958" y="-101"/>
                    <a:pt x="12576" y="917"/>
                  </a:cubicBezTo>
                  <a:cubicBezTo>
                    <a:pt x="15194" y="1935"/>
                    <a:pt x="17812" y="3882"/>
                    <a:pt x="19339" y="6095"/>
                  </a:cubicBezTo>
                  <a:cubicBezTo>
                    <a:pt x="20867" y="8308"/>
                    <a:pt x="21303" y="10787"/>
                    <a:pt x="20430" y="12779"/>
                  </a:cubicBezTo>
                  <a:cubicBezTo>
                    <a:pt x="19558" y="14771"/>
                    <a:pt x="17376" y="16276"/>
                    <a:pt x="14648" y="17205"/>
                  </a:cubicBezTo>
                  <a:cubicBezTo>
                    <a:pt x="11921" y="18135"/>
                    <a:pt x="8648" y="18489"/>
                    <a:pt x="6467" y="18666"/>
                  </a:cubicBezTo>
                  <a:cubicBezTo>
                    <a:pt x="4285" y="18843"/>
                    <a:pt x="3194" y="18843"/>
                    <a:pt x="3194" y="18666"/>
                  </a:cubicBezTo>
                  <a:cubicBezTo>
                    <a:pt x="3194" y="18489"/>
                    <a:pt x="4285" y="18135"/>
                    <a:pt x="5267" y="17825"/>
                  </a:cubicBezTo>
                  <a:cubicBezTo>
                    <a:pt x="6248" y="17515"/>
                    <a:pt x="7121" y="17249"/>
                    <a:pt x="7994" y="16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749300" y="315522"/>
              <a:ext cx="146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6200"/>
                    <a:pt x="6261" y="10800"/>
                    <a:pt x="9861" y="7200"/>
                  </a:cubicBezTo>
                  <a:cubicBezTo>
                    <a:pt x="13461" y="3600"/>
                    <a:pt x="1753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774700" y="429822"/>
              <a:ext cx="1206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1375515" y="-1"/>
              <a:ext cx="224685" cy="570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386" fill="norm" stroke="1" extrusionOk="0">
                  <a:moveTo>
                    <a:pt x="15830" y="164"/>
                  </a:moveTo>
                  <a:cubicBezTo>
                    <a:pt x="13030" y="5"/>
                    <a:pt x="10230" y="-154"/>
                    <a:pt x="7530" y="283"/>
                  </a:cubicBezTo>
                  <a:cubicBezTo>
                    <a:pt x="4830" y="720"/>
                    <a:pt x="2230" y="1752"/>
                    <a:pt x="930" y="2467"/>
                  </a:cubicBezTo>
                  <a:cubicBezTo>
                    <a:pt x="-370" y="3181"/>
                    <a:pt x="-370" y="3578"/>
                    <a:pt x="1330" y="4214"/>
                  </a:cubicBezTo>
                  <a:cubicBezTo>
                    <a:pt x="3030" y="4849"/>
                    <a:pt x="6430" y="5722"/>
                    <a:pt x="9030" y="6596"/>
                  </a:cubicBezTo>
                  <a:cubicBezTo>
                    <a:pt x="11630" y="7470"/>
                    <a:pt x="13430" y="8343"/>
                    <a:pt x="13930" y="9296"/>
                  </a:cubicBezTo>
                  <a:cubicBezTo>
                    <a:pt x="14430" y="10249"/>
                    <a:pt x="13630" y="11281"/>
                    <a:pt x="11930" y="12155"/>
                  </a:cubicBezTo>
                  <a:cubicBezTo>
                    <a:pt x="10230" y="13028"/>
                    <a:pt x="7630" y="13743"/>
                    <a:pt x="5730" y="14021"/>
                  </a:cubicBezTo>
                  <a:cubicBezTo>
                    <a:pt x="3830" y="14299"/>
                    <a:pt x="2630" y="14140"/>
                    <a:pt x="2530" y="14180"/>
                  </a:cubicBezTo>
                  <a:cubicBezTo>
                    <a:pt x="2430" y="14220"/>
                    <a:pt x="3430" y="14458"/>
                    <a:pt x="4030" y="15212"/>
                  </a:cubicBezTo>
                  <a:cubicBezTo>
                    <a:pt x="4630" y="15967"/>
                    <a:pt x="4830" y="17237"/>
                    <a:pt x="4930" y="18309"/>
                  </a:cubicBezTo>
                  <a:cubicBezTo>
                    <a:pt x="5030" y="19381"/>
                    <a:pt x="5030" y="20255"/>
                    <a:pt x="6130" y="20771"/>
                  </a:cubicBezTo>
                  <a:cubicBezTo>
                    <a:pt x="7230" y="21287"/>
                    <a:pt x="9430" y="21446"/>
                    <a:pt x="12130" y="21367"/>
                  </a:cubicBezTo>
                  <a:cubicBezTo>
                    <a:pt x="14830" y="21287"/>
                    <a:pt x="18030" y="20970"/>
                    <a:pt x="21230" y="206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1795328" y="114210"/>
              <a:ext cx="147773" cy="385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95" fill="norm" stroke="1" extrusionOk="0">
                  <a:moveTo>
                    <a:pt x="18501" y="3436"/>
                  </a:moveTo>
                  <a:cubicBezTo>
                    <a:pt x="18805" y="2846"/>
                    <a:pt x="19109" y="2256"/>
                    <a:pt x="17588" y="1665"/>
                  </a:cubicBezTo>
                  <a:cubicBezTo>
                    <a:pt x="16067" y="1075"/>
                    <a:pt x="12721" y="485"/>
                    <a:pt x="10287" y="190"/>
                  </a:cubicBezTo>
                  <a:cubicBezTo>
                    <a:pt x="7853" y="-105"/>
                    <a:pt x="6332" y="-105"/>
                    <a:pt x="4507" y="544"/>
                  </a:cubicBezTo>
                  <a:cubicBezTo>
                    <a:pt x="2681" y="1193"/>
                    <a:pt x="552" y="2492"/>
                    <a:pt x="95" y="3731"/>
                  </a:cubicBezTo>
                  <a:cubicBezTo>
                    <a:pt x="-361" y="4970"/>
                    <a:pt x="856" y="6151"/>
                    <a:pt x="2985" y="6800"/>
                  </a:cubicBezTo>
                  <a:cubicBezTo>
                    <a:pt x="5115" y="7449"/>
                    <a:pt x="8157" y="7567"/>
                    <a:pt x="10895" y="7213"/>
                  </a:cubicBezTo>
                  <a:cubicBezTo>
                    <a:pt x="13633" y="6859"/>
                    <a:pt x="16067" y="6033"/>
                    <a:pt x="17436" y="5265"/>
                  </a:cubicBezTo>
                  <a:cubicBezTo>
                    <a:pt x="18805" y="4498"/>
                    <a:pt x="19109" y="3790"/>
                    <a:pt x="19262" y="3908"/>
                  </a:cubicBezTo>
                  <a:cubicBezTo>
                    <a:pt x="19414" y="4026"/>
                    <a:pt x="19414" y="4970"/>
                    <a:pt x="19566" y="7213"/>
                  </a:cubicBezTo>
                  <a:cubicBezTo>
                    <a:pt x="19718" y="9456"/>
                    <a:pt x="20022" y="12997"/>
                    <a:pt x="20326" y="15593"/>
                  </a:cubicBezTo>
                  <a:cubicBezTo>
                    <a:pt x="20631" y="18190"/>
                    <a:pt x="20935" y="19843"/>
                    <a:pt x="21239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2063750" y="474272"/>
              <a:ext cx="254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2425700" y="169472"/>
              <a:ext cx="381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3287"/>
                    <a:pt x="12000" y="6574"/>
                    <a:pt x="14400" y="9783"/>
                  </a:cubicBezTo>
                  <a:cubicBezTo>
                    <a:pt x="16800" y="12991"/>
                    <a:pt x="15600" y="16122"/>
                    <a:pt x="16200" y="18078"/>
                  </a:cubicBezTo>
                  <a:cubicBezTo>
                    <a:pt x="16800" y="20035"/>
                    <a:pt x="19200" y="2081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2552700" y="436172"/>
              <a:ext cx="254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950"/>
                    <a:pt x="21600" y="9900"/>
                    <a:pt x="18000" y="13500"/>
                  </a:cubicBezTo>
                  <a:cubicBezTo>
                    <a:pt x="14400" y="17100"/>
                    <a:pt x="7200" y="193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2755900" y="135414"/>
              <a:ext cx="196356" cy="395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54" fill="norm" stroke="1" extrusionOk="0">
                  <a:moveTo>
                    <a:pt x="0" y="2867"/>
                  </a:moveTo>
                  <a:cubicBezTo>
                    <a:pt x="3447" y="2296"/>
                    <a:pt x="6894" y="1725"/>
                    <a:pt x="9881" y="1267"/>
                  </a:cubicBezTo>
                  <a:cubicBezTo>
                    <a:pt x="12868" y="810"/>
                    <a:pt x="15396" y="467"/>
                    <a:pt x="17349" y="239"/>
                  </a:cubicBezTo>
                  <a:cubicBezTo>
                    <a:pt x="19302" y="10"/>
                    <a:pt x="20681" y="-104"/>
                    <a:pt x="21140" y="125"/>
                  </a:cubicBezTo>
                  <a:cubicBezTo>
                    <a:pt x="21600" y="353"/>
                    <a:pt x="21140" y="925"/>
                    <a:pt x="19991" y="3153"/>
                  </a:cubicBezTo>
                  <a:cubicBezTo>
                    <a:pt x="18843" y="5382"/>
                    <a:pt x="17004" y="9267"/>
                    <a:pt x="15626" y="12410"/>
                  </a:cubicBezTo>
                  <a:cubicBezTo>
                    <a:pt x="14247" y="15553"/>
                    <a:pt x="13328" y="17953"/>
                    <a:pt x="12753" y="19439"/>
                  </a:cubicBezTo>
                  <a:cubicBezTo>
                    <a:pt x="12179" y="20925"/>
                    <a:pt x="11949" y="21496"/>
                    <a:pt x="11834" y="21325"/>
                  </a:cubicBezTo>
                  <a:cubicBezTo>
                    <a:pt x="11719" y="21153"/>
                    <a:pt x="11719" y="20239"/>
                    <a:pt x="11719" y="19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2794000" y="347272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4400"/>
                    <a:pt x="11829" y="7200"/>
                    <a:pt x="15429" y="3600"/>
                  </a:cubicBezTo>
                  <a:cubicBezTo>
                    <a:pt x="19029" y="0"/>
                    <a:pt x="2031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3117850" y="160870"/>
              <a:ext cx="144073" cy="36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83" fill="norm" stroke="1" extrusionOk="0">
                  <a:moveTo>
                    <a:pt x="0" y="1631"/>
                  </a:moveTo>
                  <a:cubicBezTo>
                    <a:pt x="4696" y="1132"/>
                    <a:pt x="9391" y="632"/>
                    <a:pt x="12991" y="320"/>
                  </a:cubicBezTo>
                  <a:cubicBezTo>
                    <a:pt x="16591" y="8"/>
                    <a:pt x="19096" y="-117"/>
                    <a:pt x="20348" y="133"/>
                  </a:cubicBezTo>
                  <a:cubicBezTo>
                    <a:pt x="21600" y="382"/>
                    <a:pt x="21600" y="1007"/>
                    <a:pt x="20504" y="2817"/>
                  </a:cubicBezTo>
                  <a:cubicBezTo>
                    <a:pt x="19409" y="4628"/>
                    <a:pt x="17217" y="7624"/>
                    <a:pt x="15496" y="10621"/>
                  </a:cubicBezTo>
                  <a:cubicBezTo>
                    <a:pt x="13774" y="13617"/>
                    <a:pt x="12522" y="16614"/>
                    <a:pt x="11739" y="18424"/>
                  </a:cubicBezTo>
                  <a:cubicBezTo>
                    <a:pt x="10957" y="20234"/>
                    <a:pt x="10643" y="20859"/>
                    <a:pt x="10487" y="21171"/>
                  </a:cubicBezTo>
                  <a:cubicBezTo>
                    <a:pt x="10330" y="21483"/>
                    <a:pt x="10330" y="21483"/>
                    <a:pt x="10330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3111500" y="359972"/>
              <a:ext cx="165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5200"/>
                    <a:pt x="6646" y="8800"/>
                    <a:pt x="10246" y="5200"/>
                  </a:cubicBezTo>
                  <a:cubicBezTo>
                    <a:pt x="13846" y="1600"/>
                    <a:pt x="17723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3276600" y="544122"/>
              <a:ext cx="889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3750398" y="194872"/>
              <a:ext cx="123102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600" fill="norm" stroke="1" extrusionOk="0">
                  <a:moveTo>
                    <a:pt x="20937" y="0"/>
                  </a:moveTo>
                  <a:cubicBezTo>
                    <a:pt x="16617" y="1895"/>
                    <a:pt x="12297" y="3789"/>
                    <a:pt x="8517" y="6632"/>
                  </a:cubicBezTo>
                  <a:cubicBezTo>
                    <a:pt x="4737" y="9474"/>
                    <a:pt x="1497" y="13263"/>
                    <a:pt x="417" y="15789"/>
                  </a:cubicBezTo>
                  <a:cubicBezTo>
                    <a:pt x="-663" y="18316"/>
                    <a:pt x="417" y="19579"/>
                    <a:pt x="2937" y="20400"/>
                  </a:cubicBezTo>
                  <a:cubicBezTo>
                    <a:pt x="5457" y="21221"/>
                    <a:pt x="9417" y="21600"/>
                    <a:pt x="12297" y="21600"/>
                  </a:cubicBezTo>
                  <a:cubicBezTo>
                    <a:pt x="15177" y="21600"/>
                    <a:pt x="16977" y="21221"/>
                    <a:pt x="18237" y="20653"/>
                  </a:cubicBezTo>
                  <a:cubicBezTo>
                    <a:pt x="19497" y="20084"/>
                    <a:pt x="20217" y="19326"/>
                    <a:pt x="20577" y="18505"/>
                  </a:cubicBezTo>
                  <a:cubicBezTo>
                    <a:pt x="20937" y="17684"/>
                    <a:pt x="20937" y="16800"/>
                    <a:pt x="19317" y="15916"/>
                  </a:cubicBezTo>
                  <a:cubicBezTo>
                    <a:pt x="17697" y="15032"/>
                    <a:pt x="14457" y="14147"/>
                    <a:pt x="11937" y="13705"/>
                  </a:cubicBezTo>
                  <a:cubicBezTo>
                    <a:pt x="9417" y="13263"/>
                    <a:pt x="7617" y="13263"/>
                    <a:pt x="7077" y="13579"/>
                  </a:cubicBezTo>
                  <a:cubicBezTo>
                    <a:pt x="6537" y="13895"/>
                    <a:pt x="7257" y="14526"/>
                    <a:pt x="7977" y="15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3937000" y="518722"/>
              <a:ext cx="508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4400626" y="169199"/>
              <a:ext cx="145975" cy="271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33" fill="norm" stroke="1" extrusionOk="0">
                  <a:moveTo>
                    <a:pt x="10171" y="4009"/>
                  </a:moveTo>
                  <a:cubicBezTo>
                    <a:pt x="10480" y="3178"/>
                    <a:pt x="10789" y="2347"/>
                    <a:pt x="11406" y="1517"/>
                  </a:cubicBezTo>
                  <a:cubicBezTo>
                    <a:pt x="12023" y="686"/>
                    <a:pt x="12949" y="-145"/>
                    <a:pt x="13257" y="21"/>
                  </a:cubicBezTo>
                  <a:cubicBezTo>
                    <a:pt x="13566" y="187"/>
                    <a:pt x="13257" y="1350"/>
                    <a:pt x="11097" y="4507"/>
                  </a:cubicBezTo>
                  <a:cubicBezTo>
                    <a:pt x="8937" y="7664"/>
                    <a:pt x="4926" y="12815"/>
                    <a:pt x="2611" y="15972"/>
                  </a:cubicBezTo>
                  <a:cubicBezTo>
                    <a:pt x="297" y="19129"/>
                    <a:pt x="-320" y="20292"/>
                    <a:pt x="143" y="20873"/>
                  </a:cubicBezTo>
                  <a:cubicBezTo>
                    <a:pt x="606" y="21455"/>
                    <a:pt x="2149" y="21455"/>
                    <a:pt x="4771" y="21040"/>
                  </a:cubicBezTo>
                  <a:cubicBezTo>
                    <a:pt x="7394" y="20624"/>
                    <a:pt x="11097" y="19793"/>
                    <a:pt x="14029" y="18880"/>
                  </a:cubicBezTo>
                  <a:cubicBezTo>
                    <a:pt x="16960" y="17966"/>
                    <a:pt x="19120" y="16969"/>
                    <a:pt x="21280" y="159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4511856" y="366322"/>
              <a:ext cx="1569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086"/>
                    <a:pt x="3818" y="6171"/>
                    <a:pt x="1118" y="9771"/>
                  </a:cubicBezTo>
                  <a:cubicBezTo>
                    <a:pt x="-1582" y="13371"/>
                    <a:pt x="1118" y="17486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4571999" y="556822"/>
              <a:ext cx="88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4865044" y="239933"/>
              <a:ext cx="183207" cy="286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87" fill="norm" stroke="1" extrusionOk="0">
                  <a:moveTo>
                    <a:pt x="7337" y="2813"/>
                  </a:moveTo>
                  <a:cubicBezTo>
                    <a:pt x="7337" y="2019"/>
                    <a:pt x="7337" y="1225"/>
                    <a:pt x="7958" y="748"/>
                  </a:cubicBezTo>
                  <a:cubicBezTo>
                    <a:pt x="8579" y="272"/>
                    <a:pt x="9820" y="113"/>
                    <a:pt x="11186" y="33"/>
                  </a:cubicBezTo>
                  <a:cubicBezTo>
                    <a:pt x="12551" y="-46"/>
                    <a:pt x="14041" y="-46"/>
                    <a:pt x="15158" y="748"/>
                  </a:cubicBezTo>
                  <a:cubicBezTo>
                    <a:pt x="16275" y="1542"/>
                    <a:pt x="17020" y="3130"/>
                    <a:pt x="15655" y="5433"/>
                  </a:cubicBezTo>
                  <a:cubicBezTo>
                    <a:pt x="14289" y="7736"/>
                    <a:pt x="10813" y="10754"/>
                    <a:pt x="8082" y="12978"/>
                  </a:cubicBezTo>
                  <a:cubicBezTo>
                    <a:pt x="5351" y="15201"/>
                    <a:pt x="3365" y="16630"/>
                    <a:pt x="1999" y="17742"/>
                  </a:cubicBezTo>
                  <a:cubicBezTo>
                    <a:pt x="634" y="18854"/>
                    <a:pt x="-111" y="19648"/>
                    <a:pt x="13" y="20283"/>
                  </a:cubicBezTo>
                  <a:cubicBezTo>
                    <a:pt x="137" y="20919"/>
                    <a:pt x="1130" y="21395"/>
                    <a:pt x="3117" y="21475"/>
                  </a:cubicBezTo>
                  <a:cubicBezTo>
                    <a:pt x="5103" y="21554"/>
                    <a:pt x="8082" y="21236"/>
                    <a:pt x="11310" y="20760"/>
                  </a:cubicBezTo>
                  <a:cubicBezTo>
                    <a:pt x="14537" y="20283"/>
                    <a:pt x="18013" y="19648"/>
                    <a:pt x="21489" y="190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5137150" y="232972"/>
              <a:ext cx="165100" cy="27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7169" y="670"/>
                  </a:cubicBezTo>
                  <a:cubicBezTo>
                    <a:pt x="15508" y="1340"/>
                    <a:pt x="13569" y="2679"/>
                    <a:pt x="11215" y="4772"/>
                  </a:cubicBezTo>
                  <a:cubicBezTo>
                    <a:pt x="8862" y="6865"/>
                    <a:pt x="6092" y="9712"/>
                    <a:pt x="4431" y="12056"/>
                  </a:cubicBezTo>
                  <a:cubicBezTo>
                    <a:pt x="2769" y="14400"/>
                    <a:pt x="2215" y="16242"/>
                    <a:pt x="2077" y="17581"/>
                  </a:cubicBezTo>
                  <a:cubicBezTo>
                    <a:pt x="1938" y="18921"/>
                    <a:pt x="2215" y="19758"/>
                    <a:pt x="3046" y="20344"/>
                  </a:cubicBezTo>
                  <a:cubicBezTo>
                    <a:pt x="3877" y="20930"/>
                    <a:pt x="5262" y="21265"/>
                    <a:pt x="6646" y="21433"/>
                  </a:cubicBezTo>
                  <a:cubicBezTo>
                    <a:pt x="8031" y="21600"/>
                    <a:pt x="9415" y="21600"/>
                    <a:pt x="10800" y="21349"/>
                  </a:cubicBezTo>
                  <a:cubicBezTo>
                    <a:pt x="12185" y="21098"/>
                    <a:pt x="13569" y="20595"/>
                    <a:pt x="14538" y="19926"/>
                  </a:cubicBezTo>
                  <a:cubicBezTo>
                    <a:pt x="15508" y="19256"/>
                    <a:pt x="16062" y="18419"/>
                    <a:pt x="15923" y="17665"/>
                  </a:cubicBezTo>
                  <a:cubicBezTo>
                    <a:pt x="15785" y="16912"/>
                    <a:pt x="14954" y="16242"/>
                    <a:pt x="12738" y="15740"/>
                  </a:cubicBezTo>
                  <a:cubicBezTo>
                    <a:pt x="10523" y="15237"/>
                    <a:pt x="6923" y="14902"/>
                    <a:pt x="4569" y="14986"/>
                  </a:cubicBezTo>
                  <a:cubicBezTo>
                    <a:pt x="2215" y="15070"/>
                    <a:pt x="1108" y="15572"/>
                    <a:pt x="0" y="160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5384799" y="59878"/>
              <a:ext cx="128305" cy="60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08" fill="norm" stroke="1" extrusionOk="0">
                  <a:moveTo>
                    <a:pt x="0" y="1413"/>
                  </a:moveTo>
                  <a:cubicBezTo>
                    <a:pt x="1045" y="962"/>
                    <a:pt x="2090" y="510"/>
                    <a:pt x="4529" y="247"/>
                  </a:cubicBezTo>
                  <a:cubicBezTo>
                    <a:pt x="6968" y="-17"/>
                    <a:pt x="10800" y="-92"/>
                    <a:pt x="13935" y="134"/>
                  </a:cubicBezTo>
                  <a:cubicBezTo>
                    <a:pt x="17071" y="360"/>
                    <a:pt x="19510" y="886"/>
                    <a:pt x="20555" y="1752"/>
                  </a:cubicBezTo>
                  <a:cubicBezTo>
                    <a:pt x="21600" y="2617"/>
                    <a:pt x="21252" y="3822"/>
                    <a:pt x="18987" y="5139"/>
                  </a:cubicBezTo>
                  <a:cubicBezTo>
                    <a:pt x="16723" y="6456"/>
                    <a:pt x="12542" y="7886"/>
                    <a:pt x="9929" y="8751"/>
                  </a:cubicBezTo>
                  <a:cubicBezTo>
                    <a:pt x="7316" y="9617"/>
                    <a:pt x="6271" y="9918"/>
                    <a:pt x="5574" y="10256"/>
                  </a:cubicBezTo>
                  <a:cubicBezTo>
                    <a:pt x="4877" y="10595"/>
                    <a:pt x="4529" y="10971"/>
                    <a:pt x="5226" y="11272"/>
                  </a:cubicBezTo>
                  <a:cubicBezTo>
                    <a:pt x="5923" y="11574"/>
                    <a:pt x="7665" y="11799"/>
                    <a:pt x="9755" y="12326"/>
                  </a:cubicBezTo>
                  <a:cubicBezTo>
                    <a:pt x="11845" y="12853"/>
                    <a:pt x="14284" y="13681"/>
                    <a:pt x="14981" y="14734"/>
                  </a:cubicBezTo>
                  <a:cubicBezTo>
                    <a:pt x="15677" y="15788"/>
                    <a:pt x="14632" y="17068"/>
                    <a:pt x="11845" y="18234"/>
                  </a:cubicBezTo>
                  <a:cubicBezTo>
                    <a:pt x="9058" y="19401"/>
                    <a:pt x="4529" y="20454"/>
                    <a:pt x="0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0" y="1327823"/>
              <a:ext cx="163725" cy="450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474" fill="norm" stroke="1" extrusionOk="0">
                  <a:moveTo>
                    <a:pt x="0" y="5930"/>
                  </a:moveTo>
                  <a:cubicBezTo>
                    <a:pt x="820" y="8453"/>
                    <a:pt x="1641" y="10977"/>
                    <a:pt x="2461" y="13298"/>
                  </a:cubicBezTo>
                  <a:cubicBezTo>
                    <a:pt x="3281" y="15620"/>
                    <a:pt x="4101" y="17739"/>
                    <a:pt x="4648" y="19203"/>
                  </a:cubicBezTo>
                  <a:cubicBezTo>
                    <a:pt x="5195" y="20667"/>
                    <a:pt x="5468" y="21474"/>
                    <a:pt x="5605" y="21474"/>
                  </a:cubicBezTo>
                  <a:cubicBezTo>
                    <a:pt x="5742" y="21474"/>
                    <a:pt x="5742" y="20667"/>
                    <a:pt x="5195" y="18244"/>
                  </a:cubicBezTo>
                  <a:cubicBezTo>
                    <a:pt x="4648" y="15822"/>
                    <a:pt x="3554" y="11784"/>
                    <a:pt x="3144" y="8756"/>
                  </a:cubicBezTo>
                  <a:cubicBezTo>
                    <a:pt x="2734" y="5728"/>
                    <a:pt x="3008" y="3710"/>
                    <a:pt x="3691" y="2397"/>
                  </a:cubicBezTo>
                  <a:cubicBezTo>
                    <a:pt x="4375" y="1085"/>
                    <a:pt x="5468" y="480"/>
                    <a:pt x="6699" y="177"/>
                  </a:cubicBezTo>
                  <a:cubicBezTo>
                    <a:pt x="7929" y="-126"/>
                    <a:pt x="9296" y="-126"/>
                    <a:pt x="11620" y="883"/>
                  </a:cubicBezTo>
                  <a:cubicBezTo>
                    <a:pt x="13944" y="1893"/>
                    <a:pt x="17225" y="3911"/>
                    <a:pt x="19139" y="6637"/>
                  </a:cubicBezTo>
                  <a:cubicBezTo>
                    <a:pt x="21053" y="9362"/>
                    <a:pt x="21600" y="12794"/>
                    <a:pt x="20780" y="15267"/>
                  </a:cubicBezTo>
                  <a:cubicBezTo>
                    <a:pt x="19959" y="17739"/>
                    <a:pt x="17772" y="19253"/>
                    <a:pt x="15311" y="20111"/>
                  </a:cubicBezTo>
                  <a:cubicBezTo>
                    <a:pt x="12851" y="20969"/>
                    <a:pt x="10116" y="21171"/>
                    <a:pt x="8066" y="21222"/>
                  </a:cubicBezTo>
                  <a:cubicBezTo>
                    <a:pt x="6015" y="21272"/>
                    <a:pt x="4648" y="21171"/>
                    <a:pt x="3828" y="20868"/>
                  </a:cubicBezTo>
                  <a:cubicBezTo>
                    <a:pt x="3008" y="20566"/>
                    <a:pt x="2734" y="20061"/>
                    <a:pt x="4238" y="19556"/>
                  </a:cubicBezTo>
                  <a:cubicBezTo>
                    <a:pt x="5742" y="19052"/>
                    <a:pt x="9023" y="18547"/>
                    <a:pt x="12304" y="180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205543" y="1615155"/>
              <a:ext cx="80208" cy="20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275" fill="norm" stroke="1" extrusionOk="0">
                  <a:moveTo>
                    <a:pt x="20987" y="221"/>
                  </a:moveTo>
                  <a:cubicBezTo>
                    <a:pt x="18218" y="0"/>
                    <a:pt x="15449" y="-220"/>
                    <a:pt x="11849" y="441"/>
                  </a:cubicBezTo>
                  <a:cubicBezTo>
                    <a:pt x="8249" y="1102"/>
                    <a:pt x="3818" y="2645"/>
                    <a:pt x="2433" y="4739"/>
                  </a:cubicBezTo>
                  <a:cubicBezTo>
                    <a:pt x="1049" y="6833"/>
                    <a:pt x="2710" y="9478"/>
                    <a:pt x="6033" y="11462"/>
                  </a:cubicBezTo>
                  <a:cubicBezTo>
                    <a:pt x="9356" y="13445"/>
                    <a:pt x="14341" y="14768"/>
                    <a:pt x="17110" y="15980"/>
                  </a:cubicBezTo>
                  <a:cubicBezTo>
                    <a:pt x="19879" y="17192"/>
                    <a:pt x="20433" y="18294"/>
                    <a:pt x="19049" y="19176"/>
                  </a:cubicBezTo>
                  <a:cubicBezTo>
                    <a:pt x="17664" y="20058"/>
                    <a:pt x="14341" y="20719"/>
                    <a:pt x="11295" y="21049"/>
                  </a:cubicBezTo>
                  <a:cubicBezTo>
                    <a:pt x="8249" y="21380"/>
                    <a:pt x="5479" y="21380"/>
                    <a:pt x="3264" y="20829"/>
                  </a:cubicBezTo>
                  <a:cubicBezTo>
                    <a:pt x="1049" y="20278"/>
                    <a:pt x="-613" y="19176"/>
                    <a:pt x="218" y="18184"/>
                  </a:cubicBezTo>
                  <a:cubicBezTo>
                    <a:pt x="1049" y="17192"/>
                    <a:pt x="4372" y="16311"/>
                    <a:pt x="7418" y="15319"/>
                  </a:cubicBezTo>
                  <a:cubicBezTo>
                    <a:pt x="10464" y="14327"/>
                    <a:pt x="13233" y="13225"/>
                    <a:pt x="16002" y="121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308255" y="1675364"/>
              <a:ext cx="71566" cy="130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166" fill="norm" stroke="1" extrusionOk="0">
                  <a:moveTo>
                    <a:pt x="4547" y="1904"/>
                  </a:moveTo>
                  <a:cubicBezTo>
                    <a:pt x="7016" y="876"/>
                    <a:pt x="9484" y="-153"/>
                    <a:pt x="9484" y="18"/>
                  </a:cubicBezTo>
                  <a:cubicBezTo>
                    <a:pt x="9484" y="190"/>
                    <a:pt x="7016" y="1561"/>
                    <a:pt x="4856" y="4476"/>
                  </a:cubicBezTo>
                  <a:cubicBezTo>
                    <a:pt x="2696" y="7390"/>
                    <a:pt x="844" y="11847"/>
                    <a:pt x="227" y="14933"/>
                  </a:cubicBezTo>
                  <a:cubicBezTo>
                    <a:pt x="-390" y="18018"/>
                    <a:pt x="227" y="19733"/>
                    <a:pt x="2387" y="20590"/>
                  </a:cubicBezTo>
                  <a:cubicBezTo>
                    <a:pt x="4547" y="21447"/>
                    <a:pt x="8250" y="21447"/>
                    <a:pt x="11644" y="19904"/>
                  </a:cubicBezTo>
                  <a:cubicBezTo>
                    <a:pt x="15039" y="18361"/>
                    <a:pt x="18124" y="15276"/>
                    <a:pt x="19667" y="12876"/>
                  </a:cubicBezTo>
                  <a:cubicBezTo>
                    <a:pt x="21210" y="10476"/>
                    <a:pt x="21210" y="8761"/>
                    <a:pt x="19976" y="7390"/>
                  </a:cubicBezTo>
                  <a:cubicBezTo>
                    <a:pt x="18741" y="6018"/>
                    <a:pt x="16273" y="4990"/>
                    <a:pt x="13804" y="39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387350" y="1617272"/>
              <a:ext cx="107950" cy="184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7364"/>
                  </a:moveTo>
                  <a:cubicBezTo>
                    <a:pt x="2541" y="6627"/>
                    <a:pt x="5082" y="5891"/>
                    <a:pt x="7200" y="5891"/>
                  </a:cubicBezTo>
                  <a:cubicBezTo>
                    <a:pt x="9318" y="5891"/>
                    <a:pt x="11012" y="6627"/>
                    <a:pt x="12282" y="8959"/>
                  </a:cubicBezTo>
                  <a:cubicBezTo>
                    <a:pt x="13553" y="11291"/>
                    <a:pt x="14400" y="15218"/>
                    <a:pt x="14188" y="17673"/>
                  </a:cubicBezTo>
                  <a:cubicBezTo>
                    <a:pt x="13976" y="20127"/>
                    <a:pt x="12706" y="21109"/>
                    <a:pt x="11012" y="21355"/>
                  </a:cubicBezTo>
                  <a:cubicBezTo>
                    <a:pt x="9318" y="21600"/>
                    <a:pt x="7200" y="21109"/>
                    <a:pt x="5929" y="19514"/>
                  </a:cubicBezTo>
                  <a:cubicBezTo>
                    <a:pt x="4659" y="17918"/>
                    <a:pt x="4235" y="15218"/>
                    <a:pt x="6988" y="11782"/>
                  </a:cubicBezTo>
                  <a:cubicBezTo>
                    <a:pt x="9741" y="8345"/>
                    <a:pt x="15671" y="41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533870" y="1496622"/>
              <a:ext cx="69381" cy="333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83" fill="norm" stroke="1" extrusionOk="0">
                  <a:moveTo>
                    <a:pt x="7710" y="0"/>
                  </a:moveTo>
                  <a:cubicBezTo>
                    <a:pt x="5091" y="3668"/>
                    <a:pt x="2473" y="7336"/>
                    <a:pt x="1164" y="10392"/>
                  </a:cubicBezTo>
                  <a:cubicBezTo>
                    <a:pt x="-145" y="13449"/>
                    <a:pt x="-145" y="15894"/>
                    <a:pt x="182" y="17525"/>
                  </a:cubicBezTo>
                  <a:cubicBezTo>
                    <a:pt x="510" y="19155"/>
                    <a:pt x="1164" y="19970"/>
                    <a:pt x="3128" y="20581"/>
                  </a:cubicBezTo>
                  <a:cubicBezTo>
                    <a:pt x="5091" y="21192"/>
                    <a:pt x="8364" y="21600"/>
                    <a:pt x="11637" y="21260"/>
                  </a:cubicBezTo>
                  <a:cubicBezTo>
                    <a:pt x="14910" y="20921"/>
                    <a:pt x="18182" y="19834"/>
                    <a:pt x="21455" y="18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514350" y="1636322"/>
              <a:ext cx="1524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876300" y="1552549"/>
              <a:ext cx="1016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400" y="4868"/>
                    <a:pt x="10800" y="-1303"/>
                    <a:pt x="14400" y="240"/>
                  </a:cubicBezTo>
                  <a:cubicBezTo>
                    <a:pt x="18000" y="1783"/>
                    <a:pt x="19800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895350" y="1668072"/>
              <a:ext cx="139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1390641" y="1345896"/>
              <a:ext cx="196860" cy="53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63" fill="norm" stroke="1" extrusionOk="0">
                  <a:moveTo>
                    <a:pt x="21371" y="1464"/>
                  </a:moveTo>
                  <a:cubicBezTo>
                    <a:pt x="20911" y="1039"/>
                    <a:pt x="20452" y="613"/>
                    <a:pt x="19188" y="316"/>
                  </a:cubicBezTo>
                  <a:cubicBezTo>
                    <a:pt x="17924" y="18"/>
                    <a:pt x="15856" y="-152"/>
                    <a:pt x="14362" y="188"/>
                  </a:cubicBezTo>
                  <a:cubicBezTo>
                    <a:pt x="12869" y="528"/>
                    <a:pt x="11950" y="1379"/>
                    <a:pt x="12180" y="2909"/>
                  </a:cubicBezTo>
                  <a:cubicBezTo>
                    <a:pt x="12409" y="4440"/>
                    <a:pt x="13788" y="6651"/>
                    <a:pt x="13558" y="8650"/>
                  </a:cubicBezTo>
                  <a:cubicBezTo>
                    <a:pt x="13328" y="10648"/>
                    <a:pt x="11490" y="12434"/>
                    <a:pt x="9997" y="13497"/>
                  </a:cubicBezTo>
                  <a:cubicBezTo>
                    <a:pt x="8503" y="14560"/>
                    <a:pt x="7354" y="14900"/>
                    <a:pt x="6205" y="15113"/>
                  </a:cubicBezTo>
                  <a:cubicBezTo>
                    <a:pt x="5056" y="15325"/>
                    <a:pt x="3907" y="15410"/>
                    <a:pt x="2758" y="15283"/>
                  </a:cubicBezTo>
                  <a:cubicBezTo>
                    <a:pt x="1609" y="15155"/>
                    <a:pt x="460" y="14815"/>
                    <a:pt x="116" y="14432"/>
                  </a:cubicBezTo>
                  <a:cubicBezTo>
                    <a:pt x="-229" y="14050"/>
                    <a:pt x="231" y="13624"/>
                    <a:pt x="1035" y="13284"/>
                  </a:cubicBezTo>
                  <a:cubicBezTo>
                    <a:pt x="1839" y="12944"/>
                    <a:pt x="2988" y="12689"/>
                    <a:pt x="4482" y="12561"/>
                  </a:cubicBezTo>
                  <a:cubicBezTo>
                    <a:pt x="5975" y="12434"/>
                    <a:pt x="7814" y="12434"/>
                    <a:pt x="9192" y="12604"/>
                  </a:cubicBezTo>
                  <a:cubicBezTo>
                    <a:pt x="10571" y="12774"/>
                    <a:pt x="11490" y="13114"/>
                    <a:pt x="11720" y="13752"/>
                  </a:cubicBezTo>
                  <a:cubicBezTo>
                    <a:pt x="11950" y="14390"/>
                    <a:pt x="11490" y="15325"/>
                    <a:pt x="10111" y="16388"/>
                  </a:cubicBezTo>
                  <a:cubicBezTo>
                    <a:pt x="8733" y="17451"/>
                    <a:pt x="6435" y="18642"/>
                    <a:pt x="5171" y="19450"/>
                  </a:cubicBezTo>
                  <a:cubicBezTo>
                    <a:pt x="3907" y="20257"/>
                    <a:pt x="3677" y="20683"/>
                    <a:pt x="4252" y="20980"/>
                  </a:cubicBezTo>
                  <a:cubicBezTo>
                    <a:pt x="4826" y="21278"/>
                    <a:pt x="6205" y="21448"/>
                    <a:pt x="9077" y="21320"/>
                  </a:cubicBezTo>
                  <a:cubicBezTo>
                    <a:pt x="11950" y="21193"/>
                    <a:pt x="16316" y="20768"/>
                    <a:pt x="20682" y="20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1769342" y="1471222"/>
              <a:ext cx="4040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600" fill="norm" stroke="1" extrusionOk="0">
                  <a:moveTo>
                    <a:pt x="20617" y="0"/>
                  </a:moveTo>
                  <a:cubicBezTo>
                    <a:pt x="17377" y="4741"/>
                    <a:pt x="14137" y="9483"/>
                    <a:pt x="10897" y="12468"/>
                  </a:cubicBezTo>
                  <a:cubicBezTo>
                    <a:pt x="7657" y="15454"/>
                    <a:pt x="4417" y="16683"/>
                    <a:pt x="2257" y="17824"/>
                  </a:cubicBezTo>
                  <a:cubicBezTo>
                    <a:pt x="97" y="18966"/>
                    <a:pt x="-983" y="20020"/>
                    <a:pt x="1177" y="20634"/>
                  </a:cubicBezTo>
                  <a:cubicBezTo>
                    <a:pt x="3337" y="21249"/>
                    <a:pt x="8737" y="21424"/>
                    <a:pt x="141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1949449" y="1769672"/>
              <a:ext cx="38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2207635" y="1452172"/>
              <a:ext cx="141866" cy="30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52" fill="norm" stroke="1" extrusionOk="0">
                  <a:moveTo>
                    <a:pt x="12714" y="0"/>
                  </a:moveTo>
                  <a:cubicBezTo>
                    <a:pt x="10808" y="4229"/>
                    <a:pt x="8902" y="8459"/>
                    <a:pt x="7155" y="11329"/>
                  </a:cubicBezTo>
                  <a:cubicBezTo>
                    <a:pt x="5408" y="14199"/>
                    <a:pt x="3819" y="15709"/>
                    <a:pt x="2708" y="16842"/>
                  </a:cubicBezTo>
                  <a:cubicBezTo>
                    <a:pt x="1596" y="17975"/>
                    <a:pt x="961" y="18730"/>
                    <a:pt x="484" y="19485"/>
                  </a:cubicBezTo>
                  <a:cubicBezTo>
                    <a:pt x="8" y="20241"/>
                    <a:pt x="-310" y="20996"/>
                    <a:pt x="484" y="21298"/>
                  </a:cubicBezTo>
                  <a:cubicBezTo>
                    <a:pt x="1278" y="21600"/>
                    <a:pt x="3184" y="21449"/>
                    <a:pt x="6361" y="20920"/>
                  </a:cubicBezTo>
                  <a:cubicBezTo>
                    <a:pt x="9537" y="20392"/>
                    <a:pt x="13984" y="19485"/>
                    <a:pt x="16684" y="18730"/>
                  </a:cubicBezTo>
                  <a:cubicBezTo>
                    <a:pt x="19384" y="17975"/>
                    <a:pt x="20337" y="17371"/>
                    <a:pt x="21290" y="167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2317750" y="1661722"/>
              <a:ext cx="190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2432050" y="1750622"/>
              <a:ext cx="317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5929"/>
                    <a:pt x="18720" y="11859"/>
                    <a:pt x="15120" y="15459"/>
                  </a:cubicBezTo>
                  <a:cubicBezTo>
                    <a:pt x="11520" y="19059"/>
                    <a:pt x="5760" y="203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2709099" y="1401372"/>
              <a:ext cx="154751" cy="364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23" fill="norm" stroke="1" extrusionOk="0">
                  <a:moveTo>
                    <a:pt x="21340" y="0"/>
                  </a:moveTo>
                  <a:cubicBezTo>
                    <a:pt x="17837" y="1623"/>
                    <a:pt x="14335" y="3246"/>
                    <a:pt x="10832" y="5743"/>
                  </a:cubicBezTo>
                  <a:cubicBezTo>
                    <a:pt x="7329" y="8240"/>
                    <a:pt x="3826" y="11612"/>
                    <a:pt x="1929" y="14109"/>
                  </a:cubicBezTo>
                  <a:cubicBezTo>
                    <a:pt x="32" y="16606"/>
                    <a:pt x="-260" y="18229"/>
                    <a:pt x="178" y="19290"/>
                  </a:cubicBezTo>
                  <a:cubicBezTo>
                    <a:pt x="616" y="20351"/>
                    <a:pt x="1783" y="20851"/>
                    <a:pt x="3243" y="21163"/>
                  </a:cubicBezTo>
                  <a:cubicBezTo>
                    <a:pt x="4702" y="21475"/>
                    <a:pt x="6454" y="21600"/>
                    <a:pt x="7913" y="21475"/>
                  </a:cubicBezTo>
                  <a:cubicBezTo>
                    <a:pt x="9372" y="21350"/>
                    <a:pt x="10540" y="20976"/>
                    <a:pt x="11416" y="20476"/>
                  </a:cubicBezTo>
                  <a:cubicBezTo>
                    <a:pt x="12291" y="19977"/>
                    <a:pt x="12875" y="19353"/>
                    <a:pt x="13167" y="18666"/>
                  </a:cubicBezTo>
                  <a:cubicBezTo>
                    <a:pt x="13459" y="17979"/>
                    <a:pt x="13459" y="17230"/>
                    <a:pt x="11999" y="16418"/>
                  </a:cubicBezTo>
                  <a:cubicBezTo>
                    <a:pt x="10540" y="15607"/>
                    <a:pt x="7621" y="14733"/>
                    <a:pt x="5432" y="14421"/>
                  </a:cubicBezTo>
                  <a:cubicBezTo>
                    <a:pt x="3243" y="14109"/>
                    <a:pt x="1783" y="14358"/>
                    <a:pt x="1199" y="14795"/>
                  </a:cubicBezTo>
                  <a:cubicBezTo>
                    <a:pt x="616" y="15232"/>
                    <a:pt x="908" y="15857"/>
                    <a:pt x="1199" y="16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2844799" y="1756972"/>
              <a:ext cx="571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3180143" y="1401835"/>
              <a:ext cx="153607" cy="450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77" fill="norm" stroke="1" extrusionOk="0">
                  <a:moveTo>
                    <a:pt x="21473" y="3896"/>
                  </a:moveTo>
                  <a:cubicBezTo>
                    <a:pt x="21473" y="2791"/>
                    <a:pt x="21473" y="1686"/>
                    <a:pt x="20881" y="932"/>
                  </a:cubicBezTo>
                  <a:cubicBezTo>
                    <a:pt x="20289" y="179"/>
                    <a:pt x="19106" y="-223"/>
                    <a:pt x="15703" y="129"/>
                  </a:cubicBezTo>
                  <a:cubicBezTo>
                    <a:pt x="12300" y="480"/>
                    <a:pt x="6678" y="1585"/>
                    <a:pt x="3572" y="2590"/>
                  </a:cubicBezTo>
                  <a:cubicBezTo>
                    <a:pt x="465" y="3595"/>
                    <a:pt x="-127" y="4499"/>
                    <a:pt x="21" y="5152"/>
                  </a:cubicBezTo>
                  <a:cubicBezTo>
                    <a:pt x="169" y="5805"/>
                    <a:pt x="1057" y="6207"/>
                    <a:pt x="3868" y="6157"/>
                  </a:cubicBezTo>
                  <a:cubicBezTo>
                    <a:pt x="6678" y="6106"/>
                    <a:pt x="11413" y="5604"/>
                    <a:pt x="14372" y="5202"/>
                  </a:cubicBezTo>
                  <a:cubicBezTo>
                    <a:pt x="17331" y="4800"/>
                    <a:pt x="18514" y="4499"/>
                    <a:pt x="18958" y="4700"/>
                  </a:cubicBezTo>
                  <a:cubicBezTo>
                    <a:pt x="19402" y="4901"/>
                    <a:pt x="19106" y="5604"/>
                    <a:pt x="18662" y="7412"/>
                  </a:cubicBezTo>
                  <a:cubicBezTo>
                    <a:pt x="18218" y="9221"/>
                    <a:pt x="17626" y="12134"/>
                    <a:pt x="17478" y="14646"/>
                  </a:cubicBezTo>
                  <a:cubicBezTo>
                    <a:pt x="17331" y="17157"/>
                    <a:pt x="17626" y="19267"/>
                    <a:pt x="17922" y="21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3422650" y="1807772"/>
              <a:ext cx="31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700"/>
                    <a:pt x="10080" y="5400"/>
                    <a:pt x="6480" y="9000"/>
                  </a:cubicBezTo>
                  <a:cubicBezTo>
                    <a:pt x="2880" y="12600"/>
                    <a:pt x="1440" y="17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3708399" y="1441791"/>
              <a:ext cx="146051" cy="295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4887"/>
                  </a:moveTo>
                  <a:cubicBezTo>
                    <a:pt x="0" y="4121"/>
                    <a:pt x="0" y="3355"/>
                    <a:pt x="1565" y="2513"/>
                  </a:cubicBezTo>
                  <a:cubicBezTo>
                    <a:pt x="3130" y="1670"/>
                    <a:pt x="6261" y="751"/>
                    <a:pt x="8609" y="292"/>
                  </a:cubicBezTo>
                  <a:cubicBezTo>
                    <a:pt x="10957" y="-168"/>
                    <a:pt x="12522" y="-168"/>
                    <a:pt x="13930" y="904"/>
                  </a:cubicBezTo>
                  <a:cubicBezTo>
                    <a:pt x="15339" y="1977"/>
                    <a:pt x="16591" y="4121"/>
                    <a:pt x="14557" y="7262"/>
                  </a:cubicBezTo>
                  <a:cubicBezTo>
                    <a:pt x="12522" y="10402"/>
                    <a:pt x="7200" y="14538"/>
                    <a:pt x="4070" y="16913"/>
                  </a:cubicBezTo>
                  <a:cubicBezTo>
                    <a:pt x="939" y="19287"/>
                    <a:pt x="0" y="19900"/>
                    <a:pt x="157" y="20436"/>
                  </a:cubicBezTo>
                  <a:cubicBezTo>
                    <a:pt x="313" y="20972"/>
                    <a:pt x="1565" y="21432"/>
                    <a:pt x="5322" y="21355"/>
                  </a:cubicBezTo>
                  <a:cubicBezTo>
                    <a:pt x="9078" y="21279"/>
                    <a:pt x="15339" y="20666"/>
                    <a:pt x="21600" y="20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3930650" y="1472923"/>
              <a:ext cx="152400" cy="269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21600" y="876"/>
                  </a:moveTo>
                  <a:cubicBezTo>
                    <a:pt x="20400" y="370"/>
                    <a:pt x="19200" y="-136"/>
                    <a:pt x="18150" y="33"/>
                  </a:cubicBezTo>
                  <a:cubicBezTo>
                    <a:pt x="17100" y="201"/>
                    <a:pt x="16200" y="1045"/>
                    <a:pt x="14100" y="3239"/>
                  </a:cubicBezTo>
                  <a:cubicBezTo>
                    <a:pt x="12000" y="5433"/>
                    <a:pt x="8700" y="8976"/>
                    <a:pt x="6750" y="11677"/>
                  </a:cubicBezTo>
                  <a:cubicBezTo>
                    <a:pt x="4800" y="14377"/>
                    <a:pt x="4200" y="16233"/>
                    <a:pt x="4050" y="17667"/>
                  </a:cubicBezTo>
                  <a:cubicBezTo>
                    <a:pt x="3900" y="19102"/>
                    <a:pt x="4200" y="20114"/>
                    <a:pt x="5100" y="20705"/>
                  </a:cubicBezTo>
                  <a:cubicBezTo>
                    <a:pt x="6000" y="21295"/>
                    <a:pt x="7500" y="21464"/>
                    <a:pt x="9000" y="21464"/>
                  </a:cubicBezTo>
                  <a:cubicBezTo>
                    <a:pt x="10500" y="21464"/>
                    <a:pt x="12000" y="21295"/>
                    <a:pt x="13200" y="20873"/>
                  </a:cubicBezTo>
                  <a:cubicBezTo>
                    <a:pt x="14400" y="20452"/>
                    <a:pt x="15300" y="19777"/>
                    <a:pt x="15300" y="19102"/>
                  </a:cubicBezTo>
                  <a:cubicBezTo>
                    <a:pt x="15300" y="18427"/>
                    <a:pt x="14400" y="17752"/>
                    <a:pt x="12300" y="17245"/>
                  </a:cubicBezTo>
                  <a:cubicBezTo>
                    <a:pt x="10200" y="16739"/>
                    <a:pt x="6900" y="16401"/>
                    <a:pt x="4650" y="16486"/>
                  </a:cubicBezTo>
                  <a:cubicBezTo>
                    <a:pt x="2400" y="16570"/>
                    <a:pt x="1200" y="17077"/>
                    <a:pt x="0" y="17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4083050" y="1763322"/>
              <a:ext cx="444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4394199" y="1405781"/>
              <a:ext cx="160327" cy="395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76" fill="norm" stroke="1" extrusionOk="0">
                  <a:moveTo>
                    <a:pt x="0" y="4931"/>
                  </a:moveTo>
                  <a:cubicBezTo>
                    <a:pt x="2525" y="3897"/>
                    <a:pt x="5049" y="2863"/>
                    <a:pt x="7574" y="2059"/>
                  </a:cubicBezTo>
                  <a:cubicBezTo>
                    <a:pt x="10099" y="1255"/>
                    <a:pt x="12623" y="680"/>
                    <a:pt x="14868" y="336"/>
                  </a:cubicBezTo>
                  <a:cubicBezTo>
                    <a:pt x="17112" y="-9"/>
                    <a:pt x="19075" y="-124"/>
                    <a:pt x="20197" y="163"/>
                  </a:cubicBezTo>
                  <a:cubicBezTo>
                    <a:pt x="21319" y="450"/>
                    <a:pt x="21600" y="1140"/>
                    <a:pt x="20758" y="2806"/>
                  </a:cubicBezTo>
                  <a:cubicBezTo>
                    <a:pt x="19917" y="4472"/>
                    <a:pt x="17953" y="7114"/>
                    <a:pt x="15849" y="9987"/>
                  </a:cubicBezTo>
                  <a:cubicBezTo>
                    <a:pt x="13745" y="12859"/>
                    <a:pt x="11501" y="15961"/>
                    <a:pt x="10519" y="17914"/>
                  </a:cubicBezTo>
                  <a:cubicBezTo>
                    <a:pt x="9538" y="19867"/>
                    <a:pt x="9818" y="20672"/>
                    <a:pt x="10099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4438649" y="1598222"/>
              <a:ext cx="139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7600"/>
                    <a:pt x="655" y="13600"/>
                    <a:pt x="4255" y="10000"/>
                  </a:cubicBezTo>
                  <a:cubicBezTo>
                    <a:pt x="7855" y="6400"/>
                    <a:pt x="14727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4673600" y="1416580"/>
              <a:ext cx="173227" cy="365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53" fill="norm" stroke="1" extrusionOk="0">
                  <a:moveTo>
                    <a:pt x="0" y="5067"/>
                  </a:moveTo>
                  <a:cubicBezTo>
                    <a:pt x="260" y="4446"/>
                    <a:pt x="520" y="3825"/>
                    <a:pt x="3383" y="2956"/>
                  </a:cubicBezTo>
                  <a:cubicBezTo>
                    <a:pt x="6246" y="2087"/>
                    <a:pt x="11711" y="970"/>
                    <a:pt x="15224" y="412"/>
                  </a:cubicBezTo>
                  <a:cubicBezTo>
                    <a:pt x="18737" y="-147"/>
                    <a:pt x="20299" y="-147"/>
                    <a:pt x="20949" y="474"/>
                  </a:cubicBezTo>
                  <a:cubicBezTo>
                    <a:pt x="21600" y="1094"/>
                    <a:pt x="21340" y="2336"/>
                    <a:pt x="20169" y="4756"/>
                  </a:cubicBezTo>
                  <a:cubicBezTo>
                    <a:pt x="18998" y="7177"/>
                    <a:pt x="16916" y="10777"/>
                    <a:pt x="15484" y="13384"/>
                  </a:cubicBezTo>
                  <a:cubicBezTo>
                    <a:pt x="14053" y="15991"/>
                    <a:pt x="13272" y="17605"/>
                    <a:pt x="12752" y="18722"/>
                  </a:cubicBezTo>
                  <a:cubicBezTo>
                    <a:pt x="12231" y="19839"/>
                    <a:pt x="11971" y="20460"/>
                    <a:pt x="11971" y="20832"/>
                  </a:cubicBezTo>
                  <a:cubicBezTo>
                    <a:pt x="11971" y="21205"/>
                    <a:pt x="12231" y="21329"/>
                    <a:pt x="12492" y="21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4705350" y="1623622"/>
              <a:ext cx="133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4927599" y="1336995"/>
              <a:ext cx="113549" cy="54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467" fill="norm" stroke="1" extrusionOk="0">
                  <a:moveTo>
                    <a:pt x="5786" y="3061"/>
                  </a:moveTo>
                  <a:cubicBezTo>
                    <a:pt x="5400" y="2641"/>
                    <a:pt x="5014" y="2220"/>
                    <a:pt x="6171" y="1674"/>
                  </a:cubicBezTo>
                  <a:cubicBezTo>
                    <a:pt x="7329" y="1128"/>
                    <a:pt x="10029" y="455"/>
                    <a:pt x="12343" y="161"/>
                  </a:cubicBezTo>
                  <a:cubicBezTo>
                    <a:pt x="14657" y="-133"/>
                    <a:pt x="16586" y="-49"/>
                    <a:pt x="18321" y="623"/>
                  </a:cubicBezTo>
                  <a:cubicBezTo>
                    <a:pt x="20057" y="1296"/>
                    <a:pt x="21600" y="2556"/>
                    <a:pt x="20057" y="4153"/>
                  </a:cubicBezTo>
                  <a:cubicBezTo>
                    <a:pt x="18514" y="5750"/>
                    <a:pt x="13886" y="7683"/>
                    <a:pt x="10993" y="8818"/>
                  </a:cubicBezTo>
                  <a:cubicBezTo>
                    <a:pt x="8100" y="9953"/>
                    <a:pt x="6943" y="10289"/>
                    <a:pt x="6171" y="10667"/>
                  </a:cubicBezTo>
                  <a:cubicBezTo>
                    <a:pt x="5400" y="11045"/>
                    <a:pt x="5014" y="11465"/>
                    <a:pt x="5979" y="11844"/>
                  </a:cubicBezTo>
                  <a:cubicBezTo>
                    <a:pt x="6943" y="12222"/>
                    <a:pt x="9257" y="12558"/>
                    <a:pt x="12150" y="13272"/>
                  </a:cubicBezTo>
                  <a:cubicBezTo>
                    <a:pt x="15043" y="13987"/>
                    <a:pt x="18514" y="15079"/>
                    <a:pt x="19671" y="16172"/>
                  </a:cubicBezTo>
                  <a:cubicBezTo>
                    <a:pt x="20829" y="17265"/>
                    <a:pt x="19671" y="18357"/>
                    <a:pt x="16007" y="19240"/>
                  </a:cubicBezTo>
                  <a:cubicBezTo>
                    <a:pt x="12343" y="20122"/>
                    <a:pt x="6171" y="20795"/>
                    <a:pt x="0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6788150" y="1459190"/>
              <a:ext cx="152400" cy="19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3448"/>
                  </a:moveTo>
                  <a:cubicBezTo>
                    <a:pt x="900" y="2509"/>
                    <a:pt x="1800" y="1569"/>
                    <a:pt x="3150" y="983"/>
                  </a:cubicBezTo>
                  <a:cubicBezTo>
                    <a:pt x="4500" y="396"/>
                    <a:pt x="6300" y="161"/>
                    <a:pt x="8100" y="43"/>
                  </a:cubicBezTo>
                  <a:cubicBezTo>
                    <a:pt x="9900" y="-74"/>
                    <a:pt x="11700" y="-74"/>
                    <a:pt x="12150" y="1687"/>
                  </a:cubicBezTo>
                  <a:cubicBezTo>
                    <a:pt x="12600" y="3448"/>
                    <a:pt x="11700" y="6969"/>
                    <a:pt x="10200" y="9787"/>
                  </a:cubicBezTo>
                  <a:cubicBezTo>
                    <a:pt x="8700" y="12604"/>
                    <a:pt x="6600" y="14717"/>
                    <a:pt x="4800" y="16596"/>
                  </a:cubicBezTo>
                  <a:cubicBezTo>
                    <a:pt x="3000" y="18474"/>
                    <a:pt x="1500" y="20117"/>
                    <a:pt x="1800" y="20822"/>
                  </a:cubicBezTo>
                  <a:cubicBezTo>
                    <a:pt x="2100" y="21526"/>
                    <a:pt x="4200" y="21291"/>
                    <a:pt x="7800" y="20587"/>
                  </a:cubicBezTo>
                  <a:cubicBezTo>
                    <a:pt x="11400" y="19883"/>
                    <a:pt x="16500" y="18709"/>
                    <a:pt x="21600" y="17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6946900" y="1438915"/>
              <a:ext cx="146050" cy="238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21600" y="1755"/>
                  </a:moveTo>
                  <a:cubicBezTo>
                    <a:pt x="20661" y="997"/>
                    <a:pt x="19722" y="239"/>
                    <a:pt x="18470" y="49"/>
                  </a:cubicBezTo>
                  <a:cubicBezTo>
                    <a:pt x="17217" y="-140"/>
                    <a:pt x="15652" y="239"/>
                    <a:pt x="14087" y="713"/>
                  </a:cubicBezTo>
                  <a:cubicBezTo>
                    <a:pt x="12522" y="1186"/>
                    <a:pt x="10957" y="1755"/>
                    <a:pt x="9548" y="2797"/>
                  </a:cubicBezTo>
                  <a:cubicBezTo>
                    <a:pt x="8139" y="3839"/>
                    <a:pt x="6887" y="5355"/>
                    <a:pt x="6261" y="6586"/>
                  </a:cubicBezTo>
                  <a:cubicBezTo>
                    <a:pt x="5635" y="7818"/>
                    <a:pt x="5635" y="8765"/>
                    <a:pt x="6261" y="9523"/>
                  </a:cubicBezTo>
                  <a:cubicBezTo>
                    <a:pt x="6887" y="10281"/>
                    <a:pt x="8139" y="10849"/>
                    <a:pt x="9548" y="11986"/>
                  </a:cubicBezTo>
                  <a:cubicBezTo>
                    <a:pt x="10957" y="13123"/>
                    <a:pt x="12522" y="14828"/>
                    <a:pt x="13148" y="16155"/>
                  </a:cubicBezTo>
                  <a:cubicBezTo>
                    <a:pt x="13774" y="17481"/>
                    <a:pt x="13461" y="18428"/>
                    <a:pt x="11896" y="19281"/>
                  </a:cubicBezTo>
                  <a:cubicBezTo>
                    <a:pt x="10330" y="20134"/>
                    <a:pt x="7513" y="20892"/>
                    <a:pt x="5322" y="21176"/>
                  </a:cubicBezTo>
                  <a:cubicBezTo>
                    <a:pt x="3130" y="21460"/>
                    <a:pt x="1565" y="21271"/>
                    <a:pt x="0" y="21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6788150" y="1750622"/>
              <a:ext cx="247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77" y="15840"/>
                    <a:pt x="12554" y="10080"/>
                    <a:pt x="16154" y="6480"/>
                  </a:cubicBezTo>
                  <a:cubicBezTo>
                    <a:pt x="19754" y="2880"/>
                    <a:pt x="20677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6880849" y="1839522"/>
              <a:ext cx="279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20373" y="0"/>
                  </a:moveTo>
                  <a:cubicBezTo>
                    <a:pt x="14202" y="3168"/>
                    <a:pt x="8030" y="6336"/>
                    <a:pt x="4173" y="9504"/>
                  </a:cubicBezTo>
                  <a:cubicBezTo>
                    <a:pt x="316" y="12672"/>
                    <a:pt x="-1227" y="15840"/>
                    <a:pt x="1087" y="17856"/>
                  </a:cubicBezTo>
                  <a:cubicBezTo>
                    <a:pt x="3402" y="19872"/>
                    <a:pt x="9573" y="20736"/>
                    <a:pt x="157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6963432" y="1883972"/>
              <a:ext cx="75337" cy="83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371" fill="norm" stroke="1" extrusionOk="0">
                  <a:moveTo>
                    <a:pt x="9451" y="0"/>
                  </a:moveTo>
                  <a:cubicBezTo>
                    <a:pt x="6532" y="1080"/>
                    <a:pt x="3613" y="2160"/>
                    <a:pt x="1862" y="5130"/>
                  </a:cubicBezTo>
                  <a:cubicBezTo>
                    <a:pt x="111" y="8100"/>
                    <a:pt x="-473" y="12960"/>
                    <a:pt x="403" y="16200"/>
                  </a:cubicBezTo>
                  <a:cubicBezTo>
                    <a:pt x="1278" y="19440"/>
                    <a:pt x="3613" y="21060"/>
                    <a:pt x="6532" y="21330"/>
                  </a:cubicBezTo>
                  <a:cubicBezTo>
                    <a:pt x="9451" y="21600"/>
                    <a:pt x="12954" y="20520"/>
                    <a:pt x="15289" y="18630"/>
                  </a:cubicBezTo>
                  <a:cubicBezTo>
                    <a:pt x="17624" y="16740"/>
                    <a:pt x="18792" y="14040"/>
                    <a:pt x="19668" y="11340"/>
                  </a:cubicBezTo>
                  <a:cubicBezTo>
                    <a:pt x="20543" y="8640"/>
                    <a:pt x="21127" y="5940"/>
                    <a:pt x="20543" y="4320"/>
                  </a:cubicBezTo>
                  <a:cubicBezTo>
                    <a:pt x="19959" y="2700"/>
                    <a:pt x="18208" y="2160"/>
                    <a:pt x="16457" y="16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7084112" y="1858572"/>
              <a:ext cx="86865" cy="11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1288" fill="norm" stroke="1" extrusionOk="0">
                  <a:moveTo>
                    <a:pt x="12646" y="0"/>
                  </a:moveTo>
                  <a:cubicBezTo>
                    <a:pt x="10135" y="800"/>
                    <a:pt x="7623" y="1600"/>
                    <a:pt x="5363" y="4200"/>
                  </a:cubicBezTo>
                  <a:cubicBezTo>
                    <a:pt x="3102" y="6800"/>
                    <a:pt x="1093" y="11200"/>
                    <a:pt x="339" y="14400"/>
                  </a:cubicBezTo>
                  <a:cubicBezTo>
                    <a:pt x="-414" y="17600"/>
                    <a:pt x="88" y="19600"/>
                    <a:pt x="1846" y="20600"/>
                  </a:cubicBezTo>
                  <a:cubicBezTo>
                    <a:pt x="3605" y="21600"/>
                    <a:pt x="6619" y="21600"/>
                    <a:pt x="9884" y="20000"/>
                  </a:cubicBezTo>
                  <a:cubicBezTo>
                    <a:pt x="13149" y="18400"/>
                    <a:pt x="16665" y="15200"/>
                    <a:pt x="18674" y="12400"/>
                  </a:cubicBezTo>
                  <a:cubicBezTo>
                    <a:pt x="20684" y="9600"/>
                    <a:pt x="21186" y="7200"/>
                    <a:pt x="19930" y="5400"/>
                  </a:cubicBezTo>
                  <a:cubicBezTo>
                    <a:pt x="18674" y="3600"/>
                    <a:pt x="15660" y="2400"/>
                    <a:pt x="12646" y="1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7302500" y="1649022"/>
              <a:ext cx="1270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267"/>
                    <a:pt x="10080" y="8533"/>
                    <a:pt x="13680" y="12133"/>
                  </a:cubicBezTo>
                  <a:cubicBezTo>
                    <a:pt x="17280" y="15733"/>
                    <a:pt x="19440" y="186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7308849" y="1680772"/>
              <a:ext cx="1143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6120880" y="1576803"/>
              <a:ext cx="174405" cy="389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497" fill="norm" stroke="1" extrusionOk="0">
                  <a:moveTo>
                    <a:pt x="8549" y="4334"/>
                  </a:moveTo>
                  <a:cubicBezTo>
                    <a:pt x="7263" y="4334"/>
                    <a:pt x="5977" y="4334"/>
                    <a:pt x="4949" y="4684"/>
                  </a:cubicBezTo>
                  <a:cubicBezTo>
                    <a:pt x="3920" y="5034"/>
                    <a:pt x="3149" y="5735"/>
                    <a:pt x="2249" y="7311"/>
                  </a:cubicBezTo>
                  <a:cubicBezTo>
                    <a:pt x="1349" y="8887"/>
                    <a:pt x="320" y="11339"/>
                    <a:pt x="63" y="13207"/>
                  </a:cubicBezTo>
                  <a:cubicBezTo>
                    <a:pt x="-194" y="15075"/>
                    <a:pt x="320" y="16360"/>
                    <a:pt x="1863" y="17177"/>
                  </a:cubicBezTo>
                  <a:cubicBezTo>
                    <a:pt x="3406" y="17994"/>
                    <a:pt x="5977" y="18345"/>
                    <a:pt x="9063" y="17878"/>
                  </a:cubicBezTo>
                  <a:cubicBezTo>
                    <a:pt x="12149" y="17411"/>
                    <a:pt x="15749" y="16126"/>
                    <a:pt x="18063" y="14141"/>
                  </a:cubicBezTo>
                  <a:cubicBezTo>
                    <a:pt x="20377" y="12156"/>
                    <a:pt x="21406" y="9471"/>
                    <a:pt x="21149" y="7194"/>
                  </a:cubicBezTo>
                  <a:cubicBezTo>
                    <a:pt x="20892" y="4918"/>
                    <a:pt x="19349" y="3049"/>
                    <a:pt x="17420" y="1882"/>
                  </a:cubicBezTo>
                  <a:cubicBezTo>
                    <a:pt x="15492" y="714"/>
                    <a:pt x="13177" y="247"/>
                    <a:pt x="11377" y="72"/>
                  </a:cubicBezTo>
                  <a:cubicBezTo>
                    <a:pt x="9577" y="-103"/>
                    <a:pt x="8292" y="14"/>
                    <a:pt x="7006" y="714"/>
                  </a:cubicBezTo>
                  <a:cubicBezTo>
                    <a:pt x="5720" y="1415"/>
                    <a:pt x="4435" y="2699"/>
                    <a:pt x="4563" y="4275"/>
                  </a:cubicBezTo>
                  <a:cubicBezTo>
                    <a:pt x="4692" y="5852"/>
                    <a:pt x="6235" y="7720"/>
                    <a:pt x="8677" y="9529"/>
                  </a:cubicBezTo>
                  <a:cubicBezTo>
                    <a:pt x="11120" y="11339"/>
                    <a:pt x="14463" y="13091"/>
                    <a:pt x="16392" y="15075"/>
                  </a:cubicBezTo>
                  <a:cubicBezTo>
                    <a:pt x="18320" y="17060"/>
                    <a:pt x="18835" y="19279"/>
                    <a:pt x="19349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6394450" y="1852222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6515100" y="1750622"/>
              <a:ext cx="57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0"/>
                    <a:pt x="8000" y="0"/>
                    <a:pt x="11600" y="3600"/>
                  </a:cubicBezTo>
                  <a:cubicBezTo>
                    <a:pt x="15200" y="7200"/>
                    <a:pt x="18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6502400" y="1845872"/>
              <a:ext cx="114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9800"/>
                    <a:pt x="8800" y="18000"/>
                    <a:pt x="12400" y="14400"/>
                  </a:cubicBezTo>
                  <a:cubicBezTo>
                    <a:pt x="16000" y="10800"/>
                    <a:pt x="18800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6661150" y="1344222"/>
              <a:ext cx="12700" cy="70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141"/>
                    <a:pt x="21600" y="4281"/>
                    <a:pt x="21600" y="6616"/>
                  </a:cubicBezTo>
                  <a:cubicBezTo>
                    <a:pt x="21600" y="8951"/>
                    <a:pt x="21600" y="11481"/>
                    <a:pt x="19800" y="13849"/>
                  </a:cubicBezTo>
                  <a:cubicBezTo>
                    <a:pt x="18000" y="16216"/>
                    <a:pt x="14400" y="18422"/>
                    <a:pt x="10800" y="19686"/>
                  </a:cubicBezTo>
                  <a:cubicBezTo>
                    <a:pt x="7200" y="20951"/>
                    <a:pt x="3600" y="212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6604000" y="1344222"/>
              <a:ext cx="3111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9" y="16800"/>
                    <a:pt x="9698" y="12000"/>
                    <a:pt x="13298" y="8400"/>
                  </a:cubicBezTo>
                  <a:cubicBezTo>
                    <a:pt x="16898" y="4800"/>
                    <a:pt x="1924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7692773" y="1409463"/>
              <a:ext cx="107705" cy="256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54" fill="norm" stroke="1" extrusionOk="0">
                  <a:moveTo>
                    <a:pt x="20611" y="1979"/>
                  </a:moveTo>
                  <a:cubicBezTo>
                    <a:pt x="21027" y="1093"/>
                    <a:pt x="21442" y="208"/>
                    <a:pt x="20819" y="31"/>
                  </a:cubicBezTo>
                  <a:cubicBezTo>
                    <a:pt x="20196" y="-146"/>
                    <a:pt x="18534" y="385"/>
                    <a:pt x="15211" y="2687"/>
                  </a:cubicBezTo>
                  <a:cubicBezTo>
                    <a:pt x="11888" y="4988"/>
                    <a:pt x="6904" y="9061"/>
                    <a:pt x="3996" y="11982"/>
                  </a:cubicBezTo>
                  <a:cubicBezTo>
                    <a:pt x="1088" y="14903"/>
                    <a:pt x="257" y="16674"/>
                    <a:pt x="50" y="18002"/>
                  </a:cubicBezTo>
                  <a:cubicBezTo>
                    <a:pt x="-158" y="19329"/>
                    <a:pt x="257" y="20215"/>
                    <a:pt x="1919" y="20746"/>
                  </a:cubicBezTo>
                  <a:cubicBezTo>
                    <a:pt x="3580" y="21277"/>
                    <a:pt x="6488" y="21454"/>
                    <a:pt x="8980" y="21454"/>
                  </a:cubicBezTo>
                  <a:cubicBezTo>
                    <a:pt x="11473" y="21454"/>
                    <a:pt x="13550" y="21277"/>
                    <a:pt x="15419" y="20746"/>
                  </a:cubicBezTo>
                  <a:cubicBezTo>
                    <a:pt x="17288" y="20215"/>
                    <a:pt x="18950" y="19329"/>
                    <a:pt x="19365" y="18444"/>
                  </a:cubicBezTo>
                  <a:cubicBezTo>
                    <a:pt x="19780" y="17559"/>
                    <a:pt x="18950" y="16674"/>
                    <a:pt x="17288" y="16143"/>
                  </a:cubicBezTo>
                  <a:cubicBezTo>
                    <a:pt x="15627" y="15611"/>
                    <a:pt x="13134" y="15434"/>
                    <a:pt x="10434" y="15346"/>
                  </a:cubicBezTo>
                  <a:cubicBezTo>
                    <a:pt x="7734" y="15257"/>
                    <a:pt x="4827" y="15257"/>
                    <a:pt x="4204" y="14992"/>
                  </a:cubicBezTo>
                  <a:cubicBezTo>
                    <a:pt x="3580" y="14726"/>
                    <a:pt x="5242" y="14195"/>
                    <a:pt x="6904" y="136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7848600" y="1331885"/>
              <a:ext cx="174361" cy="68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89" fill="norm" stroke="1" extrusionOk="0">
                  <a:moveTo>
                    <a:pt x="0" y="389"/>
                  </a:moveTo>
                  <a:cubicBezTo>
                    <a:pt x="4424" y="256"/>
                    <a:pt x="8848" y="122"/>
                    <a:pt x="11711" y="56"/>
                  </a:cubicBezTo>
                  <a:cubicBezTo>
                    <a:pt x="14573" y="-11"/>
                    <a:pt x="15875" y="-11"/>
                    <a:pt x="17176" y="22"/>
                  </a:cubicBezTo>
                  <a:cubicBezTo>
                    <a:pt x="18477" y="56"/>
                    <a:pt x="19778" y="122"/>
                    <a:pt x="20559" y="356"/>
                  </a:cubicBezTo>
                  <a:cubicBezTo>
                    <a:pt x="21340" y="589"/>
                    <a:pt x="21600" y="989"/>
                    <a:pt x="21340" y="2356"/>
                  </a:cubicBezTo>
                  <a:cubicBezTo>
                    <a:pt x="21080" y="3722"/>
                    <a:pt x="20299" y="6056"/>
                    <a:pt x="19388" y="8456"/>
                  </a:cubicBezTo>
                  <a:cubicBezTo>
                    <a:pt x="18477" y="10856"/>
                    <a:pt x="17436" y="13322"/>
                    <a:pt x="16786" y="15522"/>
                  </a:cubicBezTo>
                  <a:cubicBezTo>
                    <a:pt x="16135" y="17722"/>
                    <a:pt x="15875" y="19656"/>
                    <a:pt x="15614" y="215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8119533" y="1115622"/>
              <a:ext cx="19261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19" y="0"/>
                  </a:moveTo>
                  <a:cubicBezTo>
                    <a:pt x="9969" y="4566"/>
                    <a:pt x="9020" y="9132"/>
                    <a:pt x="8545" y="11854"/>
                  </a:cubicBezTo>
                  <a:cubicBezTo>
                    <a:pt x="8070" y="14576"/>
                    <a:pt x="8070" y="15454"/>
                    <a:pt x="8189" y="16332"/>
                  </a:cubicBezTo>
                  <a:cubicBezTo>
                    <a:pt x="8308" y="17210"/>
                    <a:pt x="8545" y="18088"/>
                    <a:pt x="8308" y="18000"/>
                  </a:cubicBezTo>
                  <a:cubicBezTo>
                    <a:pt x="8070" y="17912"/>
                    <a:pt x="7358" y="16859"/>
                    <a:pt x="6527" y="15980"/>
                  </a:cubicBezTo>
                  <a:cubicBezTo>
                    <a:pt x="5697" y="15102"/>
                    <a:pt x="4747" y="14400"/>
                    <a:pt x="3323" y="13522"/>
                  </a:cubicBezTo>
                  <a:cubicBezTo>
                    <a:pt x="1899" y="12644"/>
                    <a:pt x="0" y="11590"/>
                    <a:pt x="0" y="10712"/>
                  </a:cubicBezTo>
                  <a:cubicBezTo>
                    <a:pt x="0" y="9834"/>
                    <a:pt x="1899" y="9132"/>
                    <a:pt x="4035" y="8254"/>
                  </a:cubicBezTo>
                  <a:cubicBezTo>
                    <a:pt x="6171" y="7376"/>
                    <a:pt x="8545" y="6322"/>
                    <a:pt x="10207" y="5444"/>
                  </a:cubicBezTo>
                  <a:cubicBezTo>
                    <a:pt x="11868" y="4566"/>
                    <a:pt x="12818" y="3863"/>
                    <a:pt x="13530" y="4039"/>
                  </a:cubicBezTo>
                  <a:cubicBezTo>
                    <a:pt x="14242" y="4215"/>
                    <a:pt x="14716" y="5268"/>
                    <a:pt x="14598" y="6761"/>
                  </a:cubicBezTo>
                  <a:cubicBezTo>
                    <a:pt x="14479" y="8254"/>
                    <a:pt x="13767" y="10185"/>
                    <a:pt x="13292" y="11678"/>
                  </a:cubicBezTo>
                  <a:cubicBezTo>
                    <a:pt x="12818" y="13171"/>
                    <a:pt x="12580" y="14224"/>
                    <a:pt x="13055" y="14576"/>
                  </a:cubicBezTo>
                  <a:cubicBezTo>
                    <a:pt x="13530" y="14927"/>
                    <a:pt x="14716" y="14576"/>
                    <a:pt x="15785" y="14663"/>
                  </a:cubicBezTo>
                  <a:cubicBezTo>
                    <a:pt x="16853" y="14751"/>
                    <a:pt x="17802" y="15278"/>
                    <a:pt x="18752" y="16507"/>
                  </a:cubicBezTo>
                  <a:cubicBezTo>
                    <a:pt x="19701" y="17737"/>
                    <a:pt x="20651" y="196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8788383" y="1583077"/>
              <a:ext cx="106444" cy="237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5" h="21295" fill="norm" stroke="1" extrusionOk="0">
                  <a:moveTo>
                    <a:pt x="15897" y="4198"/>
                  </a:moveTo>
                  <a:cubicBezTo>
                    <a:pt x="15897" y="3251"/>
                    <a:pt x="15897" y="2303"/>
                    <a:pt x="15286" y="1451"/>
                  </a:cubicBezTo>
                  <a:cubicBezTo>
                    <a:pt x="14675" y="598"/>
                    <a:pt x="13452" y="-160"/>
                    <a:pt x="10803" y="29"/>
                  </a:cubicBezTo>
                  <a:cubicBezTo>
                    <a:pt x="8154" y="219"/>
                    <a:pt x="4079" y="1356"/>
                    <a:pt x="1837" y="2872"/>
                  </a:cubicBezTo>
                  <a:cubicBezTo>
                    <a:pt x="-404" y="4387"/>
                    <a:pt x="-812" y="6282"/>
                    <a:pt x="1837" y="8366"/>
                  </a:cubicBezTo>
                  <a:cubicBezTo>
                    <a:pt x="4486" y="10451"/>
                    <a:pt x="10192" y="12724"/>
                    <a:pt x="13860" y="14145"/>
                  </a:cubicBezTo>
                  <a:cubicBezTo>
                    <a:pt x="17528" y="15566"/>
                    <a:pt x="19158" y="16135"/>
                    <a:pt x="19973" y="16893"/>
                  </a:cubicBezTo>
                  <a:cubicBezTo>
                    <a:pt x="20788" y="17651"/>
                    <a:pt x="20788" y="18598"/>
                    <a:pt x="18954" y="19451"/>
                  </a:cubicBezTo>
                  <a:cubicBezTo>
                    <a:pt x="17120" y="20303"/>
                    <a:pt x="13452" y="21061"/>
                    <a:pt x="10599" y="21251"/>
                  </a:cubicBezTo>
                  <a:cubicBezTo>
                    <a:pt x="7746" y="21440"/>
                    <a:pt x="5709" y="21061"/>
                    <a:pt x="5301" y="19545"/>
                  </a:cubicBezTo>
                  <a:cubicBezTo>
                    <a:pt x="4894" y="18029"/>
                    <a:pt x="6116" y="15377"/>
                    <a:pt x="7339" y="127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8940799" y="1657078"/>
              <a:ext cx="152401" cy="149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1558"/>
                  </a:moveTo>
                  <a:cubicBezTo>
                    <a:pt x="900" y="2758"/>
                    <a:pt x="1800" y="3958"/>
                    <a:pt x="2250" y="6508"/>
                  </a:cubicBezTo>
                  <a:cubicBezTo>
                    <a:pt x="2700" y="9058"/>
                    <a:pt x="2700" y="12958"/>
                    <a:pt x="2250" y="15958"/>
                  </a:cubicBezTo>
                  <a:cubicBezTo>
                    <a:pt x="1800" y="18958"/>
                    <a:pt x="900" y="21058"/>
                    <a:pt x="600" y="21208"/>
                  </a:cubicBezTo>
                  <a:cubicBezTo>
                    <a:pt x="300" y="21358"/>
                    <a:pt x="600" y="19558"/>
                    <a:pt x="1350" y="17008"/>
                  </a:cubicBezTo>
                  <a:cubicBezTo>
                    <a:pt x="2100" y="14458"/>
                    <a:pt x="3300" y="11158"/>
                    <a:pt x="4200" y="8758"/>
                  </a:cubicBezTo>
                  <a:cubicBezTo>
                    <a:pt x="5100" y="6358"/>
                    <a:pt x="5700" y="4858"/>
                    <a:pt x="6450" y="4708"/>
                  </a:cubicBezTo>
                  <a:cubicBezTo>
                    <a:pt x="7200" y="4558"/>
                    <a:pt x="8100" y="5758"/>
                    <a:pt x="8400" y="7408"/>
                  </a:cubicBezTo>
                  <a:cubicBezTo>
                    <a:pt x="8700" y="9058"/>
                    <a:pt x="8400" y="11158"/>
                    <a:pt x="8850" y="11008"/>
                  </a:cubicBezTo>
                  <a:cubicBezTo>
                    <a:pt x="9300" y="10858"/>
                    <a:pt x="10500" y="8458"/>
                    <a:pt x="11550" y="6508"/>
                  </a:cubicBezTo>
                  <a:cubicBezTo>
                    <a:pt x="12600" y="4558"/>
                    <a:pt x="13500" y="3058"/>
                    <a:pt x="14550" y="1858"/>
                  </a:cubicBezTo>
                  <a:cubicBezTo>
                    <a:pt x="15600" y="658"/>
                    <a:pt x="16800" y="-242"/>
                    <a:pt x="17700" y="58"/>
                  </a:cubicBezTo>
                  <a:cubicBezTo>
                    <a:pt x="18600" y="358"/>
                    <a:pt x="19200" y="1858"/>
                    <a:pt x="19800" y="4408"/>
                  </a:cubicBezTo>
                  <a:cubicBezTo>
                    <a:pt x="20400" y="6958"/>
                    <a:pt x="21000" y="10558"/>
                    <a:pt x="21600" y="14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9159605" y="1461578"/>
              <a:ext cx="374263" cy="324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46" fill="norm" stroke="1" extrusionOk="0">
                  <a:moveTo>
                    <a:pt x="2382" y="14754"/>
                  </a:moveTo>
                  <a:cubicBezTo>
                    <a:pt x="1775" y="14477"/>
                    <a:pt x="1168" y="14200"/>
                    <a:pt x="744" y="14408"/>
                  </a:cubicBezTo>
                  <a:cubicBezTo>
                    <a:pt x="319" y="14615"/>
                    <a:pt x="76" y="15308"/>
                    <a:pt x="16" y="16000"/>
                  </a:cubicBezTo>
                  <a:cubicBezTo>
                    <a:pt x="-45" y="16692"/>
                    <a:pt x="76" y="17385"/>
                    <a:pt x="319" y="18077"/>
                  </a:cubicBezTo>
                  <a:cubicBezTo>
                    <a:pt x="562" y="18769"/>
                    <a:pt x="926" y="19462"/>
                    <a:pt x="1351" y="19600"/>
                  </a:cubicBezTo>
                  <a:cubicBezTo>
                    <a:pt x="1775" y="19738"/>
                    <a:pt x="2261" y="19323"/>
                    <a:pt x="2867" y="18008"/>
                  </a:cubicBezTo>
                  <a:cubicBezTo>
                    <a:pt x="3474" y="16692"/>
                    <a:pt x="4202" y="14477"/>
                    <a:pt x="4748" y="12746"/>
                  </a:cubicBezTo>
                  <a:cubicBezTo>
                    <a:pt x="5294" y="11015"/>
                    <a:pt x="5658" y="9769"/>
                    <a:pt x="5901" y="8731"/>
                  </a:cubicBezTo>
                  <a:cubicBezTo>
                    <a:pt x="6144" y="7692"/>
                    <a:pt x="6265" y="6862"/>
                    <a:pt x="6265" y="6792"/>
                  </a:cubicBezTo>
                  <a:cubicBezTo>
                    <a:pt x="6265" y="6723"/>
                    <a:pt x="6144" y="7415"/>
                    <a:pt x="5962" y="9146"/>
                  </a:cubicBezTo>
                  <a:cubicBezTo>
                    <a:pt x="5780" y="10877"/>
                    <a:pt x="5537" y="13646"/>
                    <a:pt x="5537" y="15446"/>
                  </a:cubicBezTo>
                  <a:cubicBezTo>
                    <a:pt x="5537" y="17246"/>
                    <a:pt x="5780" y="18077"/>
                    <a:pt x="6204" y="18354"/>
                  </a:cubicBezTo>
                  <a:cubicBezTo>
                    <a:pt x="6629" y="18631"/>
                    <a:pt x="7236" y="18354"/>
                    <a:pt x="8267" y="16831"/>
                  </a:cubicBezTo>
                  <a:cubicBezTo>
                    <a:pt x="9299" y="15308"/>
                    <a:pt x="10755" y="12538"/>
                    <a:pt x="11847" y="9908"/>
                  </a:cubicBezTo>
                  <a:cubicBezTo>
                    <a:pt x="12939" y="7277"/>
                    <a:pt x="13667" y="4785"/>
                    <a:pt x="14092" y="3054"/>
                  </a:cubicBezTo>
                  <a:cubicBezTo>
                    <a:pt x="14517" y="1323"/>
                    <a:pt x="14638" y="354"/>
                    <a:pt x="14456" y="77"/>
                  </a:cubicBezTo>
                  <a:cubicBezTo>
                    <a:pt x="14274" y="-200"/>
                    <a:pt x="13789" y="215"/>
                    <a:pt x="13121" y="2223"/>
                  </a:cubicBezTo>
                  <a:cubicBezTo>
                    <a:pt x="12454" y="4231"/>
                    <a:pt x="11604" y="7831"/>
                    <a:pt x="11180" y="10600"/>
                  </a:cubicBezTo>
                  <a:cubicBezTo>
                    <a:pt x="10755" y="13369"/>
                    <a:pt x="10755" y="15308"/>
                    <a:pt x="10816" y="16623"/>
                  </a:cubicBezTo>
                  <a:cubicBezTo>
                    <a:pt x="10876" y="17938"/>
                    <a:pt x="10998" y="18631"/>
                    <a:pt x="11362" y="18908"/>
                  </a:cubicBezTo>
                  <a:cubicBezTo>
                    <a:pt x="11726" y="19185"/>
                    <a:pt x="12333" y="19046"/>
                    <a:pt x="13061" y="18492"/>
                  </a:cubicBezTo>
                  <a:cubicBezTo>
                    <a:pt x="13789" y="17938"/>
                    <a:pt x="14638" y="16969"/>
                    <a:pt x="15245" y="16208"/>
                  </a:cubicBezTo>
                  <a:cubicBezTo>
                    <a:pt x="15852" y="15446"/>
                    <a:pt x="16216" y="14892"/>
                    <a:pt x="16094" y="14754"/>
                  </a:cubicBezTo>
                  <a:cubicBezTo>
                    <a:pt x="15973" y="14615"/>
                    <a:pt x="15366" y="14892"/>
                    <a:pt x="15124" y="15377"/>
                  </a:cubicBezTo>
                  <a:cubicBezTo>
                    <a:pt x="14881" y="15862"/>
                    <a:pt x="15002" y="16554"/>
                    <a:pt x="15306" y="17108"/>
                  </a:cubicBezTo>
                  <a:cubicBezTo>
                    <a:pt x="15609" y="17662"/>
                    <a:pt x="16094" y="18077"/>
                    <a:pt x="16640" y="18285"/>
                  </a:cubicBezTo>
                  <a:cubicBezTo>
                    <a:pt x="17186" y="18492"/>
                    <a:pt x="17793" y="18492"/>
                    <a:pt x="18339" y="18285"/>
                  </a:cubicBezTo>
                  <a:cubicBezTo>
                    <a:pt x="18885" y="18077"/>
                    <a:pt x="19371" y="17662"/>
                    <a:pt x="19735" y="17108"/>
                  </a:cubicBezTo>
                  <a:cubicBezTo>
                    <a:pt x="20099" y="16554"/>
                    <a:pt x="20342" y="15862"/>
                    <a:pt x="20463" y="15169"/>
                  </a:cubicBezTo>
                  <a:cubicBezTo>
                    <a:pt x="20584" y="14477"/>
                    <a:pt x="20584" y="13785"/>
                    <a:pt x="20402" y="13715"/>
                  </a:cubicBezTo>
                  <a:cubicBezTo>
                    <a:pt x="20220" y="13646"/>
                    <a:pt x="19856" y="14200"/>
                    <a:pt x="19977" y="15031"/>
                  </a:cubicBezTo>
                  <a:cubicBezTo>
                    <a:pt x="20099" y="15862"/>
                    <a:pt x="20706" y="16969"/>
                    <a:pt x="21070" y="17938"/>
                  </a:cubicBezTo>
                  <a:cubicBezTo>
                    <a:pt x="21434" y="18908"/>
                    <a:pt x="21555" y="19738"/>
                    <a:pt x="21373" y="20362"/>
                  </a:cubicBezTo>
                  <a:cubicBezTo>
                    <a:pt x="21191" y="20985"/>
                    <a:pt x="20706" y="21400"/>
                    <a:pt x="20402" y="21192"/>
                  </a:cubicBezTo>
                  <a:cubicBezTo>
                    <a:pt x="20099" y="20985"/>
                    <a:pt x="19977" y="20154"/>
                    <a:pt x="19856" y="19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9583092" y="1483922"/>
              <a:ext cx="119708" cy="283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23" fill="norm" stroke="1" extrusionOk="0">
                  <a:moveTo>
                    <a:pt x="13473" y="0"/>
                  </a:moveTo>
                  <a:cubicBezTo>
                    <a:pt x="10442" y="4320"/>
                    <a:pt x="7410" y="8640"/>
                    <a:pt x="5894" y="11680"/>
                  </a:cubicBezTo>
                  <a:cubicBezTo>
                    <a:pt x="4378" y="14720"/>
                    <a:pt x="4378" y="16480"/>
                    <a:pt x="4378" y="17760"/>
                  </a:cubicBezTo>
                  <a:cubicBezTo>
                    <a:pt x="4378" y="19040"/>
                    <a:pt x="4378" y="19840"/>
                    <a:pt x="5136" y="20480"/>
                  </a:cubicBezTo>
                  <a:cubicBezTo>
                    <a:pt x="5894" y="21120"/>
                    <a:pt x="7410" y="21600"/>
                    <a:pt x="8736" y="21360"/>
                  </a:cubicBezTo>
                  <a:cubicBezTo>
                    <a:pt x="10063" y="21120"/>
                    <a:pt x="11199" y="20160"/>
                    <a:pt x="10820" y="19440"/>
                  </a:cubicBezTo>
                  <a:cubicBezTo>
                    <a:pt x="10442" y="18720"/>
                    <a:pt x="8547" y="18240"/>
                    <a:pt x="6842" y="17760"/>
                  </a:cubicBezTo>
                  <a:cubicBezTo>
                    <a:pt x="5136" y="17280"/>
                    <a:pt x="3620" y="16800"/>
                    <a:pt x="2294" y="16240"/>
                  </a:cubicBezTo>
                  <a:cubicBezTo>
                    <a:pt x="968" y="15680"/>
                    <a:pt x="-169" y="15040"/>
                    <a:pt x="20" y="14480"/>
                  </a:cubicBezTo>
                  <a:cubicBezTo>
                    <a:pt x="210" y="13920"/>
                    <a:pt x="1726" y="13440"/>
                    <a:pt x="5515" y="13360"/>
                  </a:cubicBezTo>
                  <a:cubicBezTo>
                    <a:pt x="9305" y="13280"/>
                    <a:pt x="15368" y="13600"/>
                    <a:pt x="21431" y="13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9812122" y="1544990"/>
              <a:ext cx="290728" cy="250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46" fill="norm" stroke="1" extrusionOk="0">
                  <a:moveTo>
                    <a:pt x="837" y="14912"/>
                  </a:moveTo>
                  <a:cubicBezTo>
                    <a:pt x="1620" y="14730"/>
                    <a:pt x="2402" y="14549"/>
                    <a:pt x="3263" y="13913"/>
                  </a:cubicBezTo>
                  <a:cubicBezTo>
                    <a:pt x="4124" y="13278"/>
                    <a:pt x="5063" y="12189"/>
                    <a:pt x="5063" y="11644"/>
                  </a:cubicBezTo>
                  <a:cubicBezTo>
                    <a:pt x="5063" y="11100"/>
                    <a:pt x="4124" y="11100"/>
                    <a:pt x="3107" y="11917"/>
                  </a:cubicBezTo>
                  <a:cubicBezTo>
                    <a:pt x="2089" y="12733"/>
                    <a:pt x="994" y="14367"/>
                    <a:pt x="446" y="15638"/>
                  </a:cubicBezTo>
                  <a:cubicBezTo>
                    <a:pt x="-102" y="16908"/>
                    <a:pt x="-102" y="17816"/>
                    <a:pt x="211" y="18633"/>
                  </a:cubicBezTo>
                  <a:cubicBezTo>
                    <a:pt x="524" y="19449"/>
                    <a:pt x="1150" y="20175"/>
                    <a:pt x="2715" y="20175"/>
                  </a:cubicBezTo>
                  <a:cubicBezTo>
                    <a:pt x="4281" y="20175"/>
                    <a:pt x="6785" y="19449"/>
                    <a:pt x="9211" y="16817"/>
                  </a:cubicBezTo>
                  <a:cubicBezTo>
                    <a:pt x="11637" y="14185"/>
                    <a:pt x="13985" y="9648"/>
                    <a:pt x="15237" y="6925"/>
                  </a:cubicBezTo>
                  <a:cubicBezTo>
                    <a:pt x="16489" y="4202"/>
                    <a:pt x="16646" y="3295"/>
                    <a:pt x="16724" y="2296"/>
                  </a:cubicBezTo>
                  <a:cubicBezTo>
                    <a:pt x="16802" y="1298"/>
                    <a:pt x="16802" y="209"/>
                    <a:pt x="16411" y="28"/>
                  </a:cubicBezTo>
                  <a:cubicBezTo>
                    <a:pt x="16020" y="-154"/>
                    <a:pt x="15237" y="572"/>
                    <a:pt x="14376" y="2387"/>
                  </a:cubicBezTo>
                  <a:cubicBezTo>
                    <a:pt x="13515" y="4202"/>
                    <a:pt x="12576" y="7107"/>
                    <a:pt x="12028" y="9829"/>
                  </a:cubicBezTo>
                  <a:cubicBezTo>
                    <a:pt x="11481" y="12552"/>
                    <a:pt x="11324" y="15093"/>
                    <a:pt x="11559" y="16636"/>
                  </a:cubicBezTo>
                  <a:cubicBezTo>
                    <a:pt x="11794" y="18179"/>
                    <a:pt x="12420" y="18723"/>
                    <a:pt x="13124" y="18996"/>
                  </a:cubicBezTo>
                  <a:cubicBezTo>
                    <a:pt x="13828" y="19268"/>
                    <a:pt x="14611" y="19268"/>
                    <a:pt x="15472" y="18814"/>
                  </a:cubicBezTo>
                  <a:cubicBezTo>
                    <a:pt x="16333" y="18360"/>
                    <a:pt x="17272" y="17453"/>
                    <a:pt x="17976" y="16636"/>
                  </a:cubicBezTo>
                  <a:cubicBezTo>
                    <a:pt x="18681" y="15819"/>
                    <a:pt x="19150" y="15093"/>
                    <a:pt x="18915" y="14639"/>
                  </a:cubicBezTo>
                  <a:cubicBezTo>
                    <a:pt x="18681" y="14185"/>
                    <a:pt x="17741" y="14004"/>
                    <a:pt x="16881" y="14095"/>
                  </a:cubicBezTo>
                  <a:cubicBezTo>
                    <a:pt x="16020" y="14185"/>
                    <a:pt x="15237" y="14549"/>
                    <a:pt x="14768" y="15184"/>
                  </a:cubicBezTo>
                  <a:cubicBezTo>
                    <a:pt x="14298" y="15819"/>
                    <a:pt x="14141" y="16727"/>
                    <a:pt x="14376" y="17543"/>
                  </a:cubicBezTo>
                  <a:cubicBezTo>
                    <a:pt x="14611" y="18360"/>
                    <a:pt x="15237" y="19086"/>
                    <a:pt x="16489" y="19722"/>
                  </a:cubicBezTo>
                  <a:cubicBezTo>
                    <a:pt x="17741" y="20357"/>
                    <a:pt x="19620" y="20901"/>
                    <a:pt x="21498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6883400" y="2220522"/>
              <a:ext cx="444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7" y="18000"/>
                    <a:pt x="5554" y="14400"/>
                    <a:pt x="9154" y="10800"/>
                  </a:cubicBezTo>
                  <a:cubicBezTo>
                    <a:pt x="12754" y="7200"/>
                    <a:pt x="17177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6972300" y="2328472"/>
              <a:ext cx="317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486"/>
                    <a:pt x="7200" y="13371"/>
                    <a:pt x="10800" y="9771"/>
                  </a:cubicBezTo>
                  <a:cubicBezTo>
                    <a:pt x="14400" y="6171"/>
                    <a:pt x="1800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7035800" y="2658672"/>
              <a:ext cx="31486" cy="35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41" fill="norm" stroke="1" extrusionOk="0">
                  <a:moveTo>
                    <a:pt x="17280" y="0"/>
                  </a:moveTo>
                  <a:cubicBezTo>
                    <a:pt x="18720" y="4656"/>
                    <a:pt x="20160" y="9313"/>
                    <a:pt x="20880" y="12675"/>
                  </a:cubicBezTo>
                  <a:cubicBezTo>
                    <a:pt x="21600" y="16038"/>
                    <a:pt x="21600" y="18108"/>
                    <a:pt x="20880" y="19466"/>
                  </a:cubicBezTo>
                  <a:cubicBezTo>
                    <a:pt x="20160" y="20824"/>
                    <a:pt x="18720" y="21471"/>
                    <a:pt x="15120" y="21535"/>
                  </a:cubicBezTo>
                  <a:cubicBezTo>
                    <a:pt x="11520" y="21600"/>
                    <a:pt x="5760" y="21083"/>
                    <a:pt x="0" y="20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6997700" y="2626922"/>
              <a:ext cx="2032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5840"/>
                    <a:pt x="9450" y="10080"/>
                    <a:pt x="13050" y="6480"/>
                  </a:cubicBezTo>
                  <a:cubicBezTo>
                    <a:pt x="16650" y="2880"/>
                    <a:pt x="1912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7271758" y="2614222"/>
              <a:ext cx="73486" cy="168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498" fill="norm" stroke="1" extrusionOk="0">
                  <a:moveTo>
                    <a:pt x="19514" y="0"/>
                  </a:moveTo>
                  <a:cubicBezTo>
                    <a:pt x="14714" y="2700"/>
                    <a:pt x="9914" y="5400"/>
                    <a:pt x="6614" y="8100"/>
                  </a:cubicBezTo>
                  <a:cubicBezTo>
                    <a:pt x="3314" y="10800"/>
                    <a:pt x="1514" y="13500"/>
                    <a:pt x="614" y="15660"/>
                  </a:cubicBezTo>
                  <a:cubicBezTo>
                    <a:pt x="-286" y="17820"/>
                    <a:pt x="-286" y="19440"/>
                    <a:pt x="1214" y="20385"/>
                  </a:cubicBezTo>
                  <a:cubicBezTo>
                    <a:pt x="2714" y="21330"/>
                    <a:pt x="5714" y="21600"/>
                    <a:pt x="8714" y="21465"/>
                  </a:cubicBezTo>
                  <a:cubicBezTo>
                    <a:pt x="11714" y="21330"/>
                    <a:pt x="14714" y="20790"/>
                    <a:pt x="17114" y="19710"/>
                  </a:cubicBezTo>
                  <a:cubicBezTo>
                    <a:pt x="19514" y="18630"/>
                    <a:pt x="21314" y="17010"/>
                    <a:pt x="20714" y="16065"/>
                  </a:cubicBezTo>
                  <a:cubicBezTo>
                    <a:pt x="20114" y="15120"/>
                    <a:pt x="17114" y="14850"/>
                    <a:pt x="13514" y="15255"/>
                  </a:cubicBezTo>
                  <a:cubicBezTo>
                    <a:pt x="9914" y="15660"/>
                    <a:pt x="5714" y="16740"/>
                    <a:pt x="1514" y="17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7200900" y="2836472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4400"/>
                    <a:pt x="8400" y="7200"/>
                    <a:pt x="12000" y="3600"/>
                  </a:cubicBezTo>
                  <a:cubicBezTo>
                    <a:pt x="15600" y="0"/>
                    <a:pt x="186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7277826" y="2868222"/>
              <a:ext cx="7547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3394" y="0"/>
                  </a:moveTo>
                  <a:cubicBezTo>
                    <a:pt x="2194" y="2571"/>
                    <a:pt x="994" y="5143"/>
                    <a:pt x="394" y="7071"/>
                  </a:cubicBezTo>
                  <a:cubicBezTo>
                    <a:pt x="-206" y="9000"/>
                    <a:pt x="-206" y="10286"/>
                    <a:pt x="994" y="11314"/>
                  </a:cubicBezTo>
                  <a:cubicBezTo>
                    <a:pt x="2194" y="12343"/>
                    <a:pt x="4594" y="13114"/>
                    <a:pt x="6994" y="13114"/>
                  </a:cubicBezTo>
                  <a:cubicBezTo>
                    <a:pt x="9394" y="13114"/>
                    <a:pt x="11794" y="12343"/>
                    <a:pt x="13894" y="11443"/>
                  </a:cubicBezTo>
                  <a:cubicBezTo>
                    <a:pt x="15994" y="10543"/>
                    <a:pt x="17794" y="9514"/>
                    <a:pt x="18694" y="9643"/>
                  </a:cubicBezTo>
                  <a:cubicBezTo>
                    <a:pt x="19594" y="9771"/>
                    <a:pt x="19594" y="11057"/>
                    <a:pt x="18994" y="12729"/>
                  </a:cubicBezTo>
                  <a:cubicBezTo>
                    <a:pt x="18394" y="14400"/>
                    <a:pt x="17194" y="16457"/>
                    <a:pt x="17494" y="18000"/>
                  </a:cubicBezTo>
                  <a:cubicBezTo>
                    <a:pt x="17794" y="19543"/>
                    <a:pt x="19594" y="20571"/>
                    <a:pt x="213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7442200" y="2634122"/>
              <a:ext cx="91153" cy="329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544" fill="norm" stroke="1" extrusionOk="0">
                  <a:moveTo>
                    <a:pt x="0" y="775"/>
                  </a:moveTo>
                  <a:cubicBezTo>
                    <a:pt x="4909" y="498"/>
                    <a:pt x="9818" y="221"/>
                    <a:pt x="13500" y="82"/>
                  </a:cubicBezTo>
                  <a:cubicBezTo>
                    <a:pt x="17182" y="-56"/>
                    <a:pt x="19636" y="-56"/>
                    <a:pt x="20618" y="359"/>
                  </a:cubicBezTo>
                  <a:cubicBezTo>
                    <a:pt x="21600" y="775"/>
                    <a:pt x="21109" y="1606"/>
                    <a:pt x="19882" y="3613"/>
                  </a:cubicBezTo>
                  <a:cubicBezTo>
                    <a:pt x="18655" y="5621"/>
                    <a:pt x="16691" y="8806"/>
                    <a:pt x="14973" y="11990"/>
                  </a:cubicBezTo>
                  <a:cubicBezTo>
                    <a:pt x="13255" y="15175"/>
                    <a:pt x="11782" y="18359"/>
                    <a:pt x="10309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7569700" y="2423722"/>
              <a:ext cx="2154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10017" y="0"/>
                  </a:moveTo>
                  <a:cubicBezTo>
                    <a:pt x="8758" y="4145"/>
                    <a:pt x="7500" y="8291"/>
                    <a:pt x="6871" y="10909"/>
                  </a:cubicBezTo>
                  <a:cubicBezTo>
                    <a:pt x="6242" y="13527"/>
                    <a:pt x="6242" y="14618"/>
                    <a:pt x="6661" y="15491"/>
                  </a:cubicBezTo>
                  <a:cubicBezTo>
                    <a:pt x="7081" y="16364"/>
                    <a:pt x="7920" y="17018"/>
                    <a:pt x="8339" y="16800"/>
                  </a:cubicBezTo>
                  <a:cubicBezTo>
                    <a:pt x="8758" y="16582"/>
                    <a:pt x="8758" y="15491"/>
                    <a:pt x="7920" y="14291"/>
                  </a:cubicBezTo>
                  <a:cubicBezTo>
                    <a:pt x="7081" y="13091"/>
                    <a:pt x="5403" y="11782"/>
                    <a:pt x="3725" y="11018"/>
                  </a:cubicBezTo>
                  <a:cubicBezTo>
                    <a:pt x="2048" y="10255"/>
                    <a:pt x="370" y="10036"/>
                    <a:pt x="56" y="9600"/>
                  </a:cubicBezTo>
                  <a:cubicBezTo>
                    <a:pt x="-259" y="9164"/>
                    <a:pt x="790" y="8509"/>
                    <a:pt x="2677" y="7636"/>
                  </a:cubicBezTo>
                  <a:cubicBezTo>
                    <a:pt x="4564" y="6764"/>
                    <a:pt x="7291" y="5673"/>
                    <a:pt x="9283" y="4800"/>
                  </a:cubicBezTo>
                  <a:cubicBezTo>
                    <a:pt x="11275" y="3927"/>
                    <a:pt x="12533" y="3273"/>
                    <a:pt x="13372" y="3491"/>
                  </a:cubicBezTo>
                  <a:cubicBezTo>
                    <a:pt x="14211" y="3709"/>
                    <a:pt x="14630" y="4800"/>
                    <a:pt x="14735" y="5891"/>
                  </a:cubicBezTo>
                  <a:cubicBezTo>
                    <a:pt x="14840" y="6982"/>
                    <a:pt x="14630" y="8073"/>
                    <a:pt x="14525" y="9164"/>
                  </a:cubicBezTo>
                  <a:cubicBezTo>
                    <a:pt x="14421" y="10255"/>
                    <a:pt x="14421" y="11345"/>
                    <a:pt x="14735" y="11345"/>
                  </a:cubicBezTo>
                  <a:cubicBezTo>
                    <a:pt x="15050" y="11345"/>
                    <a:pt x="15679" y="10255"/>
                    <a:pt x="16623" y="9600"/>
                  </a:cubicBezTo>
                  <a:cubicBezTo>
                    <a:pt x="17566" y="8945"/>
                    <a:pt x="18824" y="8727"/>
                    <a:pt x="19558" y="9273"/>
                  </a:cubicBezTo>
                  <a:cubicBezTo>
                    <a:pt x="20292" y="9818"/>
                    <a:pt x="20502" y="11127"/>
                    <a:pt x="20712" y="13309"/>
                  </a:cubicBezTo>
                  <a:cubicBezTo>
                    <a:pt x="20922" y="15491"/>
                    <a:pt x="21131" y="18545"/>
                    <a:pt x="213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7931150" y="2753922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7931150" y="2855522"/>
              <a:ext cx="114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8170142" y="2631809"/>
              <a:ext cx="173758" cy="291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78" fill="norm" stroke="1" extrusionOk="0">
                  <a:moveTo>
                    <a:pt x="1845" y="4272"/>
                  </a:moveTo>
                  <a:cubicBezTo>
                    <a:pt x="1064" y="3501"/>
                    <a:pt x="283" y="2729"/>
                    <a:pt x="544" y="2035"/>
                  </a:cubicBezTo>
                  <a:cubicBezTo>
                    <a:pt x="804" y="1341"/>
                    <a:pt x="2105" y="724"/>
                    <a:pt x="4057" y="338"/>
                  </a:cubicBezTo>
                  <a:cubicBezTo>
                    <a:pt x="6009" y="-48"/>
                    <a:pt x="8611" y="-202"/>
                    <a:pt x="10693" y="415"/>
                  </a:cubicBezTo>
                  <a:cubicBezTo>
                    <a:pt x="12775" y="1032"/>
                    <a:pt x="14336" y="2421"/>
                    <a:pt x="12905" y="5275"/>
                  </a:cubicBezTo>
                  <a:cubicBezTo>
                    <a:pt x="11474" y="8129"/>
                    <a:pt x="7050" y="12449"/>
                    <a:pt x="4447" y="14995"/>
                  </a:cubicBezTo>
                  <a:cubicBezTo>
                    <a:pt x="1845" y="17541"/>
                    <a:pt x="1064" y="18312"/>
                    <a:pt x="544" y="19084"/>
                  </a:cubicBezTo>
                  <a:cubicBezTo>
                    <a:pt x="23" y="19855"/>
                    <a:pt x="-237" y="20627"/>
                    <a:pt x="283" y="21012"/>
                  </a:cubicBezTo>
                  <a:cubicBezTo>
                    <a:pt x="804" y="21398"/>
                    <a:pt x="2105" y="21398"/>
                    <a:pt x="5749" y="20781"/>
                  </a:cubicBezTo>
                  <a:cubicBezTo>
                    <a:pt x="9392" y="20164"/>
                    <a:pt x="15377" y="18929"/>
                    <a:pt x="21363" y="176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8398590" y="2780267"/>
              <a:ext cx="116760" cy="105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033" fill="norm" stroke="1" extrusionOk="0">
                  <a:moveTo>
                    <a:pt x="2763" y="7435"/>
                  </a:moveTo>
                  <a:cubicBezTo>
                    <a:pt x="3148" y="9552"/>
                    <a:pt x="3534" y="11670"/>
                    <a:pt x="2956" y="14423"/>
                  </a:cubicBezTo>
                  <a:cubicBezTo>
                    <a:pt x="2377" y="17176"/>
                    <a:pt x="834" y="20564"/>
                    <a:pt x="256" y="20987"/>
                  </a:cubicBezTo>
                  <a:cubicBezTo>
                    <a:pt x="-323" y="21411"/>
                    <a:pt x="63" y="18870"/>
                    <a:pt x="1606" y="15270"/>
                  </a:cubicBezTo>
                  <a:cubicBezTo>
                    <a:pt x="3148" y="11670"/>
                    <a:pt x="5848" y="7011"/>
                    <a:pt x="7970" y="4046"/>
                  </a:cubicBezTo>
                  <a:cubicBezTo>
                    <a:pt x="10091" y="1082"/>
                    <a:pt x="11634" y="-189"/>
                    <a:pt x="12984" y="23"/>
                  </a:cubicBezTo>
                  <a:cubicBezTo>
                    <a:pt x="14334" y="235"/>
                    <a:pt x="15491" y="1929"/>
                    <a:pt x="16070" y="4682"/>
                  </a:cubicBezTo>
                  <a:cubicBezTo>
                    <a:pt x="16648" y="7435"/>
                    <a:pt x="16648" y="11246"/>
                    <a:pt x="17420" y="13787"/>
                  </a:cubicBezTo>
                  <a:cubicBezTo>
                    <a:pt x="18191" y="16329"/>
                    <a:pt x="19734" y="17599"/>
                    <a:pt x="21277" y="188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8528555" y="2544549"/>
              <a:ext cx="164170" cy="350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182" fill="norm" stroke="1" extrusionOk="0">
                  <a:moveTo>
                    <a:pt x="9903" y="16477"/>
                  </a:moveTo>
                  <a:cubicBezTo>
                    <a:pt x="10180" y="15583"/>
                    <a:pt x="10457" y="14688"/>
                    <a:pt x="9903" y="14304"/>
                  </a:cubicBezTo>
                  <a:cubicBezTo>
                    <a:pt x="9349" y="13921"/>
                    <a:pt x="7965" y="14049"/>
                    <a:pt x="6303" y="14624"/>
                  </a:cubicBezTo>
                  <a:cubicBezTo>
                    <a:pt x="4642" y="15199"/>
                    <a:pt x="2703" y="16222"/>
                    <a:pt x="1596" y="17052"/>
                  </a:cubicBezTo>
                  <a:cubicBezTo>
                    <a:pt x="488" y="17883"/>
                    <a:pt x="211" y="18522"/>
                    <a:pt x="72" y="19161"/>
                  </a:cubicBezTo>
                  <a:cubicBezTo>
                    <a:pt x="-66" y="19800"/>
                    <a:pt x="-66" y="20439"/>
                    <a:pt x="626" y="20823"/>
                  </a:cubicBezTo>
                  <a:cubicBezTo>
                    <a:pt x="1319" y="21206"/>
                    <a:pt x="2703" y="21334"/>
                    <a:pt x="4780" y="20951"/>
                  </a:cubicBezTo>
                  <a:cubicBezTo>
                    <a:pt x="6857" y="20567"/>
                    <a:pt x="9626" y="19672"/>
                    <a:pt x="12396" y="17500"/>
                  </a:cubicBezTo>
                  <a:cubicBezTo>
                    <a:pt x="15165" y="15327"/>
                    <a:pt x="17934" y="11876"/>
                    <a:pt x="19457" y="9256"/>
                  </a:cubicBezTo>
                  <a:cubicBezTo>
                    <a:pt x="20980" y="6636"/>
                    <a:pt x="21257" y="4846"/>
                    <a:pt x="21396" y="3313"/>
                  </a:cubicBezTo>
                  <a:cubicBezTo>
                    <a:pt x="21534" y="1779"/>
                    <a:pt x="21534" y="501"/>
                    <a:pt x="21119" y="117"/>
                  </a:cubicBezTo>
                  <a:cubicBezTo>
                    <a:pt x="20703" y="-266"/>
                    <a:pt x="19872" y="245"/>
                    <a:pt x="18903" y="2354"/>
                  </a:cubicBezTo>
                  <a:cubicBezTo>
                    <a:pt x="17934" y="4463"/>
                    <a:pt x="16826" y="8170"/>
                    <a:pt x="16272" y="11109"/>
                  </a:cubicBezTo>
                  <a:cubicBezTo>
                    <a:pt x="15719" y="14049"/>
                    <a:pt x="15719" y="16222"/>
                    <a:pt x="15719" y="18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9207537" y="2673488"/>
              <a:ext cx="88863" cy="185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258" fill="norm" stroke="1" extrusionOk="0">
                  <a:moveTo>
                    <a:pt x="21089" y="4126"/>
                  </a:moveTo>
                  <a:cubicBezTo>
                    <a:pt x="19582" y="2912"/>
                    <a:pt x="18075" y="1699"/>
                    <a:pt x="15563" y="971"/>
                  </a:cubicBezTo>
                  <a:cubicBezTo>
                    <a:pt x="13052" y="243"/>
                    <a:pt x="9536" y="0"/>
                    <a:pt x="6522" y="0"/>
                  </a:cubicBezTo>
                  <a:cubicBezTo>
                    <a:pt x="3508" y="0"/>
                    <a:pt x="996" y="243"/>
                    <a:pt x="242" y="1456"/>
                  </a:cubicBezTo>
                  <a:cubicBezTo>
                    <a:pt x="-511" y="2670"/>
                    <a:pt x="494" y="4854"/>
                    <a:pt x="3256" y="6796"/>
                  </a:cubicBezTo>
                  <a:cubicBezTo>
                    <a:pt x="6019" y="8737"/>
                    <a:pt x="10540" y="10436"/>
                    <a:pt x="14056" y="12135"/>
                  </a:cubicBezTo>
                  <a:cubicBezTo>
                    <a:pt x="17573" y="13834"/>
                    <a:pt x="20084" y="15533"/>
                    <a:pt x="19331" y="17231"/>
                  </a:cubicBezTo>
                  <a:cubicBezTo>
                    <a:pt x="18577" y="18930"/>
                    <a:pt x="14559" y="20629"/>
                    <a:pt x="11545" y="21115"/>
                  </a:cubicBezTo>
                  <a:cubicBezTo>
                    <a:pt x="8531" y="21600"/>
                    <a:pt x="6522" y="20872"/>
                    <a:pt x="6270" y="18688"/>
                  </a:cubicBezTo>
                  <a:cubicBezTo>
                    <a:pt x="6019" y="16503"/>
                    <a:pt x="7526" y="12863"/>
                    <a:pt x="9033" y="9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9372600" y="2558815"/>
              <a:ext cx="750521" cy="324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484" fill="norm" stroke="1" extrusionOk="0">
                  <a:moveTo>
                    <a:pt x="0" y="9141"/>
                  </a:moveTo>
                  <a:cubicBezTo>
                    <a:pt x="243" y="10403"/>
                    <a:pt x="487" y="11666"/>
                    <a:pt x="578" y="13489"/>
                  </a:cubicBezTo>
                  <a:cubicBezTo>
                    <a:pt x="669" y="15313"/>
                    <a:pt x="608" y="17697"/>
                    <a:pt x="487" y="19240"/>
                  </a:cubicBezTo>
                  <a:cubicBezTo>
                    <a:pt x="365" y="20783"/>
                    <a:pt x="183" y="21484"/>
                    <a:pt x="91" y="21484"/>
                  </a:cubicBezTo>
                  <a:cubicBezTo>
                    <a:pt x="0" y="21484"/>
                    <a:pt x="0" y="20783"/>
                    <a:pt x="213" y="19380"/>
                  </a:cubicBezTo>
                  <a:cubicBezTo>
                    <a:pt x="426" y="17978"/>
                    <a:pt x="852" y="15874"/>
                    <a:pt x="1186" y="14541"/>
                  </a:cubicBezTo>
                  <a:cubicBezTo>
                    <a:pt x="1521" y="13209"/>
                    <a:pt x="1765" y="12648"/>
                    <a:pt x="2008" y="12578"/>
                  </a:cubicBezTo>
                  <a:cubicBezTo>
                    <a:pt x="2251" y="12507"/>
                    <a:pt x="2495" y="12928"/>
                    <a:pt x="2555" y="13700"/>
                  </a:cubicBezTo>
                  <a:cubicBezTo>
                    <a:pt x="2616" y="14471"/>
                    <a:pt x="2495" y="15593"/>
                    <a:pt x="2555" y="15803"/>
                  </a:cubicBezTo>
                  <a:cubicBezTo>
                    <a:pt x="2616" y="16014"/>
                    <a:pt x="2860" y="15313"/>
                    <a:pt x="3103" y="14681"/>
                  </a:cubicBezTo>
                  <a:cubicBezTo>
                    <a:pt x="3346" y="14050"/>
                    <a:pt x="3590" y="13489"/>
                    <a:pt x="3833" y="12998"/>
                  </a:cubicBezTo>
                  <a:cubicBezTo>
                    <a:pt x="4077" y="12507"/>
                    <a:pt x="4320" y="12087"/>
                    <a:pt x="4472" y="12227"/>
                  </a:cubicBezTo>
                  <a:cubicBezTo>
                    <a:pt x="4624" y="12367"/>
                    <a:pt x="4685" y="13068"/>
                    <a:pt x="4685" y="13840"/>
                  </a:cubicBezTo>
                  <a:cubicBezTo>
                    <a:pt x="4685" y="14611"/>
                    <a:pt x="4624" y="15453"/>
                    <a:pt x="4594" y="16365"/>
                  </a:cubicBezTo>
                  <a:cubicBezTo>
                    <a:pt x="4563" y="17276"/>
                    <a:pt x="4563" y="18258"/>
                    <a:pt x="4715" y="18889"/>
                  </a:cubicBezTo>
                  <a:cubicBezTo>
                    <a:pt x="4868" y="19520"/>
                    <a:pt x="5172" y="19801"/>
                    <a:pt x="5598" y="19731"/>
                  </a:cubicBezTo>
                  <a:cubicBezTo>
                    <a:pt x="6024" y="19661"/>
                    <a:pt x="6571" y="19240"/>
                    <a:pt x="7119" y="18468"/>
                  </a:cubicBezTo>
                  <a:cubicBezTo>
                    <a:pt x="7666" y="17697"/>
                    <a:pt x="8214" y="16575"/>
                    <a:pt x="8549" y="15593"/>
                  </a:cubicBezTo>
                  <a:cubicBezTo>
                    <a:pt x="8883" y="14611"/>
                    <a:pt x="9005" y="13770"/>
                    <a:pt x="8914" y="13349"/>
                  </a:cubicBezTo>
                  <a:cubicBezTo>
                    <a:pt x="8823" y="12928"/>
                    <a:pt x="8518" y="12928"/>
                    <a:pt x="8245" y="13139"/>
                  </a:cubicBezTo>
                  <a:cubicBezTo>
                    <a:pt x="7971" y="13349"/>
                    <a:pt x="7727" y="13770"/>
                    <a:pt x="7545" y="14331"/>
                  </a:cubicBezTo>
                  <a:cubicBezTo>
                    <a:pt x="7362" y="14892"/>
                    <a:pt x="7241" y="15593"/>
                    <a:pt x="7301" y="16154"/>
                  </a:cubicBezTo>
                  <a:cubicBezTo>
                    <a:pt x="7362" y="16715"/>
                    <a:pt x="7606" y="17136"/>
                    <a:pt x="8214" y="16996"/>
                  </a:cubicBezTo>
                  <a:cubicBezTo>
                    <a:pt x="8823" y="16855"/>
                    <a:pt x="9796" y="16154"/>
                    <a:pt x="10830" y="13840"/>
                  </a:cubicBezTo>
                  <a:cubicBezTo>
                    <a:pt x="11865" y="11526"/>
                    <a:pt x="12960" y="7598"/>
                    <a:pt x="13568" y="5284"/>
                  </a:cubicBezTo>
                  <a:cubicBezTo>
                    <a:pt x="14177" y="2970"/>
                    <a:pt x="14299" y="2268"/>
                    <a:pt x="14390" y="1567"/>
                  </a:cubicBezTo>
                  <a:cubicBezTo>
                    <a:pt x="14481" y="866"/>
                    <a:pt x="14542" y="165"/>
                    <a:pt x="14420" y="24"/>
                  </a:cubicBezTo>
                  <a:cubicBezTo>
                    <a:pt x="14299" y="-116"/>
                    <a:pt x="13994" y="305"/>
                    <a:pt x="13599" y="2198"/>
                  </a:cubicBezTo>
                  <a:cubicBezTo>
                    <a:pt x="13203" y="4092"/>
                    <a:pt x="12717" y="7458"/>
                    <a:pt x="12443" y="10053"/>
                  </a:cubicBezTo>
                  <a:cubicBezTo>
                    <a:pt x="12169" y="12648"/>
                    <a:pt x="12108" y="14471"/>
                    <a:pt x="12078" y="15733"/>
                  </a:cubicBezTo>
                  <a:cubicBezTo>
                    <a:pt x="12047" y="16996"/>
                    <a:pt x="12047" y="17697"/>
                    <a:pt x="12169" y="18258"/>
                  </a:cubicBezTo>
                  <a:cubicBezTo>
                    <a:pt x="12291" y="18819"/>
                    <a:pt x="12534" y="19240"/>
                    <a:pt x="12808" y="19380"/>
                  </a:cubicBezTo>
                  <a:cubicBezTo>
                    <a:pt x="13082" y="19520"/>
                    <a:pt x="13386" y="19380"/>
                    <a:pt x="13994" y="17767"/>
                  </a:cubicBezTo>
                  <a:cubicBezTo>
                    <a:pt x="14603" y="16154"/>
                    <a:pt x="15515" y="13068"/>
                    <a:pt x="16124" y="10684"/>
                  </a:cubicBezTo>
                  <a:cubicBezTo>
                    <a:pt x="16732" y="8300"/>
                    <a:pt x="17037" y="6616"/>
                    <a:pt x="17280" y="5424"/>
                  </a:cubicBezTo>
                  <a:cubicBezTo>
                    <a:pt x="17523" y="4232"/>
                    <a:pt x="17706" y="3531"/>
                    <a:pt x="17706" y="3461"/>
                  </a:cubicBezTo>
                  <a:cubicBezTo>
                    <a:pt x="17706" y="3390"/>
                    <a:pt x="17523" y="3952"/>
                    <a:pt x="17341" y="5214"/>
                  </a:cubicBezTo>
                  <a:cubicBezTo>
                    <a:pt x="17158" y="6476"/>
                    <a:pt x="16976" y="8440"/>
                    <a:pt x="17037" y="10193"/>
                  </a:cubicBezTo>
                  <a:cubicBezTo>
                    <a:pt x="17097" y="11946"/>
                    <a:pt x="17402" y="13489"/>
                    <a:pt x="17706" y="14331"/>
                  </a:cubicBezTo>
                  <a:cubicBezTo>
                    <a:pt x="18010" y="15172"/>
                    <a:pt x="18314" y="15313"/>
                    <a:pt x="18619" y="15383"/>
                  </a:cubicBezTo>
                  <a:cubicBezTo>
                    <a:pt x="18923" y="15453"/>
                    <a:pt x="19227" y="15453"/>
                    <a:pt x="19501" y="15242"/>
                  </a:cubicBezTo>
                  <a:cubicBezTo>
                    <a:pt x="19775" y="15032"/>
                    <a:pt x="20018" y="14611"/>
                    <a:pt x="20201" y="14050"/>
                  </a:cubicBezTo>
                  <a:cubicBezTo>
                    <a:pt x="20383" y="13489"/>
                    <a:pt x="20505" y="12788"/>
                    <a:pt x="20687" y="12998"/>
                  </a:cubicBezTo>
                  <a:cubicBezTo>
                    <a:pt x="20870" y="13209"/>
                    <a:pt x="21113" y="14331"/>
                    <a:pt x="21296" y="15242"/>
                  </a:cubicBezTo>
                  <a:cubicBezTo>
                    <a:pt x="21478" y="16154"/>
                    <a:pt x="21600" y="16855"/>
                    <a:pt x="21570" y="17487"/>
                  </a:cubicBezTo>
                  <a:cubicBezTo>
                    <a:pt x="21539" y="18118"/>
                    <a:pt x="21357" y="18679"/>
                    <a:pt x="21296" y="18609"/>
                  </a:cubicBezTo>
                  <a:cubicBezTo>
                    <a:pt x="21235" y="18539"/>
                    <a:pt x="21296" y="17837"/>
                    <a:pt x="21357" y="17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10192817" y="2525322"/>
              <a:ext cx="75134" cy="287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25" fill="norm" stroke="1" extrusionOk="0">
                  <a:moveTo>
                    <a:pt x="21297" y="0"/>
                  </a:moveTo>
                  <a:cubicBezTo>
                    <a:pt x="14097" y="4572"/>
                    <a:pt x="6897" y="9145"/>
                    <a:pt x="3297" y="12219"/>
                  </a:cubicBezTo>
                  <a:cubicBezTo>
                    <a:pt x="-303" y="15293"/>
                    <a:pt x="-303" y="16870"/>
                    <a:pt x="297" y="18131"/>
                  </a:cubicBezTo>
                  <a:cubicBezTo>
                    <a:pt x="897" y="19393"/>
                    <a:pt x="2097" y="20339"/>
                    <a:pt x="4197" y="20891"/>
                  </a:cubicBezTo>
                  <a:cubicBezTo>
                    <a:pt x="6297" y="21442"/>
                    <a:pt x="9297" y="21600"/>
                    <a:pt x="12297" y="21206"/>
                  </a:cubicBezTo>
                  <a:cubicBezTo>
                    <a:pt x="15297" y="20812"/>
                    <a:pt x="18297" y="19866"/>
                    <a:pt x="21297" y="18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10212685" y="2696772"/>
              <a:ext cx="7431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10266" y="21600"/>
                  </a:moveTo>
                  <a:cubicBezTo>
                    <a:pt x="5466" y="17486"/>
                    <a:pt x="666" y="13371"/>
                    <a:pt x="66" y="10286"/>
                  </a:cubicBezTo>
                  <a:cubicBezTo>
                    <a:pt x="-534" y="7200"/>
                    <a:pt x="3066" y="5143"/>
                    <a:pt x="7266" y="3600"/>
                  </a:cubicBezTo>
                  <a:cubicBezTo>
                    <a:pt x="11466" y="2057"/>
                    <a:pt x="16266" y="1029"/>
                    <a:pt x="210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7886700" y="3338122"/>
              <a:ext cx="203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4400"/>
                    <a:pt x="9450" y="7200"/>
                    <a:pt x="12488" y="3600"/>
                  </a:cubicBezTo>
                  <a:cubicBezTo>
                    <a:pt x="15525" y="0"/>
                    <a:pt x="16875" y="0"/>
                    <a:pt x="18113" y="0"/>
                  </a:cubicBezTo>
                  <a:cubicBezTo>
                    <a:pt x="19350" y="0"/>
                    <a:pt x="20475" y="0"/>
                    <a:pt x="21037" y="0"/>
                  </a:cubicBezTo>
                  <a:cubicBezTo>
                    <a:pt x="21600" y="0"/>
                    <a:pt x="216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7936369" y="3414322"/>
              <a:ext cx="128132" cy="41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90" fill="norm" stroke="1" extrusionOk="0">
                  <a:moveTo>
                    <a:pt x="4438" y="0"/>
                  </a:moveTo>
                  <a:cubicBezTo>
                    <a:pt x="2314" y="6480"/>
                    <a:pt x="189" y="12960"/>
                    <a:pt x="12" y="16740"/>
                  </a:cubicBezTo>
                  <a:cubicBezTo>
                    <a:pt x="-165" y="20520"/>
                    <a:pt x="1605" y="21600"/>
                    <a:pt x="5501" y="21060"/>
                  </a:cubicBezTo>
                  <a:cubicBezTo>
                    <a:pt x="9396" y="20520"/>
                    <a:pt x="15415" y="18360"/>
                    <a:pt x="21435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7988300" y="3503222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2158999" y="1998272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2184400" y="2068122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8407399" y="3407972"/>
              <a:ext cx="381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18"/>
                    <a:pt x="7200" y="10036"/>
                    <a:pt x="3600" y="13636"/>
                  </a:cubicBezTo>
                  <a:cubicBezTo>
                    <a:pt x="0" y="17236"/>
                    <a:pt x="0" y="194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8310350" y="3204772"/>
              <a:ext cx="205000" cy="326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20" fill="norm" stroke="1" extrusionOk="0">
                  <a:moveTo>
                    <a:pt x="14735" y="0"/>
                  </a:moveTo>
                  <a:cubicBezTo>
                    <a:pt x="13192" y="1672"/>
                    <a:pt x="11649" y="3345"/>
                    <a:pt x="9665" y="5783"/>
                  </a:cubicBezTo>
                  <a:cubicBezTo>
                    <a:pt x="7682" y="8222"/>
                    <a:pt x="5257" y="11427"/>
                    <a:pt x="3604" y="13726"/>
                  </a:cubicBezTo>
                  <a:cubicBezTo>
                    <a:pt x="1951" y="16026"/>
                    <a:pt x="1069" y="17419"/>
                    <a:pt x="518" y="18534"/>
                  </a:cubicBezTo>
                  <a:cubicBezTo>
                    <a:pt x="-33" y="19649"/>
                    <a:pt x="-253" y="20485"/>
                    <a:pt x="408" y="20903"/>
                  </a:cubicBezTo>
                  <a:cubicBezTo>
                    <a:pt x="1069" y="21321"/>
                    <a:pt x="2612" y="21321"/>
                    <a:pt x="5037" y="21391"/>
                  </a:cubicBezTo>
                  <a:cubicBezTo>
                    <a:pt x="7461" y="21461"/>
                    <a:pt x="10767" y="21600"/>
                    <a:pt x="13633" y="21461"/>
                  </a:cubicBezTo>
                  <a:cubicBezTo>
                    <a:pt x="16498" y="21321"/>
                    <a:pt x="18923" y="20903"/>
                    <a:pt x="21347" y="20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6182045" y="3818414"/>
              <a:ext cx="189438" cy="389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94" fill="norm" stroke="1" extrusionOk="0">
                  <a:moveTo>
                    <a:pt x="13137" y="3630"/>
                  </a:moveTo>
                  <a:cubicBezTo>
                    <a:pt x="12188" y="3280"/>
                    <a:pt x="11238" y="2930"/>
                    <a:pt x="10170" y="2871"/>
                  </a:cubicBezTo>
                  <a:cubicBezTo>
                    <a:pt x="9102" y="2813"/>
                    <a:pt x="7915" y="3046"/>
                    <a:pt x="6254" y="4331"/>
                  </a:cubicBezTo>
                  <a:cubicBezTo>
                    <a:pt x="4592" y="5615"/>
                    <a:pt x="2456" y="7950"/>
                    <a:pt x="1269" y="10169"/>
                  </a:cubicBezTo>
                  <a:cubicBezTo>
                    <a:pt x="82" y="12387"/>
                    <a:pt x="-155" y="14489"/>
                    <a:pt x="82" y="15831"/>
                  </a:cubicBezTo>
                  <a:cubicBezTo>
                    <a:pt x="320" y="17174"/>
                    <a:pt x="1032" y="17758"/>
                    <a:pt x="1863" y="18283"/>
                  </a:cubicBezTo>
                  <a:cubicBezTo>
                    <a:pt x="2693" y="18809"/>
                    <a:pt x="3643" y="19276"/>
                    <a:pt x="4711" y="19509"/>
                  </a:cubicBezTo>
                  <a:cubicBezTo>
                    <a:pt x="5779" y="19743"/>
                    <a:pt x="6966" y="19743"/>
                    <a:pt x="9458" y="18867"/>
                  </a:cubicBezTo>
                  <a:cubicBezTo>
                    <a:pt x="11950" y="17991"/>
                    <a:pt x="15748" y="16240"/>
                    <a:pt x="18122" y="14022"/>
                  </a:cubicBezTo>
                  <a:cubicBezTo>
                    <a:pt x="20496" y="11803"/>
                    <a:pt x="21445" y="9118"/>
                    <a:pt x="21208" y="6899"/>
                  </a:cubicBezTo>
                  <a:cubicBezTo>
                    <a:pt x="20970" y="4681"/>
                    <a:pt x="19546" y="2930"/>
                    <a:pt x="18241" y="1879"/>
                  </a:cubicBezTo>
                  <a:cubicBezTo>
                    <a:pt x="16935" y="828"/>
                    <a:pt x="15748" y="478"/>
                    <a:pt x="14443" y="244"/>
                  </a:cubicBezTo>
                  <a:cubicBezTo>
                    <a:pt x="13137" y="11"/>
                    <a:pt x="11713" y="-106"/>
                    <a:pt x="10526" y="128"/>
                  </a:cubicBezTo>
                  <a:cubicBezTo>
                    <a:pt x="9340" y="361"/>
                    <a:pt x="8390" y="945"/>
                    <a:pt x="7678" y="2229"/>
                  </a:cubicBezTo>
                  <a:cubicBezTo>
                    <a:pt x="6966" y="3513"/>
                    <a:pt x="6491" y="5498"/>
                    <a:pt x="8034" y="7950"/>
                  </a:cubicBezTo>
                  <a:cubicBezTo>
                    <a:pt x="9577" y="10402"/>
                    <a:pt x="13137" y="13321"/>
                    <a:pt x="15392" y="15364"/>
                  </a:cubicBezTo>
                  <a:cubicBezTo>
                    <a:pt x="17647" y="17408"/>
                    <a:pt x="18597" y="18575"/>
                    <a:pt x="18953" y="19451"/>
                  </a:cubicBezTo>
                  <a:cubicBezTo>
                    <a:pt x="19309" y="20326"/>
                    <a:pt x="19071" y="20910"/>
                    <a:pt x="18715" y="21202"/>
                  </a:cubicBezTo>
                  <a:cubicBezTo>
                    <a:pt x="18359" y="21494"/>
                    <a:pt x="17885" y="21494"/>
                    <a:pt x="17410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6432550" y="4148478"/>
              <a:ext cx="59353" cy="185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287" fill="norm" stroke="1" extrusionOk="0">
                  <a:moveTo>
                    <a:pt x="2234" y="280"/>
                  </a:moveTo>
                  <a:cubicBezTo>
                    <a:pt x="5959" y="38"/>
                    <a:pt x="9683" y="-205"/>
                    <a:pt x="12290" y="280"/>
                  </a:cubicBezTo>
                  <a:cubicBezTo>
                    <a:pt x="14897" y="766"/>
                    <a:pt x="16386" y="1979"/>
                    <a:pt x="16014" y="3193"/>
                  </a:cubicBezTo>
                  <a:cubicBezTo>
                    <a:pt x="15641" y="4406"/>
                    <a:pt x="13407" y="5620"/>
                    <a:pt x="10055" y="6712"/>
                  </a:cubicBezTo>
                  <a:cubicBezTo>
                    <a:pt x="6703" y="7804"/>
                    <a:pt x="2234" y="8775"/>
                    <a:pt x="1862" y="9260"/>
                  </a:cubicBezTo>
                  <a:cubicBezTo>
                    <a:pt x="1490" y="9746"/>
                    <a:pt x="5214" y="9746"/>
                    <a:pt x="8938" y="9988"/>
                  </a:cubicBezTo>
                  <a:cubicBezTo>
                    <a:pt x="12662" y="10231"/>
                    <a:pt x="16386" y="10716"/>
                    <a:pt x="18621" y="12294"/>
                  </a:cubicBezTo>
                  <a:cubicBezTo>
                    <a:pt x="20855" y="13871"/>
                    <a:pt x="21600" y="16541"/>
                    <a:pt x="20110" y="18361"/>
                  </a:cubicBezTo>
                  <a:cubicBezTo>
                    <a:pt x="18621" y="20182"/>
                    <a:pt x="14897" y="21152"/>
                    <a:pt x="11172" y="21274"/>
                  </a:cubicBezTo>
                  <a:cubicBezTo>
                    <a:pt x="7448" y="21395"/>
                    <a:pt x="3724" y="20667"/>
                    <a:pt x="0" y="19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6673850" y="4106472"/>
              <a:ext cx="57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6648450" y="4208072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7093420" y="4055672"/>
              <a:ext cx="50330" cy="411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25" fill="norm" stroke="1" extrusionOk="0">
                  <a:moveTo>
                    <a:pt x="21400" y="0"/>
                  </a:moveTo>
                  <a:cubicBezTo>
                    <a:pt x="17800" y="3306"/>
                    <a:pt x="14200" y="6612"/>
                    <a:pt x="10600" y="10029"/>
                  </a:cubicBezTo>
                  <a:cubicBezTo>
                    <a:pt x="7000" y="13445"/>
                    <a:pt x="3400" y="16971"/>
                    <a:pt x="1600" y="19010"/>
                  </a:cubicBezTo>
                  <a:cubicBezTo>
                    <a:pt x="-200" y="21049"/>
                    <a:pt x="-200" y="21600"/>
                    <a:pt x="250" y="21380"/>
                  </a:cubicBezTo>
                  <a:cubicBezTo>
                    <a:pt x="700" y="21159"/>
                    <a:pt x="1600" y="20167"/>
                    <a:pt x="2500" y="19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7080250" y="4042972"/>
              <a:ext cx="158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" y="17018"/>
                    <a:pt x="1152" y="12436"/>
                    <a:pt x="4752" y="8836"/>
                  </a:cubicBezTo>
                  <a:cubicBezTo>
                    <a:pt x="8352" y="5236"/>
                    <a:pt x="14976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7359649" y="4074671"/>
              <a:ext cx="106032" cy="184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60" fill="norm" stroke="1" extrusionOk="0">
                  <a:moveTo>
                    <a:pt x="11435" y="742"/>
                  </a:moveTo>
                  <a:cubicBezTo>
                    <a:pt x="13553" y="251"/>
                    <a:pt x="15671" y="-240"/>
                    <a:pt x="17153" y="128"/>
                  </a:cubicBezTo>
                  <a:cubicBezTo>
                    <a:pt x="18635" y="496"/>
                    <a:pt x="19482" y="1724"/>
                    <a:pt x="19059" y="2828"/>
                  </a:cubicBezTo>
                  <a:cubicBezTo>
                    <a:pt x="18635" y="3933"/>
                    <a:pt x="16941" y="4915"/>
                    <a:pt x="15247" y="5896"/>
                  </a:cubicBezTo>
                  <a:cubicBezTo>
                    <a:pt x="13553" y="6878"/>
                    <a:pt x="11859" y="7860"/>
                    <a:pt x="12071" y="8351"/>
                  </a:cubicBezTo>
                  <a:cubicBezTo>
                    <a:pt x="12282" y="8842"/>
                    <a:pt x="14400" y="8842"/>
                    <a:pt x="16306" y="9210"/>
                  </a:cubicBezTo>
                  <a:cubicBezTo>
                    <a:pt x="18212" y="9578"/>
                    <a:pt x="19906" y="10315"/>
                    <a:pt x="20753" y="11419"/>
                  </a:cubicBezTo>
                  <a:cubicBezTo>
                    <a:pt x="21600" y="12524"/>
                    <a:pt x="21600" y="13996"/>
                    <a:pt x="18000" y="15715"/>
                  </a:cubicBezTo>
                  <a:cubicBezTo>
                    <a:pt x="14400" y="17433"/>
                    <a:pt x="7200" y="19396"/>
                    <a:pt x="0" y="21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7283450" y="4296972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7356972" y="4335072"/>
              <a:ext cx="97928" cy="14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61" fill="norm" stroke="1" extrusionOk="0">
                  <a:moveTo>
                    <a:pt x="581" y="0"/>
                  </a:moveTo>
                  <a:cubicBezTo>
                    <a:pt x="122" y="1565"/>
                    <a:pt x="-338" y="3130"/>
                    <a:pt x="351" y="5165"/>
                  </a:cubicBezTo>
                  <a:cubicBezTo>
                    <a:pt x="1041" y="7200"/>
                    <a:pt x="2879" y="9704"/>
                    <a:pt x="5636" y="10487"/>
                  </a:cubicBezTo>
                  <a:cubicBezTo>
                    <a:pt x="8394" y="11270"/>
                    <a:pt x="12071" y="10330"/>
                    <a:pt x="12990" y="10643"/>
                  </a:cubicBezTo>
                  <a:cubicBezTo>
                    <a:pt x="13909" y="10957"/>
                    <a:pt x="12071" y="12522"/>
                    <a:pt x="10922" y="14087"/>
                  </a:cubicBezTo>
                  <a:cubicBezTo>
                    <a:pt x="9773" y="15652"/>
                    <a:pt x="9313" y="17217"/>
                    <a:pt x="9773" y="18626"/>
                  </a:cubicBezTo>
                  <a:cubicBezTo>
                    <a:pt x="10232" y="20035"/>
                    <a:pt x="11611" y="21287"/>
                    <a:pt x="13679" y="21443"/>
                  </a:cubicBezTo>
                  <a:cubicBezTo>
                    <a:pt x="15747" y="21600"/>
                    <a:pt x="18505" y="20661"/>
                    <a:pt x="21262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7562850" y="4252522"/>
              <a:ext cx="825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7588250" y="4271572"/>
              <a:ext cx="571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000"/>
                    <a:pt x="7200" y="6000"/>
                    <a:pt x="3600" y="9600"/>
                  </a:cubicBezTo>
                  <a:cubicBezTo>
                    <a:pt x="0" y="13200"/>
                    <a:pt x="0" y="17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7751632" y="4150922"/>
              <a:ext cx="71569" cy="17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492" fill="norm" stroke="1" extrusionOk="0">
                  <a:moveTo>
                    <a:pt x="20866" y="0"/>
                  </a:moveTo>
                  <a:cubicBezTo>
                    <a:pt x="17780" y="0"/>
                    <a:pt x="14695" y="0"/>
                    <a:pt x="10992" y="2160"/>
                  </a:cubicBezTo>
                  <a:cubicBezTo>
                    <a:pt x="7289" y="4320"/>
                    <a:pt x="2969" y="8640"/>
                    <a:pt x="1117" y="12071"/>
                  </a:cubicBezTo>
                  <a:cubicBezTo>
                    <a:pt x="-734" y="15501"/>
                    <a:pt x="-117" y="18042"/>
                    <a:pt x="1735" y="19567"/>
                  </a:cubicBezTo>
                  <a:cubicBezTo>
                    <a:pt x="3586" y="21092"/>
                    <a:pt x="6672" y="21600"/>
                    <a:pt x="9449" y="21473"/>
                  </a:cubicBezTo>
                  <a:cubicBezTo>
                    <a:pt x="12226" y="21346"/>
                    <a:pt x="14695" y="20584"/>
                    <a:pt x="14386" y="19059"/>
                  </a:cubicBezTo>
                  <a:cubicBezTo>
                    <a:pt x="14077" y="17534"/>
                    <a:pt x="10992" y="15247"/>
                    <a:pt x="7906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7918450" y="4078808"/>
              <a:ext cx="106127" cy="421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99" fill="norm" stroke="1" extrusionOk="0">
                  <a:moveTo>
                    <a:pt x="0" y="1087"/>
                  </a:moveTo>
                  <a:cubicBezTo>
                    <a:pt x="1694" y="763"/>
                    <a:pt x="3388" y="439"/>
                    <a:pt x="5294" y="277"/>
                  </a:cubicBezTo>
                  <a:cubicBezTo>
                    <a:pt x="7200" y="115"/>
                    <a:pt x="9318" y="115"/>
                    <a:pt x="12071" y="61"/>
                  </a:cubicBezTo>
                  <a:cubicBezTo>
                    <a:pt x="14824" y="7"/>
                    <a:pt x="18212" y="-101"/>
                    <a:pt x="19906" y="223"/>
                  </a:cubicBezTo>
                  <a:cubicBezTo>
                    <a:pt x="21600" y="547"/>
                    <a:pt x="21600" y="1303"/>
                    <a:pt x="20329" y="3355"/>
                  </a:cubicBezTo>
                  <a:cubicBezTo>
                    <a:pt x="19059" y="5407"/>
                    <a:pt x="16518" y="8755"/>
                    <a:pt x="13976" y="11725"/>
                  </a:cubicBezTo>
                  <a:cubicBezTo>
                    <a:pt x="11435" y="14695"/>
                    <a:pt x="8894" y="17287"/>
                    <a:pt x="7624" y="18853"/>
                  </a:cubicBezTo>
                  <a:cubicBezTo>
                    <a:pt x="6353" y="20419"/>
                    <a:pt x="6353" y="20959"/>
                    <a:pt x="6988" y="21229"/>
                  </a:cubicBezTo>
                  <a:cubicBezTo>
                    <a:pt x="7624" y="21499"/>
                    <a:pt x="8894" y="21499"/>
                    <a:pt x="10165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8312149" y="4309672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8318500" y="4423972"/>
              <a:ext cx="13335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10800"/>
                    <a:pt x="6857" y="21600"/>
                    <a:pt x="10457" y="21600"/>
                  </a:cubicBezTo>
                  <a:cubicBezTo>
                    <a:pt x="14057" y="21600"/>
                    <a:pt x="17829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8819268" y="4228301"/>
              <a:ext cx="145231" cy="271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507" fill="norm" stroke="1" extrusionOk="0">
                  <a:moveTo>
                    <a:pt x="19293" y="1916"/>
                  </a:moveTo>
                  <a:cubicBezTo>
                    <a:pt x="20205" y="1247"/>
                    <a:pt x="21118" y="577"/>
                    <a:pt x="20814" y="242"/>
                  </a:cubicBezTo>
                  <a:cubicBezTo>
                    <a:pt x="20510" y="-93"/>
                    <a:pt x="18988" y="-93"/>
                    <a:pt x="16555" y="326"/>
                  </a:cubicBezTo>
                  <a:cubicBezTo>
                    <a:pt x="14121" y="744"/>
                    <a:pt x="10774" y="1581"/>
                    <a:pt x="7884" y="2586"/>
                  </a:cubicBezTo>
                  <a:cubicBezTo>
                    <a:pt x="4994" y="3591"/>
                    <a:pt x="2560" y="4763"/>
                    <a:pt x="1191" y="5767"/>
                  </a:cubicBezTo>
                  <a:cubicBezTo>
                    <a:pt x="-178" y="6772"/>
                    <a:pt x="-482" y="7609"/>
                    <a:pt x="887" y="8447"/>
                  </a:cubicBezTo>
                  <a:cubicBezTo>
                    <a:pt x="2256" y="9284"/>
                    <a:pt x="5298" y="10121"/>
                    <a:pt x="8036" y="11209"/>
                  </a:cubicBezTo>
                  <a:cubicBezTo>
                    <a:pt x="10774" y="12298"/>
                    <a:pt x="13208" y="13637"/>
                    <a:pt x="14729" y="14726"/>
                  </a:cubicBezTo>
                  <a:cubicBezTo>
                    <a:pt x="16250" y="15814"/>
                    <a:pt x="16859" y="16651"/>
                    <a:pt x="17011" y="17488"/>
                  </a:cubicBezTo>
                  <a:cubicBezTo>
                    <a:pt x="17163" y="18326"/>
                    <a:pt x="16859" y="19163"/>
                    <a:pt x="15794" y="19833"/>
                  </a:cubicBezTo>
                  <a:cubicBezTo>
                    <a:pt x="14729" y="20502"/>
                    <a:pt x="12904" y="21005"/>
                    <a:pt x="11231" y="21256"/>
                  </a:cubicBezTo>
                  <a:cubicBezTo>
                    <a:pt x="9557" y="21507"/>
                    <a:pt x="8036" y="21507"/>
                    <a:pt x="6515" y="21507"/>
                  </a:cubicBezTo>
                  <a:cubicBezTo>
                    <a:pt x="4994" y="21507"/>
                    <a:pt x="3473" y="21507"/>
                    <a:pt x="2864" y="20502"/>
                  </a:cubicBezTo>
                  <a:cubicBezTo>
                    <a:pt x="2256" y="19498"/>
                    <a:pt x="2560" y="17488"/>
                    <a:pt x="2864" y="15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9104680" y="4036622"/>
              <a:ext cx="15997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fill="norm" stroke="1" extrusionOk="0">
                  <a:moveTo>
                    <a:pt x="12101" y="0"/>
                  </a:moveTo>
                  <a:cubicBezTo>
                    <a:pt x="10680" y="3491"/>
                    <a:pt x="9259" y="6982"/>
                    <a:pt x="7980" y="9927"/>
                  </a:cubicBezTo>
                  <a:cubicBezTo>
                    <a:pt x="6701" y="12873"/>
                    <a:pt x="5564" y="15273"/>
                    <a:pt x="4854" y="17127"/>
                  </a:cubicBezTo>
                  <a:cubicBezTo>
                    <a:pt x="4143" y="18982"/>
                    <a:pt x="3859" y="20291"/>
                    <a:pt x="3433" y="20400"/>
                  </a:cubicBezTo>
                  <a:cubicBezTo>
                    <a:pt x="3006" y="20509"/>
                    <a:pt x="2438" y="19418"/>
                    <a:pt x="1727" y="17782"/>
                  </a:cubicBezTo>
                  <a:cubicBezTo>
                    <a:pt x="1017" y="16145"/>
                    <a:pt x="164" y="13964"/>
                    <a:pt x="22" y="11782"/>
                  </a:cubicBezTo>
                  <a:cubicBezTo>
                    <a:pt x="-120" y="9600"/>
                    <a:pt x="448" y="7418"/>
                    <a:pt x="1443" y="6218"/>
                  </a:cubicBezTo>
                  <a:cubicBezTo>
                    <a:pt x="2438" y="5018"/>
                    <a:pt x="3859" y="4800"/>
                    <a:pt x="5280" y="4800"/>
                  </a:cubicBezTo>
                  <a:cubicBezTo>
                    <a:pt x="6701" y="4800"/>
                    <a:pt x="8122" y="5018"/>
                    <a:pt x="8975" y="6873"/>
                  </a:cubicBezTo>
                  <a:cubicBezTo>
                    <a:pt x="9827" y="8727"/>
                    <a:pt x="10112" y="12218"/>
                    <a:pt x="9827" y="14836"/>
                  </a:cubicBezTo>
                  <a:cubicBezTo>
                    <a:pt x="9543" y="17455"/>
                    <a:pt x="8691" y="19200"/>
                    <a:pt x="8548" y="19527"/>
                  </a:cubicBezTo>
                  <a:cubicBezTo>
                    <a:pt x="8406" y="19855"/>
                    <a:pt x="8975" y="18764"/>
                    <a:pt x="9827" y="17455"/>
                  </a:cubicBezTo>
                  <a:cubicBezTo>
                    <a:pt x="10680" y="16145"/>
                    <a:pt x="11817" y="14618"/>
                    <a:pt x="12954" y="13527"/>
                  </a:cubicBezTo>
                  <a:cubicBezTo>
                    <a:pt x="14091" y="12436"/>
                    <a:pt x="15227" y="11782"/>
                    <a:pt x="16364" y="12000"/>
                  </a:cubicBezTo>
                  <a:cubicBezTo>
                    <a:pt x="17501" y="12218"/>
                    <a:pt x="18638" y="13309"/>
                    <a:pt x="19491" y="15055"/>
                  </a:cubicBezTo>
                  <a:cubicBezTo>
                    <a:pt x="20343" y="16800"/>
                    <a:pt x="20912" y="19200"/>
                    <a:pt x="214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9549892" y="4427887"/>
              <a:ext cx="95758" cy="223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347" fill="norm" stroke="1" extrusionOk="0">
                  <a:moveTo>
                    <a:pt x="20791" y="5077"/>
                  </a:moveTo>
                  <a:cubicBezTo>
                    <a:pt x="20791" y="4067"/>
                    <a:pt x="20791" y="3058"/>
                    <a:pt x="20102" y="2149"/>
                  </a:cubicBezTo>
                  <a:cubicBezTo>
                    <a:pt x="19412" y="1241"/>
                    <a:pt x="18034" y="434"/>
                    <a:pt x="16195" y="131"/>
                  </a:cubicBezTo>
                  <a:cubicBezTo>
                    <a:pt x="14357" y="-172"/>
                    <a:pt x="12059" y="30"/>
                    <a:pt x="8842" y="938"/>
                  </a:cubicBezTo>
                  <a:cubicBezTo>
                    <a:pt x="5625" y="1847"/>
                    <a:pt x="1489" y="3462"/>
                    <a:pt x="340" y="5379"/>
                  </a:cubicBezTo>
                  <a:cubicBezTo>
                    <a:pt x="-809" y="7297"/>
                    <a:pt x="1029" y="9518"/>
                    <a:pt x="4706" y="11536"/>
                  </a:cubicBezTo>
                  <a:cubicBezTo>
                    <a:pt x="8382" y="13555"/>
                    <a:pt x="13897" y="15372"/>
                    <a:pt x="16655" y="16785"/>
                  </a:cubicBezTo>
                  <a:cubicBezTo>
                    <a:pt x="19412" y="18198"/>
                    <a:pt x="19412" y="19207"/>
                    <a:pt x="18034" y="19914"/>
                  </a:cubicBezTo>
                  <a:cubicBezTo>
                    <a:pt x="16655" y="20621"/>
                    <a:pt x="13897" y="21024"/>
                    <a:pt x="11140" y="21226"/>
                  </a:cubicBezTo>
                  <a:cubicBezTo>
                    <a:pt x="8382" y="21428"/>
                    <a:pt x="5625" y="21428"/>
                    <a:pt x="4246" y="20822"/>
                  </a:cubicBezTo>
                  <a:cubicBezTo>
                    <a:pt x="2868" y="20217"/>
                    <a:pt x="2868" y="19006"/>
                    <a:pt x="3327" y="17996"/>
                  </a:cubicBezTo>
                  <a:cubicBezTo>
                    <a:pt x="3787" y="16987"/>
                    <a:pt x="4706" y="16179"/>
                    <a:pt x="5625" y="15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9740900" y="4503844"/>
              <a:ext cx="222250" cy="10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569"/>
                  </a:moveTo>
                  <a:cubicBezTo>
                    <a:pt x="1029" y="119"/>
                    <a:pt x="2057" y="-331"/>
                    <a:pt x="2983" y="344"/>
                  </a:cubicBezTo>
                  <a:cubicBezTo>
                    <a:pt x="3909" y="1019"/>
                    <a:pt x="4731" y="2819"/>
                    <a:pt x="5143" y="5744"/>
                  </a:cubicBezTo>
                  <a:cubicBezTo>
                    <a:pt x="5554" y="8669"/>
                    <a:pt x="5554" y="12719"/>
                    <a:pt x="5040" y="15869"/>
                  </a:cubicBezTo>
                  <a:cubicBezTo>
                    <a:pt x="4526" y="19019"/>
                    <a:pt x="3497" y="21269"/>
                    <a:pt x="3086" y="21269"/>
                  </a:cubicBezTo>
                  <a:cubicBezTo>
                    <a:pt x="2674" y="21269"/>
                    <a:pt x="2880" y="19019"/>
                    <a:pt x="3600" y="15644"/>
                  </a:cubicBezTo>
                  <a:cubicBezTo>
                    <a:pt x="4320" y="12269"/>
                    <a:pt x="5554" y="7769"/>
                    <a:pt x="6583" y="4844"/>
                  </a:cubicBezTo>
                  <a:cubicBezTo>
                    <a:pt x="7611" y="1919"/>
                    <a:pt x="8434" y="569"/>
                    <a:pt x="8846" y="1019"/>
                  </a:cubicBezTo>
                  <a:cubicBezTo>
                    <a:pt x="9257" y="1469"/>
                    <a:pt x="9257" y="3719"/>
                    <a:pt x="9154" y="6869"/>
                  </a:cubicBezTo>
                  <a:cubicBezTo>
                    <a:pt x="9051" y="10019"/>
                    <a:pt x="8846" y="14069"/>
                    <a:pt x="9154" y="14519"/>
                  </a:cubicBezTo>
                  <a:cubicBezTo>
                    <a:pt x="9463" y="14969"/>
                    <a:pt x="10286" y="11819"/>
                    <a:pt x="11109" y="9344"/>
                  </a:cubicBezTo>
                  <a:cubicBezTo>
                    <a:pt x="11931" y="6869"/>
                    <a:pt x="12754" y="5069"/>
                    <a:pt x="13680" y="3494"/>
                  </a:cubicBezTo>
                  <a:cubicBezTo>
                    <a:pt x="14606" y="1919"/>
                    <a:pt x="15634" y="569"/>
                    <a:pt x="16457" y="794"/>
                  </a:cubicBezTo>
                  <a:cubicBezTo>
                    <a:pt x="17280" y="1019"/>
                    <a:pt x="17897" y="2819"/>
                    <a:pt x="18309" y="5519"/>
                  </a:cubicBezTo>
                  <a:cubicBezTo>
                    <a:pt x="18720" y="8219"/>
                    <a:pt x="18926" y="11819"/>
                    <a:pt x="19440" y="14294"/>
                  </a:cubicBezTo>
                  <a:cubicBezTo>
                    <a:pt x="19954" y="16769"/>
                    <a:pt x="20777" y="18119"/>
                    <a:pt x="21600" y="19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10048585" y="4214947"/>
              <a:ext cx="573957" cy="39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84" fill="norm" stroke="1" extrusionOk="0">
                  <a:moveTo>
                    <a:pt x="2978" y="17706"/>
                  </a:moveTo>
                  <a:cubicBezTo>
                    <a:pt x="3136" y="17138"/>
                    <a:pt x="3294" y="16570"/>
                    <a:pt x="3176" y="16172"/>
                  </a:cubicBezTo>
                  <a:cubicBezTo>
                    <a:pt x="3057" y="15774"/>
                    <a:pt x="2661" y="15546"/>
                    <a:pt x="2305" y="15603"/>
                  </a:cubicBezTo>
                  <a:cubicBezTo>
                    <a:pt x="1949" y="15660"/>
                    <a:pt x="1633" y="16001"/>
                    <a:pt x="1197" y="16797"/>
                  </a:cubicBezTo>
                  <a:cubicBezTo>
                    <a:pt x="762" y="17593"/>
                    <a:pt x="208" y="18843"/>
                    <a:pt x="50" y="19696"/>
                  </a:cubicBezTo>
                  <a:cubicBezTo>
                    <a:pt x="-108" y="20549"/>
                    <a:pt x="129" y="21003"/>
                    <a:pt x="446" y="21231"/>
                  </a:cubicBezTo>
                  <a:cubicBezTo>
                    <a:pt x="762" y="21458"/>
                    <a:pt x="1158" y="21458"/>
                    <a:pt x="1672" y="21060"/>
                  </a:cubicBezTo>
                  <a:cubicBezTo>
                    <a:pt x="2187" y="20662"/>
                    <a:pt x="2819" y="19866"/>
                    <a:pt x="3215" y="19184"/>
                  </a:cubicBezTo>
                  <a:cubicBezTo>
                    <a:pt x="3611" y="18502"/>
                    <a:pt x="3769" y="17934"/>
                    <a:pt x="3808" y="18104"/>
                  </a:cubicBezTo>
                  <a:cubicBezTo>
                    <a:pt x="3848" y="18275"/>
                    <a:pt x="3769" y="19184"/>
                    <a:pt x="3927" y="19696"/>
                  </a:cubicBezTo>
                  <a:cubicBezTo>
                    <a:pt x="4085" y="20207"/>
                    <a:pt x="4481" y="20321"/>
                    <a:pt x="4956" y="19980"/>
                  </a:cubicBezTo>
                  <a:cubicBezTo>
                    <a:pt x="5430" y="19639"/>
                    <a:pt x="5984" y="18843"/>
                    <a:pt x="6934" y="16570"/>
                  </a:cubicBezTo>
                  <a:cubicBezTo>
                    <a:pt x="7883" y="14296"/>
                    <a:pt x="9228" y="10544"/>
                    <a:pt x="10059" y="7873"/>
                  </a:cubicBezTo>
                  <a:cubicBezTo>
                    <a:pt x="10890" y="5201"/>
                    <a:pt x="11206" y="3610"/>
                    <a:pt x="11404" y="2359"/>
                  </a:cubicBezTo>
                  <a:cubicBezTo>
                    <a:pt x="11602" y="1109"/>
                    <a:pt x="11681" y="199"/>
                    <a:pt x="11562" y="29"/>
                  </a:cubicBezTo>
                  <a:cubicBezTo>
                    <a:pt x="11444" y="-142"/>
                    <a:pt x="11127" y="426"/>
                    <a:pt x="10692" y="2359"/>
                  </a:cubicBezTo>
                  <a:cubicBezTo>
                    <a:pt x="10257" y="4292"/>
                    <a:pt x="9703" y="7589"/>
                    <a:pt x="9347" y="10317"/>
                  </a:cubicBezTo>
                  <a:cubicBezTo>
                    <a:pt x="8991" y="13045"/>
                    <a:pt x="8833" y="15205"/>
                    <a:pt x="8754" y="16570"/>
                  </a:cubicBezTo>
                  <a:cubicBezTo>
                    <a:pt x="8674" y="17934"/>
                    <a:pt x="8674" y="18502"/>
                    <a:pt x="8872" y="18673"/>
                  </a:cubicBezTo>
                  <a:cubicBezTo>
                    <a:pt x="9070" y="18843"/>
                    <a:pt x="9466" y="18616"/>
                    <a:pt x="10257" y="17252"/>
                  </a:cubicBezTo>
                  <a:cubicBezTo>
                    <a:pt x="11048" y="15887"/>
                    <a:pt x="12235" y="13386"/>
                    <a:pt x="13105" y="11113"/>
                  </a:cubicBezTo>
                  <a:cubicBezTo>
                    <a:pt x="13976" y="8839"/>
                    <a:pt x="14529" y="6793"/>
                    <a:pt x="14846" y="5315"/>
                  </a:cubicBezTo>
                  <a:cubicBezTo>
                    <a:pt x="15162" y="3837"/>
                    <a:pt x="15241" y="2927"/>
                    <a:pt x="15162" y="2700"/>
                  </a:cubicBezTo>
                  <a:cubicBezTo>
                    <a:pt x="15083" y="2473"/>
                    <a:pt x="14846" y="2927"/>
                    <a:pt x="14411" y="4690"/>
                  </a:cubicBezTo>
                  <a:cubicBezTo>
                    <a:pt x="13976" y="6452"/>
                    <a:pt x="13343" y="9521"/>
                    <a:pt x="13026" y="11795"/>
                  </a:cubicBezTo>
                  <a:cubicBezTo>
                    <a:pt x="12710" y="14069"/>
                    <a:pt x="12710" y="15546"/>
                    <a:pt x="12789" y="16570"/>
                  </a:cubicBezTo>
                  <a:cubicBezTo>
                    <a:pt x="12868" y="17593"/>
                    <a:pt x="13026" y="18161"/>
                    <a:pt x="13303" y="18445"/>
                  </a:cubicBezTo>
                  <a:cubicBezTo>
                    <a:pt x="13580" y="18730"/>
                    <a:pt x="13976" y="18730"/>
                    <a:pt x="14608" y="18502"/>
                  </a:cubicBezTo>
                  <a:cubicBezTo>
                    <a:pt x="15241" y="18275"/>
                    <a:pt x="16112" y="17820"/>
                    <a:pt x="16666" y="17365"/>
                  </a:cubicBezTo>
                  <a:cubicBezTo>
                    <a:pt x="17219" y="16911"/>
                    <a:pt x="17457" y="16456"/>
                    <a:pt x="17417" y="16001"/>
                  </a:cubicBezTo>
                  <a:cubicBezTo>
                    <a:pt x="17378" y="15546"/>
                    <a:pt x="17061" y="15092"/>
                    <a:pt x="16863" y="15205"/>
                  </a:cubicBezTo>
                  <a:cubicBezTo>
                    <a:pt x="16666" y="15319"/>
                    <a:pt x="16587" y="16001"/>
                    <a:pt x="16784" y="16399"/>
                  </a:cubicBezTo>
                  <a:cubicBezTo>
                    <a:pt x="16982" y="16797"/>
                    <a:pt x="17457" y="16911"/>
                    <a:pt x="17932" y="16911"/>
                  </a:cubicBezTo>
                  <a:cubicBezTo>
                    <a:pt x="18406" y="16911"/>
                    <a:pt x="18881" y="16797"/>
                    <a:pt x="19316" y="16570"/>
                  </a:cubicBezTo>
                  <a:cubicBezTo>
                    <a:pt x="19751" y="16342"/>
                    <a:pt x="20147" y="16001"/>
                    <a:pt x="20463" y="15546"/>
                  </a:cubicBezTo>
                  <a:cubicBezTo>
                    <a:pt x="20780" y="15092"/>
                    <a:pt x="21017" y="14523"/>
                    <a:pt x="20938" y="13955"/>
                  </a:cubicBezTo>
                  <a:cubicBezTo>
                    <a:pt x="20859" y="13386"/>
                    <a:pt x="20463" y="12818"/>
                    <a:pt x="20305" y="12818"/>
                  </a:cubicBezTo>
                  <a:cubicBezTo>
                    <a:pt x="20147" y="12818"/>
                    <a:pt x="20226" y="13386"/>
                    <a:pt x="20463" y="14353"/>
                  </a:cubicBezTo>
                  <a:cubicBezTo>
                    <a:pt x="20701" y="15319"/>
                    <a:pt x="21096" y="16683"/>
                    <a:pt x="21294" y="17650"/>
                  </a:cubicBezTo>
                  <a:cubicBezTo>
                    <a:pt x="21492" y="18616"/>
                    <a:pt x="21492" y="19184"/>
                    <a:pt x="21373" y="19696"/>
                  </a:cubicBezTo>
                  <a:cubicBezTo>
                    <a:pt x="21255" y="20207"/>
                    <a:pt x="21017" y="20662"/>
                    <a:pt x="20978" y="20378"/>
                  </a:cubicBezTo>
                  <a:cubicBezTo>
                    <a:pt x="20938" y="20094"/>
                    <a:pt x="21096" y="19071"/>
                    <a:pt x="21255" y="18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10726158" y="4226849"/>
              <a:ext cx="79727" cy="358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411" fill="norm" stroke="1" extrusionOk="0">
                  <a:moveTo>
                    <a:pt x="13028" y="1153"/>
                  </a:moveTo>
                  <a:cubicBezTo>
                    <a:pt x="15798" y="522"/>
                    <a:pt x="18567" y="-110"/>
                    <a:pt x="19951" y="16"/>
                  </a:cubicBezTo>
                  <a:cubicBezTo>
                    <a:pt x="21336" y="143"/>
                    <a:pt x="21336" y="1027"/>
                    <a:pt x="18567" y="3174"/>
                  </a:cubicBezTo>
                  <a:cubicBezTo>
                    <a:pt x="15798" y="5322"/>
                    <a:pt x="10259" y="8732"/>
                    <a:pt x="6659" y="11637"/>
                  </a:cubicBezTo>
                  <a:cubicBezTo>
                    <a:pt x="3059" y="14543"/>
                    <a:pt x="1398" y="16943"/>
                    <a:pt x="567" y="18458"/>
                  </a:cubicBezTo>
                  <a:cubicBezTo>
                    <a:pt x="-264" y="19974"/>
                    <a:pt x="-264" y="20606"/>
                    <a:pt x="1121" y="20985"/>
                  </a:cubicBezTo>
                  <a:cubicBezTo>
                    <a:pt x="2505" y="21364"/>
                    <a:pt x="5274" y="21490"/>
                    <a:pt x="7767" y="21364"/>
                  </a:cubicBezTo>
                  <a:cubicBezTo>
                    <a:pt x="10259" y="21237"/>
                    <a:pt x="12474" y="20858"/>
                    <a:pt x="14690" y="20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10706100" y="4417622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8388350" y="4982772"/>
              <a:ext cx="152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8445500" y="5046272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8464550" y="5122472"/>
              <a:ext cx="139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8883665" y="4919272"/>
              <a:ext cx="165085" cy="22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75" fill="norm" stroke="1" extrusionOk="0">
                  <a:moveTo>
                    <a:pt x="1639" y="4200"/>
                  </a:moveTo>
                  <a:cubicBezTo>
                    <a:pt x="3553" y="2800"/>
                    <a:pt x="5467" y="1400"/>
                    <a:pt x="7107" y="700"/>
                  </a:cubicBezTo>
                  <a:cubicBezTo>
                    <a:pt x="8748" y="0"/>
                    <a:pt x="10115" y="0"/>
                    <a:pt x="11482" y="0"/>
                  </a:cubicBezTo>
                  <a:cubicBezTo>
                    <a:pt x="12849" y="0"/>
                    <a:pt x="14216" y="0"/>
                    <a:pt x="15173" y="1000"/>
                  </a:cubicBezTo>
                  <a:cubicBezTo>
                    <a:pt x="16130" y="2000"/>
                    <a:pt x="16677" y="4000"/>
                    <a:pt x="15173" y="6400"/>
                  </a:cubicBezTo>
                  <a:cubicBezTo>
                    <a:pt x="13669" y="8800"/>
                    <a:pt x="10115" y="11600"/>
                    <a:pt x="7381" y="13700"/>
                  </a:cubicBezTo>
                  <a:cubicBezTo>
                    <a:pt x="4647" y="15800"/>
                    <a:pt x="2733" y="17200"/>
                    <a:pt x="1502" y="18400"/>
                  </a:cubicBezTo>
                  <a:cubicBezTo>
                    <a:pt x="272" y="19600"/>
                    <a:pt x="-275" y="20600"/>
                    <a:pt x="135" y="21100"/>
                  </a:cubicBezTo>
                  <a:cubicBezTo>
                    <a:pt x="545" y="21600"/>
                    <a:pt x="1912" y="21600"/>
                    <a:pt x="5603" y="21100"/>
                  </a:cubicBezTo>
                  <a:cubicBezTo>
                    <a:pt x="9295" y="20600"/>
                    <a:pt x="15310" y="19600"/>
                    <a:pt x="21325" y="18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9144000" y="4957372"/>
              <a:ext cx="127000" cy="223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4760" y="2140"/>
                  </a:cubicBezTo>
                  <a:cubicBezTo>
                    <a:pt x="11520" y="4279"/>
                    <a:pt x="6840" y="8558"/>
                    <a:pt x="4140" y="11309"/>
                  </a:cubicBezTo>
                  <a:cubicBezTo>
                    <a:pt x="1440" y="14060"/>
                    <a:pt x="720" y="15283"/>
                    <a:pt x="360" y="16608"/>
                  </a:cubicBezTo>
                  <a:cubicBezTo>
                    <a:pt x="0" y="17932"/>
                    <a:pt x="0" y="19358"/>
                    <a:pt x="900" y="20275"/>
                  </a:cubicBezTo>
                  <a:cubicBezTo>
                    <a:pt x="1800" y="21192"/>
                    <a:pt x="3600" y="21600"/>
                    <a:pt x="6120" y="21498"/>
                  </a:cubicBezTo>
                  <a:cubicBezTo>
                    <a:pt x="8640" y="21396"/>
                    <a:pt x="11880" y="20785"/>
                    <a:pt x="13500" y="19868"/>
                  </a:cubicBezTo>
                  <a:cubicBezTo>
                    <a:pt x="15120" y="18951"/>
                    <a:pt x="15120" y="17728"/>
                    <a:pt x="12600" y="16608"/>
                  </a:cubicBezTo>
                  <a:cubicBezTo>
                    <a:pt x="10080" y="15487"/>
                    <a:pt x="5040" y="14468"/>
                    <a:pt x="0" y="13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304800" y="4550972"/>
              <a:ext cx="63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42"/>
                    <a:pt x="7200" y="9083"/>
                    <a:pt x="3600" y="12683"/>
                  </a:cubicBezTo>
                  <a:cubicBezTo>
                    <a:pt x="0" y="16283"/>
                    <a:pt x="0" y="189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482631" y="4546210"/>
              <a:ext cx="234919" cy="392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513" fill="norm" stroke="1" extrusionOk="0">
                  <a:moveTo>
                    <a:pt x="14907" y="3397"/>
                  </a:moveTo>
                  <a:cubicBezTo>
                    <a:pt x="14716" y="2700"/>
                    <a:pt x="14525" y="2003"/>
                    <a:pt x="14142" y="1423"/>
                  </a:cubicBezTo>
                  <a:cubicBezTo>
                    <a:pt x="13760" y="842"/>
                    <a:pt x="13187" y="378"/>
                    <a:pt x="12422" y="145"/>
                  </a:cubicBezTo>
                  <a:cubicBezTo>
                    <a:pt x="11657" y="-87"/>
                    <a:pt x="10702" y="-87"/>
                    <a:pt x="9364" y="494"/>
                  </a:cubicBezTo>
                  <a:cubicBezTo>
                    <a:pt x="8026" y="1074"/>
                    <a:pt x="6305" y="2236"/>
                    <a:pt x="4489" y="4732"/>
                  </a:cubicBezTo>
                  <a:cubicBezTo>
                    <a:pt x="2673" y="7229"/>
                    <a:pt x="762" y="11061"/>
                    <a:pt x="188" y="13907"/>
                  </a:cubicBezTo>
                  <a:cubicBezTo>
                    <a:pt x="-385" y="16752"/>
                    <a:pt x="380" y="18610"/>
                    <a:pt x="2100" y="19771"/>
                  </a:cubicBezTo>
                  <a:cubicBezTo>
                    <a:pt x="3820" y="20932"/>
                    <a:pt x="6496" y="21397"/>
                    <a:pt x="9459" y="20758"/>
                  </a:cubicBezTo>
                  <a:cubicBezTo>
                    <a:pt x="12422" y="20119"/>
                    <a:pt x="15672" y="18378"/>
                    <a:pt x="17870" y="16287"/>
                  </a:cubicBezTo>
                  <a:cubicBezTo>
                    <a:pt x="20068" y="14197"/>
                    <a:pt x="21215" y="11758"/>
                    <a:pt x="21119" y="9494"/>
                  </a:cubicBezTo>
                  <a:cubicBezTo>
                    <a:pt x="21024" y="7229"/>
                    <a:pt x="19686" y="5139"/>
                    <a:pt x="17488" y="4152"/>
                  </a:cubicBezTo>
                  <a:cubicBezTo>
                    <a:pt x="15289" y="3165"/>
                    <a:pt x="12231" y="3281"/>
                    <a:pt x="10033" y="3861"/>
                  </a:cubicBezTo>
                  <a:cubicBezTo>
                    <a:pt x="7834" y="4442"/>
                    <a:pt x="6496" y="5487"/>
                    <a:pt x="6114" y="6707"/>
                  </a:cubicBezTo>
                  <a:cubicBezTo>
                    <a:pt x="5732" y="7926"/>
                    <a:pt x="6305" y="9319"/>
                    <a:pt x="8026" y="10771"/>
                  </a:cubicBezTo>
                  <a:cubicBezTo>
                    <a:pt x="9746" y="12223"/>
                    <a:pt x="12613" y="13732"/>
                    <a:pt x="15003" y="15184"/>
                  </a:cubicBezTo>
                  <a:cubicBezTo>
                    <a:pt x="17392" y="16636"/>
                    <a:pt x="19303" y="18029"/>
                    <a:pt x="20259" y="19074"/>
                  </a:cubicBezTo>
                  <a:cubicBezTo>
                    <a:pt x="21215" y="20119"/>
                    <a:pt x="21215" y="20816"/>
                    <a:pt x="21215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838200" y="4549254"/>
              <a:ext cx="177800" cy="43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5069"/>
                  </a:moveTo>
                  <a:cubicBezTo>
                    <a:pt x="514" y="8496"/>
                    <a:pt x="1029" y="11923"/>
                    <a:pt x="1286" y="14415"/>
                  </a:cubicBezTo>
                  <a:cubicBezTo>
                    <a:pt x="1543" y="16908"/>
                    <a:pt x="1543" y="18465"/>
                    <a:pt x="1414" y="19608"/>
                  </a:cubicBezTo>
                  <a:cubicBezTo>
                    <a:pt x="1286" y="20750"/>
                    <a:pt x="1029" y="21477"/>
                    <a:pt x="900" y="21425"/>
                  </a:cubicBezTo>
                  <a:cubicBezTo>
                    <a:pt x="771" y="21373"/>
                    <a:pt x="771" y="20542"/>
                    <a:pt x="771" y="18050"/>
                  </a:cubicBezTo>
                  <a:cubicBezTo>
                    <a:pt x="771" y="15558"/>
                    <a:pt x="771" y="11404"/>
                    <a:pt x="1543" y="8392"/>
                  </a:cubicBezTo>
                  <a:cubicBezTo>
                    <a:pt x="2314" y="5381"/>
                    <a:pt x="3857" y="3512"/>
                    <a:pt x="5143" y="2317"/>
                  </a:cubicBezTo>
                  <a:cubicBezTo>
                    <a:pt x="6429" y="1123"/>
                    <a:pt x="7457" y="604"/>
                    <a:pt x="8743" y="292"/>
                  </a:cubicBezTo>
                  <a:cubicBezTo>
                    <a:pt x="10029" y="-19"/>
                    <a:pt x="11571" y="-123"/>
                    <a:pt x="12857" y="189"/>
                  </a:cubicBezTo>
                  <a:cubicBezTo>
                    <a:pt x="14143" y="500"/>
                    <a:pt x="15171" y="1227"/>
                    <a:pt x="15429" y="2577"/>
                  </a:cubicBezTo>
                  <a:cubicBezTo>
                    <a:pt x="15686" y="3927"/>
                    <a:pt x="15171" y="5900"/>
                    <a:pt x="14143" y="7406"/>
                  </a:cubicBezTo>
                  <a:cubicBezTo>
                    <a:pt x="13114" y="8912"/>
                    <a:pt x="11571" y="9950"/>
                    <a:pt x="9900" y="10781"/>
                  </a:cubicBezTo>
                  <a:cubicBezTo>
                    <a:pt x="8229" y="11612"/>
                    <a:pt x="6429" y="12235"/>
                    <a:pt x="6300" y="12806"/>
                  </a:cubicBezTo>
                  <a:cubicBezTo>
                    <a:pt x="6171" y="13377"/>
                    <a:pt x="7714" y="13896"/>
                    <a:pt x="10543" y="14467"/>
                  </a:cubicBezTo>
                  <a:cubicBezTo>
                    <a:pt x="13371" y="15039"/>
                    <a:pt x="17486" y="15662"/>
                    <a:pt x="21600" y="16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1231899" y="4690672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1193799" y="4843072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1675855" y="4577963"/>
              <a:ext cx="250077" cy="324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114" fill="norm" stroke="1" extrusionOk="0">
                  <a:moveTo>
                    <a:pt x="9685" y="4849"/>
                  </a:moveTo>
                  <a:cubicBezTo>
                    <a:pt x="9864" y="4162"/>
                    <a:pt x="10042" y="3474"/>
                    <a:pt x="10578" y="2579"/>
                  </a:cubicBezTo>
                  <a:cubicBezTo>
                    <a:pt x="11113" y="1685"/>
                    <a:pt x="12006" y="584"/>
                    <a:pt x="12006" y="172"/>
                  </a:cubicBezTo>
                  <a:cubicBezTo>
                    <a:pt x="12006" y="-241"/>
                    <a:pt x="11113" y="34"/>
                    <a:pt x="9239" y="1616"/>
                  </a:cubicBezTo>
                  <a:cubicBezTo>
                    <a:pt x="7365" y="3198"/>
                    <a:pt x="4508" y="6088"/>
                    <a:pt x="2723" y="9114"/>
                  </a:cubicBezTo>
                  <a:cubicBezTo>
                    <a:pt x="938" y="12141"/>
                    <a:pt x="224" y="15305"/>
                    <a:pt x="46" y="17232"/>
                  </a:cubicBezTo>
                  <a:cubicBezTo>
                    <a:pt x="-133" y="19158"/>
                    <a:pt x="224" y="19846"/>
                    <a:pt x="849" y="20396"/>
                  </a:cubicBezTo>
                  <a:cubicBezTo>
                    <a:pt x="1474" y="20946"/>
                    <a:pt x="2366" y="21359"/>
                    <a:pt x="4955" y="20946"/>
                  </a:cubicBezTo>
                  <a:cubicBezTo>
                    <a:pt x="7543" y="20534"/>
                    <a:pt x="11827" y="19295"/>
                    <a:pt x="14951" y="16956"/>
                  </a:cubicBezTo>
                  <a:cubicBezTo>
                    <a:pt x="18075" y="14618"/>
                    <a:pt x="20039" y="11178"/>
                    <a:pt x="20753" y="8495"/>
                  </a:cubicBezTo>
                  <a:cubicBezTo>
                    <a:pt x="21467" y="5813"/>
                    <a:pt x="20931" y="3886"/>
                    <a:pt x="20217" y="2579"/>
                  </a:cubicBezTo>
                  <a:cubicBezTo>
                    <a:pt x="19503" y="1272"/>
                    <a:pt x="18611" y="584"/>
                    <a:pt x="16915" y="378"/>
                  </a:cubicBezTo>
                  <a:cubicBezTo>
                    <a:pt x="15219" y="172"/>
                    <a:pt x="12720" y="447"/>
                    <a:pt x="10846" y="1341"/>
                  </a:cubicBezTo>
                  <a:cubicBezTo>
                    <a:pt x="8971" y="2235"/>
                    <a:pt x="7722" y="3749"/>
                    <a:pt x="7186" y="5262"/>
                  </a:cubicBezTo>
                  <a:cubicBezTo>
                    <a:pt x="6650" y="6776"/>
                    <a:pt x="6829" y="8289"/>
                    <a:pt x="8079" y="10009"/>
                  </a:cubicBezTo>
                  <a:cubicBezTo>
                    <a:pt x="9328" y="11728"/>
                    <a:pt x="11649" y="13655"/>
                    <a:pt x="13523" y="15305"/>
                  </a:cubicBezTo>
                  <a:cubicBezTo>
                    <a:pt x="15398" y="16956"/>
                    <a:pt x="16826" y="18332"/>
                    <a:pt x="17540" y="19227"/>
                  </a:cubicBezTo>
                  <a:cubicBezTo>
                    <a:pt x="18254" y="20121"/>
                    <a:pt x="18254" y="20534"/>
                    <a:pt x="18254" y="20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1943100" y="4818851"/>
              <a:ext cx="130886" cy="19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71" fill="norm" stroke="1" extrusionOk="0">
                  <a:moveTo>
                    <a:pt x="0" y="2658"/>
                  </a:moveTo>
                  <a:cubicBezTo>
                    <a:pt x="3086" y="1729"/>
                    <a:pt x="6171" y="800"/>
                    <a:pt x="9086" y="336"/>
                  </a:cubicBezTo>
                  <a:cubicBezTo>
                    <a:pt x="12000" y="-129"/>
                    <a:pt x="14743" y="-129"/>
                    <a:pt x="16286" y="452"/>
                  </a:cubicBezTo>
                  <a:cubicBezTo>
                    <a:pt x="17829" y="1032"/>
                    <a:pt x="18171" y="2194"/>
                    <a:pt x="17657" y="3123"/>
                  </a:cubicBezTo>
                  <a:cubicBezTo>
                    <a:pt x="17143" y="4052"/>
                    <a:pt x="15771" y="4748"/>
                    <a:pt x="14229" y="5561"/>
                  </a:cubicBezTo>
                  <a:cubicBezTo>
                    <a:pt x="12686" y="6374"/>
                    <a:pt x="10971" y="7303"/>
                    <a:pt x="10971" y="8116"/>
                  </a:cubicBezTo>
                  <a:cubicBezTo>
                    <a:pt x="10971" y="8929"/>
                    <a:pt x="12686" y="9626"/>
                    <a:pt x="14743" y="10671"/>
                  </a:cubicBezTo>
                  <a:cubicBezTo>
                    <a:pt x="16800" y="11716"/>
                    <a:pt x="19200" y="13110"/>
                    <a:pt x="20400" y="14387"/>
                  </a:cubicBezTo>
                  <a:cubicBezTo>
                    <a:pt x="21600" y="15665"/>
                    <a:pt x="21600" y="16826"/>
                    <a:pt x="19371" y="17987"/>
                  </a:cubicBezTo>
                  <a:cubicBezTo>
                    <a:pt x="17143" y="19148"/>
                    <a:pt x="12686" y="20310"/>
                    <a:pt x="8229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2184400" y="4785922"/>
              <a:ext cx="190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2491037" y="4585735"/>
              <a:ext cx="248629" cy="365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301" fill="norm" stroke="1" extrusionOk="0">
                  <a:moveTo>
                    <a:pt x="14841" y="3898"/>
                  </a:moveTo>
                  <a:cubicBezTo>
                    <a:pt x="15198" y="3280"/>
                    <a:pt x="15555" y="2663"/>
                    <a:pt x="15733" y="2046"/>
                  </a:cubicBezTo>
                  <a:cubicBezTo>
                    <a:pt x="15912" y="1429"/>
                    <a:pt x="15912" y="812"/>
                    <a:pt x="15376" y="442"/>
                  </a:cubicBezTo>
                  <a:cubicBezTo>
                    <a:pt x="14841" y="71"/>
                    <a:pt x="13769" y="-52"/>
                    <a:pt x="11806" y="565"/>
                  </a:cubicBezTo>
                  <a:cubicBezTo>
                    <a:pt x="9842" y="1182"/>
                    <a:pt x="6986" y="2540"/>
                    <a:pt x="4665" y="4638"/>
                  </a:cubicBezTo>
                  <a:cubicBezTo>
                    <a:pt x="2345" y="6736"/>
                    <a:pt x="560" y="9575"/>
                    <a:pt x="113" y="11920"/>
                  </a:cubicBezTo>
                  <a:cubicBezTo>
                    <a:pt x="-333" y="14266"/>
                    <a:pt x="560" y="16117"/>
                    <a:pt x="2523" y="17228"/>
                  </a:cubicBezTo>
                  <a:cubicBezTo>
                    <a:pt x="4487" y="18339"/>
                    <a:pt x="7522" y="18709"/>
                    <a:pt x="10646" y="18030"/>
                  </a:cubicBezTo>
                  <a:cubicBezTo>
                    <a:pt x="13769" y="17351"/>
                    <a:pt x="16983" y="15623"/>
                    <a:pt x="18857" y="13402"/>
                  </a:cubicBezTo>
                  <a:cubicBezTo>
                    <a:pt x="20731" y="11180"/>
                    <a:pt x="21267" y="8464"/>
                    <a:pt x="20821" y="6181"/>
                  </a:cubicBezTo>
                  <a:cubicBezTo>
                    <a:pt x="20374" y="3898"/>
                    <a:pt x="18946" y="2046"/>
                    <a:pt x="16626" y="997"/>
                  </a:cubicBezTo>
                  <a:cubicBezTo>
                    <a:pt x="14305" y="-52"/>
                    <a:pt x="11092" y="-299"/>
                    <a:pt x="8593" y="380"/>
                  </a:cubicBezTo>
                  <a:cubicBezTo>
                    <a:pt x="6093" y="1059"/>
                    <a:pt x="4308" y="2663"/>
                    <a:pt x="3505" y="4144"/>
                  </a:cubicBezTo>
                  <a:cubicBezTo>
                    <a:pt x="2702" y="5626"/>
                    <a:pt x="2880" y="6983"/>
                    <a:pt x="4308" y="8341"/>
                  </a:cubicBezTo>
                  <a:cubicBezTo>
                    <a:pt x="5736" y="9699"/>
                    <a:pt x="8414" y="11056"/>
                    <a:pt x="10735" y="12414"/>
                  </a:cubicBezTo>
                  <a:cubicBezTo>
                    <a:pt x="13055" y="13772"/>
                    <a:pt x="15019" y="15130"/>
                    <a:pt x="15733" y="16611"/>
                  </a:cubicBezTo>
                  <a:cubicBezTo>
                    <a:pt x="16447" y="18092"/>
                    <a:pt x="15912" y="19696"/>
                    <a:pt x="15376" y="213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2774950" y="4893872"/>
              <a:ext cx="1" cy="1079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2971800" y="4811322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3009900" y="4938322"/>
              <a:ext cx="1397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3927" y="9257"/>
                    <a:pt x="7855" y="18514"/>
                    <a:pt x="11455" y="20057"/>
                  </a:cubicBezTo>
                  <a:cubicBezTo>
                    <a:pt x="15055" y="21600"/>
                    <a:pt x="18327" y="15429"/>
                    <a:pt x="21600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3496733" y="4749938"/>
              <a:ext cx="205317" cy="236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5567" y="3279"/>
                  </a:moveTo>
                  <a:cubicBezTo>
                    <a:pt x="6458" y="2314"/>
                    <a:pt x="7348" y="1350"/>
                    <a:pt x="8796" y="771"/>
                  </a:cubicBezTo>
                  <a:cubicBezTo>
                    <a:pt x="10243" y="193"/>
                    <a:pt x="12247" y="0"/>
                    <a:pt x="13806" y="0"/>
                  </a:cubicBezTo>
                  <a:cubicBezTo>
                    <a:pt x="15365" y="0"/>
                    <a:pt x="16478" y="193"/>
                    <a:pt x="15699" y="2121"/>
                  </a:cubicBezTo>
                  <a:cubicBezTo>
                    <a:pt x="14920" y="4050"/>
                    <a:pt x="12247" y="7714"/>
                    <a:pt x="9687" y="10414"/>
                  </a:cubicBezTo>
                  <a:cubicBezTo>
                    <a:pt x="7126" y="13114"/>
                    <a:pt x="4676" y="14850"/>
                    <a:pt x="2895" y="16393"/>
                  </a:cubicBezTo>
                  <a:cubicBezTo>
                    <a:pt x="1113" y="17936"/>
                    <a:pt x="0" y="19286"/>
                    <a:pt x="0" y="20154"/>
                  </a:cubicBezTo>
                  <a:cubicBezTo>
                    <a:pt x="0" y="21021"/>
                    <a:pt x="1113" y="21407"/>
                    <a:pt x="4342" y="21504"/>
                  </a:cubicBezTo>
                  <a:cubicBezTo>
                    <a:pt x="7571" y="21600"/>
                    <a:pt x="12915" y="21407"/>
                    <a:pt x="16144" y="21214"/>
                  </a:cubicBezTo>
                  <a:cubicBezTo>
                    <a:pt x="19373" y="21021"/>
                    <a:pt x="20487" y="20829"/>
                    <a:pt x="21600" y="20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3764115" y="4760522"/>
              <a:ext cx="166535" cy="266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552" fill="norm" stroke="1" extrusionOk="0">
                  <a:moveTo>
                    <a:pt x="21243" y="0"/>
                  </a:moveTo>
                  <a:cubicBezTo>
                    <a:pt x="19893" y="0"/>
                    <a:pt x="18543" y="0"/>
                    <a:pt x="15978" y="1286"/>
                  </a:cubicBezTo>
                  <a:cubicBezTo>
                    <a:pt x="13413" y="2571"/>
                    <a:pt x="9633" y="5143"/>
                    <a:pt x="6663" y="7971"/>
                  </a:cubicBezTo>
                  <a:cubicBezTo>
                    <a:pt x="3693" y="10800"/>
                    <a:pt x="1533" y="13886"/>
                    <a:pt x="588" y="16200"/>
                  </a:cubicBezTo>
                  <a:cubicBezTo>
                    <a:pt x="-357" y="18514"/>
                    <a:pt x="-87" y="20057"/>
                    <a:pt x="858" y="20829"/>
                  </a:cubicBezTo>
                  <a:cubicBezTo>
                    <a:pt x="1803" y="21600"/>
                    <a:pt x="3423" y="21600"/>
                    <a:pt x="4908" y="21514"/>
                  </a:cubicBezTo>
                  <a:cubicBezTo>
                    <a:pt x="6393" y="21429"/>
                    <a:pt x="7743" y="21257"/>
                    <a:pt x="8958" y="20743"/>
                  </a:cubicBezTo>
                  <a:cubicBezTo>
                    <a:pt x="10173" y="20229"/>
                    <a:pt x="11253" y="19371"/>
                    <a:pt x="11928" y="18514"/>
                  </a:cubicBezTo>
                  <a:cubicBezTo>
                    <a:pt x="12603" y="17657"/>
                    <a:pt x="12873" y="16800"/>
                    <a:pt x="12603" y="16029"/>
                  </a:cubicBezTo>
                  <a:cubicBezTo>
                    <a:pt x="12333" y="15257"/>
                    <a:pt x="11523" y="14571"/>
                    <a:pt x="10173" y="14057"/>
                  </a:cubicBezTo>
                  <a:cubicBezTo>
                    <a:pt x="8823" y="13543"/>
                    <a:pt x="6933" y="13200"/>
                    <a:pt x="5583" y="13371"/>
                  </a:cubicBezTo>
                  <a:cubicBezTo>
                    <a:pt x="4233" y="13543"/>
                    <a:pt x="3423" y="14229"/>
                    <a:pt x="2613" y="14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3911600" y="4938322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4148021" y="4798622"/>
              <a:ext cx="799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1600" fill="norm" stroke="1" extrusionOk="0">
                  <a:moveTo>
                    <a:pt x="10965" y="0"/>
                  </a:moveTo>
                  <a:cubicBezTo>
                    <a:pt x="7725" y="1440"/>
                    <a:pt x="4485" y="2880"/>
                    <a:pt x="2325" y="4080"/>
                  </a:cubicBezTo>
                  <a:cubicBezTo>
                    <a:pt x="165" y="5280"/>
                    <a:pt x="-915" y="6240"/>
                    <a:pt x="975" y="7120"/>
                  </a:cubicBezTo>
                  <a:cubicBezTo>
                    <a:pt x="2865" y="8000"/>
                    <a:pt x="7725" y="8800"/>
                    <a:pt x="11505" y="8960"/>
                  </a:cubicBezTo>
                  <a:cubicBezTo>
                    <a:pt x="15285" y="9120"/>
                    <a:pt x="17985" y="8640"/>
                    <a:pt x="19335" y="8800"/>
                  </a:cubicBezTo>
                  <a:cubicBezTo>
                    <a:pt x="20685" y="8960"/>
                    <a:pt x="20685" y="9760"/>
                    <a:pt x="19605" y="12000"/>
                  </a:cubicBezTo>
                  <a:cubicBezTo>
                    <a:pt x="18525" y="14240"/>
                    <a:pt x="16365" y="17920"/>
                    <a:pt x="142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4457700" y="4912922"/>
              <a:ext cx="1143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4470400" y="5008172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4787904" y="4827855"/>
              <a:ext cx="133347" cy="18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45" fill="norm" stroke="1" extrusionOk="0">
                  <a:moveTo>
                    <a:pt x="1012" y="3929"/>
                  </a:moveTo>
                  <a:cubicBezTo>
                    <a:pt x="1687" y="2715"/>
                    <a:pt x="2362" y="1502"/>
                    <a:pt x="3543" y="774"/>
                  </a:cubicBezTo>
                  <a:cubicBezTo>
                    <a:pt x="4724" y="46"/>
                    <a:pt x="6412" y="-197"/>
                    <a:pt x="8774" y="167"/>
                  </a:cubicBezTo>
                  <a:cubicBezTo>
                    <a:pt x="11137" y="531"/>
                    <a:pt x="14174" y="1502"/>
                    <a:pt x="15862" y="2594"/>
                  </a:cubicBezTo>
                  <a:cubicBezTo>
                    <a:pt x="17549" y="3686"/>
                    <a:pt x="17887" y="4900"/>
                    <a:pt x="16199" y="6841"/>
                  </a:cubicBezTo>
                  <a:cubicBezTo>
                    <a:pt x="14512" y="8783"/>
                    <a:pt x="10799" y="11452"/>
                    <a:pt x="7931" y="13394"/>
                  </a:cubicBezTo>
                  <a:cubicBezTo>
                    <a:pt x="5062" y="15336"/>
                    <a:pt x="3037" y="16549"/>
                    <a:pt x="1687" y="17763"/>
                  </a:cubicBezTo>
                  <a:cubicBezTo>
                    <a:pt x="337" y="18976"/>
                    <a:pt x="-338" y="20190"/>
                    <a:pt x="168" y="20796"/>
                  </a:cubicBezTo>
                  <a:cubicBezTo>
                    <a:pt x="674" y="21403"/>
                    <a:pt x="2362" y="21403"/>
                    <a:pt x="6074" y="21282"/>
                  </a:cubicBezTo>
                  <a:cubicBezTo>
                    <a:pt x="9787" y="21160"/>
                    <a:pt x="15525" y="20918"/>
                    <a:pt x="21262" y="206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4959350" y="4824663"/>
              <a:ext cx="139700" cy="15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1641"/>
                  </a:moveTo>
                  <a:cubicBezTo>
                    <a:pt x="1964" y="1065"/>
                    <a:pt x="3927" y="489"/>
                    <a:pt x="5727" y="201"/>
                  </a:cubicBezTo>
                  <a:cubicBezTo>
                    <a:pt x="7527" y="-87"/>
                    <a:pt x="9164" y="-87"/>
                    <a:pt x="10636" y="345"/>
                  </a:cubicBezTo>
                  <a:cubicBezTo>
                    <a:pt x="12109" y="777"/>
                    <a:pt x="13418" y="1641"/>
                    <a:pt x="12764" y="3801"/>
                  </a:cubicBezTo>
                  <a:cubicBezTo>
                    <a:pt x="12109" y="5961"/>
                    <a:pt x="9491" y="9417"/>
                    <a:pt x="7855" y="12009"/>
                  </a:cubicBezTo>
                  <a:cubicBezTo>
                    <a:pt x="6218" y="14601"/>
                    <a:pt x="5564" y="16329"/>
                    <a:pt x="6218" y="17625"/>
                  </a:cubicBezTo>
                  <a:cubicBezTo>
                    <a:pt x="6873" y="18921"/>
                    <a:pt x="8836" y="19785"/>
                    <a:pt x="11618" y="20361"/>
                  </a:cubicBezTo>
                  <a:cubicBezTo>
                    <a:pt x="14400" y="20937"/>
                    <a:pt x="18000" y="21225"/>
                    <a:pt x="21600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4775199" y="5100744"/>
              <a:ext cx="1905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760" y="12302"/>
                    <a:pt x="11520" y="4448"/>
                    <a:pt x="15120" y="1502"/>
                  </a:cubicBezTo>
                  <a:cubicBezTo>
                    <a:pt x="18720" y="-1443"/>
                    <a:pt x="2016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4781550" y="5166922"/>
              <a:ext cx="171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1181100" y="5554272"/>
              <a:ext cx="20441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0" y="0"/>
                  </a:moveTo>
                  <a:cubicBezTo>
                    <a:pt x="4008" y="2240"/>
                    <a:pt x="8016" y="4480"/>
                    <a:pt x="11357" y="6080"/>
                  </a:cubicBezTo>
                  <a:cubicBezTo>
                    <a:pt x="14697" y="7680"/>
                    <a:pt x="17369" y="8640"/>
                    <a:pt x="19039" y="9440"/>
                  </a:cubicBezTo>
                  <a:cubicBezTo>
                    <a:pt x="20709" y="10240"/>
                    <a:pt x="21377" y="10880"/>
                    <a:pt x="21489" y="11600"/>
                  </a:cubicBezTo>
                  <a:cubicBezTo>
                    <a:pt x="21600" y="12320"/>
                    <a:pt x="21155" y="13120"/>
                    <a:pt x="19373" y="14320"/>
                  </a:cubicBezTo>
                  <a:cubicBezTo>
                    <a:pt x="17592" y="15520"/>
                    <a:pt x="14474" y="17120"/>
                    <a:pt x="12581" y="18400"/>
                  </a:cubicBezTo>
                  <a:cubicBezTo>
                    <a:pt x="10689" y="19680"/>
                    <a:pt x="10021" y="20640"/>
                    <a:pt x="93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1638299" y="5539659"/>
              <a:ext cx="217923" cy="30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286" fill="norm" stroke="1" extrusionOk="0">
                  <a:moveTo>
                    <a:pt x="9257" y="3736"/>
                  </a:moveTo>
                  <a:cubicBezTo>
                    <a:pt x="8229" y="3436"/>
                    <a:pt x="7200" y="3136"/>
                    <a:pt x="5863" y="3886"/>
                  </a:cubicBezTo>
                  <a:cubicBezTo>
                    <a:pt x="4526" y="4636"/>
                    <a:pt x="2880" y="6436"/>
                    <a:pt x="1749" y="8536"/>
                  </a:cubicBezTo>
                  <a:cubicBezTo>
                    <a:pt x="617" y="10636"/>
                    <a:pt x="0" y="13036"/>
                    <a:pt x="0" y="14911"/>
                  </a:cubicBezTo>
                  <a:cubicBezTo>
                    <a:pt x="0" y="16786"/>
                    <a:pt x="617" y="18136"/>
                    <a:pt x="3394" y="18211"/>
                  </a:cubicBezTo>
                  <a:cubicBezTo>
                    <a:pt x="6171" y="18286"/>
                    <a:pt x="11109" y="17086"/>
                    <a:pt x="14606" y="15211"/>
                  </a:cubicBezTo>
                  <a:cubicBezTo>
                    <a:pt x="18103" y="13336"/>
                    <a:pt x="20160" y="10786"/>
                    <a:pt x="20880" y="8236"/>
                  </a:cubicBezTo>
                  <a:cubicBezTo>
                    <a:pt x="21600" y="5686"/>
                    <a:pt x="20983" y="3136"/>
                    <a:pt x="19440" y="1636"/>
                  </a:cubicBezTo>
                  <a:cubicBezTo>
                    <a:pt x="17897" y="136"/>
                    <a:pt x="15429" y="-314"/>
                    <a:pt x="13269" y="211"/>
                  </a:cubicBezTo>
                  <a:cubicBezTo>
                    <a:pt x="11109" y="736"/>
                    <a:pt x="9257" y="2236"/>
                    <a:pt x="8743" y="4261"/>
                  </a:cubicBezTo>
                  <a:cubicBezTo>
                    <a:pt x="8229" y="6286"/>
                    <a:pt x="9051" y="8836"/>
                    <a:pt x="10080" y="11386"/>
                  </a:cubicBezTo>
                  <a:cubicBezTo>
                    <a:pt x="11109" y="13936"/>
                    <a:pt x="12343" y="16486"/>
                    <a:pt x="13166" y="18136"/>
                  </a:cubicBezTo>
                  <a:cubicBezTo>
                    <a:pt x="13989" y="19786"/>
                    <a:pt x="14400" y="20536"/>
                    <a:pt x="14811" y="20911"/>
                  </a:cubicBezTo>
                  <a:cubicBezTo>
                    <a:pt x="15223" y="21286"/>
                    <a:pt x="15634" y="21286"/>
                    <a:pt x="16046" y="21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1879600" y="5777316"/>
              <a:ext cx="95795" cy="14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176" fill="norm" stroke="1" extrusionOk="0">
                  <a:moveTo>
                    <a:pt x="0" y="1711"/>
                  </a:moveTo>
                  <a:cubicBezTo>
                    <a:pt x="2348" y="1103"/>
                    <a:pt x="4696" y="494"/>
                    <a:pt x="7043" y="190"/>
                  </a:cubicBezTo>
                  <a:cubicBezTo>
                    <a:pt x="9391" y="-114"/>
                    <a:pt x="11739" y="-114"/>
                    <a:pt x="12913" y="647"/>
                  </a:cubicBezTo>
                  <a:cubicBezTo>
                    <a:pt x="14087" y="1407"/>
                    <a:pt x="14087" y="2928"/>
                    <a:pt x="12678" y="4449"/>
                  </a:cubicBezTo>
                  <a:cubicBezTo>
                    <a:pt x="11270" y="5971"/>
                    <a:pt x="8452" y="7492"/>
                    <a:pt x="8217" y="8404"/>
                  </a:cubicBezTo>
                  <a:cubicBezTo>
                    <a:pt x="7983" y="9317"/>
                    <a:pt x="10330" y="9621"/>
                    <a:pt x="12678" y="10078"/>
                  </a:cubicBezTo>
                  <a:cubicBezTo>
                    <a:pt x="15026" y="10534"/>
                    <a:pt x="17374" y="11142"/>
                    <a:pt x="19017" y="12511"/>
                  </a:cubicBezTo>
                  <a:cubicBezTo>
                    <a:pt x="20661" y="13880"/>
                    <a:pt x="21600" y="16010"/>
                    <a:pt x="21130" y="17531"/>
                  </a:cubicBezTo>
                  <a:cubicBezTo>
                    <a:pt x="20661" y="19052"/>
                    <a:pt x="18783" y="19965"/>
                    <a:pt x="16670" y="20573"/>
                  </a:cubicBezTo>
                  <a:cubicBezTo>
                    <a:pt x="14557" y="21182"/>
                    <a:pt x="12209" y="21486"/>
                    <a:pt x="11270" y="20725"/>
                  </a:cubicBezTo>
                  <a:cubicBezTo>
                    <a:pt x="10330" y="19965"/>
                    <a:pt x="10800" y="18140"/>
                    <a:pt x="11270" y="16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2165350" y="5687622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7280"/>
                    <a:pt x="8743" y="12960"/>
                    <a:pt x="12343" y="9360"/>
                  </a:cubicBezTo>
                  <a:cubicBezTo>
                    <a:pt x="15943" y="5760"/>
                    <a:pt x="18771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2266950" y="5630472"/>
              <a:ext cx="381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480"/>
                    <a:pt x="4800" y="12960"/>
                    <a:pt x="8400" y="16560"/>
                  </a:cubicBezTo>
                  <a:cubicBezTo>
                    <a:pt x="12000" y="20160"/>
                    <a:pt x="16800" y="208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2673350" y="5560622"/>
              <a:ext cx="423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600"/>
                    <a:pt x="21600" y="11200"/>
                    <a:pt x="21600" y="14800"/>
                  </a:cubicBezTo>
                  <a:cubicBezTo>
                    <a:pt x="21600" y="18400"/>
                    <a:pt x="10800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2755900" y="5693972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2865014" y="5547922"/>
              <a:ext cx="7979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600" fill="norm" stroke="1" extrusionOk="0">
                  <a:moveTo>
                    <a:pt x="14283" y="0"/>
                  </a:moveTo>
                  <a:cubicBezTo>
                    <a:pt x="11043" y="0"/>
                    <a:pt x="7803" y="0"/>
                    <a:pt x="4833" y="318"/>
                  </a:cubicBezTo>
                  <a:cubicBezTo>
                    <a:pt x="1863" y="635"/>
                    <a:pt x="-837" y="1271"/>
                    <a:pt x="243" y="3071"/>
                  </a:cubicBezTo>
                  <a:cubicBezTo>
                    <a:pt x="1323" y="4871"/>
                    <a:pt x="6183" y="7835"/>
                    <a:pt x="10233" y="10482"/>
                  </a:cubicBezTo>
                  <a:cubicBezTo>
                    <a:pt x="14283" y="13129"/>
                    <a:pt x="17523" y="15459"/>
                    <a:pt x="19143" y="17153"/>
                  </a:cubicBezTo>
                  <a:cubicBezTo>
                    <a:pt x="20763" y="18847"/>
                    <a:pt x="20763" y="19906"/>
                    <a:pt x="19143" y="20541"/>
                  </a:cubicBezTo>
                  <a:cubicBezTo>
                    <a:pt x="17523" y="21176"/>
                    <a:pt x="14283" y="21388"/>
                    <a:pt x="110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2863850" y="5560622"/>
              <a:ext cx="101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3022599" y="5579672"/>
              <a:ext cx="1651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3733"/>
                    <a:pt x="9415" y="7467"/>
                    <a:pt x="13015" y="11067"/>
                  </a:cubicBezTo>
                  <a:cubicBezTo>
                    <a:pt x="16615" y="14667"/>
                    <a:pt x="19108" y="181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3086100" y="5579672"/>
              <a:ext cx="825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75"/>
                    <a:pt x="7200" y="12150"/>
                    <a:pt x="3600" y="15750"/>
                  </a:cubicBezTo>
                  <a:cubicBezTo>
                    <a:pt x="0" y="19350"/>
                    <a:pt x="0" y="204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3257550" y="5573313"/>
              <a:ext cx="127000" cy="17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3162"/>
                  </a:moveTo>
                  <a:cubicBezTo>
                    <a:pt x="3600" y="1845"/>
                    <a:pt x="7200" y="528"/>
                    <a:pt x="9900" y="133"/>
                  </a:cubicBezTo>
                  <a:cubicBezTo>
                    <a:pt x="12600" y="-262"/>
                    <a:pt x="14400" y="265"/>
                    <a:pt x="15300" y="1187"/>
                  </a:cubicBezTo>
                  <a:cubicBezTo>
                    <a:pt x="16200" y="2109"/>
                    <a:pt x="16200" y="3426"/>
                    <a:pt x="14400" y="6192"/>
                  </a:cubicBezTo>
                  <a:cubicBezTo>
                    <a:pt x="12600" y="8958"/>
                    <a:pt x="9000" y="13172"/>
                    <a:pt x="6840" y="15938"/>
                  </a:cubicBezTo>
                  <a:cubicBezTo>
                    <a:pt x="4680" y="18704"/>
                    <a:pt x="3960" y="20021"/>
                    <a:pt x="4500" y="20679"/>
                  </a:cubicBezTo>
                  <a:cubicBezTo>
                    <a:pt x="5040" y="21338"/>
                    <a:pt x="6840" y="21338"/>
                    <a:pt x="9900" y="21075"/>
                  </a:cubicBezTo>
                  <a:cubicBezTo>
                    <a:pt x="12960" y="20811"/>
                    <a:pt x="17280" y="20284"/>
                    <a:pt x="21600" y="19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3435350" y="5560622"/>
              <a:ext cx="114300" cy="18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440"/>
                  </a:moveTo>
                  <a:cubicBezTo>
                    <a:pt x="2000" y="720"/>
                    <a:pt x="4000" y="0"/>
                    <a:pt x="7000" y="0"/>
                  </a:cubicBezTo>
                  <a:cubicBezTo>
                    <a:pt x="10000" y="0"/>
                    <a:pt x="14000" y="720"/>
                    <a:pt x="15200" y="2640"/>
                  </a:cubicBezTo>
                  <a:cubicBezTo>
                    <a:pt x="16400" y="4560"/>
                    <a:pt x="14800" y="7680"/>
                    <a:pt x="12600" y="10080"/>
                  </a:cubicBezTo>
                  <a:cubicBezTo>
                    <a:pt x="10400" y="12480"/>
                    <a:pt x="7600" y="14160"/>
                    <a:pt x="5000" y="15960"/>
                  </a:cubicBezTo>
                  <a:cubicBezTo>
                    <a:pt x="2400" y="17760"/>
                    <a:pt x="0" y="19680"/>
                    <a:pt x="200" y="20640"/>
                  </a:cubicBezTo>
                  <a:cubicBezTo>
                    <a:pt x="400" y="21600"/>
                    <a:pt x="3200" y="21600"/>
                    <a:pt x="7200" y="21360"/>
                  </a:cubicBezTo>
                  <a:cubicBezTo>
                    <a:pt x="11200" y="21120"/>
                    <a:pt x="16400" y="20640"/>
                    <a:pt x="21600" y="20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3854450" y="5674922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3917950" y="5770172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4413250" y="5615520"/>
              <a:ext cx="165100" cy="220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6646" y="2662"/>
                  </a:moveTo>
                  <a:cubicBezTo>
                    <a:pt x="7477" y="1847"/>
                    <a:pt x="8308" y="1032"/>
                    <a:pt x="9831" y="522"/>
                  </a:cubicBezTo>
                  <a:cubicBezTo>
                    <a:pt x="11354" y="13"/>
                    <a:pt x="13569" y="-191"/>
                    <a:pt x="14815" y="217"/>
                  </a:cubicBezTo>
                  <a:cubicBezTo>
                    <a:pt x="16062" y="624"/>
                    <a:pt x="16338" y="1643"/>
                    <a:pt x="15369" y="3884"/>
                  </a:cubicBezTo>
                  <a:cubicBezTo>
                    <a:pt x="14400" y="6126"/>
                    <a:pt x="12185" y="9590"/>
                    <a:pt x="9969" y="12137"/>
                  </a:cubicBezTo>
                  <a:cubicBezTo>
                    <a:pt x="7754" y="14684"/>
                    <a:pt x="5538" y="16315"/>
                    <a:pt x="3600" y="17639"/>
                  </a:cubicBezTo>
                  <a:cubicBezTo>
                    <a:pt x="1662" y="18964"/>
                    <a:pt x="0" y="19983"/>
                    <a:pt x="0" y="20594"/>
                  </a:cubicBezTo>
                  <a:cubicBezTo>
                    <a:pt x="0" y="21205"/>
                    <a:pt x="1662" y="21409"/>
                    <a:pt x="5538" y="21001"/>
                  </a:cubicBezTo>
                  <a:cubicBezTo>
                    <a:pt x="9415" y="20594"/>
                    <a:pt x="15508" y="19575"/>
                    <a:pt x="21600" y="18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4669366" y="5598722"/>
              <a:ext cx="112184" cy="22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21600" y="0"/>
                  </a:moveTo>
                  <a:cubicBezTo>
                    <a:pt x="19562" y="206"/>
                    <a:pt x="17525" y="411"/>
                    <a:pt x="15079" y="1543"/>
                  </a:cubicBezTo>
                  <a:cubicBezTo>
                    <a:pt x="12634" y="2674"/>
                    <a:pt x="9781" y="4731"/>
                    <a:pt x="7336" y="6891"/>
                  </a:cubicBezTo>
                  <a:cubicBezTo>
                    <a:pt x="4891" y="9051"/>
                    <a:pt x="2853" y="11314"/>
                    <a:pt x="1630" y="13269"/>
                  </a:cubicBezTo>
                  <a:cubicBezTo>
                    <a:pt x="408" y="15223"/>
                    <a:pt x="0" y="16869"/>
                    <a:pt x="0" y="18206"/>
                  </a:cubicBezTo>
                  <a:cubicBezTo>
                    <a:pt x="0" y="19543"/>
                    <a:pt x="408" y="20571"/>
                    <a:pt x="1630" y="21086"/>
                  </a:cubicBezTo>
                  <a:cubicBezTo>
                    <a:pt x="2853" y="21600"/>
                    <a:pt x="4891" y="21600"/>
                    <a:pt x="6928" y="21394"/>
                  </a:cubicBezTo>
                  <a:cubicBezTo>
                    <a:pt x="8966" y="21189"/>
                    <a:pt x="11004" y="20777"/>
                    <a:pt x="12634" y="19851"/>
                  </a:cubicBezTo>
                  <a:cubicBezTo>
                    <a:pt x="14264" y="18926"/>
                    <a:pt x="15487" y="17486"/>
                    <a:pt x="14672" y="16457"/>
                  </a:cubicBezTo>
                  <a:cubicBezTo>
                    <a:pt x="13857" y="15429"/>
                    <a:pt x="11004" y="14811"/>
                    <a:pt x="8966" y="14914"/>
                  </a:cubicBezTo>
                  <a:cubicBezTo>
                    <a:pt x="6928" y="15017"/>
                    <a:pt x="5706" y="15840"/>
                    <a:pt x="4483" y="16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4978400" y="5763822"/>
              <a:ext cx="234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5092700" y="5674922"/>
              <a:ext cx="1" cy="1968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5340350" y="5621194"/>
              <a:ext cx="129117" cy="22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2701"/>
                  </a:moveTo>
                  <a:cubicBezTo>
                    <a:pt x="1062" y="1894"/>
                    <a:pt x="2125" y="1086"/>
                    <a:pt x="4426" y="582"/>
                  </a:cubicBezTo>
                  <a:cubicBezTo>
                    <a:pt x="6728" y="77"/>
                    <a:pt x="10269" y="-125"/>
                    <a:pt x="12748" y="77"/>
                  </a:cubicBezTo>
                  <a:cubicBezTo>
                    <a:pt x="15226" y="279"/>
                    <a:pt x="16643" y="884"/>
                    <a:pt x="16820" y="2297"/>
                  </a:cubicBezTo>
                  <a:cubicBezTo>
                    <a:pt x="16997" y="3711"/>
                    <a:pt x="15934" y="5931"/>
                    <a:pt x="14518" y="7243"/>
                  </a:cubicBezTo>
                  <a:cubicBezTo>
                    <a:pt x="13102" y="8555"/>
                    <a:pt x="11331" y="8959"/>
                    <a:pt x="11331" y="9262"/>
                  </a:cubicBezTo>
                  <a:cubicBezTo>
                    <a:pt x="11331" y="9565"/>
                    <a:pt x="13102" y="9767"/>
                    <a:pt x="14872" y="10069"/>
                  </a:cubicBezTo>
                  <a:cubicBezTo>
                    <a:pt x="16643" y="10372"/>
                    <a:pt x="18413" y="10776"/>
                    <a:pt x="19652" y="11987"/>
                  </a:cubicBezTo>
                  <a:cubicBezTo>
                    <a:pt x="20892" y="13198"/>
                    <a:pt x="21600" y="15217"/>
                    <a:pt x="21600" y="16731"/>
                  </a:cubicBezTo>
                  <a:cubicBezTo>
                    <a:pt x="21600" y="18245"/>
                    <a:pt x="20892" y="19254"/>
                    <a:pt x="19475" y="20062"/>
                  </a:cubicBezTo>
                  <a:cubicBezTo>
                    <a:pt x="18059" y="20869"/>
                    <a:pt x="15934" y="21475"/>
                    <a:pt x="14872" y="21273"/>
                  </a:cubicBezTo>
                  <a:cubicBezTo>
                    <a:pt x="13810" y="21071"/>
                    <a:pt x="13810" y="20062"/>
                    <a:pt x="13810" y="19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5549849" y="5630977"/>
              <a:ext cx="111541" cy="259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558" fill="norm" stroke="1" extrusionOk="0">
                  <a:moveTo>
                    <a:pt x="1188" y="3119"/>
                  </a:moveTo>
                  <a:cubicBezTo>
                    <a:pt x="402" y="2241"/>
                    <a:pt x="-383" y="1363"/>
                    <a:pt x="206" y="836"/>
                  </a:cubicBezTo>
                  <a:cubicBezTo>
                    <a:pt x="795" y="309"/>
                    <a:pt x="2759" y="134"/>
                    <a:pt x="5704" y="46"/>
                  </a:cubicBezTo>
                  <a:cubicBezTo>
                    <a:pt x="8650" y="-42"/>
                    <a:pt x="12577" y="-42"/>
                    <a:pt x="15326" y="397"/>
                  </a:cubicBezTo>
                  <a:cubicBezTo>
                    <a:pt x="18075" y="836"/>
                    <a:pt x="19646" y="1714"/>
                    <a:pt x="19057" y="3031"/>
                  </a:cubicBezTo>
                  <a:cubicBezTo>
                    <a:pt x="18468" y="4348"/>
                    <a:pt x="15719" y="6104"/>
                    <a:pt x="13559" y="7246"/>
                  </a:cubicBezTo>
                  <a:cubicBezTo>
                    <a:pt x="11399" y="8387"/>
                    <a:pt x="9828" y="8914"/>
                    <a:pt x="9828" y="9441"/>
                  </a:cubicBezTo>
                  <a:cubicBezTo>
                    <a:pt x="9828" y="9968"/>
                    <a:pt x="11399" y="10495"/>
                    <a:pt x="13559" y="11636"/>
                  </a:cubicBezTo>
                  <a:cubicBezTo>
                    <a:pt x="15719" y="12778"/>
                    <a:pt x="18468" y="14534"/>
                    <a:pt x="19842" y="15851"/>
                  </a:cubicBezTo>
                  <a:cubicBezTo>
                    <a:pt x="21217" y="17168"/>
                    <a:pt x="21217" y="18046"/>
                    <a:pt x="17682" y="18924"/>
                  </a:cubicBezTo>
                  <a:cubicBezTo>
                    <a:pt x="14148" y="19802"/>
                    <a:pt x="7079" y="20680"/>
                    <a:pt x="10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5918200" y="5789222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5943600" y="5890822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6388100" y="5725722"/>
              <a:ext cx="1968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55" y="527"/>
                    <a:pt x="12310" y="1054"/>
                    <a:pt x="9058" y="1756"/>
                  </a:cubicBezTo>
                  <a:cubicBezTo>
                    <a:pt x="5806" y="2459"/>
                    <a:pt x="3948" y="3337"/>
                    <a:pt x="2903" y="4741"/>
                  </a:cubicBezTo>
                  <a:cubicBezTo>
                    <a:pt x="1858" y="6146"/>
                    <a:pt x="1626" y="8078"/>
                    <a:pt x="1277" y="9483"/>
                  </a:cubicBezTo>
                  <a:cubicBezTo>
                    <a:pt x="929" y="10888"/>
                    <a:pt x="465" y="11766"/>
                    <a:pt x="813" y="11941"/>
                  </a:cubicBezTo>
                  <a:cubicBezTo>
                    <a:pt x="1161" y="12117"/>
                    <a:pt x="2323" y="11590"/>
                    <a:pt x="3484" y="11327"/>
                  </a:cubicBezTo>
                  <a:cubicBezTo>
                    <a:pt x="4645" y="11063"/>
                    <a:pt x="5806" y="11063"/>
                    <a:pt x="6968" y="11063"/>
                  </a:cubicBezTo>
                  <a:cubicBezTo>
                    <a:pt x="8129" y="11063"/>
                    <a:pt x="9290" y="11063"/>
                    <a:pt x="10335" y="11327"/>
                  </a:cubicBezTo>
                  <a:cubicBezTo>
                    <a:pt x="11381" y="11590"/>
                    <a:pt x="12310" y="12117"/>
                    <a:pt x="12890" y="12820"/>
                  </a:cubicBezTo>
                  <a:cubicBezTo>
                    <a:pt x="13471" y="13522"/>
                    <a:pt x="13703" y="14400"/>
                    <a:pt x="12774" y="15893"/>
                  </a:cubicBezTo>
                  <a:cubicBezTo>
                    <a:pt x="11845" y="17385"/>
                    <a:pt x="9755" y="19493"/>
                    <a:pt x="7432" y="20546"/>
                  </a:cubicBezTo>
                  <a:cubicBezTo>
                    <a:pt x="5110" y="21600"/>
                    <a:pt x="2555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6668846" y="5741861"/>
              <a:ext cx="124202" cy="314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509" fill="norm" stroke="1" extrusionOk="0">
                  <a:moveTo>
                    <a:pt x="15710" y="4113"/>
                  </a:moveTo>
                  <a:cubicBezTo>
                    <a:pt x="16772" y="3533"/>
                    <a:pt x="17834" y="2953"/>
                    <a:pt x="18188" y="2301"/>
                  </a:cubicBezTo>
                  <a:cubicBezTo>
                    <a:pt x="18542" y="1649"/>
                    <a:pt x="18188" y="924"/>
                    <a:pt x="17126" y="489"/>
                  </a:cubicBezTo>
                  <a:cubicBezTo>
                    <a:pt x="16064" y="54"/>
                    <a:pt x="14293" y="-91"/>
                    <a:pt x="11460" y="54"/>
                  </a:cubicBezTo>
                  <a:cubicBezTo>
                    <a:pt x="8628" y="199"/>
                    <a:pt x="4732" y="634"/>
                    <a:pt x="2431" y="1359"/>
                  </a:cubicBezTo>
                  <a:cubicBezTo>
                    <a:pt x="129" y="2083"/>
                    <a:pt x="-579" y="3098"/>
                    <a:pt x="483" y="3968"/>
                  </a:cubicBezTo>
                  <a:cubicBezTo>
                    <a:pt x="1546" y="4838"/>
                    <a:pt x="4378" y="5563"/>
                    <a:pt x="6680" y="5925"/>
                  </a:cubicBezTo>
                  <a:cubicBezTo>
                    <a:pt x="8982" y="6288"/>
                    <a:pt x="10752" y="6288"/>
                    <a:pt x="13054" y="6143"/>
                  </a:cubicBezTo>
                  <a:cubicBezTo>
                    <a:pt x="15355" y="5998"/>
                    <a:pt x="18188" y="5708"/>
                    <a:pt x="19605" y="5925"/>
                  </a:cubicBezTo>
                  <a:cubicBezTo>
                    <a:pt x="21021" y="6143"/>
                    <a:pt x="21021" y="6867"/>
                    <a:pt x="20313" y="8752"/>
                  </a:cubicBezTo>
                  <a:cubicBezTo>
                    <a:pt x="19605" y="10637"/>
                    <a:pt x="18188" y="13681"/>
                    <a:pt x="17834" y="16000"/>
                  </a:cubicBezTo>
                  <a:cubicBezTo>
                    <a:pt x="17480" y="18320"/>
                    <a:pt x="18188" y="19914"/>
                    <a:pt x="18896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1138766" y="6376507"/>
              <a:ext cx="207435" cy="269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17633" y="1273"/>
                  </a:moveTo>
                  <a:cubicBezTo>
                    <a:pt x="18514" y="598"/>
                    <a:pt x="19396" y="-77"/>
                    <a:pt x="19727" y="7"/>
                  </a:cubicBezTo>
                  <a:cubicBezTo>
                    <a:pt x="20057" y="92"/>
                    <a:pt x="19837" y="935"/>
                    <a:pt x="17412" y="2285"/>
                  </a:cubicBezTo>
                  <a:cubicBezTo>
                    <a:pt x="14988" y="3635"/>
                    <a:pt x="10359" y="5492"/>
                    <a:pt x="7384" y="6504"/>
                  </a:cubicBezTo>
                  <a:cubicBezTo>
                    <a:pt x="4408" y="7517"/>
                    <a:pt x="3086" y="7686"/>
                    <a:pt x="1984" y="8023"/>
                  </a:cubicBezTo>
                  <a:cubicBezTo>
                    <a:pt x="882" y="8361"/>
                    <a:pt x="0" y="8867"/>
                    <a:pt x="0" y="9373"/>
                  </a:cubicBezTo>
                  <a:cubicBezTo>
                    <a:pt x="0" y="9879"/>
                    <a:pt x="882" y="10386"/>
                    <a:pt x="4078" y="11989"/>
                  </a:cubicBezTo>
                  <a:cubicBezTo>
                    <a:pt x="7273" y="13592"/>
                    <a:pt x="12784" y="16292"/>
                    <a:pt x="15980" y="17895"/>
                  </a:cubicBezTo>
                  <a:cubicBezTo>
                    <a:pt x="19176" y="19498"/>
                    <a:pt x="20057" y="20004"/>
                    <a:pt x="20608" y="20426"/>
                  </a:cubicBezTo>
                  <a:cubicBezTo>
                    <a:pt x="21159" y="20848"/>
                    <a:pt x="21380" y="21186"/>
                    <a:pt x="21600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1662441" y="6300032"/>
              <a:ext cx="192685" cy="33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177" fill="norm" stroke="1" extrusionOk="0">
                  <a:moveTo>
                    <a:pt x="13234" y="8623"/>
                  </a:moveTo>
                  <a:cubicBezTo>
                    <a:pt x="13005" y="7956"/>
                    <a:pt x="12775" y="7290"/>
                    <a:pt x="12086" y="6823"/>
                  </a:cubicBezTo>
                  <a:cubicBezTo>
                    <a:pt x="11396" y="6356"/>
                    <a:pt x="10247" y="6090"/>
                    <a:pt x="8179" y="6756"/>
                  </a:cubicBezTo>
                  <a:cubicBezTo>
                    <a:pt x="6111" y="7423"/>
                    <a:pt x="3124" y="9023"/>
                    <a:pt x="1515" y="11090"/>
                  </a:cubicBezTo>
                  <a:cubicBezTo>
                    <a:pt x="-93" y="13156"/>
                    <a:pt x="-323" y="15690"/>
                    <a:pt x="366" y="17556"/>
                  </a:cubicBezTo>
                  <a:cubicBezTo>
                    <a:pt x="1056" y="19423"/>
                    <a:pt x="2664" y="20623"/>
                    <a:pt x="4617" y="21023"/>
                  </a:cubicBezTo>
                  <a:cubicBezTo>
                    <a:pt x="6571" y="21423"/>
                    <a:pt x="8868" y="21023"/>
                    <a:pt x="11626" y="19556"/>
                  </a:cubicBezTo>
                  <a:cubicBezTo>
                    <a:pt x="14383" y="18090"/>
                    <a:pt x="17600" y="15556"/>
                    <a:pt x="19324" y="12556"/>
                  </a:cubicBezTo>
                  <a:cubicBezTo>
                    <a:pt x="21047" y="9556"/>
                    <a:pt x="21277" y="6090"/>
                    <a:pt x="20473" y="3890"/>
                  </a:cubicBezTo>
                  <a:cubicBezTo>
                    <a:pt x="19668" y="1690"/>
                    <a:pt x="17830" y="756"/>
                    <a:pt x="16107" y="290"/>
                  </a:cubicBezTo>
                  <a:cubicBezTo>
                    <a:pt x="14383" y="-177"/>
                    <a:pt x="12775" y="-177"/>
                    <a:pt x="11166" y="1023"/>
                  </a:cubicBezTo>
                  <a:cubicBezTo>
                    <a:pt x="9558" y="2223"/>
                    <a:pt x="7949" y="4623"/>
                    <a:pt x="8179" y="7023"/>
                  </a:cubicBezTo>
                  <a:cubicBezTo>
                    <a:pt x="8409" y="9423"/>
                    <a:pt x="10477" y="11823"/>
                    <a:pt x="12660" y="13890"/>
                  </a:cubicBezTo>
                  <a:cubicBezTo>
                    <a:pt x="14843" y="15956"/>
                    <a:pt x="17141" y="17690"/>
                    <a:pt x="18175" y="18890"/>
                  </a:cubicBezTo>
                  <a:cubicBezTo>
                    <a:pt x="19209" y="20090"/>
                    <a:pt x="18979" y="20756"/>
                    <a:pt x="18634" y="21023"/>
                  </a:cubicBezTo>
                  <a:cubicBezTo>
                    <a:pt x="18290" y="21290"/>
                    <a:pt x="17830" y="21156"/>
                    <a:pt x="17371" y="210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1936750" y="6563922"/>
              <a:ext cx="190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2209800" y="6468672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7200"/>
                    <a:pt x="8862" y="14400"/>
                    <a:pt x="12462" y="18000"/>
                  </a:cubicBezTo>
                  <a:cubicBezTo>
                    <a:pt x="16062" y="21600"/>
                    <a:pt x="18831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2628900" y="6354372"/>
              <a:ext cx="127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506"/>
                    <a:pt x="14400" y="11012"/>
                    <a:pt x="10800" y="14612"/>
                  </a:cubicBezTo>
                  <a:cubicBezTo>
                    <a:pt x="7200" y="18212"/>
                    <a:pt x="3600" y="199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2730500" y="6475022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2800350" y="6328972"/>
              <a:ext cx="83952" cy="22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360" fill="norm" stroke="1" extrusionOk="0">
                  <a:moveTo>
                    <a:pt x="17385" y="0"/>
                  </a:moveTo>
                  <a:cubicBezTo>
                    <a:pt x="14751" y="0"/>
                    <a:pt x="12117" y="0"/>
                    <a:pt x="10010" y="404"/>
                  </a:cubicBezTo>
                  <a:cubicBezTo>
                    <a:pt x="7902" y="807"/>
                    <a:pt x="6322" y="1615"/>
                    <a:pt x="8166" y="4037"/>
                  </a:cubicBezTo>
                  <a:cubicBezTo>
                    <a:pt x="10010" y="6460"/>
                    <a:pt x="15278" y="10497"/>
                    <a:pt x="18176" y="13021"/>
                  </a:cubicBezTo>
                  <a:cubicBezTo>
                    <a:pt x="21073" y="15544"/>
                    <a:pt x="21600" y="16553"/>
                    <a:pt x="20020" y="17764"/>
                  </a:cubicBezTo>
                  <a:cubicBezTo>
                    <a:pt x="18439" y="18976"/>
                    <a:pt x="14751" y="20389"/>
                    <a:pt x="11590" y="20994"/>
                  </a:cubicBezTo>
                  <a:cubicBezTo>
                    <a:pt x="8429" y="21600"/>
                    <a:pt x="5795" y="21398"/>
                    <a:pt x="3951" y="20793"/>
                  </a:cubicBezTo>
                  <a:cubicBezTo>
                    <a:pt x="2107" y="20187"/>
                    <a:pt x="1054" y="19178"/>
                    <a:pt x="0" y="18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2838450" y="6341672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2978150" y="6354372"/>
              <a:ext cx="1206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3000062" y="6367072"/>
              <a:ext cx="10508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600" fill="norm" stroke="1" extrusionOk="0">
                  <a:moveTo>
                    <a:pt x="21027" y="0"/>
                  </a:moveTo>
                  <a:cubicBezTo>
                    <a:pt x="16368" y="2787"/>
                    <a:pt x="11709" y="5574"/>
                    <a:pt x="7898" y="8710"/>
                  </a:cubicBezTo>
                  <a:cubicBezTo>
                    <a:pt x="4086" y="11845"/>
                    <a:pt x="1121" y="15329"/>
                    <a:pt x="274" y="17535"/>
                  </a:cubicBezTo>
                  <a:cubicBezTo>
                    <a:pt x="-573" y="19742"/>
                    <a:pt x="698" y="20671"/>
                    <a:pt x="19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3194050" y="6367072"/>
              <a:ext cx="95250" cy="14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1906"/>
                  </a:moveTo>
                  <a:cubicBezTo>
                    <a:pt x="1920" y="953"/>
                    <a:pt x="3840" y="0"/>
                    <a:pt x="5760" y="0"/>
                  </a:cubicBezTo>
                  <a:cubicBezTo>
                    <a:pt x="7680" y="0"/>
                    <a:pt x="9600" y="953"/>
                    <a:pt x="10800" y="2700"/>
                  </a:cubicBezTo>
                  <a:cubicBezTo>
                    <a:pt x="12000" y="4447"/>
                    <a:pt x="12480" y="6988"/>
                    <a:pt x="11280" y="9529"/>
                  </a:cubicBezTo>
                  <a:cubicBezTo>
                    <a:pt x="10080" y="12071"/>
                    <a:pt x="7200" y="14612"/>
                    <a:pt x="5280" y="16676"/>
                  </a:cubicBezTo>
                  <a:cubicBezTo>
                    <a:pt x="3360" y="18741"/>
                    <a:pt x="2400" y="20329"/>
                    <a:pt x="3600" y="20965"/>
                  </a:cubicBezTo>
                  <a:cubicBezTo>
                    <a:pt x="4800" y="21600"/>
                    <a:pt x="8160" y="21282"/>
                    <a:pt x="11520" y="20647"/>
                  </a:cubicBezTo>
                  <a:cubicBezTo>
                    <a:pt x="14880" y="20012"/>
                    <a:pt x="18240" y="19059"/>
                    <a:pt x="21600" y="18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3295650" y="6329914"/>
              <a:ext cx="152400" cy="155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1621"/>
                  </a:moveTo>
                  <a:cubicBezTo>
                    <a:pt x="3300" y="746"/>
                    <a:pt x="6600" y="-130"/>
                    <a:pt x="9150" y="16"/>
                  </a:cubicBezTo>
                  <a:cubicBezTo>
                    <a:pt x="11700" y="162"/>
                    <a:pt x="13500" y="1329"/>
                    <a:pt x="13950" y="3373"/>
                  </a:cubicBezTo>
                  <a:cubicBezTo>
                    <a:pt x="14400" y="5416"/>
                    <a:pt x="13500" y="8335"/>
                    <a:pt x="12450" y="10378"/>
                  </a:cubicBezTo>
                  <a:cubicBezTo>
                    <a:pt x="11400" y="12421"/>
                    <a:pt x="10200" y="13589"/>
                    <a:pt x="8700" y="15194"/>
                  </a:cubicBezTo>
                  <a:cubicBezTo>
                    <a:pt x="7200" y="16800"/>
                    <a:pt x="5400" y="18843"/>
                    <a:pt x="5400" y="20011"/>
                  </a:cubicBezTo>
                  <a:cubicBezTo>
                    <a:pt x="5400" y="21178"/>
                    <a:pt x="7200" y="21470"/>
                    <a:pt x="10200" y="21470"/>
                  </a:cubicBezTo>
                  <a:cubicBezTo>
                    <a:pt x="13200" y="21470"/>
                    <a:pt x="17400" y="21178"/>
                    <a:pt x="21600" y="20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3886200" y="6430572"/>
              <a:ext cx="1270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3911599" y="6532172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3869466" y="6513122"/>
              <a:ext cx="232634" cy="4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200" fill="norm" stroke="1" extrusionOk="0">
                  <a:moveTo>
                    <a:pt x="1525" y="16200"/>
                  </a:moveTo>
                  <a:cubicBezTo>
                    <a:pt x="560" y="18000"/>
                    <a:pt x="-404" y="19800"/>
                    <a:pt x="175" y="20700"/>
                  </a:cubicBezTo>
                  <a:cubicBezTo>
                    <a:pt x="753" y="21600"/>
                    <a:pt x="2875" y="21600"/>
                    <a:pt x="6635" y="18000"/>
                  </a:cubicBezTo>
                  <a:cubicBezTo>
                    <a:pt x="10396" y="14400"/>
                    <a:pt x="15796" y="7200"/>
                    <a:pt x="211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4520643" y="6259122"/>
              <a:ext cx="146607" cy="226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39" fill="norm" stroke="1" extrusionOk="0">
                  <a:moveTo>
                    <a:pt x="15819" y="0"/>
                  </a:moveTo>
                  <a:cubicBezTo>
                    <a:pt x="11807" y="4800"/>
                    <a:pt x="7796" y="9600"/>
                    <a:pt x="5327" y="12500"/>
                  </a:cubicBezTo>
                  <a:cubicBezTo>
                    <a:pt x="2859" y="15400"/>
                    <a:pt x="1933" y="16400"/>
                    <a:pt x="1162" y="17400"/>
                  </a:cubicBezTo>
                  <a:cubicBezTo>
                    <a:pt x="390" y="18400"/>
                    <a:pt x="-227" y="19400"/>
                    <a:pt x="82" y="20200"/>
                  </a:cubicBezTo>
                  <a:cubicBezTo>
                    <a:pt x="390" y="21000"/>
                    <a:pt x="1624" y="21600"/>
                    <a:pt x="4556" y="21400"/>
                  </a:cubicBezTo>
                  <a:cubicBezTo>
                    <a:pt x="7487" y="21200"/>
                    <a:pt x="12116" y="20200"/>
                    <a:pt x="15202" y="19400"/>
                  </a:cubicBezTo>
                  <a:cubicBezTo>
                    <a:pt x="18287" y="18600"/>
                    <a:pt x="19830" y="18000"/>
                    <a:pt x="21373" y="17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4603749" y="6424222"/>
              <a:ext cx="38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322"/>
                    <a:pt x="9600" y="10643"/>
                    <a:pt x="6000" y="14243"/>
                  </a:cubicBezTo>
                  <a:cubicBezTo>
                    <a:pt x="2400" y="17843"/>
                    <a:pt x="1200" y="1972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4819650" y="6481372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5060949" y="6348933"/>
              <a:ext cx="112105" cy="224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36" fill="norm" stroke="1" extrusionOk="0">
                  <a:moveTo>
                    <a:pt x="0" y="2335"/>
                  </a:moveTo>
                  <a:cubicBezTo>
                    <a:pt x="1200" y="1528"/>
                    <a:pt x="2400" y="720"/>
                    <a:pt x="4000" y="317"/>
                  </a:cubicBezTo>
                  <a:cubicBezTo>
                    <a:pt x="5600" y="-87"/>
                    <a:pt x="7600" y="-87"/>
                    <a:pt x="9400" y="216"/>
                  </a:cubicBezTo>
                  <a:cubicBezTo>
                    <a:pt x="11200" y="519"/>
                    <a:pt x="12800" y="1124"/>
                    <a:pt x="13400" y="1932"/>
                  </a:cubicBezTo>
                  <a:cubicBezTo>
                    <a:pt x="14000" y="2739"/>
                    <a:pt x="13600" y="3749"/>
                    <a:pt x="12600" y="4556"/>
                  </a:cubicBezTo>
                  <a:cubicBezTo>
                    <a:pt x="11600" y="5363"/>
                    <a:pt x="10000" y="5969"/>
                    <a:pt x="8400" y="6575"/>
                  </a:cubicBezTo>
                  <a:cubicBezTo>
                    <a:pt x="6800" y="7180"/>
                    <a:pt x="5200" y="7786"/>
                    <a:pt x="5400" y="8089"/>
                  </a:cubicBezTo>
                  <a:cubicBezTo>
                    <a:pt x="5600" y="8392"/>
                    <a:pt x="7600" y="8392"/>
                    <a:pt x="10600" y="8997"/>
                  </a:cubicBezTo>
                  <a:cubicBezTo>
                    <a:pt x="13600" y="9603"/>
                    <a:pt x="17600" y="10814"/>
                    <a:pt x="19600" y="12126"/>
                  </a:cubicBezTo>
                  <a:cubicBezTo>
                    <a:pt x="21600" y="13438"/>
                    <a:pt x="21600" y="14851"/>
                    <a:pt x="20200" y="16365"/>
                  </a:cubicBezTo>
                  <a:cubicBezTo>
                    <a:pt x="18800" y="17879"/>
                    <a:pt x="16000" y="19494"/>
                    <a:pt x="13600" y="20403"/>
                  </a:cubicBezTo>
                  <a:cubicBezTo>
                    <a:pt x="11200" y="21311"/>
                    <a:pt x="9200" y="21513"/>
                    <a:pt x="8200" y="21412"/>
                  </a:cubicBezTo>
                  <a:cubicBezTo>
                    <a:pt x="7200" y="21311"/>
                    <a:pt x="7200" y="20907"/>
                    <a:pt x="7200" y="20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5232400" y="6364555"/>
              <a:ext cx="93830" cy="21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427" fill="norm" stroke="1" extrusionOk="0">
                  <a:moveTo>
                    <a:pt x="5635" y="2179"/>
                  </a:moveTo>
                  <a:cubicBezTo>
                    <a:pt x="7043" y="1324"/>
                    <a:pt x="8452" y="469"/>
                    <a:pt x="10330" y="148"/>
                  </a:cubicBezTo>
                  <a:cubicBezTo>
                    <a:pt x="12209" y="-173"/>
                    <a:pt x="14557" y="41"/>
                    <a:pt x="16200" y="682"/>
                  </a:cubicBezTo>
                  <a:cubicBezTo>
                    <a:pt x="17843" y="1324"/>
                    <a:pt x="18783" y="2393"/>
                    <a:pt x="18078" y="3677"/>
                  </a:cubicBezTo>
                  <a:cubicBezTo>
                    <a:pt x="17374" y="4960"/>
                    <a:pt x="15026" y="6457"/>
                    <a:pt x="15026" y="7526"/>
                  </a:cubicBezTo>
                  <a:cubicBezTo>
                    <a:pt x="15026" y="8595"/>
                    <a:pt x="17374" y="9237"/>
                    <a:pt x="19017" y="10092"/>
                  </a:cubicBezTo>
                  <a:cubicBezTo>
                    <a:pt x="20661" y="10948"/>
                    <a:pt x="21600" y="12017"/>
                    <a:pt x="19957" y="13835"/>
                  </a:cubicBezTo>
                  <a:cubicBezTo>
                    <a:pt x="18313" y="15653"/>
                    <a:pt x="14087" y="18219"/>
                    <a:pt x="10330" y="19609"/>
                  </a:cubicBezTo>
                  <a:cubicBezTo>
                    <a:pt x="6574" y="20999"/>
                    <a:pt x="3287" y="21213"/>
                    <a:pt x="0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5759450" y="6519472"/>
              <a:ext cx="1397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5727700" y="6608372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6210300" y="6557572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6470650" y="6422019"/>
              <a:ext cx="165100" cy="18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6805"/>
                  </a:moveTo>
                  <a:cubicBezTo>
                    <a:pt x="0" y="5592"/>
                    <a:pt x="0" y="4378"/>
                    <a:pt x="2354" y="3165"/>
                  </a:cubicBezTo>
                  <a:cubicBezTo>
                    <a:pt x="4708" y="1951"/>
                    <a:pt x="9415" y="738"/>
                    <a:pt x="12462" y="252"/>
                  </a:cubicBezTo>
                  <a:cubicBezTo>
                    <a:pt x="15508" y="-233"/>
                    <a:pt x="16892" y="10"/>
                    <a:pt x="17723" y="738"/>
                  </a:cubicBezTo>
                  <a:cubicBezTo>
                    <a:pt x="18554" y="1466"/>
                    <a:pt x="18831" y="2679"/>
                    <a:pt x="17308" y="4985"/>
                  </a:cubicBezTo>
                  <a:cubicBezTo>
                    <a:pt x="15785" y="7291"/>
                    <a:pt x="12462" y="10688"/>
                    <a:pt x="10108" y="12994"/>
                  </a:cubicBezTo>
                  <a:cubicBezTo>
                    <a:pt x="7754" y="15300"/>
                    <a:pt x="6369" y="16513"/>
                    <a:pt x="5262" y="17727"/>
                  </a:cubicBezTo>
                  <a:cubicBezTo>
                    <a:pt x="4154" y="18940"/>
                    <a:pt x="3323" y="20154"/>
                    <a:pt x="3738" y="20760"/>
                  </a:cubicBezTo>
                  <a:cubicBezTo>
                    <a:pt x="4154" y="21367"/>
                    <a:pt x="5815" y="21367"/>
                    <a:pt x="9000" y="21003"/>
                  </a:cubicBezTo>
                  <a:cubicBezTo>
                    <a:pt x="12185" y="20639"/>
                    <a:pt x="16892" y="19911"/>
                    <a:pt x="21600" y="19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6684929" y="6406878"/>
              <a:ext cx="103222" cy="28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471" fill="norm" stroke="1" extrusionOk="0">
                  <a:moveTo>
                    <a:pt x="21067" y="6591"/>
                  </a:moveTo>
                  <a:cubicBezTo>
                    <a:pt x="20203" y="4991"/>
                    <a:pt x="19339" y="3391"/>
                    <a:pt x="16747" y="2191"/>
                  </a:cubicBezTo>
                  <a:cubicBezTo>
                    <a:pt x="14155" y="991"/>
                    <a:pt x="9835" y="191"/>
                    <a:pt x="6811" y="31"/>
                  </a:cubicBezTo>
                  <a:cubicBezTo>
                    <a:pt x="3787" y="-129"/>
                    <a:pt x="2059" y="351"/>
                    <a:pt x="979" y="991"/>
                  </a:cubicBezTo>
                  <a:cubicBezTo>
                    <a:pt x="-101" y="1631"/>
                    <a:pt x="-533" y="2431"/>
                    <a:pt x="979" y="3231"/>
                  </a:cubicBezTo>
                  <a:cubicBezTo>
                    <a:pt x="2491" y="4031"/>
                    <a:pt x="5947" y="4831"/>
                    <a:pt x="9403" y="5231"/>
                  </a:cubicBezTo>
                  <a:cubicBezTo>
                    <a:pt x="12859" y="5631"/>
                    <a:pt x="16315" y="5631"/>
                    <a:pt x="18043" y="6751"/>
                  </a:cubicBezTo>
                  <a:cubicBezTo>
                    <a:pt x="19771" y="7871"/>
                    <a:pt x="19771" y="10111"/>
                    <a:pt x="18691" y="12751"/>
                  </a:cubicBezTo>
                  <a:cubicBezTo>
                    <a:pt x="17611" y="15391"/>
                    <a:pt x="15451" y="18431"/>
                    <a:pt x="13291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6311900" y="6138472"/>
              <a:ext cx="349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49" y="14400"/>
                    <a:pt x="5498" y="7200"/>
                    <a:pt x="9098" y="3600"/>
                  </a:cubicBezTo>
                  <a:cubicBezTo>
                    <a:pt x="12698" y="0"/>
                    <a:pt x="1714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6419850" y="6191388"/>
              <a:ext cx="17145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00" y="21600"/>
                  </a:moveTo>
                  <a:cubicBezTo>
                    <a:pt x="1600" y="10800"/>
                    <a:pt x="0" y="0"/>
                    <a:pt x="0" y="0"/>
                  </a:cubicBezTo>
                  <a:cubicBezTo>
                    <a:pt x="0" y="0"/>
                    <a:pt x="1600" y="10800"/>
                    <a:pt x="5467" y="16200"/>
                  </a:cubicBezTo>
                  <a:cubicBezTo>
                    <a:pt x="9333" y="21600"/>
                    <a:pt x="15467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6235700" y="6805222"/>
              <a:ext cx="323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4400"/>
                    <a:pt x="9318" y="7200"/>
                    <a:pt x="12918" y="3600"/>
                  </a:cubicBezTo>
                  <a:cubicBezTo>
                    <a:pt x="16518" y="0"/>
                    <a:pt x="1905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6350000" y="6849672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56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199693" y="1143138"/>
              <a:ext cx="730818" cy="847076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