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notesSlides/notesSlide6.xml" ContentType="application/vnd.openxmlformats-officedocument.presentationml.notesSlide+xml"/>
  <Override PartName="/ppt/ink/ink3.xml" ContentType="application/inkml+xml"/>
  <Override PartName="/ppt/notesSlides/notesSlide7.xml" ContentType="application/vnd.openxmlformats-officedocument.presentationml.notesSlide+xml"/>
  <Override PartName="/ppt/ink/ink4.xml" ContentType="application/inkml+xml"/>
  <Override PartName="/ppt/notesSlides/notesSlide8.xml" ContentType="application/vnd.openxmlformats-officedocument.presentationml.notesSlide+xml"/>
  <Override PartName="/ppt/ink/ink5.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6.xml" ContentType="application/inkml+xml"/>
  <Override PartName="/ppt/notesSlides/notesSlide11.xml" ContentType="application/vnd.openxmlformats-officedocument.presentationml.notesSlide+xml"/>
  <Override PartName="/ppt/ink/ink7.xml" ContentType="application/inkml+xml"/>
  <Override PartName="/ppt/notesSlides/notesSlide12.xml" ContentType="application/vnd.openxmlformats-officedocument.presentationml.notesSlide+xml"/>
  <Override PartName="/ppt/ink/ink8.xml" ContentType="application/inkml+xml"/>
  <Override PartName="/ppt/notesSlides/notesSlide13.xml" ContentType="application/vnd.openxmlformats-officedocument.presentationml.notesSlide+xml"/>
  <Override PartName="/ppt/ink/ink9.xml" ContentType="application/inkml+xml"/>
  <Override PartName="/ppt/notesSlides/notesSlide14.xml" ContentType="application/vnd.openxmlformats-officedocument.presentationml.notesSlide+xml"/>
  <Override PartName="/ppt/ink/ink10.xml" ContentType="application/inkml+xml"/>
  <Override PartName="/ppt/notesSlides/notesSlide15.xml" ContentType="application/vnd.openxmlformats-officedocument.presentationml.notesSlide+xml"/>
  <Override PartName="/ppt/ink/ink11.xml" ContentType="application/inkml+xml"/>
  <Override PartName="/ppt/notesSlides/notesSlide16.xml" ContentType="application/vnd.openxmlformats-officedocument.presentationml.notesSlide+xml"/>
  <Override PartName="/ppt/ink/ink12.xml" ContentType="application/inkml+xml"/>
  <Override PartName="/ppt/notesSlides/notesSlide17.xml" ContentType="application/vnd.openxmlformats-officedocument.presentationml.notesSlide+xml"/>
  <Override PartName="/ppt/ink/ink13.xml" ContentType="application/inkml+xml"/>
  <Override PartName="/ppt/notesSlides/notesSlide18.xml" ContentType="application/vnd.openxmlformats-officedocument.presentationml.notesSlide+xml"/>
  <Override PartName="/ppt/ink/ink14.xml" ContentType="application/inkml+xml"/>
  <Override PartName="/ppt/notesSlides/notesSlide19.xml" ContentType="application/vnd.openxmlformats-officedocument.presentationml.notesSlide+xml"/>
  <Override PartName="/ppt/ink/ink15.xml" ContentType="application/inkml+xml"/>
  <Override PartName="/ppt/notesSlides/notesSlide20.xml" ContentType="application/vnd.openxmlformats-officedocument.presentationml.notesSlide+xml"/>
  <Override PartName="/ppt/ink/ink16.xml" ContentType="application/inkml+xml"/>
  <Override PartName="/ppt/ink/ink17.xml" ContentType="application/inkml+xml"/>
  <Override PartName="/ppt/notesSlides/notesSlide21.xml" ContentType="application/vnd.openxmlformats-officedocument.presentationml.notesSlide+xml"/>
  <Override PartName="/ppt/ink/ink18.xml" ContentType="application/inkml+xml"/>
  <Override PartName="/ppt/notesSlides/notesSlide22.xml" ContentType="application/vnd.openxmlformats-officedocument.presentationml.notesSlide+xml"/>
  <Override PartName="/ppt/ink/ink19.xml" ContentType="application/inkml+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ink/ink20.xml" ContentType="application/inkml+xml"/>
  <Override PartName="/ppt/ink/ink21.xml" ContentType="application/inkml+xml"/>
  <Override PartName="/ppt/notesSlides/notesSlide25.xml" ContentType="application/vnd.openxmlformats-officedocument.presentationml.notesSlide+xml"/>
  <Override PartName="/ppt/ink/ink22.xml" ContentType="application/inkml+xml"/>
  <Override PartName="/ppt/notesSlides/notesSlide26.xml" ContentType="application/vnd.openxmlformats-officedocument.presentationml.notesSlide+xml"/>
  <Override PartName="/ppt/ink/ink23.xml" ContentType="application/inkml+xml"/>
  <Override PartName="/ppt/notesSlides/notesSlide27.xml" ContentType="application/vnd.openxmlformats-officedocument.presentationml.notesSlide+xml"/>
  <Override PartName="/ppt/ink/ink24.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0"/>
  </p:notesMasterIdLst>
  <p:sldIdLst>
    <p:sldId id="256" r:id="rId4"/>
    <p:sldId id="300" r:id="rId5"/>
    <p:sldId id="322" r:id="rId6"/>
    <p:sldId id="301" r:id="rId7"/>
    <p:sldId id="286" r:id="rId8"/>
    <p:sldId id="261" r:id="rId9"/>
    <p:sldId id="298" r:id="rId10"/>
    <p:sldId id="279" r:id="rId11"/>
    <p:sldId id="287" r:id="rId12"/>
    <p:sldId id="267" r:id="rId13"/>
    <p:sldId id="320" r:id="rId14"/>
    <p:sldId id="321" r:id="rId15"/>
    <p:sldId id="268" r:id="rId16"/>
    <p:sldId id="310" r:id="rId17"/>
    <p:sldId id="270" r:id="rId18"/>
    <p:sldId id="263" r:id="rId19"/>
    <p:sldId id="290" r:id="rId20"/>
    <p:sldId id="291" r:id="rId21"/>
    <p:sldId id="289" r:id="rId22"/>
    <p:sldId id="269" r:id="rId23"/>
    <p:sldId id="303" r:id="rId24"/>
    <p:sldId id="288" r:id="rId25"/>
    <p:sldId id="305" r:id="rId26"/>
    <p:sldId id="307" r:id="rId27"/>
    <p:sldId id="308" r:id="rId28"/>
    <p:sldId id="309" r:id="rId29"/>
    <p:sldId id="311" r:id="rId30"/>
    <p:sldId id="312" r:id="rId31"/>
    <p:sldId id="313" r:id="rId32"/>
    <p:sldId id="314" r:id="rId33"/>
    <p:sldId id="315" r:id="rId34"/>
    <p:sldId id="323" r:id="rId35"/>
    <p:sldId id="316" r:id="rId36"/>
    <p:sldId id="317" r:id="rId37"/>
    <p:sldId id="278" r:id="rId38"/>
    <p:sldId id="28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57A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38" autoAdjust="0"/>
  </p:normalViewPr>
  <p:slideViewPr>
    <p:cSldViewPr>
      <p:cViewPr>
        <p:scale>
          <a:sx n="63" d="100"/>
          <a:sy n="63" d="100"/>
        </p:scale>
        <p:origin x="2026"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637"/>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1129 14263 13055,'1'-13'-559,"3"1"1,3-1 0,5 2 0,1 3 695,-1 4 0,1 3 0,0 1 1,3-2-117,0-2 0,6 3 0,-1-5 0,1 2 74,-1 0 1,2 0-1,-1 3 1,4-2 51,3-1 0,0-1 1,-3 5-1,2 0-94,1 0 0,4 0 0,-3 2 0,2 1-92,2 1 0,2 1 0,3-2 1,1 1-17,1-1 0,2-2 0,-2-1 0,5 0 62,2 0 1,1 0 0,1 0 0,0 0-20,-1 0 1,5-1 0,0-2 0,-1-2-21,3-2 0,0 4 0,6-3 0,-1 2-19,-3 0 1,2-4 0,-2 4 0,1 1 7,-1 2 0,3 1 0,-5 0 0,2 0-27,0 0 1,-3 0 0,4 0 0,2 0 25,-2 0 1,1 0 0,3 0 0,2 0-8,1 0 0,1 0 0,-2 0 0,3 0-18,1 0 0,-3 0 1,3 0-1,-2 0 13,-2 0 1,4 0 0,1 0-1,-34 0 1,0 0 21,34 0 0,-32 0 0,0 0 0,-2 0 0,0 0 0,-1 0 0,1 0 2,1 0 1,-1 0 0,1 0 0,-1 0 0,2 0 0,-1 0-1,-1 0 1,1 0 1,33 0 0,-32 0 0,0 0 1,-2 0-1,1 0 0,-1 0 0,1 1 0,-1 1 0,1 0 0,2-1 0,0 0 0,-2 1 0,-2 0 0,1-1 0,0 0-2,0 2 0,1-1 0,0-2 0,0 1 1,2 1-1,1 0 0,0-1 0,0-1 11,-2 1 1,1-2-1,5 1 1,0 0-1,-3 1 1,1-2-1,1 1 1,1-1-60,0-1 1,0 0 0,-1 1 0,1 1 0,-2-3 0,1 0 0,-1 1 0,0 0 58,-1 0 0,1 0 0,-1-1 0,0 2 1,3 0-1,-1 2 0,0-1 0,-2 0 4,-1 0 0,-1 0 1,0-2-1,0 0 0,-3-1 1,0 1-1,1 1 1,1 0-29,-1 0 1,0 0-1,3 1 1,0 0 0,-4 0-1,0 0 1,34 2 7,-1 2 0,1-3 1,-3 3-1,1-1-31,0 1 1,2-2 0,-3 2 0,1-2 28,-1 3 1,-30-5-1,-1 1 1,33 3-1,-1-3 22,2-1 0,0 2 0,-34-1 0,0 1 1,33 2 14,-2-1 1,-31-1 0,0 1 0,-1 0 0,0 0 0,1-1 0,0 1-2,-1 0 0,0 0 1,3 1-1,0 0 0,-2-1 1,0-1-1,0 2 1,-1-1-5,2 2 0,0 0 0,31 2 0,-32-4 0,-1 1 1,0-1-1,0-1 0,34 1 1,-33 0-1,1-1 1,32 3-1,-34-4 1,0 0 56,35 1 0,-1 2 0,-33-2 0,0 0 0,0 0 0,0-1-20,2 0 0,-1-1 1,34 0-1,-34 0 0,1 0 1,0 0-1,-1 0-15,-1 0 1,1 0 0,4 0 0,-1 0 0,-2 1 0,-1-1-1,0 2 1,0-1-14,-1 1 1,0 0 0,2 1-1,-1-1 1,-1-2 0,0 0-1,1 0 1,-1 1-4,3 1 1,-1 0 0,33-1 0,-34 1 0,1 1 0,0-3 0,-1 1-4,-1-1 1,1 0 0,4 0-1,1 0 1,-3 0 0,0 0 0,2 0-1,1 0-21,-1 0 0,0 0 0,4 0 0,0 0 0,-2 0 0,-1 0 0,2 0 0,-1 0 14,1 0 1,0 0-1,-2-1 1,1 1-1,2-2 1,1 1 0,-3-1-1,0 0 9,-1 0 0,-1 1 0,2 0 0,-1 1 1,-1-1-1,0 2 0,-1-1 0,1 0 29,-2 0 0,1 0 1,0 0-1,0 0 1,-1 0-1,0 0 1,0 0-1,-1 0-23,0 0 0,0 0 1,0 0-1,0 0 1,0 0-1,1 0-14,0 0 0,1 0 14,-4 0 0,1 0 1,2 0-1,0 0 1,0 0-1,-1 0 1,2 0-1,0 0-3,-1 0 0,1 0 0,0 0 1,1 0-1,0 0 0,-1 0 1,1 0-1,0 0-20,-2 0 1,0 0 0,-1 0 0,0 0-1,0 0 1,0 0 0,0 0 0,0 0 24,-1 0 0,0 0 1,2 0-1,-1 0 0,-2 0 1,0 0-1,0 0 0,1 0 24,33 0 1,-30 0-1,-1 0 1,28 0-1,2 0-18,0 0 0,1 0 0,-2 0 0,-1 0-1,1 0 0,-32 0 0,0 0 1,34 0-1,-34 0 0,-1 0-19,36 0 0,-33 0 0,0 0 0,32 0 0,-1 0 13,0 0 0,-6 0 0,5 0 1,-2 0-5,0 0 1,-30 0 0,0 0 0,32 0-1,1 0 17,-3 0 1,-30 0 0,0 0 0,34 0-1,-1 0 74,0 0 0,0-5 0,-32 3 0,1 0 1,-2 1-1,1-1-79,33 1 0,-31-1 1,0 0-1,0-1 1,0 0-1,0 1 1,1-1-32,0 0 0,-1 0 0,1 1 0,0 0 0,-1 2 1,1-1-1,-1 0 0,0-1 5,1 0 0,0 0 1,-2-2-1,0 0 1,2 1-1,0 2 1,-2-1-1,1-1 3,-2 1 1,0-1 0,2 2 0,-1 1 0,-2-3-1,0 0 1,1 1 0,1 0-1,-1 0 0,0 0 1,3-1-1,0 2 0,-4 0 1,0 2-1,-1-1 0,1 0 1,1 0 0,-1 0 0,0 0 1,0 0-1,0 0 0,1 0 0,-1 0 1,0 0-11,-1 0 1,1 0-1,2 0 1,0 0 0,32 0-1,-34 0 1,0 0 23,34 0 0,-34 0 0,0 0 0,30 1 0,0 2 43,2 1 0,-5 0 1,3-4-1,-2 0-39,-2 0 1,4 1 0,3 2 0,0 1-15,-2-1 0,-28-2 0,1-1 0,30 0 0,-33 0 1,0 0-9,1 0 1,0 0 0,-1 0 0,1 0 0,-1 0-1,1 0 1,0 0 0,0 0 1,-1 0 1,1 0 0,-2 0-1,1 0 1,27 0 0,3 0 47,-3 0 1,0 0 0,-2 0 0,0 0-15,0 0 1,0 0-1,1 0 1,2 0-11,1 0 0,4 0 0,-1 0 0,0 0-22,-1 0 0,-30 0 1,1 0-1,27 0 1,0 0-37,-1 0 0,-3 0 0,0 0 0,0 0 78,0 0 1,0 0 0,0 0-1,0 0 29,0 0 1,0 0 0,1 0 0,2 0-27,1 0 0,0 5 1,-2-1-1,1-1-19,1-2 1,0-1 0,-3 0 0,2 0-29,1 0 0,4 0 1,-2 0-1,-1 0-9,1 0 1,2-1 0,-1-2 0,-34 1 0,0 0-41,1 0 0,0 1 1,1-2-1,1-1 1,29-3-1,1-1 37,-1 0 0,-1-1 1,-4-3-1,0-1 38,0 1 0,0 0 0,-1-1 1,-3 1 122,-4-1 1,-3 1 0,-2 0-1,-1-1-11,-2 1 1,5-1 0,-4 1-1,-2 0-107,-1-1 0,-1 1 1,-4-1-1,-1 0 39,-2-4 1,-7 3-1,0-2 1,-4 2-98,-5 2 1,-3-5 0,-9-1-1,-4-1-159,-2-3 0,-2-2 0,-2-2 0,0-3 178,-3-4 1,-4 0 0,0-3 0,-2-2 23,-1-1 1,-2-1-1,-1 0 1,-3-1 254,-1 1 1,2 1 0,-5 2 0,-2 1-110,-4 3 0,-6-1 1,-1 2-1,-5-1-142,-5-1 1,-5-4-1,-4 8 1,-5 0-43,27 14 1,-1 1-1,-3 1 1,-1-1-1,-2 2 1,-2 0-1,1 0 1,-1 0-113,-1 1 1,0-1 0,-4-1 0,-2 1-1,-1 2 1,-1 1 0,-1-1 0,0 0 42,-2 1 1,0-1 0,-5 0 0,0 0 0,2 2 0,1 0-1,-3 0 1,0-1-35,-3-1 1,1 0 0,2 1 0,0 1 0,-5-1 0,0 0 0,1 1 0,-1 1 144,0 0 0,-1 0 0,-2 0 0,-1-2 0,-1 1 1,0 1-1,-1-1 0,-1 0-2,24 3 1,-1 0 0,0 0 0,-5 0 0,0 0 0,0 1 0,3 1 0,1 0-1,-1 0 1,-1 0 0,0-1 0,0 1-35,-3 0 1,1 0 0,0 0 0,2 1-1,1 0 1,-1 1 0,-3-1 0,-1 0 0,1 0-1,0 0 1,0 0 0,0 0 40,2-1 1,1 0-1,-1 1 1,-3 0 0,0 1-1,0 0 1,2 0 0,1 0-1,-1 0 1,-2 1-1,1 0 1,0-1-33,1 1 0,0 0 1,0-1-1,-5-1 1,-1 0-1,1 1 1,2 0-1,0 1 1,1 0-1,-1 0 1,0 0-1,-1 0-2,1 0 0,0 1 0,0 0 0,1-2 0,0 1 1,-1-1-1,-1 1 0,-1 0 0,0-1 0,0 1 1,1 0-1,0-1 31,1 0 1,-1 0 0,1 1 0,-1 0 0,-1 1-1,2-1 1,0 0 0,0 0 0,1-1 0,0 1-1,0 0 1,0 0-1,1 0 1,0-1 0,-1 1 0,-1 1 0,0-1 0,0 1 0,2-1 0,1-1 0,0 1-1,0 0 1,0 1 0,0-1-5,0 1 0,0 0 0,1 0 0,0 0 1,1 0-1,-1 0 0,-2 0 0,0 0 1,1 0-1,-1 0 0,1 0 0,-1 0-2,3 0 1,0 0-1,-1 0 1,-3 0-1,0 0 1,1 0-1,3 0 1,0 0-1,1 0 1,-2 0 0,0 0-1,0 0-6,1 0 1,1 0 0,-1 0 0,-3 0 0,-1 0-1,1 0 1,3 0 0,1 0 0,-1 0 0,0 1-1,-1-1 1,-1 1-2,0 0 1,0 1 0,1-1 0,0-1 0,1 1-1,-1-1 1,-1 2 0,-1-1 0,1 0 0,0 0-1,0-1 1,0 1 19,2-1 1,-1-1 0,1 2 0,-3 0 0,1 0 0,0 1-1,1-1 1,0 1 0,1-1 0,-1 0 0,0 0 0,0 0-1,1-1 0,0 1 1,0-1-1,-3 0 1,-1 0-1,1 0 1,4 0-1,1 0 1,0 0-1,-1 0 1,0 1-1,0 0-5,-2 0 1,-1 0 0,0 1 0,2-2 0,-1 0 0,0 1 0,-2 0 0,1 1 0,-1-1 0,2 0 0,-1-1-1,1 1-4,2-1 0,0 0 1,0 0-1,-2 0 1,0 0-1,1 0 1,2 0-1,0 0 0,1 0 1,-2 0-1,-1 0 1,1 0 7,1 0 1,0 0 0,0 0 0,-5 0 0,-1 0 0,1 0-1,5 0 1,1 0 0,0 0 0,-2 0 0,1 0 0,-1 0-19,-1-1 0,0 1 1,1 1-1,1-1 1,1 0-1,0 1 1,-1 0-1,0 0 1,1 0-1,-1 0 1,1 1-1,0 0 0,0 1 1,0-1 0,0 0-1,-3-1 1,-1 0 0,1 0-1,2 1 1,0 0 0,0-1 0,0 1-1,0-1 1,0 0-17,0 1 0,0-1 0,0 1 1,-2 0-1,0 1 0,0 0 1,-20-1-1,1 0 0,-1 0 1,-1 0 15,23 0 0,0 0 0,0 0 0,-23-2 1,1 1-1,0 1 0,-1 0 0,2-1 0,1 0 13,0-2 0,-1 2 1,-1 0-1,0 2 0,22-2 1,1 1-1,0-1 0,-24 0 1,1 1 20,1-2 0,0 1 0,21-1 0,0 0 0,0 0 1,-21 0-1,1 0 0,1 0 0,-1-1 3,-1-1 0,0-1 0,1 2 1,0 0-1,1-3 0,0-1 0,2 1 1,-1 0-99,2 1 1,-1-1 0,-3-1 0,-1-1 0,3 2 0,0 0 0,1-1 0,1 0 91,0 1 1,1 0-1,-3-1 1,1-1-1,-1 2 1,1 0-1,0-1 1,0 0-39,-1 1 1,0 0 0,2-1 0,0 0 0,-1 3 0,0 0 0,1 0 0,0 0 3,0-1 0,0 0 0,-2 3 0,0-1 0,2-2 0,0 1 1,1-1-1,0 1-3,3 0 1,-1 0 0,-2 0 0,1 0 0,2 2 0,1 0-1,1 0 1,0 0-60,1 0 0,0 0 0,2 0 1,0 0-1,-4 0 0,-1 0 0,3 0 1,0 0 30,4 0 0,0 0 1,-4 0-1,-1 0 1,5 0-1,-1 0 1,-1 0-1,0 0 23,0 0 1,1 0 0,-2 0 0,0 0 0,3 0 0,0 0-1,1 0 1,-1 0 18,0 0 0,-1 0 0,1 0 0,1 0 0,-2 0 0,1 0 0,-1 0 0,2 0 13,0 0 1,2 0 0,-2 2 0,0 0-1,5 1 1,0 0 0,1 0 0,-1-1 0,1 1 0,1 0 0,1 1 0,0 0 1,1-1-1,0 0 0,1 0 0,0 0 28,1 2 1,-1 0 0,3 0 0,0 1-1,-2 0 1,1 1 0,0-1 0,1 0-110,3 0 1,-1 0 0,-3 2 0,0 1 0,1 0 0,1 0 0,-1 0 0,-1 0 9,3 0 1,0 0-1,-2 0 1,-1 0-1,3-2 1,0 1-1,-1 0 1,0 2 2,0-1 1,0 1-1,1-2 1,0-1-1,0 2 1,0 0-1,0-1 1,1 1 31,0-1 0,1 0 0,-27 9 0,8-5 1,5-1 407,3-3 0,0 3 0,6-2 0,2 0-312,4-1 0,6 4 0,-1-4 0,3 3 113,1 1 0,1 6 0,-1 1 0,1 2-204,4 0 1,-4 4-1,5 4 1,-2-2-33,1-1 0,5 3 1,-3 2-1,1-1-101,1 0 0,-2-1 0,2-4 0,0 0 135,1-1 0,1 1 0,2 0 0,-1-1 88,1-4 0,-1 4 0,1-4 1,0 2-39,-1-1 1,1 2 0,1-2 0,1 3-22,2 0 0,4 0 0,-3-2 0,0-2-23,0 3 0,4 4 0,-2 2 0,1-1-41,-1-2 1,-3 3 0,4 0 0,1 0-7,2 1 0,1-4 1,0 3-1,0-3 29,0-1 0,0 0 0,0 0 0,1-2 31,3-2 1,-1 2-1,5-2 1,2 1 0,1-1 1,2-2-1,-1-4 1,0 2 8,1-2 1,-1-2-1,2 0 1,1-1 1,2 1 1,5-1-1,-3 0 1,2 0 16,-1-4 1,2-1 0,6-5 0,1 3-25,-2-3 1,4 4 0,-1-2 0,0-1-42,1-2 1,2 3-1,-3 0 1,0 1-48,1 0 1,2-2 0,-3 5-1,0 0 45,1-1 0,-1 3 0,-2-6 0,1-1 93,-2-2 0,3-1 1,1 0-1,0-1 35,4-3 0,2-3 1,3-6-1,3 1 57,1 0 0,3-5 0,5-1 1,2-1-144,-2-3 1,3 2 0,0 0 0,1-1-156,-1 2 1,4-5-1,-3 5 1,1 0 76,-3 2 1,-1 1-1,-2 2 1,-2 4-308,-1 3 0,-5 5 370,-2 6 0,3 3 0,0 5 0</inkml:trace>
  <inkml:trace contextRef="#ctx0" brushRef="#br1" timeOffset="0.99">11943 15280 8251,'27'-2'0,"2"0"-43,4-3 1,8 1 0,6 4-1,5 0 1,6 0-174,3 0 0,1 0 0,1 0 0,2 0 0,2 0 0,2 0 0,2 0 547,-2 0 1,-2 0 0,-6 0-271,-3 0 0,-3 0 1,-7 0-1,-3 0-33,-3 0 1,-9 2 0,-6 0-1,-5 3-157,-5-3 0,-9 1 0,-6 0-136,-9 1 0,-8 4 0,-17-2 265,-10 1 0,-2 1 0,-11 4 0</inkml:trace>
  <inkml:trace contextRef="#ctx0" brushRef="#br1" timeOffset="1.99">11832 15429 8591,'18'-16'240,"2"-4"0,11 5 0,6-5 0,8 9 0,8 6-321,5-1 1,9 5 0,-29-1-1,0 0 1,4 0 0,0 1-7,2-1 1,2 0 0,7 1 0,1-1 0,2-2 0,0 0-1,3-1 1,0 0-2769,1-1 1,0 1 2854,4 2 0,0-1 0,-6-1 0,-1-1 0,4 3 0,0-1 0</inkml:trace>
  <inkml:trace contextRef="#ctx0" brushRef="#br0" timeOffset="2.99">1538 16681 20492,'12'-5'175,"1"-2"1,0-2 0,3 1 0,2 0 0,1 0 0,3 1-443,1 1 1,2 2-1,0 4 1,0-1-1,1-2 1,3-1 401,4 1 0,3 2 0,1 1-101,0 0 0,0-4 0,2-1 0,2 1 39,5-1 0,2 2 0,2-4 1,1 0-33,2 0 0,8 1 0,7-4 0,-1 3-50,1 1 0,-33 2 1,1 0-1,-1 1 1,0 1-1,2-1 1,0 0 10,0 0 1,0 1-1,3-1 1,0 2-1,0 0 1,1 0-1,2 0 1,0-1-97,2 0 1,1 0-1,-5 0 1,0 0 0,6 1-1,0 1 1,-1-1 0,-1-1 59,-1 0 0,0 0 1,4-1-1,1 0 1,-1 2-1,0 0 0,0-1 1,0-1-12,1 2 0,0 0 1,2-2-1,0-1 1,1 0-1,0 1 0,-1-1 1,1 0-45,0-1 0,1 1 1,-2 2-1,0 0 0,3-1 1,1-1-1,-1 1 0,0 1 23,-1 0 1,1 1 0,3 0 0,0 1 0,-3 0 0,-1 0 0,4 0 0,-1 0-8,-1 0 0,1 0 1,5 0-1,2 0 0,-5 0 1,-1 1-1,5 0 1,0 1-156,3 0 0,0 0 0,-2 1 1,-1-1-1,3 0 0,0-1 0,-1 1 1,0 0 156,0 0 1,0-1-1,4 0 1,1 0 0,-2-1-1,-1 1 1,1 0 0,-1 1 34,-1 0 1,1 0-1,3 0 1,1 0-1,-3-2 1,1 0-1,-2 0 1,0 0 32,1 0 1,0 0-1,-5 0 1,0 0 0,0 0-1,0 1 1,-1 0-1,0 1-15,1 0 1,-1 0 0,0 2 0,1 0 0,-2-1 0,1 0 0,-2 0 0,0-1-25,0 1 1,0 0 0,2 1 0,2 0-1,-2-1 1,0 0 0,2 0 0,0-1-27,2 1 1,1 0 0,-2-1 0,0 0 0,1-2 0,-1 0 0,0 0 0,-1 0 57,-1 0 0,0 0 0,5 0 0,1 0 0,-4 0 0,0 0 0,0 0 0,0 0 22,0 0 1,-1 0-1,1 0 1,0 0-1,1 0 1,0 0-1,0-1 1,-1 1 3,1-3 0,0 1 0,-1 2 0,0-1 0,-2-1 0,0 0 0,0 1 0,0 1 13,0 0 1,0 0 0,2-2 0,0-1-1,1 1 1,-1 0 0,-1 1 0,0-1-21,0 2 1,0-1 0,1 1-1,0 0 1,-1 0 0,1-1-1,-2 0 1,0-1-25,-2 0 1,1 0 0,-1 0 0,0 0 0,2 1-1,0 2 1,-2-1 0,0 0 5,-4 0 1,-1 0-1,5 0 1,0 0-1,-4 0 1,-1 0-1,1 0 1,1 0-65,-4 0 1,1 0-1,3 0 1,-1 0-1,-3-1 1,-1 0-1,1 0 1,0 0 113,0-1 0,0-1 1,-1 1-1,-1 0 1,0 2-1,-1 0 0,0 0 1,1 0-16,-2 0 0,1 0 0,1 0 0,0 0 1,-4 0-1,1 0 0,0 0 0,0 0-35,0 0 0,-1 0 1,4 0-1,-1 0 0,-2 0 1,0 0-1,1 0 0,0 0-39,2 0 1,0 0-1,-4 0 1,0 0 0,1 0-1,0 0 1,-1 0-1,-1 0 22,-1 0 1,1 0 0,1 0 0,1 0-1,-3 0 1,1 0 0,-2 0 0,0 0 13,-2 0 0,0 0 0,1 0 0,-1 0 0,0 0 0,-1 0 0,2 0 0,0 0 23,0 0 0,0 0 1,-1 0-1,0 0 0,1 0 1,0 0-1,0 0 1,1 0-12,-2 0 0,0 0 0,1 0 1,1 0-1,-3 1 0,0 0 1,2 0-1,0 0-8,0 1 1,0 1 0,1-1 0,-1 1 0,0-1 0,0-1 0,-1 1 0,0 0 8,-1 0 0,0-1 0,1 0 0,-1-1 0,2 0 0,1 0 0,-1 0 0,-1 0 6,0 0 1,-1 0 0,2 0 0,0 0-1,-2 1 1,0-1 0,1 2 0,0-1 21,0 1 0,-1 0 0,2 1 0,-1-1 0,0-2 0,-1 0 0,2 0 0,1 0 8,1 0 1,1 0-1,-2 0 1,0 0-1,1 0 1,1 0 0,-2 0-1,0 0-32,-1-1 1,1 2 0,1 0 0,1 2 0,0-1 0,0 0 0,0-1 0,1 1-10,-1-2 1,0 1 0,0 1-1,-1 0 1,-1 0 0,0 0 0,0 0-1,0-1 0,0 0 1,-1-1-1,2 0 1,0 0-1,-4 0 1,0 0-1,1 0 1,-1 0 25,-2 0 1,1 0 0,2 0 0,0 0 0,-3 0 0,0 0 0,2 0 0,-1 0 12,0 0 0,-1 0 1,4 0-1,1 0 1,-4 0-1,0 0 1,1 0-1,0 0-29,2 0 1,0 0 0,0 0 0,-1 0 0,2 0 0,-1 0 0,0 0 0,0 0 9,-2 0 1,0 0 0,4 1-1,0 0 1,-2 0 0,1 0-1,0 2 1,0-1-59,0-1 0,0 0 1,1 1-1,1-1 1,-1 0-1,1 1 1,-1 0-1,1 0 40,0-1 1,0 1 0,-4 0 0,0 1 0,2 0-1,-1 0 1,0 0 0,0 1 2,-1 0 0,1 1 1,0-1-1,1-1 0,-1 1 1,-1 0-1,0 1 0,-1-1 0,-2-1 0,0 1 0,2 1 0,0 1 0,-1-3 0,1 1 1,0 0-1,1 0 17,-1 0 1,0 0 0,1-2 0,-1 0 0,2 1 0,1 1 0,-1 0 0,-1-1 33,0 1 0,-1-1 0,2-2 1,-1 1-1,0 0 0,-1 0 0,1-1 1,-1-1-15,-2 0 1,0 0 0,4 0 0,0 0 0,-5 0 0,0 0 0,-1 1 0,0 0 46,0 1 0,0 0 0,32-1 0,0 3 1,-3-2 1,-5-2 1,0 0 0,-8 0 0,-2 0-82,-4 0 0,1 0 0,-2 0 1,1-2 84,-2-2 0,2 3 1,-6-5-1,-1 2-133,-1 0 1,-2-4 0,0 2 0,2-1 186,2-2 0,-2 3 1,2 1-1,-2-1-183,-2-2 0,-4 1 0,-1-1 0,-2-1 77,-2 2 0,1-4 0,-3 3 0,-4-3 6,-3-1 0,2-1 0,-5 1 1,0-2-7,-3-2 0,0 0 0,1-3 0,1 0-141,1 0 0,2-2 0,-1-5 0,2-2-41,0-1 0,3-5 1,-4 2-1,0-1-103,0 0 0,3 1 0,-5-1 0,-2 4 85,-4 3 1,-1 1 0,-3 0 0,-1 2-22,1 2 1,-1-2 0,-2 2 0,1-1-18,-1 2 1,3-4-1,-2 3 1,0-2 109,1-2 1,-3 0 0,2 1-1,-3-1 88,-1 0 0,-4 0 0,-3 2 0,-4 1 100,-7 1 1,-4 4 0,-5-2-1,-5 1-149,-5 3 1,-5 3 0,0 2-1,-5 2 112,-1-2 0,-10 3 0,4-1 0,-5 0 143,-3 1 1,0-3 0,-3 5 0,-3-2-89,34 2 0,-2 0 0,-3 1 0,0 1 1,0 0-1,0-1 0,-2 1 0,-2-1-69,2 1 1,-2 0 0,-4 0 0,-1 1 0,1-1-1,0 0 1,-2 0 0,-1 0 40,-2 1 1,-2 1 0,-1 0 0,0 1 0,-3 0 0,0 0 0,-1 0 0,0 0-52,0 0 0,-1 0 1,-3-2-1,-1 0 1,2 0-1,-1 0 1,-1 0-1,0 1-148,-1 0 0,0 1 1,-2-1-1,-1 0 1,3 0-1,-1-1 1,2 0-1,-1-1 126,-1-1 1,-1 1 0,3 1-1,0 0 1,0-2 0,-1 0 0,1-1-1,0 1-26,0 1 0,-1-1 1,-1-1-1,-1-1 1,1 2-1,1 0 0,-1-1 1,1-1-14,1 0 0,0 0 0,-4 1 0,-1 1 0,2 0 0,-1 0 0,2 0 0,-1 0 36,-2 1 1,0-1-1,3-1 1,1 0 0,-4 2-1,-1 1 1,0-1-1,1 0-45,-1 0 0,0 1 0,21 0 0,0 1 0,0 0 0,-21 0 1,1 0-1,-2 0 0,1 0 3,2-1 1,-2-1 0,21 2 0,-1-1 0,1 1-1,-19 1 1,1 0 0,-3 0 0,0 0-19,22 0 0,0 0 0,0 0 0,-21 0 0,1 0 0,-1 1 0,-1 0 0,1 0 0,0 0-24,2 1 0,-1 1 0,20-2 0,-2 1 1,2 0-1,-18 0 0,0-1 0,-2 1 0,1 0 3,0-1 1,0 1-1,0-1 1,-1-1-1,2 0 1,0 0-1,-1 0 1,0 0 67,1 0 0,0 0 1,1 0-1,0 0 1,3 0-1,0 0 1,1 0-1,0 0 31,1 0 1,0 0 0,-3 2 0,0 0 0,3 0 0,-1 0 0,1 0 0,0 0-109,1 1 1,0 0 0,-1-2 0,0 1 0,2 1 0,0 1 0,0-1-1,0 1 53,0-1 0,-1 0 0,-2 1 0,-1 1 0,-2 1 0,0 0 0,1 0 0,1-1-28,1-1 0,1 0 0,-4 1 0,1 0 0,0-2 0,0 0 0,0-1 0,0 1 37,0 0 0,0 0 0,-2 1 0,-1 0 0,5-2 0,0 0 0,-1 0 0,1 0 30,0 1 1,1 0 0,0-3-1,0 1 1,-2 1 0,0 0 0,2-1-1,0 0-6,4-1 1,0 0 0,-4 0-1,0 0 1,5 0 0,-1 0 0,-2 0-1,0 0 3,2 0 1,1 0 0,-5 0 0,1 0-1,6 0 1,0 0 0,-1 0 0,-1 0 11,1 0 0,-1 0 0,0-2 0,-1-1 0,-2 1 0,0 0 0,2 0 0,0 0 35,4-1 0,-1 1 1,-3 0-1,-1 1 1,4-2-1,-1-1 1,-1 0-1,0 1-30,1-1 0,-1 1 0,-4 1 0,-1 0 0,3-1 1,0-1-1,0 1 0,0 1 34,-1 0 0,1 1 0,0-1 0,0 1 0,-4 0 1,-1-1-1,1 0 0,1 0-70,0 1 0,0-1 0,0 2 1,0-1-1,-2 1 0,-1 0 1,0 0-1,0 0-38,1 0 0,0 0 0,-3 0 0,-1 0 1,4 0-1,-1 0 0,-1 0 0,0 0 29,-1 0 0,0 0 0,-1 0 0,0 0 0,1 0 0,0 0 0,1 0 0,0 0 36,2 0 0,-1 0 0,-4 0 0,-1 0 1,3 0-1,0-1 0,0 0 0,-1-1-9,1 0 0,-1 0 0,-3 0 0,-1 0 0,2 1 0,1 0 0,2 0 0,1 0 4,1-1 0,0-1 0,-1 1 0,0-1 0,3 2 0,0-1 0,-1 0 0,1-1-21,0-1 1,-1 1 0,-1-1-1,1 1 1,2-2 0,0 0-1,0 1 1,0 0 3,2-1 1,0 0 0,-2 0 0,0-1 0,4 0 0,1 0 0,-1 0 0,0-1 6,2 1 1,-1 0-1,-2 0 1,-1 1-1,2 0 1,0 0-1,1 1 1,1 0-15,0-1 1,-1 0 0,1 0 0,1-1 0,1 0 0,0 0 0,0 0 0,0 1-66,1 1 1,0 0 0,-3-2 0,2 1 0,3 1 0,1 1 0,0-1 0,0 0 39,-1-1 0,0 1 1,-1 1-1,-1-1 0,0 0 1,0-1-1,2 1 0,0 1 6,3 0 0,-1 0 1,-3 1-1,0 0 1,5 2-1,-1 0 1,-1 0-1,-1 0 17,1 0 1,-1 0 0,0 0-1,0 0 1,3 0 0,0 0-1,2 0 1,1 0 7,2 0 0,0 0 0,-2 0 0,0 0 0,0 0 0,0 0 0,1 0 0,0 0 86,3 0 1,-1 0-1,1 1 1,1 0-1,-31 1 1,0 3-69,1-3 0,30 1 0,0 1 1,1-1-1,0 1 0,1 0 1,0 0 0,-34 5 1,33-6 0,1 2-1,-31 7 1,2 1-30,0-1 1,2 2 0,0 1 0,1 2-43,4-2 0,-3 0 0,7 0 0,0 3 212,2 1 0,3-4 1,1 3-1,3-1-201,1-1 1,2 1-1,4-3 1,1 1 219,3 1 1,-2 2 0,5-3 0,0 2-210,-1-2 1,1 4 0,3 2 0,-2 1 96,1-1 1,-2 6-1,-1-2 1,1 3-213,0 2 0,1-2 1,5 3-1,2 0 9,2-4 1,5 4 0,-1-1 0,5 2-7,3 2 1,4-4 0,-3 1-1,2-2 22,2-1 0,1 1 1,2-4-1,0 0 28,0 0 0,0-2 0,2-1 1,2-1 2,4 1 0,3 0 1,2 0-1,-1-1-37,0 1 1,5 5 0,1 2-1,0-1-5,0-2 0,7-1 0,-2-2 0,2-1 92,2-1 0,2-6 0,-1 2 1,2-3 37,2-2 1,1-1-1,3-1 1,0-4 170,1 0 0,-3-2 0,9-4 0,-2 0-36,1 0 0,0 0 0,-2 0 1,2 0-51,-2 0 1,0 0 0,0-1 0,1-2-115,-1-1 1,3 0-1,-2 4 1,-1 0-46,-2 0 1,1 1 0,0 3 0,-1 5 133,-2 2 0,-1 6 1,2 3-1</inkml:trace>
  <inkml:trace contextRef="#ctx0" brushRef="#br1" timeOffset="3.99">980 12774 8262,'-2'-16'-1,"-2"-1"0,3-1 0,-5 3 0,2-1 1,0 1 212,1 1 1,2 1 0,1 1-496,0 0 1,1 1 333,3 2 0,-1 5 22,6 8 0,-7 5 1,2 7-1,-2 5 120,-2 2 1,4 12 0,0 5 0,-1 5-56,-2 6 0,-6 11 1,-4 1-1,-2 6-72,5-31 1,0 0 0,-2 2 0,-1 0 0,1 5 0,-1 0 0,0 0 0,0 1-87,0-1 1,0 1 0,0 3 0,1-1 0,2-4 0,1-1-1,0 0 1,0 0 11,1-3 0,0 0 0,3 1 0,-1-1 0,0-4 0,0 0 0,1 32 14,1-3 1,4-1-1,0-11 1,-1 0-17,-2-2 0,-1-3 0,0-3 0,0-3-47,0-4 0,0-6 1,0-3-1,0-4-364,0-5 0,2-2 0,0-5-32,3-1 0,-1-6 1,-4-6-1,0-10 453,0-9 0,4 2 0,0-10 0,-1-2 0,-2-3 0,-1-1 0</inkml:trace>
  <inkml:trace contextRef="#ctx0" brushRef="#br1" timeOffset="4.99">1017 12576 8248,'-18'12'0,"4"1"-144,5-1 1,2 2 0,-3 3 0,3 3 0,0 4-1,2 2 325,-1 3 0,-2 7 0,4 8 0,0 1 261,-2 2 0,4 14 1,-5-1-1,1 8-305,5-33 0,-1 1 0,-1 5 1,-1 1-1,1-1 0,-2 1 0,0 3 1,-1 2-148,0 2 0,0 0 0,0 0 0,-1 1 1,1 1-1,0 0 0,0 1 0,0 0 133,0-1 0,-1 1 0,-1 4 0,-2-1 0,0-3 0,0-2 0,-1 2 0,0 0-173,0-2 0,1-1 1,-1 0-1,0 0 1,2-4-1,0-1 0,0-1 1,0 0-4,0-3 0,0 0 1,1-3-1,0 0 1,1-1-1,1-2 1,-5 33-578,3-4 1,-3-6-1,4-4 1,0-4-1234,3-8 1863,3 0 0,1-12 0,0 6 0,0-1 0,0-4 0,0-2 0</inkml:trace>
  <inkml:trace contextRef="#ctx0" brushRef="#br1" timeOffset="5.99">930 12576 8406,'14'-12'0,"2"-1"0,4 6 0,6 3 0,3 3 90,4 1 0,8 0-126,5 0 1,6 4-1,3 1 1,3 1-1,4-1 1,3-2-250,0-1 1,2-2-1,2-2 1,-33 1-1,0-2 356,1-1 1,2 0 0,2 0 0,0 1 0,1-1 0,0 0 0,2-1 0,-1 1-80,0 1 0,1-1 1,3 0-1,1-1 0,-2 2 1,-1 0-1,2 1 1,1-1 55,-1 0 1,1 0 0,2 1-1,1 0 1,-2 2 0,1 0 0,0 0-1,1 0-50,-1 0 0,2 0 0,1 0 0,0 0 0,-4 0 1,1 0-1,1 0 0,1 0-19,-1 0 0,0 0 0,6 0 0,-1 0 0,-3 0 1,0 0-1,1 0 0,0 0-75,-2 0 1,1 0 0,3 0 0,2 0 0,0 0 0,0 0-1,0 0 1,-1-1 105,0-1 0,1 0 0,1 0 0,2 1 0,0-2 0,0-1 0,1 1 0,-1-1-11,0 1 0,1-1 0,2 0 0,1 0 0,-2-1 0,0-1 0,0 1 0,0 0-8,0 1 1,0 0 0,2 0 0,1 0 0,-4-2 0,1-1 0,1 1 0,0 0 4,1-1 1,0 2 0,-1 0-1,0 1 1,-1 0 0,-1 0-1,1 0 1,0 0 27,-1 0 1,0 1 0,1-2 0,1 0 0,-4 2-1,-1 1 1,3-1 0,-1 0-4,1 0 1,0 1 0,0-1-1,0 2 1,0 0 0,0 2-1,0-1 1,0 0-38,0 0 1,0 0 0,2-2 0,0-1 0,0 1 0,0 0 0,0 1 0,-1 0-3,0 0 1,0 0 0,1 1 0,1 0 0,1 0 0,0-1 0,1 0 0,0-1-4,-1 0 1,0 0 0,3-3 0,0 0-1,-2 2 1,0-1 0,-1 0 0,0 0 2,0 0 1,-1 0 0,1 2-1,0 0 1,-1-2 0,0 1-1,0-1 1,-1 1 95,1-1 1,0 1 0,1 1 0,0 0 0,-1-2 0,0 1 0,0 0 0,-1 0-15,1 2 0,0 0 0,2 0 0,1 0 0,-2 1 0,-1 0 0,0 0 0,-1 0-185,2 0 1,1 0 0,-1 0-1,1 0 1,3 0 0,0 0-1,0 0 1,0 0 70,0 0 1,1 0-1,-21 0 1,0 0 0,0 0-1,19 0 1,0 0 0,-1 0-1,0 0 0,0 0 1,1 0-1,-22 0 1,1 0-1,0 0 1,1 0 0,0 0-1,0 0 1,0 0-1,0 0 1,-1 0 61,0 0 0,0 0 0,0 0 0,0 0 1,0 0-1,-1 0 0,21 0 0,-1 0 0,2 0 1,1 0 19,0 0 0,1 0 1,-22 0-1,1 0 1,0 0-1,18 0 0,0 0 1,-1 0-1,0 0-27,-1 0 1,1 0 0,-19 0-1,0 0 1,0 0 0,22 0-1,0 0 1,1 0 0,-1 0-25,0 0 0,0 0 1,-21 0-1,1 0 1,-1 0-1,-2 0 0,0 0 1,1 0-1,0 0 1,1 0-1,0 0 25,-1 0 0,0 0 0,1 0 0,2 0 0,2 0 0,-2 0 0,-2 0 0,-2 0 0,1 0 0,-1 0 0,0 0 0,1 0 6,-1 0 1,0 0 0,0 0 0,2 0 0,0 0 0,0 0 0,-2 1 0,0-1 0,0 1 0,23 0 0,0 0-8,0 1 0,0 1 0,-3-1 0,-1 1 1,1-1-1,1-1 0,-3 1 0,0 0 1,-1-1 1,-1 1 0,1 0 0,0 1-1,-1-1 1,-2 0 0,0 0 0,-2-1 2,1 0 0,-1 0 0,0-1 1,0 0-1,2 0 0,0 0 0,-2 0 1,0 0 35,-1 0 0,0 0 0,-2 0 1,-1 0-1,5 0 0,0 0 1,0 0-1,0 0-122,-1 0 0,1 0 0,1 0 0,-1 0 0,-2 0 0,0 0 0,0 0 0,1 0 87,2-1 0,-1 2 1,-1 0-1,1 2 1,2-1-1,0 0 0,-3 0 1,0 0-108,0 1 1,-1-1 0,1 0-1,1-1 1,1 2 0,1 1 0,-2 0-1,-1-1 56,-1 0 1,0 1 0,1-1 0,-1 1 0,0 1 0,-1-1 0,-1 0 0,-1-1 52,0 0 0,-1 0 1,2 1-1,0 1 0,1 0 1,0-1-1,-1 1 0,0-1 20,-2 0 1,1 1-1,-3 0 1,0 1 0,3-2-1,1 0 1,-1 1-1,0 0-6,-3-2 1,1 2 0,3 2 0,1 0-1,-5-2 1,0-1 0,1 1 0,0 0-35,0 0 1,1 1 0,3 1 0,1 1 0,-1 0 0,-1-1 0,0 0 0,0 0-29,0 0 0,0 0 0,-1-4 0,0-1 1,1 4-1,-1 1 0,1-2 0,-1 1 17,-2-1 0,1 1 0,1-1 1,0 1-1,-1-1 0,-1-1 1,-1 0-1,0-1 15,-2 0 0,-1 0 1,3 1-1,-2 0 1,-2-1-1,-2 0 1,-1-1-1,0 1 90,-2 0 0,-1 0 1,-3-1-1,-1 0 1,2-1-1,0-1 0,-1 1 1,-1 1 57,0 0 0,-1 0 1,2 1-1,-1 0 1,30-1-1,-2 2-102,-4-1 1,-3-1 0,2-2-1,-2 1-64,-1 3 0,-5-3 1,4 4-1,-2-4 235,-3-1 0,-5 0 0,-4 0 0,-4 0-205,-8 0 0,0 0 0,-5 0 0,-3 0 208,1 0 1,-6 0-1,-1-1 1,0-2-191,0-1 1,-1-2-1,-4 3 1,1-2 141,-1-2 0,1 4 0,-1-2 0,0 1-123,1 0 1,-1-2 0,1 3 0,-1-1-59,1 1 0,-1 2 1,0 1-1,1 0-5,-1 0 1,2 0 0,1 0 0,3 0-34,1 0 0,-2 0 0,2 0 0,0 0 71,1 0 1,-5 0 0,3 0 0,-2 0 119,1 0 1,-1 0-1,-3 1 1,-1 2-56,1 1 1,3 5-1,1-4 1,-2 2-33,-1 3 0,-3 1 0,-2 2 0,-2 3 0,-1 0 1,2 6 0,-4-1 0,0 4-237,2 4 1,-5 2-1,3 6 1,-2 1 169,-2-1 1,0 4 0,-2 2 0,-1 0 61,-1-1 0,0 5 0,4-1 0,0 2 3,0 2 1,0 0-1,0 3 1,0 2-4,0 1 0,0-2 0,0 4 1,0-1-10,0-5 1,0 6-1,0-9 1,0 4 103,0 2 0,0-4 0,0 3 144,0-3-247,0-2 1,0 0 0,0-3 0,0-2-15,0-1 0,0 3 0,0-5 1,0-1-74,0-1 0,0-6 0,-1-2 0,-2-2-43,-1-5 0,-4-1 1,2-6-1,1-2-193,-1-1 1,-4-6 0,2-1 0,-3-2-441,-1-2 0,-5-2 1,-1-1 721,-1 0 0,-7 0 0,-6 0 0</inkml:trace>
  <inkml:trace contextRef="#ctx0" brushRef="#br1" timeOffset="6.99">446 14846 8173,'6'-7'-142,"5"0"0,7 4 0,3-1 0,3 1-229,4 2 1,2 1 0,-1 0 0,4 0 465,3 0 1,3-6-1,1-1 1,2-1-74,2 0 0,3 4 1,6-3-1,0 1 459,0 4 0,3-4 0,2 2 0,3 1-346,1 2 1,4 5-1,3 1 1,-34-2-1,0 0-164,1 0 0,0-1 1,4 1-1,1-1 1,-2-2-1,1 0 0,2 0 1,1 0-25,2 0 0,1 0 0,-1 0 0,0 0 0,3 0 1,0 0-1,1 0 0,0 0 54,0 0 0,0 0 0,4-3 0,1 0 0,-2 0 0,0-1 0,1 0 0,1 0 45,0 0 0,0 0 0,3 1 0,0 2 0,-1-3 0,0 1 0,1-1 0,0 1-125,1-1 1,1 1 0,0 0 0,-1-1 0,3-1 0,1 0-1,-1 2 1,-1-1 78,1 2 1,-1-1 0,5 0-1,0 0 1,-3 2 0,0 0 0,1-1-1,-1 0-7,1 0 0,0 1 1,4-1-1,1 1 1,0 0-1,0-1 1,0 0-1,1 0-105,-22 1 1,0 0 0,1 0 0,20 1 0,0-1 0,-21 1 0,1-1 0,-1 1 0,0-1 0,1 0 0,-1 0 96,22-1 0,0 0 0,-20 0 1,0 1-1,0 0 0,18 0 1,-2 2-1,3-1 0,0 0 5,-2 0 1,1 0 0,0 0 0,0 0-1,-2 0 1,-1 0 0,2 0 0,-1 0 32,2 0 1,0 0-1,-2-1 1,0 2 0,-1-1-1,1 1 1,-1 0-1,0 1-2,0 0 1,0 0 0,3 0 0,0 0 0,-1-2 0,0 0 0,1 0-1,0 0-18,-1 0 1,0 0-1,-19 0 1,1 0 0,-1 0-1,23 0 1,-1 0-1,2 0 1,-1 0-10,-22 0 1,0 0 0,1 0-1,-2 0 1,0 0 0,1 0-1,0 0 1,1 0 0,0 0-1,-1 0 1,0 0 0,0 0-25,22 0 1,0 0-1,-21 0 1,0-1-1,0 1 1,19-2-1,-1 1 1,-20-1-1,0 0 1,0 0 16,0 0 1,0 0 0,1-1 0,2 2 0,0 0-1,0-1 1,19-1 0,0-1 0,-1 1 0,1 0 20,-22 0 0,0 1 0,0 0 1,21 0-1,0 1 0,-21-1 1,0 0-1,0 0 0,21 0 1,0 0 0,-2 0 1,1 0 0,2 0 0,1 0 0,-1 2 0,0 0 0,0 0-1,1 0 8,-2 0 1,2 0 0,-22 0 0,1 0 0,0 0 0,20 0 0,1 0 0,0 0-1,0 0-31,-21 0 0,-1 0 0,0 0 0,21 0 1,-1 0-1,0 0 0,0 0 0,-1 0 1,0 0 1,-2 0 0,1 0 0,0 0 1,1 0-1,-2 0 0,0 0 0,-1 0 1,0 0 5,-1 0 0,-1 0 0,2 0 0,-1 0 0,-3-1 0,-1 1 0,0-2 0,0 1 5,-1-1 1,0 0-1,2-3 1,1 0-1,0 2 1,-1-1 0,0 0-1,0 0-79,-1 0 1,1 0-1,0 0 1,1 1-1,-1-2 1,0 0 0,1 1-1,-1 0 86,0-1 0,0 0 0,3 2 0,1-1 0,-2 1 0,0-1 1,1 1-1,-1-1 6,1 1 0,0 0 0,-2 1 0,0-1 0,1 0 0,-1 0 0,0 0 0,-1 0-6,1 2 1,0-1 0,1 0 0,0-1-1,-4 1 1,1 0 0,-1 0 0,1 1-4,-1 0 1,1 1 0,1-1 0,0 0 0,-2 0 0,0-1 0,-1 0 0,0 0 27,0 1 1,-1 0-1,0-2 1,1 0-1,1 1 1,0 0-1,1 0 1,0 0-6,0-1 0,1 0 1,0 3-1,1-1 0,-2-2 1,-1 0-1,1 1 1,-1 0-20,1 0 1,-1 0 0,4-1 0,0 1-1,-1 0 1,0 1 0,-1-1 0,1 0-23,0 0 0,1 1 1,-1 0-1,0 1 1,1-1-1,0 2 1,0-1-1,-1 0-11,-1 0 1,0 0 0,1 0 0,-1 0 0,-2-1 0,0 0 0,-1 0 0,-1-1 19,-2 0 1,1 0 0,1 0 0,-1 0 0,-1 2 0,-2 0-1,1 0 1,-1 0 10,2 0 1,0 0 0,-2 0 0,0-1 0,2 0 0,0-1 0,-1 0 0,0 0-2,-2 0 0,0 1 0,3 0 1,-1 1-1,-1 0 0,-2 0 0,3 0 1,-1 0 6,0 0 0,1 0 1,4 0-1,-1 0 1,-5 0-1,-2 0 1,2 0-1,-1 0-10,2 0 0,-1 0 0,-3 0 1,0 0-1,1 0 0,1 0 0,-2 0 1,0 0 5,-1 0 0,0 0 1,1 0-1,0 0 1,-2 0-1,-1 0 0,0 0 1,0 0 18,-1 0 1,0 0-1,1 0 1,1 0 0,0 0-1,0 0 1,1 0-1,-1 0 13,0 0 1,0 0 0,2 0 0,-1 0 0,-1 0-1,0 0 1,0 0 0,-1 0 3,-1 0 0,1 0 0,1 0 1,1 0-1,-3 0 0,-1 0 0,1 0 1,0 0-29,0 0 1,0 0 0,-1 0 0,0 0 0,-2 0 0,1 0 0,-3 0 0,0 0-70,-1 0 1,0 0 0,-1 0 0,0 0-1,1 0 1,-1 0 0,-1 0 0,1 0 228,33 0 0,-34-2 1,0 0-1,30-4 0,-1 1-103,-2-1 0,-1 1 0,0 2 0,0-3-24,0-1 1,-4 5 0,0-4-1,-2 2 141,-3 0 1,6-4 0,-7 2 0,3 1-214,-1-1 0,5-2 1,-1 4-1,-1 1-58,-1 2 1,-1-4-1,5 1 1,-5 1 177,-4 2 0,1 1 1,-8 0-1,-1 0-278,-6 0 0,-2 0 0,-11 0-1613,-4 0 1795,-11 0 0,1-4 0,-18 12 0,0 1 0</inkml:trace>
  <inkml:trace contextRef="#ctx0" brushRef="#br0" timeOffset="7.99">1265 12675 9578,'-5'-12'-1418,"-4"-1"1218,4 1 0,-1 4 13,6-1 0,-1 3 1,-2-4 1032,-1 2-744,0 5 1,4 0 0,0 11-1,0 9 36,0 5 0,-4 8 0,0 5 0,-1 7-175,0 12 0,-2 3 1,-7 12-1,7-34 1,-1 0 14,0 2 1,0 0-1,-3 4 1,0 1-1,0 0 1,-1 1-1,0 3 1,-2-1-73,0 2 0,-1 1 1,-2 7-1,0-1 1,1-2-1,-1 0 0,-1 0 1,-1 0 118,-2 1 0,0 1 1,2 0-1,0 2 0,-2 1 1,0 0-1,2-2 0,1-1-7,1-3 0,1-1 0,0-1 1,2 1-1,2-3 0,0 0 1,2-2-1,0 0-28,1-3 0,1-1 0,3-3 1,2-1-1,-3 23 0,2-1-41,0-1 0,0-11 1,4-3-1,0-8-157,0-7 1,0-3 0,0-2-866,0-4 1073,0-2 0,0-11 0,0-1 0</inkml:trace>
  <inkml:trace contextRef="#ctx0" brushRef="#br0" timeOffset="8.99">1364 12774 22035,'14'-5'0,"3"-3"0,5-2 0,4 0-441,3 2 1,9 5 0,0-1 262,0 3 0,8-3 1,2-2-1,6 1 1,2-2-152,3 0 1,3-1-1,3-5 1,1 1 258,-1-1 1,-29 7 0,1-1 0,1-1 0,0 0 0,1 0 0,0 0-59,1 0 1,0 1 0,2 0 0,0 0-1,0 1 1,0 0 0,3-1 0,0 1 115,2 0 1,1 0 0,-1-1 0,0 1 0,1 1 0,0-1 0,1 1 0,0 1-19,0-1 0,0 1 0,4 2 0,1 0 0,-1-2 0,-1 0 0,4 0 0,0 0-235,1 1 0,2-1 1,0-3-1,1 0 0,0 1 1,-1 1-1,2-1 1,1 0 164,2-2 1,1 1 0,0-2-1,0 1 1,2 0 0,1-1-1,1 0 1,0-2 61,-23 3 1,0 0 0,1 0-1,4 1 1,0 0 0,1 1-1,-2-1 1,0 0 0,0 0-1,2 0 1,1-1 0,-1 1-61,0-1 0,1 0 1,-1 1-1,5-1 0,0 2 1,0-1-1,-3 0 0,-1 1 1,0 0-1,1-1 1,0 1-1,1 1 100,-1-1 1,1 2 0,0-2 0,-1 1 0,1-2 0,0 2 0,2-1 0,1 1 0,0 0 0,0 1 0,-1 0 0,1 0-16,-2 1 0,1-1 1,-1 1-1,1 1 0,1-1 1,-1 0-1,0 0 0,-1-1 1,1 0-1,0 1 0,0-1 1,0 1-4,-1 0 1,1 1 0,-1-1 0,2 2 0,-1-1-1,1 1 1,-2-1 0,1-1 0,0 1 0,2 0 0,0 0-1,0 1-10,1 0 0,1 0 0,0 0 1,-1-1-1,0 0 0,0 0 1,1 1-1,0 0 0,0-1 1,1 1-1,0 0 0,1-1 1,-1 0 0,1 0 1,0 1-1,2-1 1,1 0-1,-1 0 1,1-1-1,0 0 1,0-1-1,1 2 1,1 0-1,-1 0-126,-2 0 0,1 0 0,1 0 0,-12 0 0,1-1 0,0 1 0,-1-1 0,13 1 0,-2-1 0,1 0 0,1 0 0,1 0 0,-1-1 115,2 2 1,0-1-1,0 0 1,-2 0 0,-1-1-1,0 2 1,2-1 0,-1 2-1,1-1 1,-2 0 0,0 0-1,0 1 27,-2-1 1,-1 0 0,1 0 0,4-1-1,0 0 1,-1 1 0,-6 0 0,0 1-1,0 0 1,0 0 0,1 0 0,-1 0-53,0 0 0,-1 1 1,1-1-1,0 1 0,1 0 1,-1 0-1,-1 0 0,0 0 1,0 0-1,0 0 0,0 0 1,-1 0 56,1 0 1,-1 0 0,0 0 0,-1 1 0,1 1 0,-1 0 0,-1-1 0,0 1-1,-1 0 1,1 0 0,-1 0 0,1 0-30,-2-1 1,0 1 0,1 0 0,2 1 0,0 0 0,-1-1-1,1 0 1,-1-1 0,0 1 0,2-1 0,-1 0 0,0 1 31,1 0 1,-1 0 0,1-1 0,1 0 0,0-1-1,-1 1 1,0 0 0,0 0 0,-1 1 0,1-2-1,-1 1 1,0-1-42,0 0 1,-1 0-1,0 0 1,1 0-1,0 0 1,0 0-1,-3 0 1,0 0 0,0 0-1,-1 0 1,0 0-1,0 0 52,-2 0 0,-1 0 0,0 0 0,1 0 0,0 0 1,0 0-1,-3 0 0,0 1 0,0-1 0,0 1 1,0 0-1,0 0 24,-1 0 1,-1 1-1,1-1 1,0 1-1,1 0 1,-1 0-1,18 0 1,-1 0-1,2 1 1,-1 1-60,3-1 1,-1 1 0,-2 1-1,-1 1 1,3-3 0,1 1 0,-1 0-1,0 0-19,-2 0 0,1 0 0,-19-1 0,2-1 1,-1 0-1,20 3 0,-1 0 0,-21-3 0,0 1 1,-1-1-16,1 0 0,0-1 1,0 1-1,2 0 0,0-1 1,0 0-1,19 0 0,0 0 1,-1 0-1,0 0 44,1 1 1,-1 1-1,-1-1 1,-1 0-1,1-2 1,-1 0 0,-2 0-1,0 0 70,-2-1 1,1 2 0,0 0 0,1 2 0,-1-1 0,1 0 0,-2 0-1,0 0-10,-1 1 0,0 0 1,2-1-1,0 1 0,-4 2 1,0 0-1,1-2 0,0 1-38,0-2 1,0 1 0,-1 2 0,1 0-1,0-1 1,1 0 0,-2 1 0,0 0-26,0-1 1,-1 0-1,3 2 1,0-1 0,-1-1-1,1 0 1,1 1 0,0 0 5,0-1 1,0 0-1,3 2 1,1-1 0,-3-1-1,-1-1 1,2 1-1,1 0 3,-1 1 1,1-1 0,-1 0-1,0 0 1,-1 2 0,0 0-1,-1 0 1,1-1 9,-1-1 0,0 1 1,1 0-1,-1 1 1,-3-2-1,0 0 1,-2 1-1,0 0 25,-3-1 1,1 0-1,3 1 1,0-1-1,-6-1 1,-1 0 0,0 0-1,0-1 117,-2 1 1,0 0-1,1 1 1,0 0 0,-2-1-1,-1 0 1,0 0 0,-1-1-118,-1 1 1,-1 0 0,0 1 0,-1 0-1,1-1 1,-1 0 0,-1-1 0,0 1 126,-3 0 0,1 0 1,3-1-1,0 0 1,-3-2-1,-1 0 1,0 0-1,1 1-122,-2 1 0,1 0 0,-3-1 0,1 0 0,-2 1 0,0 0 1,28 1-15,-8 1 1,-2-3 0,-12 5 0,-2-2 221,-5 0 1,-3 1 0,-7-2 0,0 1-281,-4-1 1,-2 2 0,-5 0-1,-2-1 390,-3 1 0,-1-3-615,-3 2 428,-3 3 1,5 0-275,-6 5 0,1-4 1,2 1 105,1 0 1,0 2 0,-4 2 0,0-1 36,0 0 1,2 6-1,1 3 1,1 2-52,-2 2 0,4 1 0,-1 3 0,2 4-13,3 3 0,1 3 0,1 2 0,1 5 33,-1 2 1,1 3 0,0 1 0,3 2 30,0-2 0,5-1 0,-5 0 0,-1 2 4,-1 0 0,-3 5 1,-2-3-1,-5 1 56,-3-1 0,-2 3 1,-2-5-1,-3 0-70,-1-2 0,3 0 0,-3 1 0,2 2-13,2-2 1,3 2 0,4-3 0,5-3-96,2 0 0,-3-1 0,0-1 0,2-5-14,1-2 1,-3-2 0,-1-1 0,-1-3-140,-4-4 0,0-5 0,-2-3 1,-2-4-276,-2-4 1,-8-6 0,-10-3 560,-6-2 0,-4-2 0,-5 0 0</inkml:trace>
  <inkml:trace contextRef="#ctx0" brushRef="#br1" timeOffset="9.99">670 14895 7492,'16'0'0,"2"0"53,1 0 1,4 0 0,7 0 0,6 0 0,6 0 91,7 0 0,3 0 1,11 0-1,5 0-94,-31 0 0,0 0 1,3 0-1,0 0 0,5 0 1,0 0-1,1 0 0,0 0-212,1 0 1,1 0-1,8 0 1,1-1-1,-1 0 1,1-1-1,4 0 1,-1 0 184,2 1 1,-1-1 0,4 0 0,0-1-1,2 0 1,1 2 0,1-1 0,1 1-99,-21 0 0,0 1 0,0-1 1,1 0-1,0 0 0,1-1 0,2 1 1,1-1-1,0 0 0,1 0 1,1 0-1,0 0 110,0 1 1,1-1 0,0 0 0,5-1 0,0-1-1,0 1 1,2 0 0,0 1 0,0-1 0,1-1 0,1 0-1,0-1-113,-1 0 1,1-1 0,0 1-1,-13 1 1,1 0 0,0 1-1,0-1 1,2-1 0,-1 0-1,1 0 1,0 0 0,1 1 0,0-1-1,0 0 1,0 0 76,0 0 1,0 0 0,1 0 0,0 1 0,1 0 0,1 0 0,-1 0 0,1-1 0,2 1 0,-1-1 0,1 0 0,0 0 0,0 0 0,-1 0 0,1 1 0,0-1-7,-1 0 1,1 0 0,-1 0 0,1 0-1,2 1 1,1 0 0,-1 0 0,1 0-1,-1-1 1,0 0 0,0 0 0,0 1-1,1-1 1,0 0 0,0 0 0,-1 0-146,1 0 0,-1 0 0,1 1 0,0-1 0,3 1 0,1 0 0,-1 0 0,0-1 0,-2 1 0,0-1 0,-1 0 0,1 0 0,2 1 0,0-1 0,0 1 0,0-1 146,2 1 1,0 0 0,0 1 0,0-1 0,-2 1 0,0-1 0,0 1 0,1-1 0,-1 1 0,1 0-1,-1 0 1,1 0 0,-1 0 0,0 0 0,0 0 0,-1 1 7,0 0 1,0 0 0,-1 0 0,2 0-1,-12 0 1,0-1 0,1 1 0,0 0 0,-1 0-1,13-1 1,-1 1 0,1 0 0,-1 0 0,1 0-1,1 0 1,-1-1 0,0 1 1,0 0 0,0 0 0,0 0 0,0-1 0,-13 1 0,1 0 1,0 0-1,0-1 0,0 1 0,12 0 0,1 0 0,-1 0 1,1 0-1,-14 0 0,0 0 0,1 0 0,-1 0 0,0 1 4,1-1 0,0 0 0,0 1 1,-1-1-1,1 0 0,13 0 0,0-1 1,0 0-1,0 0 0,0 1 0,0 1 1,1-1-1,-1 0 0,0 1 0,0-1 1,0 0-1,0 0 12,-1 1 1,-1 0 0,1 0 0,0 0 0,-12 0 0,0 0 0,1 0 0,-1 0 0,0 0 0,12 0 0,0 0 0,0 0 0,1 0 0,-1 0 0,0 0 0,-1 0 0,1 1-21,-1-1 0,0 1 1,0 0-1,0 0 1,-1-1-1,1 1 0,-1 0 1,1 1-1,-2-1 1,1 0-1,-1 0 1,1 0-1,-1 0 0,0 0 1,-1 0-1,1 0 4,-2 0 1,1 0 0,-1 0 0,1 0 0,1 0-1,0 0 1,0 0 0,0 0 0,-2 0 0,-1 0-1,0 0 1,-1 0 0,1 0 0,-1 0 0,1 0-1,-1 0-48,-1-1 1,-1 1 0,1 0 0,-1 1 0,1-1 0,0 0-1,1 0 1,-2 1 0,-1-1 0,0 1 0,0 0 0,0 0 0,-1 0-1,0 0 1,0 1 0,-1-1 31,-1 1 0,-2 0 1,1 0-1,1-1 0,3 0 1,0 0-1,1-1 0,-1 1 1,-3 0-1,-1 0 0,0 1 1,1-1-1,0 0 0,1 0 1,-1 0-1,1 0 8,0 0 1,0 1 0,-1-1 0,1 0 0,-1 0 0,0 0 0,-1 0 0,1 0 0,3-1 0,-1 0-1,1 0 1,0 0 0,-1 0 0,0 0 0,0 0 0,-1 0-4,-1 0 0,-2 0 1,1 0-1,1 0 0,1 0 1,1 0-1,1 0 0,-2 0 1,-2 0-1,-1-1 0,1 1 1,-1-1-1,1 1 0,0-1 1,1 0-1,-2 1 2,17-1 1,-1-1 0,0 0 0,-14 0 0,-1 0 0,1-1 0,-1 1 0,13-1 0,-1 0 0,-1 1 0,1-2 0,-1 0 0,0 1 30,0-2 0,1 1 0,-2 0 0,-3 1 0,0 0 0,-1 1 0,0-1 0,0 0 0,-1 1 1,-3-1-1,0 0 0,0 0 25,-5 1 0,0 0 1,1-1-1,1 0 0,0 0 1,-1 0-1,-4 1 1,-1 1-1,1 0 0,0 0 1,0 0-1,0 0-75,-1 0 0,-1 1 0,0 0 0,2-2 0,0 1 0,-1-1 0,18 0 0,-2 0 0,2 0 0,0 0 2,2-1 1,-1 1-1,-2-1 1,0 0-1,0-2 1,-1 0-1,0 2 1,1 0 132,-1 0 0,0 0 0,-1-1 1,0 0-1,-2 1 0,0 2 1,-2-1-1,-1 1-89,-2 0 0,1 0 0,1 1 0,0 0 0,-5 0 0,-2 0 0,-1 0 0,-2 0-31,-2 0 1,-1 0-1,-2 0 1,-2 0-1,-3 0 1,-1 0-1,-1 0 1,1 0 476,33 0 1,-7-1-1,-6-2 1,-3-1-397,-6 1 1,1-2-1,-3-1 1,1 1 452,-2-1 0,2-3 0,-4 2 0,0-1-434,-1-1 1,0 2 0,-5-2 0,-1 1 250,-3-2 0,1 3 0,-4-1 0,-1-1-297,-2 3 1,0-4 0,-8 6 0,2 0 164,0-2 0,-5 5 0,5-3 0,0 1-350,-2-1 1,3 2 0,-4-3 0,1 1-49,3 0 0,2-2 0,0 3 0,0-2-51,-3-2 0,1 4 1,-4-1-1,-2 1-1522,-2-1 1760,1 3 0,-14-10 0,5 4 0</inkml:trace>
  <inkml:trace contextRef="#ctx0" brushRef="#br1" timeOffset="10.99">21592 11683 8476,'-16'-23'0,"-1"2"128,2 4 0,1 9 0,2 4 0,0 3-273,-1 1 0,6-2 1,3-2 243,3-4 1,6 1-1,5-1 1,5-2 118,6-1 1,-2 0 0,3 3-33,4 4 1,-1 2 0,4 5-1,-3 4-66,-1 5 0,0 13 0,0 1 0,0 3-64,-1 1 0,-3 4 1,0-6-1,1-1-32,1-5 0,1-4 0,-2-7 1,-2-3 96,2-4 0,2-4 0,2-5 1,3-8 79,4-6 1,4-10-1,5-7 1,3-7-49,3-6 0,-20 18 0,-1-2 0,3 0 0,0-1 1,1-2-1,1-1-21,1 0 0,0-1 0,5-2 1,1-1-1,0 4 0,1 0 1,3-2-1,1 1-300,3-2 0,1 0 0,-2 0 0,0 0 1,6-3-1,2 0 0,0 2 0,1 0-147,-1 1 1,1 0-1,-15 11 1,2 0 0,-1 1-1,15-11 1,1 1 0,-17 11-1,0 0 1,1 0 314,0-1 0,1 0 0,-1 0 0,-1 0 0,-1 0 0,0 1 0,16-9 0,-1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78"/>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9513 6276 31551,'12'-7'-3895,"-4"1"3905,1 6 0,-5 0 0,4-1 195,2-3 0,5 2 0,1-2 0,1 3 0,-1 1 0,2-2 26,2-2 1,0 3-1,5-3 16,0 2 0,0 2-221,-1 0 0,1 0 1,0 0-1,1 0 1,2 0 2,1 0 1,5 0-1,-1 0 1,4 0 53,5 0 1,-4 0 0,5 0 0,0 0 124,2 0 1,4 0-1,0 0 1,1-1-85,-1-3 0,6 1 1,3-4-1,0 2-86,-4 2 1,5 0 0,-5 0 0,4-1-49,0 2 1,2-4-1,-2 2 1,3 1 27,1 2 1,0 1 0,0-2-1,0 0-44,0-2 1,0-1 0,1 5 0,2 0 42,1 0 0,0 0 0,-4 0 0,0 0 17,0 0 1,0 0 0,2 0-1,-1 0 14,-1 0 1,3 0-1,-7 0 1,1 0-29,-1 0 1,3 0 0,-3-1 0,4-2 8,4-1 0,1-1 0,-31 3 0,0 1 0,-1-1 0,0 0-29,1 0 0,0 1 0,0-2 0,1 0 0,1 1 0,0 0 0,0 1 0,-1 0 0,0 0 0,1 0 0,3 1 0,-1-1 0,-2 0 0,-1-1 0,0 0 0,1 0 0,0 0 0,0 1 0,2 0 0,0 1 0,1 0 0,-1 0 0,2 0 0,-1 0 0,1 0 0,-1 0 0,-2 0 0,0 0 0,2 0 0,1 0 0,0 0 0,0 0 0,1 0 0,-1 0 0,2 0 0,1 0 0,-1 0 0,0 0 0,-1 0 0,1 0 0,-4 0 0,1 0 0,0 0 0,1 0 0,-1 0 0,0 0 0,3 0 0,-1 0 0,3 0 0,-1 0 0,-3 0 0,0 0 0,2 0 0,-1 0 0,0 0 0,-1 0 0,1 0 0,0 0 0,1 0 0,0 0 0,0 0 0,0 0 0,0 0 0,0 0 0,-1 0 0,0 0 0,-1 0 0,0 0 0,2 0 0,0 0 0,1 0 0,0 0 0,0 0 0,1 0 0,0 0 0,0 0 0,-1 0 0,0 0 0,0 0 0,1 0 0,-2 0 0,1 0 0,2 0 0,0 0 0,0 0 0,0 0 0,-1 0 0,1 0 0,-1 0 0,-1 0 0,1 0 0,0 0 0,1 0 0,-1 0 0,1 0 0,0 0 0,1 0 0,0 0 0,-2-1 0,0 0 0,1 0 0,0 0 0,0-1 0,0-1 0,0 2 0,1 0 0,5 0 0,0 0 0,-3 1 0,1-1 0,0 0 0,0-1 0,-2 0 0,1 0 0,-1 0 0,1 0 0,0 2 0,1 0 0,-2 0 0,-1 0 0,1 0 0,0 0 0,-2-1 0,-1 1 0,-1-2 0,0 1 0,0-1 0,-1 0 0,-1 0 0,1 1 0,1 0 0,0 1 0,1-1 0,-1 2 0,0-1 0,-1 0 0,-2 0 0,0 0 0,0 0 0,1 0 0,-2 0 0,-1 0 0,2 0 0,-1 0 0,1 0 0,-1 0 0,-3 0 0,1 0 0,0 0 0,0 0 0,-1 0 0,-1 0 0,33 0 0,-1 0 0,-4 0 0,0 1 0,-5 3 0,0-3 0,-8 4 0,-1-4 0,1-1 0,1 0 0,-4 1 0,1 2 0,-1 1 0,-3 7 0,-1 2 0,-2 5 0,1 6 0,-5 1 0,-3 0 0,-3 0 0</inkml:trace>
  <inkml:trace contextRef="#ctx0" brushRef="#br1" timeOffset="1">13208 13804 8288,'13'-4'0,"-1"0"-98,1 1 0,0 1 0,4 2 0,4 0 0,2 2 0,5 1 6,5 1 0,5 0 0,15-4 0,5 0 0,9 0 0,-29 0 0,0 0 290,3 0 1,1 0 0,4 0-1,1 0 1,1 0 0,1 0 0,0 0-1,1 0-23,3 0 0,0 0 0,2 0 0,2 0 1,5 0-1,1 0 0,0 0 0,1 0-267,0 0 1,0 0 0,2-1 0,0 0 0,-1 0 0,0 0 0,-1-2 0,0 0 86,-1 0 1,-1-1-1,1 3 1,-2 0 0,-4-2-1,-1 0 1,-1 1-1,-1 0-20,0 0 1,-2 0 0,-2-2 0,-2-1 0,-2 3 0,-2-1-1,-2 0 1,-1 0 39,-4 1 1,0-1 0,32-5-1,-7 2 1,-2-1-141,-2-2 0,-5 2 1,-11 0-1,-6 1-746,-4 4 0,-9-1 871,-6-1 0,-6 6 0,-1-2 0,-1 2 0,-3-1 0</inkml:trace>
  <inkml:trace contextRef="#ctx0" brushRef="#br1" timeOffset="2">13072 14139 8316,'52'-13'-50,"6"1"1,8-1-2,-30 7 0,0 0 1,8 1-1,2 2 1,3-1-1,1 1 1,4-1-1,2 1 1,4 0-1,1 1 154,1-1 1,0 0 0,5-2-1,1 0 1,2 1 0,0 0-1,-23 1 1,0-1 0,1 0-250,-1 0 1,0 0 0,1 0 0,3 0 0,1 0 0,-1 1 0,-3-1 0,0 1 0,-1 0 0,1 0 0,0 1 0,0 0 284,0 0 0,1 0 1,0 1-1,19-2 0,0 0 1,0 2-1,-1-1 1,-1 0-1,-1 0-109,-1 1 1,-1-1-1,-4 2 1,0-1 0,-2 0-1,-1 1 1,-2-2-1,-2 1-42,-1-1 1,-1 0-1,-2-2 1,-2 0 0,-6 1-1,0 0 1,-3 0-1,0-1-93,0 0 1,-1-2-1,26-3 1,-5-1-1,-11 3-89,-8 2 0,-12-4 194,-10 5 0,-3 4 0,-2 4 0,-2-1 0,1-1 0,-2-2 0</inkml:trace>
  <inkml:trace contextRef="#ctx0" brushRef="#br1" timeOffset="3">18926 13246 8317,'0'-13'27,"0"1"1,0 4 0,0-1 0,1 1 104,3 1 1,2 0-1,4 5 1,-2-3-1,2 3 1,1 0-1,2 4-75,4 2 0,-2 0 0,4 7 0,1 3 0,-2 0 0,-1-1 0,4 5 1,-3 3-1,0 2-111,0 2 0,-2 1 0,-5 3 0,-2 4-70,-5 3 0,-1 1 0,-1-1 1,2-1-66,-1-2 1,-3-7 0,-4 0 0,-3-5 289,0-3 1,-4-3 0,3-7 0,-3-4 22,-1-2 0,-1-8 0,1-4 0,1-5-12,3-5 1,1-4 0,4-2 0,-1-2-76,1-1 1,6-5 0,2 1 0,2-1-28,3 0 1,1 4-1,3 5 1,1 1-56,1-1 0,1 1 0,-3 4 0,1 3-388,1 3 1,1 2-1,-5 1 433,1 3 0,5-3 0,1 4 0</inkml:trace>
  <inkml:trace contextRef="#ctx0" brushRef="#br1" timeOffset="4">19509 13320 8236,'-13'0'383,"7"0"1,-3 0-498,9 0 1,3 0-1,9 0 1,1 0-20,-1 0 0,5 0 1,-1 0-1,1-1-56,1-3 1,-4 1-1,4-5 1,-2-2 55,1-1 0,-1-1 0,-3-2 0,-2-1 83,-3-2 0,-1 0 1,-5 5-1,3 0 115,-3-1 1,-2 2 0,-4 3 0,-4 4 107,-3 2 0,-1 2 0,-1 0 0,-1 2 51,-2 2 1,2 3 0,-3 7 0,4 2-26,0 5 0,-3 2 0,-1 2 1,3 0-57,5 0 0,-1 4 1,6 0-1,1-2-115,2-1 1,1 3-1,0 0 1,1-3-111,3-4 1,5 0 0,6-4 0,1 0-174,0 0 0,1-3 1,1-5-1,2-3-41,2-2 1,2 0-1,4-5 1,1-2 295,-1-2 0,3-8 0,1-8 0</inkml:trace>
  <inkml:trace contextRef="#ctx0" brushRef="#br1" timeOffset="5">20017 13233 8105,'-13'0'0,"-3"0"-146,0 0 1,-2 6 0,3 2 0,-2 4 0,2 5 381,1 4 1,2 2-1,1 2 1,3 0-108,4 0 1,-2-1 0,2 1-1,1 0-108,2 0 1,1-2 0,1-2 0,3-5-156,5-2 1,3-7 0,3-3 0,2-2-140,-2-2 1,3-3-1,-2-4 1,1-7 22,1-4 0,-5-2 1,4-5-1,-5 0 173,-3 0 1,0 2 0,-5 2 0,-1 3 210,-1 0 0,-2 9 224,0-4 1,-2 5-1,-1 1-57,-1 7 1,-4 6 0,4 6-1,1 2-137,2 2 0,1-1 0,0 6 0,0 0-133,0-2 1,0 4-1,0-3 1,1-1-164,3-2 1,-1-1 0,5-2 0,2-4-69,1-4 0,3-1 0,1-5 0,1-2 105,0-2 1,2-4-1,-1-9 66,3-3 1,-4-5-1,4-4 1,-1-4-1,-1-3-23,0-1 1,-2-6 0,-3-4 0,-1-4-48,0-3 0,-1-9 1,-1 1-1,-3 0 3,-1 3 0,-2 5 0,-4 9 0,0 5 247,0 5 1,-6 6 0,-2 10-1,-3 6-23,-2 8 0,1 4 1,0 3-1,-1 7 140,1 7 1,1 6-1,3 4 1,3 5 168,4 6 0,-3 1 0,0 9 0,1 2-331,2-1 1,1 4 0,0-6 0,1 2-299,3 1 1,-1-3-1,5-2 1,2-1-254,1-3 1,5-7-1,1-3 1,-2-2-653,-1-3 1097,-2 2 0,6-13 0,1 4 0</inkml:trace>
  <inkml:trace contextRef="#ctx0" brushRef="#br1" timeOffset="6">20625 13357 8691,'-5'-7'2421,"3"-4"-2340,-2 3 1,8 3 0,4 0 0,3 4 37,2 1 1,3-4 0,2 0 0,2 0-762,2-2 1,1 5 0,3-5 641,3 1 0,-3-2 0,5-5 0</inkml:trace>
  <inkml:trace contextRef="#ctx0" brushRef="#br1" timeOffset="7">21307 12650 8183,'0'-12'223,"0"5"1,0 3 0,0 9 0,0 7 0,0 4 0,0 3-117,0 3 0,-4 2 0,-1 2 0,-1 3 88,1 4 0,-4 3 1,5 2-1,1 2 11,2 2 1,-3 3-1,-2-3 1,1-1-75,-1 2 0,2-5 1,4 4-1,0-4-177,0-1 0,0-1 0,0-3 0,2-4-275,2-3 0,3-2 1,5-4-107,0-3 1,1-5 0,-1-3-1,2-5 1,1-4 425,2-4 0,5-9 0,-3-6 0</inkml:trace>
  <inkml:trace contextRef="#ctx0" brushRef="#br1" timeOffset="8">21109 13271 8124,'-13'0'499,"1"0"-130,5 0 0,2-6-338,5-2 1,1-3 0,3-2 0,4 1 120,3-1 1,7 1 0,3 0 0,2-2-59,2-3 1,4 4 0,0-3-1,0 5-326,1 3 1,-2 4-1,4-3 1,-2 0 231,-3 0 0,5 5 0,0-4 0</inkml:trace>
  <inkml:trace contextRef="#ctx0" brushRef="#br1" timeOffset="9">21592 13097 8124,'0'12'-324,"-5"1"0,2 0 0,-4 3 762,2 0 0,1 2 0,4-1 0,0 2-219,0 0 1,0 3 0,0-4-1,0 1-566,0 3 1,0 2-1,0 1 1,0 0 346,0-1 0,0 1 0,0 0 0</inkml:trace>
  <inkml:trace contextRef="#ctx0" brushRef="#br1" timeOffset="10">21605 13022 8372,'-6'-16'475,"-2"-1"0,1 1 1,0 3-978,2 1 1,2 5-481,7 3 982,3 3 0,11 1 0,1 0 0</inkml:trace>
  <inkml:trace contextRef="#ctx0" brushRef="#br1" timeOffset="11">21803 13109 8070,'-4'9'-15,"0"-1"1,0 1 427,-2 2 0,5 6 0,-3 1 0,3 1-183,1 3 1,0-2-1,0-1 1,0 0-230,0 0 0,0-2 1,0 2-1,-2-2 32,-2-6 1,3 1-134,-4-3 0,4-5 1,1-4-149,0-7 1,1-10-1,2-3 1,3-4-32,1-1 1,0-1 0,2-1 0,-1-2 139,2 1 1,0 3 0,-1 5-1,0 3 147,0 3 1,-3 2-1,-1 1 116,1 3 0,-3 2 0,3 7 0,0 4-56,-3 3 0,-2 4 0,1 3 0,0 2-44,2-2 1,1 4 0,-5 1 0,1-1-15,3-2 1,-3-4-1,4 0-55,-4-1 37,4 1 0,1-12 1,4-5-1,-3-7 82,-2-6 0,5-1 0,-2-5 0,3-1 6,1-2 1,1-1 0,-1 2 0,1 0 79,-1 0 0,5 6 1,-2 2-1,-3 5-39,-2 4 1,-2-2 0,3 7-19,-3 5 0,2 3 1,-5 8-1,1 0-40,-1 4 1,1 1 0,-3 4 0,1-1-171,-1 1 1,-1-3-1,1 2 1,1-1 6,-1 0-1,-2 2 1,-1-4 0,2-1-944,2 1 1,-3-1 1043,3-5 0,9-5 0,1-1 0</inkml:trace>
  <inkml:trace contextRef="#ctx0" brushRef="#br1" timeOffset="12">22337 13184 8371,'0'-7'1531,"1"-4"-1311,3 3 0,3-2 0,5 0 0,1 2 19,-1-2 0,2-1 0,1-3 0,2-1-524,-2-1 1,-1-1 0,-2 3 0,0-1-107,1-1 1,-2-5 0,-3 5 0,-4 0 208,-2 3 0,-2 0 0,-2 2 217,-2 3 0,-4 2 0,-7 8 0,-3 2 141,-1 4 0,-2 5 0,-3 3 1,2 6 217,2 6 0,0-2 0,0 4 0,5-1 9,5 0 1,0 0 0,6-4 0,3 0-246,4-1 0,9-4 0,10-4 1,6-3-516,5-5 0,8 2 0,4-6 0,5-1 206,4-2 0,2-2 151,6-4 0,-5 4 0,-2-4 0</inkml:trace>
  <inkml:trace contextRef="#ctx0" brushRef="#br1" timeOffset="13">20563 14350 9603,'12'0'288,"1"0"0,3 0 0,2 0-326,2 0 0,-5-2 1,3-2-1,0-4 0,1-2-176,0 2 0,-1-7 0,-5 2 1,-1-1 5,0 1 0,-5-1 0,-3-1 0,-2-2 72,-2 2 0,0 1 0,-2 3 0,-2 2 166,-4 0 1,-4 7 0,-4-3 0,-2 5 180,-1 5 0,0 1 0,-3 8 0,1 3 120,-1 3 0,4 4 1,2 1-1,2 1 38,1 3 0,2-2 0,3 5 0,4 0-162,3-1 1,1-3-1,1 1 1,3-3-181,4-1 1,8-2 0,3-1 0,3-4-514,4-4 0,3 0 0,-1-10 0,1-1-221,-2-2 1,3-2 0,-1-3 0,-1-5 706,-2-2 0,4-12 0,2-3 0</inkml:trace>
  <inkml:trace contextRef="#ctx0" brushRef="#br1" timeOffset="14">21059 14263 8113,'-8'-11'0,"0"1"200,-2 2 1,3 4 196,-1-5 0,5 8 0,-1 1-123,3 7 0,1 5 1,0 3-1,0 3-116,0 2 0,0 0 0,0 5 0,0 0-189,0 0 0,0-5 1,0 1-1,0 0-5,0-2 0,0-1 0,0-6 0,0 1 150,0-1-229,0-5 0,0-3 0,0-8-78,0-4 0,4-9 1,1-3-1,2-4-84,3-1 1,1 1 0,1-1 0,1 0-62,-1 0 0,0 2 0,1 1 238,-1 1 0,1 7 160,-1 2 1,-5 6 0,-3 10 268,-3 5 1,-1 2 0,0 2-1,0 3-68,0 0 1,0 1 0,0-5-263,0 1 1,0-1 0,2-1 57,2-3 0,-1-2 0,5-8-332,2-2 1,1-4 0,0-7 0,-2-3 128,0-1 1,-1-2 0,4-3 0,1 2 152,-1 2 1,0 0 0,1-2 0,-1 3 152,1 1 1,-1 3-1,-1 5 1,-1 4-38,-2 0 0,0 2-97,5 4 0,-2 1 0,-2 3 0,-2 5-42,-1 2 0,-2 5 0,-4 2 1,0 1-139,0 3 0,0-2 0,0 0 0,0 1 58,0-2 1,0 5-1,1-5 96,3 0 0,-2-1 0,3-5 0</inkml:trace>
  <inkml:trace contextRef="#ctx0" brushRef="#br1" timeOffset="15">21704 14139 8114,'0'-13'0,"-1"2"0,-3 3 94,-5 4 1,2-2 0,-1 2 0,-1 1 186,-3 2 0,0 2 0,1 4 1,1 3-42,2 3 1,0 5-1,-5 2 1,1 2-173,0 2 1,-1 1 0,2 2 0,2 0-58,0 0 0,7-1 1,-3 1-1,4-1-100,1-4 1,0 2-1,1-7 1,2-2-29,1-4 1,6-6 0,-2 1 0,5-2 18,3-2 1,-2-7 0,3-4 0,-4-4-55,0-1 1,-1-3-1,0-1 1,1-4 123,-1-1 0,-1 2 0,-1 1 1,-3 3 92,-2 1 1,0 1 563,-5 5-39,0 5 0,-5 3 1,1 8-1,1 4-288,2 3 1,1 6 0,0-1-1,0 1-228,0 1 1,0-3-1,0 4 1,0-1-515,0-3 0,4-1 0,2-2 0,-1 1-94,1-1 0,3 1 1,0-2-1,2-3-439,1-4 1,1-3 0,-1-2 972,0-3 0,6-9 0,2-6 0</inkml:trace>
  <inkml:trace contextRef="#ctx0" brushRef="#br1" timeOffset="16">21965 14188 8113,'4'-12'215,"0"-1"0,-1 7 959,-8 1-839,4 4 1,-9 2 0,6 4 0,2 4-195,0 6 1,-2-1 0,0 4 0,1-1-436,2-1 0,1 6 0,0-2 0,0-1-924,0-3 1218,5 4 0,2-7 0,6 5 0</inkml:trace>
  <inkml:trace contextRef="#ctx0" brushRef="#br1" timeOffset="17">21977 13891 8052,'-6'-13'13,"5"-5"0,-6 9 1,4-4-795,-1 2 1,2 4 780,6-1 0,8 5 0,7-2 0</inkml:trace>
  <inkml:trace contextRef="#ctx0" brushRef="#br1" timeOffset="18">22225 13494 8207,'-11'1'0,"1"3"117,2 5 0,5 7 0,-1 5 1,3 2 707,1 2 0,0 1 1,0 3-1,0 4-491,0 3 0,0 1 0,0 2 0,1 2-237,3 5 0,-2-2 0,3 1 0,-1 2-618,0 1 1,2-4 0,-3-2 0,1-5-146,-1-4 1,2-3 0,1-6-1,-1-4-1932,1-3 2598,3-3 0,-2-2 0,6 1 0</inkml:trace>
  <inkml:trace contextRef="#ctx0" brushRef="#br1" timeOffset="19">22622 13866 8104,'0'-13'-27,"0"1"252,-6-6 1,4 4-1,-7-1 316,0 6 1,-2-1 0,-2 6 0,1 2-292,-1 5 1,1 4-1,0 5 1,-1 1-141,1-1 1,-1 6-1,2 1 1,2 2-143,1 0 0,5-5 1,-1 4-1,2-1-95,2 0 0,2-4 0,2 2 0,4-3-11,3-2 0,3 0 0,1 1 0,3-1 70,1 1 1,-2-1 0,2-1 0,-1-1 113,-3-2 1,3-1 0,-1 3 291,-2-2 1,-3 0 125,-4 4 1,-3 1 0,-11-2-606,-6-3 1,-2 3 0,-7-4 0,0 0-395,2-3 1,-3 2 534,6-2 0,-6 5 0,2-2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98"/>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2394 3001 26623,'-7'-12'-3277,"3"0"0,2-1 0,2 1 2507,0-1 1,2 6-1,0 5 1,3 4 0,-1 7 537,1 2 0,-2 1 0,4 2 0,-2 1 31,-2 2 1,3 9 232,-2-1 0,0 6 0,-4 0 0,0 0 97,0 4 1,4 2 0,0 3 0,-1 1-92,-2-1 0,1 3 1,0 0-1,4-1-466,1 1 0,-3 0 0,3-3 0,0 1 613,0-1 0,-3 4 1,4 2-1,0 1-323,-1-2 1,4 3-1,-4-1 1,1 3 238,1-1 1,-1 6-1,4-8 1,1 0-173,-1 1 1,0-1 0,1 0-1,-1-3-47,1-1 1,-1 1 0,1-5 0,-1-5 70,0-2 1,1-3-1,-1-6 1,1-2 55,-1-5 1,-4 1 0,-1-3 0,0-5 255,0-2 0,-3-3-181,4-4-74,-5 0 0,1 2-253,-8 2 915,-3-3 1,-11 10-1,-1-4 1</inkml:trace>
  <inkml:trace contextRef="#ctx0" brushRef="#br0" timeOffset="1">2257 3026 26550,'0'-12'-2626,"0"-1"0,4 1 0,2 0 2305,1-1 1,1 1-1,4 1 1,2 1 0,3 2-1,3-2 1199,4-1 0,2-1 1,3 1-1,4 1-352,3 2 0,2 1 0,4-3 1,3 3-187,4 2 1,1 1-1,6 4 1,4-2-132,5-2 1,5 3 0,-1-3-1,1 2-143,-34 2 1,0 0 0,3 0 0,1-1-1,-4 0 1,-1-1 0,2 0 0,-1-1 21,3-1 0,0 1 1,-4 1-1,1 0 1,3-2-1,1-1 0,-1 1 1,0-1 225,-1-1 1,0 1-1,6-2 1,0 1 0,-2 1-1,-1-1 1,2 1 0,1 1-196,0-1 1,0 1 0,1 2 0,1 0 0,-1-1 0,1-1 0,-1 1 0,1 1-143,0 0 1,0 1 0,-2 0-1,0 1 1,2 0 0,1 0-1,-2 0 1,-1 0 5,0 0 1,-1 0 0,4 0 0,0 0-1,-4 0 1,1 0 0,0 0 0,0 0-23,0-1 0,0 2 1,2 1-1,0 0 1,1 0-1,0 0 1,1 0-1,-1 0 42,1 1 0,-1 0 0,0-2 0,0 0 0,1 3 0,0-1 0,-1 1 1,0-1-5,-1 1 1,0-1 0,2-1 0,-1 0 0,0 1 0,-1 1 0,0 0 0,0-1-24,0 1 1,0-1 0,2-1 0,0 0 0,-2 1 0,0 1 0,1-1 0,1 1-10,2-1 1,1 1 0,-2-2 0,1 0-1,1 1 1,1 1 0,-1-1 0,-1 1 8,-1-1 1,1 0-1,1 1 1,0-1-1,-1 2 1,1 0-1,-3-1 1,0 0 11,-1 1 0,0 0 1,0-2-1,1 1 0,-2 0 1,0 0-1,0 1 0,-1 0-1,-1 0 0,0 1 1,-1-2-1,-2 0 1,-3 0-1,0 0 0,1 1 1,-1-1 5,2-1 1,-1 0 0,0 3 0,0-1 0,-2-1 0,-1-1 0,0 1 0,-1 1 3,31 3 0,-3-4 0,-2 3 1,-2 0 2,-1 0 1,-2-3 0,4 3-1,-4 0-1,-1 0 1,-1-3-1,-3 3 1,0-1-7,-1 1 1,5-3-1,-7 3 1,2 0-21,2 0 0,-4 0 1,-2 3-1,-2-3-45,-4-2 0,4 3 0,-10-2 0,1-1 42,1 1 0,-2-1 0,1-2 0,-2 1 42,1-1 1,-2-2-1,-1-1 1,1 0 204,0 0 1,-3 0 0,2 0 0,0 0-64,-4 0 0,4 0 0,-2 0 0,-2 0-54,-1 0 1,-1 0-1,0 0 1,-2 0-24,-2 0 1,2 0 0,-2 0 0,1 0 4,-1 0 0,5 0 1,-4 0-1,0-1 45,2-3 0,3 3 0,2-4 0,-1 4 30,-2 1 0,-1 0 1,-2 0-1,-1-1-5,-1-4 0,-6 4 0,3-3 1,-2 3-61,1 1 1,-1 0 0,-3 0 30,-1 0 1,-1-2 0,-1-1-222,-2-1 1,-4 0-174,5 4 0,-3 2-599,3 2 413,2-3 0,-10 10-443,3-3 1,-2-1 0,-2 2 240,0 0 1,-2 2 0,0 2 0,-3-1 88,3 0 0,-1 5 1,0 1-1,-1 1-265,1 3 0,0 2 1,1 0 392,-2 1 1,-1 0 0,4 1 0,-2 2-1,-1 1-144,1-2 0,2-1 1,0 1-1,-2 0 25,-1 2 0,0 0 0,4-4 1,0 0 45,0-1 0,-4 7 0,-2 2 0,-1 3 594,-3 1 1,1 4-1,-1 1 1,2-2-32,-2-2 0,3-1 0,0 1 1,2-3-115,2-2 1,2-2-1,1-6 1,0-1-29,0 1 1,0-1-1,1-2 1,2-3 211,1-1 1,0-2 0,-4-3 0,0-1 17,0 1 0,0-1 0,0 2 1,0 2-93,0 5 1,0 2 0,0 2 0,-1 0-50,-3 0 1,1 0 0,-4-1 0,2 0-155,2-3 0,-3 1 0,1-4 1,-1-1-9,1 1 0,1 3 0,2-4 0,-1-2 187,-1-1 1,0-2 0,4 0 0,0 1 71,0-1 1,-4 1 0,-1-1 0,-1 0 165,1 1 1,-1-1 0,3 1-136,-1-1 1,-1 0-1,2 1-267,-1-1 0,0 1-223,4-1 1,0 0 0,-2 1 0,-1-1 78,-1 1 0,-5-1 0,0 0 0,-2 1 239,-1-1 1,-5 5-1,0 1 1,-3 0 1260,-2-1-837,-7 5 0,-2-2 1,-7 5-1</inkml:trace>
  <inkml:trace contextRef="#ctx0" brushRef="#br0" timeOffset="2">2729 4725 27996,'0'-12'-9247,"0"4"7457,0-1 0,0 8 0,1 0 3280,3 3-1798,-3 8 0,6-4 0,-3 2 0,5-4 886,2-3 1,3-1 0,3 0 0,8 0-147,7 0 1,5 0-1,4-1 1,5-2-119,2-1 0,7 0 0,3 4 0,3 0-296,1 0 1,-27 0 0,1 0 0,2 0 0,0 0 0,3 0 0,0 0 263,2 0 0,2 0 0,-1 2 0,0 0 0,4 0 0,2 0 0,1 0 1,1 0-27,3 1 1,0 0 0,4-2 0,1-1 0,-1 3 0,-1 0 0,1-1-1,-1 0-168,1 0 0,-1 0 1,2 0-1,0 0 0,-2-2 1,0 0-1,0 0 0,0 0 185,0 0 0,1 0 0,0 0 0,0 0 0,3 0 1,0 0-1,0 0 0,-1 0-203,-1 0 1,0 0 0,1 0 0,1-1 0,-2 0 0,1-1 0,1 0 0,1 0-29,1 0 1,0 1-1,2 0 1,1-1 0,-3 1-1,1 0 1,1-2-1,-1 1-36,2 1 1,0 0-1,-4 0 1,-1 0-1,1 1 1,0 0-1,-1 0 1,0 0-14,-1 0 1,0 0 0,2 0 0,0 0 0,-4 1-1,0 0 1,1 0 0,0 0 6,1 1 1,-1 1 0,1 1 0,-2 0 0,-3-2 0,0 0 0,-1 0 0,0 0 17,-1 1 0,0 0 1,2-2-1,1 0 1,-2 3-1,0-1 1,-1 0-1,1 0 29,-2-2 1,0 1-1,2 0 1,-1 1-1,-6-1 1,0 0-1,0 0 1,-1-1 39,0 0 0,0-1 0,-1 0 0,-1 0 0,-2 0 0,-1 0 0,0 0 0,0 0 10,0 0 1,-1 0-1,0 0 1,1 0-1,0 0 1,1 0 0,-1 0-1,-1 0-24,-2 0 1,0 0-1,2 0 1,0 0-1,-1 0 1,1 0-1,-1 0 1,0 0-62,-3 0 1,0 0 0,2 0 0,0 0-1,31 0 1,-4 0 28,-5 0 0,-2-4 0,-5 0 0,-3 1 74,-5 2 0,1 1 1,-5 0-1,-4 0 53,-3 0 1,0 0-1,-3 0 1,0 0-129,-3 0 0,1 0 1,-1 0-1,-1 0-24,-2 0 1,3 4 0,0 0 0,-2 0-87,-1 2 1,-2-5 0,-2 3 0,-3-2 50,-1-2 1,3 0 0,-5 0 0,-1 0 46,-1 0 0,4 0 0,3 0 0,2-2-38,2-2 1,0 1 0,0-3 0,-2-1-153,-2 0 1,1 4 0,-6-1 0,0 3-599,-3 1 0,-6 2 327,-3 7 1,-19-1 0,-6 10 0</inkml:trace>
  <inkml:trace contextRef="#ctx0" brushRef="#br0" timeOffset="3">11981 3535 14590,'0'-13'-1660,"5"2"0,3 3 1793,3 4 1,3 2-1,4 2 1,6 0-28,3 0 0,9-4 0,0 0 0,7 0 1,2-1 155,2-4 1,9-2-1,-1-3 1,7-1-95,5-1 1,-28 5 0,2 1 0,-2 1 0,1 0 0,2 0 0,1-1 147,1-1 1,1 0-412,-2 2 1,1 0 0,6-3-1,1 1 1,-2 0 0,1 1 315,0-2 0,2 0-1122,6 0 0,1 0 947,-5 2 1,-1 0 0,7-1 0,0-1-71,-4 1 1,0 1 0,5-1 0,1 0 0,-7 0-1,0 0-1247,0 0 0,0 1 1284,2 3 0,-1-1 0,-5-3 0,0 0 0,3 2 1,-1 0-1,1 0 0,-1-1-24,-2-1 1,0 0-1,2 1 1,1 1 0,-5-1-1,0 0 1,-1 1-1,0-1-9,-1 0 0,-1 1 1,-3 1-1,-1 1 1,-2-2-1,-1 1 1,-4 1-1,0 0 22,30-5 0,-14 1 0,-7 3 0,-8 2 33,-7 1 0,-3 3 1,-3-2-1,-4 1-582,-6-1 624,-1 3 1,-17-5-1,-5 6 1,-12 0-1459,-10 0 1381,-9 0 0,-3 4 0,-8 3 0,-6 4 0,-6 5 0</inkml:trace>
  <inkml:trace contextRef="#ctx0" brushRef="#br0" timeOffset="4">12477 3150 24321,'8'-12'-1022,"0"1"1,1 1 422,-3 2 0,5 1 1,-4-3 322,0 2 295,4 5 35,-9-2 1,2 9-1,-8 1 1,-5 2-14,-2 3 1,-7 7 0,-4 2 0,-4 1 32,-3 1 1,-5 4-1,1 5 1,-2 1-169,2-1 0,-3 3 1,3-3-1,-1 1 129,1-1 1,2 2 0,7-6 0,-1-3-44,0 1 0,6-1 1,2 0-1,3-2 5,2-4 0,5-2 0,3 0-203,3 2 0,3-1 1,5-4-1,7 1 71,4-1 0,4-1 1,7-1-1,4-2-31,3 2 1,1 0 0,2-1-1,1-2-63,1-1 1,10 2 0,1-4 0,8-1 34,7-2 1,-27-1-1,1-1 1,4-1-1,1 0 1,3-3-1,2 0 203,2-2 0,2-1 0,7-1 0,0-1 0,1-3 0,0 1 0</inkml:trace>
  <inkml:trace contextRef="#ctx0" brushRef="#br1" timeOffset="5">18876 3820 6642,'0'-8'2593,"0"-1"-2478,0 7 0,0-3 1,0 10-1,2 3 24,2 3 1,-3 3-1,5 2-32,-1 5 0,-3 4 0,3 4 0,-1 2 16,0 1 1,5 4 0,-4-2 0,1 5-54,-1 2 1,4 1-1,-4-4 1,1 4-148,-1 3 0,3-2 0,-4-1 0,1-2 48,0-2 0,-4 0 0,4-9 1,-4-1 31,-1-2 1,0-3 0,0-2 92,0-4 0,0-4-34,0 0 1,0-8 0,0-6-113,0-10 0,-4-7 1,-2-7-1,-1-1-68,-2-3 1,-2-8-1,-2-9 44,1-2 0,4 1 1,-1-1-1,0-3 1,-1 1 16,2 4 1,-2-5 0,5 4 0,-1 1 46,1 2 0,-1 3 1,3 4-1,-1 1 36,2 3 0,0 2 0,2 7 0,0-1 106,0 0 0,0 6 0,0 1-21,0 0 0,2 5-59,2 1 1,-2 5 0,7 8 0,-1 4-98,-1 3 1,4 7 0,-3 3 0,3 1-33,2 3 1,-1 2-1,0 1 1,1-1 30,-1 1 1,5 4-1,-1 0 1,-1-1 15,-1-2 0,-1-6 0,-1 0 0,0-2 61,1-3 1,-1-1-1,1-3-20,-1-3 1,0-3 0,1-6 0,-1-3-8,1-4 0,-1-9 0,0-4 0,1-3-55,-1-5 0,1-3 1,0-5-1,3 0 20,0-1 1,1 5 0,-5 2-1,0 0-6,1 4 0,-1 2 1,1 6-1,-2 5 15,-3 4 1,3 7 46,-3-1 1,-1 4 0,0 4-1,0 5 19,0 2 1,-3 7-1,3 2 1,0 5 177,0 4 0,-1 3 1,4 5-1,-2-1-138,2-3 0,-3 7 0,0-3 1,0 2-166,0-1 1,-3-2-1,4-3 1,0-4-207,-1-3 0,0-2 1,-4-2-1,2-3-327,2-1 0,-4-6 1,2-3 26,1 0 0,-3-3 0,4-4 587,-2-4 0,5-11 0,-3-6 0</inkml:trace>
  <inkml:trace contextRef="#ctx0" brushRef="#br1" timeOffset="6">19782 3609 8098,'5'-12'177,"-3"5"-152,3-4 1,-5 11-1,0 0 1,0 7 130,0 4 0,-4 7 1,0 4-1,0 4 31,-2 3 0,5 5 0,-3 1 0,2 3-97,2 4 0,0 3 0,0-2 0,0 1-6,0 3 1,0 0 0,0-2 0,0-2-203,0 0 0,4-9 0,1 2 1,-1-5 179,1-3 1,-3-2-1,3-1 1,-1-2 42,0-2 1,6-3 0,-2-6-1,2 1 24,-2-1 0,3-3 0,-2-3 1,2 0-14,1-3 0,0-2 0,2-1 0,1 0-192,2 0 0,-1 0 1,-3-1-1,1-2-217,2-1 1,-2-6 0,2 3-1,-2-1-212,-1 0 0,-1 1 1,0-3-1,1 2-49,-1-2 554,1-1 0,-1-7 0,0-1 0</inkml:trace>
  <inkml:trace contextRef="#ctx0" brushRef="#br1" timeOffset="7">20389 3746 7916,'-12'0'-372,"0"5"0,1 3 0,2 3 167,5 2 0,1 3 0,1 1 205,-2-2 0,-6 4 0,3 1 0</inkml:trace>
  <inkml:trace contextRef="#ctx0" brushRef="#br1" timeOffset="8">20439 4204 8156,'0'-6'-108,"6"11"0,0 3 0,7 10 0</inkml:trace>
  <inkml:trace contextRef="#ctx0" brushRef="#br1" timeOffset="9">19807 5048 8117,'0'-13'0,"0"5"0,-2 0-59,-2-2 1,1 3 0,-4-1 0,0-2-1,1-1-182,-4-1 0,3 0 1,-1-1 436,-2 1 0,-1-1 0,-1 2 0,-1 3-86,1 4 0,-5 3 0,1 1 0,1 1-52,1 3 1,-3 4-1,1 7 1,-1 5-36,-1 3 0,5-1 0,-4 7 0,5-3-7,3-1 0,3-1 1,3-2-1,-1-3 0,1-1 1,1-2-1,4-5 1,2-1-43,4-2 0,3-6 0,2-2 7,-1-7 1,5-6 0,-1-2 0,-1-3-7,-1-1 0,3-2 1,-1-3-1,-1-1 4,-1 0 1,-3 6 0,-1 2 77,-2 3 0,-1 2 1,3 1-20,-2 3 1,-5 4 0,1 8 121,-3 4 1,-1 8 0,0 5-1,2 3-65,2 0 1,-3 8 0,5 4-1,-2 2-75,0-2 0,4 6 1,-2-5-1,-1 0 16,1-3 0,2 1 0,-3-5 0,1 1-222,-1-1 0,4-5 0,-4-6 1,1-1-449,-1-3 0,5-7 1,-2-4 633,3-2 0,2-13 0,-1-3 0</inkml:trace>
  <inkml:trace contextRef="#ctx0" brushRef="#br1" timeOffset="10">19993 4887 8118,'-7'-7'53,"-3"2"-441,6 10 1,0 2 0,4 6 0,0 2-5,0 2 1,0 1 391,0-2 0,0-2 0,0 4 0</inkml:trace>
  <inkml:trace contextRef="#ctx0" brushRef="#br1" timeOffset="11">20092 5221 7437,'-7'2'-380,"3"2"0,2-1 282,2 5 1,2-5 97,2 1 0,3-3 0,5-1 0</inkml:trace>
  <inkml:trace contextRef="#ctx0" brushRef="#br1" timeOffset="12">20315 4837 8608,'-8'4'-75,"0"0"0,5 7 1,-1 2-1,2 5 195,2 1 0,0 3 0,0-4 0,0 0-69,0 0 0,0 2 0,0-3 0,2-3-61,2-5 1,-1-2 0,5-4 0,1 1-57,2-1 1,2-7 0,-1-5 0,1-2-8,-1-1 1,0 0 0,1-1 62,-1 1 0,1 5 48,-1 3 0,-4 9 0,-1 8 0,-1 6 183,-4 4 0,0 2 1,-2 0-1,0 0-157,0 0 0,0-1 0,0 1 0,0 0-274,0 0 0,0-6 0,1-1 0,2-1 30,1-1 1,6-4 0,-2-5 0,3-1 179,1-3 0,6-13 0,2-4 0</inkml:trace>
  <inkml:trace contextRef="#ctx0" brushRef="#br1" timeOffset="13">20861 4763 8087,'-13'0'71,"-5"-5"1,-2 1 135,-4 1 1,4 8 0,0 2-1,1 2 1,1 2-16,0 3 0,2 1 0,3-2 0,2-1 30,3 0 0,3 1 0,5-1 1,0 1-292,0-1 0,5 0 0,3 1 0,5-1-18,3 1 0,4-1 0,4 0 1,1 1 33,0-1 0,-2 5 0,-1 1 0,-2 1 5,-2 3 1,1 0 0,-5 1-1,-5 1-291,-2 2 0,1 2 0,-3-4 1,-3 0-32,0-4 1,-8 4 0,-2-5 0,-2 0 369,2-2 0,-8-9 0,2-2 0</inkml:trace>
  <inkml:trace contextRef="#ctx0" brushRef="#br1" timeOffset="14">20848 4738 8322,'4'-13'292,"1"1"0,-1-1 0,-3 1 0,2 0-298,1-1 0,11 1 0,2-1 1,6 2-99,6 3 0,4-3 1,7 3-1,1-3-150,-1-2 0,3 5 0,0 1 254,1 2 0,1-5 0,5 3 0</inkml:trace>
  <inkml:trace contextRef="#ctx0" brushRef="#br1" timeOffset="15">21394 4973 8153,'7'-1'29,"-3"-3"1,-1 2 0,1-3 136,4-1 0,3 5 1,2-3-1,0 3-394,4 1 0,1-5 0,4 1 0,-3 0 1,1 0 131,-1 0 0,0-4 0,3 2 0,-1-1 96,1-2 0,1-2 0,2-2 0</inkml:trace>
  <inkml:trace contextRef="#ctx0" brushRef="#br1" timeOffset="16">21803 4452 8153,'7'2'-216,"-3"2"179,-2 4 0,-1 5 0,2 3 0,1 5 0,0 2 284,2 2 0,-4 5 0,5 3 0,0 2-255,0-2 1,-3 3 0,3-4 0,0 1-235,0 0 1,-3-4 0,3 2 0,0 0-274,0-4 1,-3-5 514,4-1 0,0-6 0,5 3 0</inkml:trace>
  <inkml:trace contextRef="#ctx0" brushRef="#br1" timeOffset="17">22213 4291 8283,'0'-5'425,"0"5"1,0 7-318,0 4 1,1 8 0,3 6 0,4 6-43,3 5 1,0 6-1,-1 0 1,-2 2-263,2 3 1,1 0 0,1 0-1,1-3-695,-1-1 1,5 2 890,-1-3 0,6 4 0,-2-1 0</inkml:trace>
  <inkml:trace contextRef="#ctx0" brushRef="#br1" timeOffset="18">20873 5631 8115,'0'-13'409,"0"8"0,2 6-294,2 10 1,-2 7 0,7 8 0,-1 2-132,-1 1 0,4 7 1,-3-1-1,2 5 14,-2 0 1,3-1 0,-3-2 0,2-1-141,-2-3 0,3 1 1,-4-5-1,1-2-212,1-5 0,-5 0 1,3-6-1,-2-1 354,-2-1 0,-2-7 0,-1-1 0</inkml:trace>
  <inkml:trace contextRef="#ctx0" brushRef="#br1" timeOffset="19">20551 5804 8031,'-6'-8'-726,"-2"0"977,-3-1 0,4-3 0,3 0 25,2-1 0,8 1 1,5-2-1,7-1-15,7-2 0,4-5 1,0 3-1,4 0-359,3 2 1,5 1 0,2 2 0,-1 3-145,1 0 0,4 5 0,-3 1 242,0-1 0,4-1 0,-4-5 0</inkml:trace>
  <inkml:trace contextRef="#ctx0" brushRef="#br1" timeOffset="20">21258 5742 7526,'-5'9'60,"1"-1"1,0 4 0,4 6 0,0 1 112,0 3 1,0 2 0,0-1 0,2-1-50,2-1 0,-2-4 0,7 2 0,0-1-113,2-3 1,2-1-1,-1-3 1,1-3-30,-1-4 1,0-2 0,1-4 0,-1-2 23,1-4 0,-1-7 1,0-3-1,-1-2-141,-2-2 1,2-1-1,-4-2 1,1 2 70,0 2 1,-5 3-1,1 6 268,-3-1 1,4 8-125,-1 5 1,0 5 0,-4 8 0,1 0-58,3 4 0,-2-3 1,3 4-1,-1-2-121,1 1 0,4-1 1,-1-3-201,3-1 0,2-1 0,-1-3 0,1-3-668,-1-4 966,0-1 0,1 0 0,-1 0 0</inkml:trace>
  <inkml:trace contextRef="#ctx0" brushRef="#br1" timeOffset="21">21704 5866 7566,'6'-11'22,"1"2"0,1 0 0,0 0 0,0-6 0,3-2 0,-1 2-1,-2 1 1,-1 0 0,3-1-1,-3-1 12,-2 0 1,-1 3 0,-4 0 213,0 1 1,-1 5-192,-3 3 1,-2 4 0,-3 4 0,0 6 38,0 5 1,-1 4-1,0 6 1,4-2 218,0-2 0,2 2 0,4-2 0,0 1-308,0-1 1,5 1-1,5-7 1,5-3-265,6-2 0,2-7 0,2 1 1,1-3-194,3-1 1,-3 0-1,3-1 1,-2-3 450,-3-4 0,7-3 0,0-2 0</inkml:trace>
  <inkml:trace contextRef="#ctx0" brushRef="#br1" timeOffset="22">22200 5916 8034,'0'14'77,"0"2"1,-4-2 0,0 4 0,1 0-41,2 3 1,-5 2 0,-1 2 0,-1-2-255,0-2 1,5 1-1,-1-6 1,3 0 216,1-3 0,5 0 0,2-1 0</inkml:trace>
  <inkml:trace contextRef="#ctx0" brushRef="#br1" timeOffset="23">22820 5333 8042,'-4'8'10,"0"1"1,-6 4 173,2 8 0,-3 2 3,-1 2 1,5 6 0,3 3-1,2 3-214,2 0 1,0 6 0,0-10-1,2-1-112,2 0 1,1-6-1,5 3 1,-2-4-172,2-5 1,1-2-1,0-5 1,-1-2 309,-2-3 0,0-3 0,5-5 0</inkml:trace>
  <inkml:trace contextRef="#ctx0" brushRef="#br1" timeOffset="24">22535 5593 8034,'-18'0'5,"4"0"1,-2 0-30,2 0 1,7-1-1,3-3-8,3-4 0,10-3 1,5-3-1,4-1 254,4-2 0,1-6 0,2 1 0,0-3-77,0 1 0,0 0 1,1-3-1,1 4-236,2 0 0,2-1 0,-4-1 0,2 1-45,-1-1 1,-3 0 0,-3 0 0,-3 2 59,-1 2 0,-2 5 0,-3 7 50,-1 5 0,-4 4 0,-1 4 0,-1 6 89,-3 5 1,-2 4 0,-1 6 0,0 1 14,0 3 0,-1 2 1,-2 3-1,-1-1-45,1 2 0,-3-4 1,2 1-1,2 0-10,0-1 1,2 1 0,0 1 0,0-5-42,0-6 1,0 1 0,0-4-1,0 1-30,0-4 0,2-7 106,2-5 1,-2-6 0,7-5 0,-1-6 45,-1-5 1,4 3-1,-4-2 1,1 3 105,0 2 0,-4 5 0,3 1-148,-1 1 0,2 5 0,-2 0 0,-1 7-181,1 4 1,2 3 0,-3 1 0,2 1-181,3-1 0,-3 3 0,1-1 1,0-2-132,-1-1 0,4-3 0,-2-1 430,2-2 0,1-5 0,0 2 0</inkml:trace>
  <inkml:trace contextRef="#ctx0" brushRef="#br1" timeOffset="25">23230 5469 7936,'0'13'0,"0"-1"0,0 1-44,0-1 1,0 0 0,0 2 0,0 1 61,0 2 0,0-1 0,1-3 1,3-1 52,4 1 0,-1-5 0,2-1 1,0-2-7,2-2 0,2-2 0,-1-1 0,-1-1-234,-3-3 0,7-4 0,-2-7 0,-1-3 26,-2-2 1,1 1-1,-4-3 1,1 3 144,0 1 1,-1 1 0,3 6 198,-2 3-41,-5 2 0,2 12 0,-5 2 1,2 3 17,2 2 1,-3-1 0,5 0 0,-1 1-164,4-1 1,0 1 0,1-1-1,-2-1-175,2-3 0,1 3 1,1-4-1,1 0-115,-1-3 0,0-2 0,1-2 1,-1 0-384,1 0 658,-1 0 0,0-6 0,1-1 0</inkml:trace>
  <inkml:trace contextRef="#ctx0" brushRef="#br1" timeOffset="26">23676 5445 8009,'0'-13'309,"0"5"-184,0 0 0,6 5 0,2-1 1,3 2 5,1 2 1,1 0-1,-1 0 1,0 2-170,1 2 0,3 4 0,2 7 0,0 3-27,0 2 1,-1-4-1,-5 5 1,-1-1-28,-3 0 1,-1-1 0,-4-4-19,1 2 0,0-1 273,-4-3 0,-1-6 0,-2-5-92,-1-4 1,0-1-1,4-7 1,0-4-37,0-5 0,0-4 0,0-4 1,0 0-236,0-2 0,5-5 1,4 2-1,2 0 23,1 3 1,2 9 0,1 4 0,2 7 22,-2 5 1,-6 2-1,0 2 1,0 0-46,2 0 1,2 4 0,-1 2 0,1-1 78,-1 1 0,0-1 0,1-2 1,-1 1 119,1-1 0,-5-2 0,0-1 0,2 0 0,1 0 0,1 0 0,1 0 54,-1 0 1,0-4 0,-1-1 712,-2-2-533,2-1 1,-9-5-1,5 1 345,-1-1 0,-2 5-177,-4 0 0,-1 5 0,-4-1-250,-3 3 1,-3 2 0,-1 3 0,-1 3-190,1 0 1,1 4 0,3-3 30,4 3 1,2 2-1,2-1 1,2 0-37,2 1 1,4-1 0,7 1 0,2-1 45,-2 0 1,3 2 0,0 1-1,0 2 34,-1-2 0,0 3 0,-5-1 1,-1-2-51,-2-2 1,-4 0-1,-5-1 1,-1 1-110,-3-1 0,-5 3 0,-7-1 0,-3-3-89,-1 0 0,-3-1 0,4-2 210,-1-4 0,-3-3 0,4-1 0</inkml:trace>
  <inkml:trace contextRef="#ctx0" brushRef="#br0" timeOffset="27">18542 15639 20173,'12'0'-75,"0"0"0,5 0 1,1 0-1,1 0 0,4 0 1,5 2-1,8 0 1,5 3-1,9-3 0,4 0 1,8-2 61,4 0 0,-31-2 0,1 0 0,3-1 0,1 0 1,1 0-1,1 1 0,1-2 0,0 1 57,2-1 1,1 1 0,4 1 0,1 0 0,4-2 0,0-1 0,3 1 0,0 0-275,1 1 1,0-1 0,5-1 0,1 1-1,1 1 1,1 0 0,1 0 0,1 1 239,-22 0 0,1 0 0,0 0 0,21-2 0,0 0 0,-20 2 0,1 0 0,0 0 0,-1 0 0,-1 1 0,1-1-20,-1 0 0,0 0 0,0 0 0,3 0 0,1 0 0,-2 1 0,-2 0 1,-1 0-1,0 0 0,2-1 0,0 1 0,-1-2 22,1 1 1,-1 0-1,0 0 1,1 0-1,0 2 1,-1-1-1,17-1 1,-2 0-1,-2 1 1,0 0 9,-3 2 0,-1-2 1,-2 0-1,-1-2 1,-1 1-1,-1-1 1,-3 0-1,0 0 106,-2 1 1,0-1 0,-2-1-1,0-1 1,0 3 0,-1-1-1,0 0 1,1-1 26,1-1 1,-1 0 0,0 2 0,0-1 0,-4 1 0,0 0 0,-1-1 0,-1 1-70,-1-1 1,0 1 0,-2 0 0,1-1-1,-1-1 1,-1 0 0,34-3 66,-1-2 0,-6 3 0,-4-1-159,1-1 0,-8-1 1,-3 0-1,-4 2 1,-5 0 28,-5 1 1,1-3 0,-6 5 0,-2-2-62,0-3 1,-3 3 0,1-1 0,0-3 204,0-4 1,4 1-1,0-4 1,-2 0-343,-1-3 0,-1-2 0,0-2 1,0 0 103,0 1 0,-2-1 0,-1-1 0,-3-2-136,-1-1 1,-1-4-1,-6 3 1,-3-2-83,-4-2 1,-2-2 0,-2-1 0,-2-1-28,-2 1 0,-8 0 0,-10-2 0,-5-1 76,-1-1 0,-7 0 0,1 4 1,-6-1 111,-6 1 0,-3 0 0,-7 0 0,27 18 1,-2 2-10,-1 0 0,-1 1 1,-3-2-1,0 0 1,1 1-1,0 1 1,-1-2-1,-1 0 52,0-1 0,0 1 0,-5 0 0,0 0 0,-2 1 0,-1 1 1,0 1-1,-2 0 136,-1-1 1,0 1 0,-2 2 0,-1 0 0,-2-1 0,0-1 0,-2 2 0,0 1 64,0 2 0,1 0 0,-1-2 0,0 0 0,1 2 0,1 0 0,0-1 0,0 0 48,1 0 1,0 1 0,-5-2 0,1 0 0,5 3 0,1-1 0,0 0 0,1 0 8,-1-1 0,1 1 0,2 2 0,1 1 1,1-2-1,-1 1 0,2 1 0,0 0-61,1 1 0,-1 0 0,1 0 1,-1 0-1,0-1 0,-1 0 1,-1-1-1,0 1-46,-2-2 0,0 1 0,-3 0 0,-1 0 0,3 1 0,0 1 0,0 0 1,-1 0-26,-1 0 1,0-1 0,-2 1 0,0 0 0,0 0-1,0 0 1,0-1 0,0 1-4,0 0 1,1 0-1,-2 1 1,1 1 0,3 1-1,0 0 1,-1 0-1,-1 0-26,1 1 0,0 1 0,1 0 0,1 1 1,4 0-1,2 0 0,-1 0 0,1 1-50,2 1 1,0 0 0,3 1 0,-1 1 0,3 3 0,-1 0 0,2 0 0,0 1-55,-31 9 1,32-6 0,0 0 0,1-1 0,-1 1 0,0 0 0,0 1 46,1 0 1,-1 1-1,-3 1 1,1 1 0,1-1-1,1 1 1,1-1-1,0 1-58,0 0 1,0 0 0,-32 11 0,1 4 0,1 1 59,1 2 1,30-15-1,1 1 1,-23 22-1,1 5-118,2 2 0,7 2 1,4-1-1,6 1-127,5-1 0,4 1 0,3 0 0,3-1-110,1 1 0,3 1 0,5 1 0,2 2 77,-2-2 0,3-1 0,-1-1 0,0 0 11,1-1 0,0 1 1,4 1-1,-1 3 44,1 3 0,2 3 0,2-1 0,2-3 120,1 0 1,6-4 0,0-7-1,3-3 19,4-4 0,5-2 0,-1-3 0,1-4 125,-2-3 1,8-1 0,-2-1 0,3-2 323,1-2 0,5-3 0,-2 2 0,4-1-33,4-3 1,-1 3 0,6 0 0,-1 1-66,-1 3 0,9-2 0,-4-1 1,2 0 1,0 1 1,3-5 0,0 1 0,0-3 82,1-5 1,-4 2 0,2-6-1,-3-2 80,-4 0 0,2-2 1,-4 0-1,1 0-95,1 0 0,-6 0 0,1 0 0,-2 0-315,-2 0 0,-4 0 1,-1 0-1,-2 0 133,-2 0 1,3 5-1,1 2 1</inkml:trace>
  <inkml:trace contextRef="#ctx0" brushRef="#br0" timeOffset="28">3721 16842 25073,'0'-8'-7742,"1"0"7555,3-2 0,3-1 1,7 0-1,1 2 0,2 2 1,-1 1 739,2 3 0,1 1 1,6-1-1,1-3 943,3-1 1,3 3-977,5-4 1,2 1-1,2-3 1,5 4-243,2 0 0,3-2 0,1 2 0,2 1-89,-2-1 0,5-2 1,1 3-1,2-1-110,2 0 1,0 1 0,0 2-1,2-1 480,2 1 1,-6 2 0,7 1-1,0 0-479,1 0 0,-31 0 0,0 0 1,0 0-1,0 0 0,3 0 1,0 0-87,1 0 1,0 0 0,3 0-1,1 0 1,-1 0 0,0 0-1,2 0 1,1 0 2,1 0 1,0 0 0,-1 0 0,0 0-1,2 0 1,0 0 0,1 0 0,0 0-14,1 0 1,0 0-1,8 0 1,0 0-1,-4 0 1,0 0-1,2 0 1,2 0-42,-2 0 1,1 0 0,1 0 0,-1 0 0,0 0 0,0 0 0,0 0 0,0 0 47,0 0 0,1 0 1,-1 0-1,1 0 0,2 0 1,1 0-1,-1 0 0,-1 0 11,1 0 1,-1 0-1,3 0 1,0 0 0,-3 0-1,0 0 1,1 0 0,0 0 8,1 0 0,0 0 0,2 2 0,0 0 0,1 0 0,-1 0 0,0 0 0,0 0 3,1 1 0,-1 0 0,0-2 1,-1 1-1,4 1 0,1 1 0,0-1 1,1-1 12,-2 0 1,1-1-1,-20 0 1,2 0 0,-1 0-1,20 0 1,0 0 0,-21 1-1,-1-1 1,1 0 0,22 1 1,1-1 0,-21 0 0,0 0 0,0 0-1,18 0 1,-1 1 0,2 0 0,0 0 31,1-1 0,0 1 1,0-2-1,0 1 1,-2-1-1,1 0 0,1 0 1,0 1-25,0 1 0,0 0 0,-22-1 1,1-1-1,-1 1 0,-1 0 0,0 1 1,-1 0-1,23 1 0,0 0 11,-2 1 1,0 0-1,1 0 1,0-1 0,-2 1-1,-1 0 1,0 1-1,0-1-29,1-1 0,0 0 0,-2 3 1,0-1-1,0 0 0,0-1 1,-3 1-1,0-1-2,-6 1 0,1-1 1,4 1-1,0-1 0,-5-1 1,0 0-1,2 0 1,-1-1 24,-2 1 0,0 0 0,0-1 0,-1 0 0,-4-2 0,-1 0 0,0 0 0,0 1 6,1 1 1,0 0-1,-1-1 1,-1 0-1,0 1 1,-2 0-1,-1-1 1,-2-1 18,-1 0 1,-1 0 0,1 0 0,0 0 0,-3 0-1,-1 0 1,34 0 65,-7 0 0,-2 0 1,-11 0-1,-4 0 89,-3 0 1,-4 0 0,-7 0 0,-5 0-178,-6 0 1,-4 0 0,-6 0-45,1 0 0,-5 0 0,0 0 0,-1-1 0,3-2 0,-2-1 0,-4-4-1594,4 4 0,-3 0-397,3 4 0,0 1 1749,5 3 1,-1 3 0,0 5-1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27"/>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1054 13506 18697,'13'-12'855,"0"3"-810,4 1 1,-2 4 0,7-3 0,4 2 0,6 1 0,4-1 0,2 1 20,4 2 0,2-4 0,7 2 0,3 1 0,2 0 0,2 1-129,0-3 0,0 0 1,4 2-1,0-1-124,0 1 0,1-2 0,1-1 0,-2-1-96,-6-2 1,1 2-1,-5-1 1,-4-2-98,-5-1 0,-10 3 487,-4-1 1,-3 1 0,-1-4-1</inkml:trace>
  <inkml:trace contextRef="#ctx0" brushRef="#br0" timeOffset="1">1104 13556 17539,'14'0'-109,"2"0"-4,5 0 0,4 0 170,4 0 1,9 0 0,12-2 0,8 0-47,6-3 0,-25 0 0,1-1 0,3 1 0,1-1 0,0-1 0,1-1-30,1 1 1,1-1 0,0-1 0,2 0 0,4 1 0,0 0-1,3 0 1,0 1-1190,0-1 0,1 2 1219,5 0 1,0-1-1,-2-1 1,0-2 0,5 1-1,-1-1 1</inkml:trace>
  <inkml:trace contextRef="#ctx0" brushRef="#br0" timeOffset="2">5842 13444 17067,'0'8'-705,"0"1"1,11-5 0,6 3 0,11-2 0,8-1 774,4 2 0,16-5 0,4 3 0,4-2-49,4-2 1,-30-1 0,0 0-1,-1 0 1,0 0 0,1-1 0,1-1 22,1 2 1,0 0 0,-3 0 0,1 0-1,0 1 1,-1 0 0,34 0-123,-4 0 0,2 0-413,-7 0 0,3 0 0,-9 0 0</inkml:trace>
  <inkml:trace contextRef="#ctx0" brushRef="#br1" timeOffset="3">6077 13729 8058,'35'0'-341,"2"0"0,19-4 0,9-1 0,-26 1 0,2-1 305,6-1 1,1-1-1,6 0 1,1 0-1,4-2 1,2-1-1,0 0 1,0 0-586,1 1 0,1-1 1,4 0-1,1-1 1,0-1-1,1 0 1</inkml:trace>
  <inkml:trace contextRef="#ctx0" brushRef="#br1" timeOffset="4">17016 7392 8029,'-12'-13'60,"-1"1"0,2 4 0,2 1 1,2 0-1,0 1 0,1 0 967,1-1 0,1 3 1,5-3-556,3 1 0,7 3 1,7 7-140,1 5 1,2 6-171,4 1 1,0 11 0,1-3 0,1 4-48,2 2 1,4 2 0,-4 5-1,-1 2-120,-2 2 0,-1-2 0,-2 2 0,-1-4-258,-1-4 0,-4 2 0,2-6 1,0-2-166,0-1 0,1-1 0,2-1 1,-3-4-572,-1-3 0,0-3 1,-3-2 997,2 1 0,5-7 0,-3 0 0</inkml:trace>
  <inkml:trace contextRef="#ctx0" brushRef="#br1" timeOffset="5">17859 7243 8065,'-8'-4'1596,"0"0"-1014,0 0 1,-1 13-633,1 4 0,0 7 0,-3 2 1,1 7-1,2 8 380,-2 8 0,-5 8 0,-3 7 1,0 3-219,0 3 0,9-30 0,0 1 1,1 0-1,0-1 0,-2 2 0,1 0-98,-1-2 0,0 1 1,-1 2-1,-1 1 1,2-3-1,-1 0 1,0 1-1,-1 0-5,-1 0 1,1 0 0,1-4 0,1 0 0,-9 33 0,1-5-67,3-5 0,1-1 0,3-8 0,3-3-187,4-3 1,2-5 0,2-5 0,2-6-274,2-4 1,4-8 0,9-2 0,3-7 516,4-3 0,1-2 0,-1 0 0</inkml:trace>
  <inkml:trace contextRef="#ctx0" brushRef="#br1" timeOffset="6">17971 8186 8028,'-6'6'0,"-2"0"0,-3-1 0,4 2 0,3 6 339,3-1 1,1-4-1,1-1-83,3-1 0,3-2 1,6-4-1,-1-1-392,0-4 0,6-6 0,2-6 0,0-1-118,1 0 0,-2-4 0,2 1 0,-5-1 70,-2 1 1,-3-1-1,-1 4 1,-3 0 145,-2 0 1,-1 2 0,-4 4-1,-1 0 227,-3 4 1,-3 3-1,-5 5 1,-2 0 136,-3 0 0,2 1 1,-4 3-1,0 6 20,-1 5 1,1 4 0,-3 7-1,3 2-92,1 1 1,1 1 0,5-1 0,-1 4 97,1 3 1,5 0 0,3-2 0,3-2-161,1-2 1,0 4 0,1-7 0,2-2-254,1-3 0,7-6 0,0 4 0,5-2 44,4-3 1,-4-6 0,5-2 0,1-1-456,1-3 0,6-2 1,2-2-1,-1-5-3005,0-6 3477,5-1 0,2-16 0,7 3 0</inkml:trace>
  <inkml:trace contextRef="#ctx0" brushRef="#br1" timeOffset="7">18628 7900 8230,'-13'-4'0,"-3"0"289,0 1 1,-5 2-1,2 1 1,-2 1 0,-2 3-1,1 5-9,-2 2 1,2 5 0,2 2 0,3 1 83,3 3 1,2-2 0,1 0 0,3 1-220,3-2 1,4 5 0,1-5-1,3 2 32,5-1 0,2-3 0,10 2 0,2-1-425,2-3 0,1-1 1,1 0-1,1 1 97,2 2 0,0-1 0,-4-2 0,0 1 189,0 2 0,-6 3 0,-4-2 0,-5 2 201,-6 2 1,-3 1 0,-2 2 0,-3 1 14,-4 3 0,-8-7 1,-2 3-1,-1-2-459,-3 1 0,0-1 0,1-2 0,5-5 133,2-2 72,7-2 0,-4 1 0,4-1 0</inkml:trace>
  <inkml:trace contextRef="#ctx0" brushRef="#br1" timeOffset="8">6598 5048 8324,'-1'-9'-448,"-3"1"1,1 1 0,-5-1-1,-1 3 333,2-1 0,-2 3 0,5-5 0,1-2 0,0-1 1,0-1 280,-1 0 113,0-1 1,4 5-184,0 0 1,0 6 200,0 2 0,0 6 0,0 6 0,1 1 1,4-1-68,3 0 1,-1-1-1,1-1 1,3-2-102,4 2 0,-1 1 1,4 1-1,-2 1 9,1-1 0,5 1 1,-1 0-1,2 4-47,2 4 1,4 2 0,1 3 0,2 2-100,2 1 0,3 5 1,3-1-1,3 3 53,1 1 1,2 5 0,5 0 0,1 1-122,2 0 1,-25-20-1,0 1 1,-2-2-1,1 1 1,-1 1-1,1 0 57,-1 1 1,1 0-1,2 2 1,-1 0 0,0 0-1,0 1 1,0-1 0,0 1 54,-2-1 1,0 1 0,3 1 0,0 0 0,-4-2 0,-1 0 0,0-1-1,0 0 21,0 0 1,0-1-1,19 25 1,0-1-1,-1 1 41,-3-1 1,-6-5 0,-1-2-1,2-4-23,0 0 0,-2-7 0,0-2 0,1-4-67,-3-4 1,4 1 0,-6-6-1,-2-1-178,-1-1 1,-1-3-1,-1-1 1,-4-2-202,-3 2 0,-3-3 1,-3 1-963,-3 2 931,-3-5 0,-5 6 402,0-3 0,-5 3 0,-2 2 0</inkml:trace>
  <inkml:trace contextRef="#ctx0" brushRef="#br1" timeOffset="9">7801 6734 8080,'1'-12'0,"4"1"0,3 3 237,3 4 0,7-2 1,2 2-1,3 1 180,-3 2 1,9 1 0,0 0 0,6 0-393,2 0 0,0 4 0,0 2 0,0 0-377,1 4 1,3 1-1,2 1 1,-1 1 14,1-1 1,0-3 0,-5-3 336,0 0 0,7 4 0,-6-4 0</inkml:trace>
  <inkml:trace contextRef="#ctx0" brushRef="#br1" timeOffset="10">8843 6350 8008,'-37'10'0,"1"3"48,3 9 1,4 9 0,7 10 59,1 5 0,7-2 0,1 0 0,4 0 0,4-1-595,2-1 1,2-3 486,1-2 0,5-2 0,2 7 0</inkml:trace>
  <inkml:trace contextRef="#ctx0" brushRef="#br1" timeOffset="11">5370 7975 8452,'3'5'-633,"7"3"408,6 4 0,5 1 0,4 2 0,1 3 420,3 2 0,-2 2 0,6 5 229,2 2 1,5 10-1,3-1 1,-1 5-239,1 4 0,2 1 0,0 3 0,1 2-119,-20-27 0,-1 1 1,2 1-1,-1-1 0,-1 0 1,1-1-1,0 1 1,0 0-1,1-1 0,0 0 0,2 0 0,1 0 1,-1 0-1,0 1 0,0-1 0,0 1-156,-2 0 1,0-1-1,2-1 1,-1 1-1,21 22 1,-1-1-291,-1-2 1,-7-5 0,0 2 0,-6-5 171,-5-4 0,-3-1 0,-2-5 1,-4 2 206,-3-1 0,-3 3 0,-2 1 0</inkml:trace>
  <inkml:trace contextRef="#ctx0" brushRef="#br1" timeOffset="12">6127 9364 8189,'9'16'-182,"4"1"0,6 1 0,-1-3 0,1 1 304,3 0 1,7-3-1,4 0 1,3-2 108,1-3 0,5-1 0,-1-4 0,0 1-506,2-1 0,-3-2 0,4-2 1,0-4 274,0-3 0,2-8 0,3-4 0</inkml:trace>
  <inkml:trace contextRef="#ctx0" brushRef="#br1" timeOffset="13">7020 9029 8361,'-6'7'0,"-2"-2"0,-2 2 57,2 6 0,3 6 0,5 10 0,0 4 0,0 3-334,0 1 0,0 0 0,1 0 0,2-1-395,1-3 672,0 9 0,1-4 0,2 12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41"/>
    </inkml:context>
    <inkml:brush xml:id="br0">
      <inkml:brushProperty name="width" value="0.09071" units="cm"/>
      <inkml:brushProperty name="height" value="0.09071" units="cm"/>
      <inkml:brushProperty name="color" value="#57D200"/>
    </inkml:brush>
    <inkml:brush xml:id="br1">
      <inkml:brushProperty name="width" value="0.12095" units="cm"/>
      <inkml:brushProperty name="height" value="0.12095" units="cm"/>
      <inkml:brushProperty name="color" value="#57D200"/>
    </inkml:brush>
  </inkml:definitions>
  <inkml:trace contextRef="#ctx0" brushRef="#br0">4713 3373 8353,'19'-13'0,"-2"-3"-83,-3 0 1,-6-1-1,-1 5 1,-3 1 27,-6 3 1,-3 2 0,-9 6 0,-2 0 180,-5 0 0,-3 0 0,-2 0 0,-1 0 12,-2 0 1,0 0 0,3 0 0,-2 0-61,-1 0 0,-5 0 0,-1 0 0,-3 0-25,-4 0 1,-3 0-1,1 0 1,-3 0-35,-4 0 0,-7 0 0,-1 0 0,-5 0 2,-2 0 1,-4 0 0,1 0 0,33 0 0,0 0 3,-1 0 0,-1 0 1,-2 0-1,0 0 0,0 0 1,0 0-1,-1 0 1,0-1 1,4-1 1,-1 0 0,-3 1 0,0-1-1,2-2 1,0 0 0,-2-1 0,1 0-14,0 0 1,1-1 0,-1 0 0,0 1 0,-29-5 0,3 3-16,0 2 1,1 1-1,2 4 1,-2 1 49,-1 3 1,0 9 0,4 9 0,0 4-49,0 3 0,29-10 1,-1 0-1,1 0 0,0 1 1,1 1-1,0 2-75,0 2 1,0 1 0,-1-1 0,0 1 0,0 3 0,0 0 0,0 0 0,1 0 3,0-1 0,1 0 0,-2 5 0,0-1 0,-1-1 0,1 0 0,1 1 0,1 0 62,1-1 0,1 1 0,-2 1 1,1 0-1,2 0 0,0 0 1,-1 0-1,1 0 21,1 1 0,0 0 1,2-2-1,-1 1 0,1 2 1,1 0-1,-1 0 0,2 0-13,0-1 0,0 1 0,-1 3 1,0 1-1,1-1 0,0-1 1,0 1-1,0 0 122,0-1 1,0 1-1,-2 3 1,-1 1 0,2 0-1,1 0 1,0 1 0,-1-1-86,0 3 1,0 0 0,0-4 0,0 1-1,-1 2 1,0 0 0,1-1 0,0 1 61,1-2 1,1 1-1,-3 4 1,1 0-1,2-4 1,0-1-1,0 1 1,0 0-7,1-1 0,1 0 1,-2 0-1,1 1 1,0 1-1,1 0 1,0 0-1,0-1-93,0 2 0,1 0 0,0-2 0,0-1 0,-1 3 0,1 0 0,-1-1 0,18-39 0</inkml:trace>
  <inkml:trace contextRef="#ctx0" brushRef="#br1" timeOffset="1">50 9054 12066,'18'47'-107,"1"-1"0,2 5 1,1-1 610,0-2 0,1-1 0,0 4 0,1 0-584,-1-1 1,-1-1 0,2 1 0,-1 1-1,-2 3 1,0 1 0,-1 0 0,-1 0 144,1 0 0,-1 0 0,0 4 0,-1 1 0,0-4 0,0 1 0,-1 0 0,-1 2-50,-1-1 1,-1 1 0,-3 1 0,-1 1 0,-2-1 0,-1 1 0,-2 2 0,0 1 10,-3 2 1,0 0 0,-1-1 0,-1 0-1,0 0 1,-1-1 0,-1 0 0,0 0 20,-2 1 1,-1-1 0,0 0 0,-1 0 0,0-2 0,0 0 0,0-1 0,0-1-138,-1-2 0,1 0 1,2 1-1,0 0 0,0-5 1,1 0-1,0-1 1,0 0 74,2 0 0,0 0 0,0-5 0,0-1 0,2 1 0,0-1 1,0-3-1,2-1 21,1-4 0,0 1 0,1 2 0,1 0 0,1-4 0,0 1 0,0 0 0,1 0 15,0-2 1,1 1 0,-1 2 0,0 1 0,-1-3 0,-1 0 0,0 0 0,0 0-12,0 1 0,0 0 0,-1-1 0,-1 0 0,-1 3 0,0 1 0,0-1 1,0-1 6,-1-1 0,-1-1 1,0 3-1,1-1 0,-1-3 1,0 0-1,1-1 0,0 1-9,0-1 1,-1 1-1,1 1 1,-1 1 0,2 28-1,2-3-53,2-2 1,-3-7 0,4-3 0,2-5 68,1-6 1,6-2 0,1-3-1,1-3-99,3-4 0,1-3 1,2-3-1,1-2 102,3-4 0,-1-8 1,5-2-1,1-1-13,2-4 0,7 0 0,4-2 0,4-2-22,3-2 1,9-3-1,0-6 1,-29 5 0,1 0-35,3 1 0,0-2 1,2-2-1,0 0 1,4 0-1,1 0 1,1-1-1,1-1-31,0 1 1,1-1 0,5-3 0,0 0 0,-1 4 0,-1 0 0,2-1 0,0 0-41,-1-1 0,0 1 1,6 1-1,1 0 1,-4 0-1,0 0 1,2 1-1,-1 1-40,1 2 1,1 0 0,-2-2 0,1 1-1,3-1 1,1 0 0,-1 0 0,0 0 108,0-1 0,1 1 0,2 2 1,1-1-1,0-1 0,1 0 0,1-1 1,-1 0 34,2-1 0,0 0 0,-20 4 0,0 0 1,1-1-1,0 1 0,-1 0 0,1 0 1,-1-1-1,1 1 0,-1 0-70,1 0 1,1-1 0,-1 1 0,-1 0 0,-1 0 0,1-1 0,1 1 0,0 0 0,0-1 0,-1 1 0,0 0 0,1 0 112,-2-1 1,1 1 0,0 0 0,2 0 0,1-1 0,-1 1 0,19-4 0,0-1 0,1 1 0,0 1-20,0 0 0,0 1 0,-23 2 0,0 0 0,1 1 1,-1 0-1,1 0 0,-1 0 0,0-1 0,1 1 0,-1-1 30,2-1 0,0 1 1,-1 0-1,0 0 1,0-1-1,0 1 0,0 0 1,1-1-1,-1 1 1,0 0-1,-1 0 0,0-1 13,22-3 1,1 0 0,-21 2 0,0 0 0,0 1 0,0-1 0,-1 0 0,0 1 0,1-1 0,1 1 0,-1 0-56,-1 0 0,-1 0 0,1 1 0,5 0 0,0-1 0,-1 1 0,-4 0 0,-1 0 0,0-1 0,1 1 0,0-1 0,1 0-10,1-1 1,-1 0 0,1 1-1,-2 1 1,0 1 0,0 0 0,0-1-1,0 0 1,1 1 0,21-3 0,1 0 9,-2 3 1,0-1-1,1 1 1,0 1-1,-5-1 1,0 1-1,-2 0 1,0 1-77,-3 1 0,-1 0 0,2-1 1,-1 0-1,-5 3 0,-1 0 1,0 1-1,0-1-1,1 1 1,-2 1-1,-3 0 1,-1 0-1,2 0 1,-1 0-1,0 0 1,-1 0 49,-2 0 1,1 0 0,2-2 0,-1-2-1,-2 1 1,0 0 0,0-2 0,0 1 39,0 0 1,1 0 0,2-2 0,0 0 0,-2-2-1,-1-1 1,0 1 0,1 0-11,0-2 0,1 2 0,-3 0 0,1 0 0,-1-1 0,1-1 0,-3 1 0,-1-1 25,-2 0 1,-1 1 0,0 0-1,0 1 1,-4-2 0,-1-1 0,0 1-1,0 0 14,28-10 0,-2-7 0,-7 2 1,-4-4-61,-2-5 0,-7-1 0,3-12 1,-2-2 3,0-4 0,-17 21 0,1 0 0,-1-1 0,0-1 1,1-1-1,1-1 52,-2-1 1,0-1-1,3-2 1,-2-2 0,-1-1-1,-1 0 1,1 0-1,-1-1-48,2 0 1,-2-1 0,0-4 0,-2 0 0,2-2 0,0 0 0,0-3 0,-1-1-6,1 1 1,-1-1 0,-1-2 0,-1-1-1,-3 1 1,-1-1 0,-1-1 0,-1 0-1,0-1 1,-2-2 0,-1-4 0,-1-1 0,0 2 0,-1 0 0,0-1 0,0-1 14,-1-3 0,-1 0 1,1 1-1,-1-1 1,-2 21-1,0 0 0,0 0 1,1-1-1,-1 1 1,1 0-6,-1 2 1,0 0-1,0-1 1,0-1 0,-1 0-1,1 0 1,-1 1-1,0 1 1,0 0 0,0-2-1,0 1 1,-1-1 10,0 1 1,0 0-1,0-1 1,0-3-1,0 0 1,0 0-1,-1 5 1,0 0-1,0 0 1,0 0 0,-1 0-1,1 0-36,0 0 0,0-1 0,0 1 0,1-22 0,-1 0 0,-1 21 0,0 0 0,0 0 0,0 0 0,1 0 0,-1 0 16,1-21 0,-1-1 1,0 22-1,0-1 0,0 1 1,0-20-1,0 0 1,2-1-1,-1 0-30,-1 0 1,0 0 0,0 22-1,-1 0 1,-1-1 0,0-22 0,0 0-1,-2 1 1,0 1-26,0-1 0,-1 1 0,0 1 0,0 1 0,-2 2 0,0 0 0,-1 2 0,1 0 23,0 2 0,0 0 0,-2-1 0,-1 1 0,0 2 0,0 0 0,0 1 0,0 1-56,1 2 0,-2-1 1,-1-2-1,0 0 1,2 2-1,-1 0 1,0 0-1,-1-1 0,1 2 0,0 0 0,1 2 0,1 0 0,-2-2 1,0-1-1,-1 1 0,-1 0 65,1 1 0,-1-1 0,-1-2 1,0 1-1,-1 4 0,0 1 1,0-1-1,-1-1-9,2 0 0,-1-1 0,-2-1 0,0 1 0,0 1 0,-1 0 0,-1 1 0,0 0 85,0 1 0,-1 0 0,-2-1 0,-1 1 0,0-1 1,-1 0-1,-1 1 0,1 0-31,0 3 1,0 0 0,-1-2 0,-1 0 0,1 3 0,0 1 0,-2-2 0,-1 0 80,1 2 0,0-1 0,0-1 1,1 1-1,0 4 0,0 1 0,0 0 1,-1 1-19,0-1 1,-1 0 0,1 3 0,1 1 0,-3-3 0,0 1 0,1 1 0,-1 2-101,0 0 1,-2 1 0,-2 2 0,-2 0 0,0 3 0,-2 1-1,-1 0 1,0 1 9,-2 0 0,-1 1 1,-3 0-1,-1 2 0,-3 1 1,-1 2-1,-1 1 1,-1 1-20,-1 0 1,-1 2 0,-3-1-1,-1 2 1,-2 0 0,-2 1-1,0 1 1,-1 2-41,-2 1 1,0 2 0,-4 0 0,-2 2 0,22 3 0,0 2-1,0-1 1,-1 0 0,0 0 0,0 1 35,-1 0 0,1 0 0,-2 0 1,-4 1-1,-3 0 0,2 1 1,2 0-1,1 2 0,0-1 1,-3 0-1,0 1 0,-1-1-10,-1 1 0,-1 1 0,1-1 1,1 1-1,-1 0 0,0 1 0,-2 1 1,-1 1-1,0 0 0,1 0 0,0 0 1,0 0 21,-1 1 0,1-1 1,0 1-1,-2 0 1,0 2-1,0-2 1,0 1-1,-1-1 1,1-1-1,-1 1 1,0 0-1,0 0 66,0 0 0,0 0 1,0 0-1,-2 2 1,-2 1-1,2-1 1,2 0-1,0 0 1,1-1-1,1 1 1,-1 1-1,0-1-12,0 1 0,0 0 1,0 1-1,1-1 0,1 1 1,-1 0-1,-1-1 0,1 1 1,-1 0-1,0 0 0,1 1 1,-1 1-28,1-1 0,0 1 1,0 1-1,-3 0 1,0 1-1,0 0 1,1 0-1,0 0 1,0 1-1,0-1 0,0 0 1,0 0-23,0 0 0,1 1 1,0-1-1,1 1 1,-1 1-1,1 0 1,2-1-1,0-1 0,1 1 1,2 0-1,0 0 1,0 0-79,1 1 0,1-1 0,0 0 0,4 0 0,1 0 0,0 0 0,1 2 0,-1-1 0,1 1 100,2-1 0,0 1 0,0 0 0,-18 9 0,0 1 0,-1 1 0,-1 1 0</inkml:trace>
  <inkml:trace contextRef="#ctx0" brushRef="#br1" timeOffset="2">14225 7826 28735,'24'0'-57,"-3"0"0,2 0 0,-1 0 1,4 0-1,5 0 0,0 0 0,5 0-102,4 0 1,6 0 0,7 0 0,7 0 0,3 0 0,6 0-1,-33 0 1,1 0 0,2-1 0,2 1 228,1-3 0,0 1 1,-1 2-1,1-1 1,-1-1-1,0 0-22,1 1 0,0 0 1,-1 1-1,0 0-70,0 0 0,0 0 0,-1 2 0,-1 1 0,2-1 0,0 1 0,0 0 0,0 0-10,-3-1 1,1 1 0,2 0 0,1 0 0,-4-2-1,-1 0 1,2 1 0,0 1-36,-1-2 1,-1 0 0,2 0 0,-2 0 0,32-1 0,-33 0-1,0 0 10,1 0 1,2 0 0,-1-2-1,1 0 1,-2-1 0,0 1 0,0 0-1,-1 0-164,0-1 0,-2 1 0,33 0 0,-10-3 221,-3-1 0,-3 5 0,-1-6 0,-1-3 0,1-3 0</inkml:trace>
  <inkml:trace contextRef="#ctx0" brushRef="#br1" timeOffset="3">14412 8024 26519,'12'-4'0,"2"-1"-118,2-2 0,9 4 0,9-1 0,8 3 0,9 1 149,9 0 1,-21 0-1,1 0 1,6-1-1,0 0 1,4 0-1,0-1 116,1 1 0,1-2 1,5-1-1,0 0 0,1 1 1,0 0-1,1 1 0,-1-1 29,-2 0 0,0 0 0,8-1 0,0 0 0,-4 1 0,0 1 1,3-1-1,2 0-108,2 1 0,1-1 0,-1-2 1,1 0-1,-19 2 0,1 1 1,0 0-1,0-1 0,0 1 1,0-1-17,-1 0 0,-1 0 0,1 1 0,2 0 0,1 1 1,-2-1-1,19-1 0,-1 0 0,-3 0 0,-1 0-184,-3 1 0,-2 1 0,-4 0 0,-1 1 0,-7 0 0,-2 1 1,-2 1-1,-2 0-497,-2 2 1,-2 1 628,29 6 0,0 0 0,-8 0 0,-4-2 0,-3 1 0,-1-2 0</inkml:trace>
  <inkml:trace contextRef="#ctx0" brushRef="#br1" timeOffset="4">14399 9091 28969,'19'0'0,"5"0"-119,3 0 0,8 0 0,-1-1 0,8-2 0,9-1-54,9 1 1,4 2 0,-29 0 0,1 0 0,1 0 0,-1-1 0,2 0 0,0-1 0,1 0 0,1 0 212,2 1 1,1-1 0,0-2 0,0 0-1,3 2 1,1-1 0,0 0 0,0 0 227,0 0 1,1 0-201,2 0 1,1 0-1,-3-2 1,2 0-1,2 1 1,2 1 0,0 0-1,2 1 1,2-1-1,1 1 34,1-1 1,1 1 0,3 1 0,0 0 0,1-1 0,0-1 0,-1 1 0,0-1 1,-1 1 0,0-1 1,1 3-1,1 0 1,-5-2-1,0 0 0,-1 1 1,-1 0-22,0 0 0,-2 0 0,-2-2 0,-1 0 0,-2 1 0,0 0 0,-3 0 0,0-1-31,-2-1 1,-1 1-1,-3 0 1,-1 1 0,-1-1-1,0-1 1,-2 1 0,-1-1 4,-1-1 0,-1 1 1,2 0-1,-1 1 1,22-2-1,-5-1-226,-4 0 0,-11 4 0,-6-1 0,-2 2-305,-2 2 1,-8 0 0,-3 0-216,-3 0 0,-10 2 1,-8 1 17,-12 1 1,-17 5 0,-9-2 670,-9 0 0,-7 3 0,-8-6 0,-2 1 0,3 5 0,5 4 0</inkml:trace>
  <inkml:trace contextRef="#ctx0" brushRef="#br1" timeOffset="5">15342 9141 30231,'62'-5'211,"1"0"0,2-2-1191,1-3 954,-28 8 1,1-1 0,-1-3 0,1 1-1,6 1 1,1 1-6,1 0 0,1-1 1,4-2-1,1 1 0,2 1 1,2 1-1,2-1 0,0 0 12,2 0 1,1 0 0,4 0 0,2 1 0,1-2 0,1 0 0,-23 2 0,0 1 0,1-1 59,-1 0 1,0-1 0,1 1 0,2 0 0,0 0 0,0-1 0,19 0-1,0 0 1,-1 1 0,0 1-25,1-1 0,-2 0 0,-3 2 1,-2-1-1,-1-1 0,1 0 1,-4 0-1,1 0-51,-4 1 0,0 1 0,0 0 1,-1 0-1,-4-1 0,-1 1 1,-3-1-1,-1 0-169,-4 0 0,-1 1 0,-1 2 1,-2 1-1,24 3 203,-9 2 0,-4 4 0,-8 4 0,0 0 0,2 2 0</inkml:trace>
  <inkml:trace contextRef="#ctx0" brushRef="#br1" timeOffset="6">14684 10257 29441,'14'0'-91,"1"0"0,3 0-2087,2 0 1908,6 0 0,1 0 0,6 0 0,0 0 0,0 0 283,1 0 1,0 0 0,6 0 33,1 0 1,2 0-1,-3 0-10,1 0 1,6 0 0,-1 0-1,3 0 1,4 0 6,0 0 1,4-4 0,-1-1 0,6 1 22,2-1 1,5-2 0,-34 2 0,0-1 0,2 1 0,0 0 17,3 1 1,-1 0 0,-3 1-1,1-1 1,2-1 0,1 0 0,-1 2-1,0 0-47,-1 0 1,0 0-1,3 1 1,1 0-1,-5 2 1,0 0 0,0 0-1,0 0-8,-1 0 0,0 0 0,34 0 1,-6 0-1,-4 0 38,1 0 1,0 0 0,1 0 0,0 0 10,0 0 0,0 0 0,0 0 0,0 1 30,0 3 0,4-1 1,0 4-1,0 0-120,2 0 1,-6-3 0,1 3 0,-5 0-40,-3 0 1,4-3 0,-2 3-1,-1-2 14,-2-2 1,-3 2 0,-1 1 0,-1-1-12,1 1 1,-5 2 0,-1-4 0,1 1 35,-1 0 0,-4-2 0,2 4 0,0 0 0,-1-1 0,2-1 0,-5 2 0,2-1-2,0 1 1,-4-4 0,5 3 0,-2-2 1134,-2 0 0,0 0 0,2-4 0,1 0-1092,1 0 0,1 0 0,-5 0 1,0 0-31,0 0 0,-2 0 0,1 0 0,1 0 0,-3 0 0,6-4 0,-4-2 0,1-1 0,3-2 0,0-2 0,-3-2 0,1 1-65,-1 0 0,0-2 1,0-1-1,0-2-110,1 2 0,-3-3 1,0 0-1,-2 0-83,1 0 0,1-2 1,-1 2-1,-2-2-52,-2-2 1,3 3 0,-2-2 0,-2-1-70,-3-1 1,1-3 0,-7-2 0,0-1-133,1 2 1,-6-4 0,2 1-1,-4 0-7,0-1 0,-2 2 1,-1 3-1,-2 0 41,1 1 0,-3-2 0,-2 6 0,-3-2-19,-1-2 1,-1 0-1,-2 2 1,-4 1 260,-4 1 1,0 2 0,-9-2 0,-2 3 269,-2 0 1,-6 4 0,-5-4-1,-3 2-92,-3-1 1,-10 1 0,1 3-1,-2 1 172,-4 0 1,0-1 0,-5-1 0,3 1 307,5 0 1,2-5 0,0 7 0,0 0 31,1 0 0,-2-1 0,6 6 0,-1 1 333,2-1 1,-2-2 0,4 4 0,-1 0-123,-3-2 0,-2 5 0,-5-3 0,-2 2-342,-1 2 0,-8 0 0,3 0 0,-2 0-209,-4 0 1,5 0 0,-4 0-1,4 0-65,1 0 1,4 0 0,0 0 0,0 0-23,2 0 0,-3 0 1,5 2-1,0 0-74,-1 3 0,-1 0 1,-5-2-1,2 2-98,1 2 1,0-3 0,-5 3 0,-2 0 23,-1 0 1,29-5-1,1 0 1,-33 6-1,1 1 14,33-6 0,0 1 0,-30 7 0,2-4 0,5 1 49,3 0 0,2-4 0,8 3 0,4-1-27,2-4 1,7 4-1,2-2 1,2 0-40,4 2 0,-8-5 0,7 3 1,-1-2 86,0-2 1,-5 0-1,-3 0 1,-5 0 26,-2 0 0,-9 4 1,2 1-1,-1 1 0,-4-1 1,1 1 0,1-4 0,-1 3 39,-2-3 0,4 0 1,6-2-1,3 0 58,5 0 1,0 0 0,6 0 0,-1 0 13,1 0 1,0-4 0,1-1 0,-3 1-37,0-1 0,-3 3 1,2-3-1,-5 1 10,-3 0 1,-4 0 0,-8 4-1,-2 0-116,-1 0 0,-2 5 1,-4 2-1,1 1 13,3 0 0,3-3 0,7 3 0,2 0 25,5-1 0,2 4 0,4-3 0,1 3-145,6 2 1,1 1-1,3 1 1,-1 3-149,0 1 1,0 2-1,0 3 1,2 1-62,2 0 0,-6 5 1,2 5-1,-1 5-55,0 5 0,-5 3 0,0 3 0,-1 2-57,3 1 1,3 1 0,2-3 0,4 0-104,3-3 1,9-1 0,4-7 0,4-1-46,4-1 1,5-9 0,12-4 0,8-6 536,5-7 1,16 1 0,8-10-1,8-1 173,3-2 0,-28-1 0,1 0 0,0 1 0,0 0 0,2 0 0,1 0 163,1 1 1,1 1-373,-2 1 1,1 1 0,0-1 0,0-1-1,1 3 1,0 1 0</inkml:trace>
  <inkml:trace contextRef="#ctx0" brushRef="#br1" timeOffset="7">13990 12080 28382,'19'0'-192,"-2"0"0,2 0 1,0 0-316,1 0 0,3 0 1,-2 0-1,3 0 1,5 0 594,4 0 1,9 0 0,5-1 0,5-2 75,6-1 0,-24-1 0,2 0 0,2 1 0,1 0 1,3-2-1,2 1-41,4-1 0,0-1 0,2 1 0,1 0 0,5-1 0,1 0-91,3-1 1,1 0-1,3 1 1,2 0-1,-20 1 1,1 1-1,0-1 1,2 2-1,1 0 1,0 0-1,2 0 1,0 1-1,0 0-17,1 0 1,1 0-1,0 1 1,2 1-1,-1 0 1,1 0-1,-4 0 1,0-1-1,1 1 1,0 0-1,1 1 1,0 0 9,1-1 1,0 1 0,0 1 0,2 0 0,0 1 0,0 0 0,2 0-1,0 1 1,0-1 0,-1 1 0,0 0 0,-1-1 12,1 1 1,-1 0 0,1 0-1,0-1 1,0 1 0,1 0 0,-3 0-1,1 1 1,-1 0 0,1-1 0,0 0-1,0 1 27,-1-1 0,1-1 0,-1 1 1,2-2-1,-1 1 0,1-1 1,-1 1-1,0 1 0,0-1 0,1 0 1,0 0-1,1-1 4,0 1 1,0-2 0,0 1-1,0 0 1,-2-1 0,1 0 0,-2 1-1,0-2 1,0 1 0,-1 1 0,0-1-1,-1 1-16,-2 0 1,0 1-1,0-1 1,1 0 0,0 0-1,-1 0 1,-2 1-1,-1 0 1,0 1 0,-1-1-1,0 0 1,-1 1 9,20 0 0,0 0 1,-4 1-1,-1-1 0,-8 2 1,-2 0-1,-4-1 1,-2-1-23,-4-1 1,-1 1-1,26 6 1,-9-4-1,-12 1-30,-11-1 0,-4 3 1,-8-3-1,-2-1-47,-5 1 0,-6-2 1,-2 4-1096,2-2 1,-5 5 0,1-3-506,-1 0 1,-5 2 1635,2 4 0,-8-6 0,-1 1 0,3 2 0,1-2 0</inkml:trace>
  <inkml:trace contextRef="#ctx0" brushRef="#br0" timeOffset="8">15453 13618 8298,'-1'-11'0,"-3"2"0,2 5-16,-2 8 0,3 3 0,1 6 0,0-1 0,0 2 183,0 2 1,0 0 0,0 4 0,0 2 0,0 2 0,0 1 0,0-1 0,0 1-372,0 0 0,0 0-167,0 0 1,1-2-1,3-2 371,5-5 0,2-2 0,1-2 0</inkml:trace>
  <inkml:trace contextRef="#ctx0" brushRef="#br0" timeOffset="9">15391 13283 8464,'-12'0'-352,"1"1"384,3 3 0,2-1 0,7 4 1,4-1-14,3-4 0,-1 0 1,1-2-31,2 0 0,1-2 0,0-2-20,-3-4 1,2-3 0,-6-1 11,-1-1 1,-2 1 2,-1-1 1,-1 6-1152,-4 3 1167,4 3 0,1 6 0,7 2 0</inkml:trace>
  <inkml:trace contextRef="#ctx0" brushRef="#br0" timeOffset="10">15664 13419 8750,'0'13'402,"4"1"0,2 2 0,1 5-211,2 2 0,1 2 0,0 1 0,-2 2-72,2 1 1,-4 0 0,3-5 0,-1 1-21,-1 0 1,3 0 0,-5-2 0,1-2-15,-1-5 0,3-2 0,-4-1 0,1-2 225,0-3 1,-2-3 31,5-5 1,-4-2 0,5-5 0,0-8-132,2-7 1,2 2 0,-1-9 0,0-1-295,1 0 1,-1-2-1,1 4 1,-1 1-494,0 3 1,5 0 0,-1 4 0,0 1 156,-3 3 0,0 2 1,1 3-1,1 2-2149,1 5 2568,1-3 0,1 6 0,1-4 0</inkml:trace>
  <inkml:trace contextRef="#ctx0" brushRef="#br0" timeOffset="11">16321 13221 8397,'7'-6'0,"-1"-1"936,-1 1-702,-3 0 1,9 7-1,-3 4 1,3 4 104,1 6 0,2 3 1,1 6-1,2-1-176,-2 3 0,-1 7 0,-3 1 0,-3 1-146,-4 3 0,-4 4 0,-4 2 0,-5 0-363,-7-2 1,-8 6 0,-9 0-48,-3-1 1,-6 5 0,0-5 0,-2 0 0,-3 0-95,-2-3 0,0-1 1,1-6-1,1-1 487,1-3 0,1 3 0,-5-5 0</inkml:trace>
  <inkml:trace contextRef="#ctx0" brushRef="#br1" timeOffset="12">14945 13407 10637,'-6'7'57,"-1"-2"1,-5-3 159,0 2 0,-1 4 0,1 10 0,-2 8 0,-1 9 232,-2 5 1,-3 8 0,2 1 0,1 5-122,3-1 0,5 4 0,10-7 0,5 1-320,6 0 1,14-7-1,17-1-599,-16-21 1,2-1 361,3-4 0,3-1 0,7 2 0,2-1 193,3-3 1,2-3 0,7 2 0,2-1 0,5 0 0,-1 1 0</inkml:trace>
  <inkml:trace contextRef="#ctx0" brushRef="#br1" timeOffset="13">21456 9761 11268,'-7'-13'-1207,"3"1"1067,3-1 1,2 7 0,3 4 0,3 8 141,0 6 1,4 9 0,-4-1-1,3 2 1,1 1 0,4-4 458,3-1 0,4 2 0,7-4 0,5-5-365,6-6 1,8-5-1,9-5 1,5-11 31,-27 4 1,1-3 0,5-4-1,0-2 1,6-7 0,2-3-1,4-3 1,0 0-130,3-1 1,1-2 0,-13 8 0,1-1 0,0 0 0,1 0 0,0 1 0,1-2 0,2-1 0,1-1 0,0-1 118,0 0 0,0 0 1,2 0-1,1-1 0,2 1 1,-1 0-1,0 0 0,-1 1 1,0 1-1,-1 0 0,-1 1 1,0 1-82,-1 1 1,0 1 0,-1 0 0,-4 1 0,0 2 0,-1 0 0,-1 2 0,1 1-1,-2 0 1,17-6 0,-2 0-247,-6 3 1,-3 2 0,-5 3 0,-3 3 0,23-11 0,-7 6-131,-11 5 1,-12 8 0,-8 2 0,-7 1-77,-4 4 1,-8 3 0,-1 6-1,-5 7 415,-5 4 0,4-13 0,-3-1 0</inkml:trace>
  <inkml:trace contextRef="#ctx0" brushRef="#br1" timeOffset="14">22027 7441 26055,'0'-22'-2574,"0"-2"0,0-3 2334,0 1 1,5 3 0,3 1 0,3 1 0,3 0 583,3 2 0,7-3 1,10 5-1,1 1 1,3-1 175,-1 1 1,0 1-1,-1 6-455,-3 5 1,1 3-1,-6 1 1,-3 3-267,-3 5 0,-7 2 0,0 10 0,-4 1-117,-3-2 1,-3 5 0,1-2 0,0 4-9,-3 3 1,-3 1 0,-4-2-1,-5 2 494,-2 2 1,-3 1 0,-1 4 0,-3 0 64,-1 0 1,3 5 0,-5-1 0,0-1-180,2-1 1,-3-6 0,4-2 0,0 0-156,0-4 0,2-2 1,5-3-1,2-3-169,5-1 1,3-1-1,2-5 1,5 1-121,6-1 1,6-4-1,8 2 1,2 1-1493,1 0 1930,5 10 0,-2-7 1,5 10-1</inkml:trace>
  <inkml:trace contextRef="#ctx0" brushRef="#br1" timeOffset="15">22324 8533 14981,'-16'0'-175,"-1"0"0,5 1-19,3 3 1,1 7 120,-4 6 1,1 4 0,1-5 0,3 1 24,2 1 1,1-3-1,4 4 1,0-1 101,0-3 1,0-5 0,1-2 0,4 0 25,8-1 0,1-1 1,6-6-1,2 0 17,2 0 0,1-6 0,-1-4 0,1-3-64,0-4 0,-2 1 0,-2 3 1,-6 1-107,-5-1 1,0 1 0,-6 0 0,-2-1-336,0 1 1,-8-1 0,-2 2 0,-3 2-91,-1 0 1,-5 5 500,1-4 0,-12 5 1,2-2-1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57"/>
    </inkml:context>
    <inkml:brush xml:id="br0">
      <inkml:brushProperty name="width" value="0.12095" units="cm"/>
      <inkml:brushProperty name="height" value="0.12095" units="cm"/>
      <inkml:brushProperty name="color" value="#57D200"/>
    </inkml:brush>
  </inkml:definitions>
  <inkml:trace contextRef="#ctx0" brushRef="#br0">2022 12018 24641,'0'-13'-2917,"0"5"0,1 0 2666,3-2 0,-3 3 1,5 1-1,-2-1 827,0 0 1,0 3 910,-4-5-1930,0 7 1,-4-5-1,-1 4 400,-2-1 1,3 0-1,-5 4 151,0 0 1,-2-4-1,-2-1 1,1 3-116,0 0 1,-5 2-1,-1 0 1,0 0 256,0 0 0,-4-4 0,3 0 0,-2 1-236,1 2 1,0 1-1,-2 0 1,2 0-26,-2 0 1,-2 0-1,-1 0 1,2 0 11,2 0 1,-2 0 0,2 0 0,-2 0 427,-2 0 0,0 0 0,-1 0 1,0 0-95,1 0 0,-7 0 0,7 0 0,-1 0-177,0 0 1,1 0 0,0 1 0,1 2-82,-1 1 0,0 0 0,0-2 1,2 0 30,2 3 1,-2 0 0,2-2 0,-2 1-3,-2-1 0,0 2 1,0 1-1,-1 1 77,-3 2 1,3 2-1,-3 2 1,3-1-52,1 0 1,0 5-1,0 1 1,2 0-147,2 0 0,-2 4 1,4-2-1,-2 4-33,0 1 1,1-5-1,-5 1 1,0 1 46,0 2 0,0-1 0,0-1 0,1-1-45,-1 1 0,4 0 1,1 0-1,-1-2-5,2 3 1,-3-4 0,5 1 0,2 1-82,1-2 1,3 1 0,1-4 0,2 4-133,-2-1 1,4 4 0,-1-2 0,0 2-5,0 2 0,3 0 1,-3 0-1,0 0 68,0-1 0,4 1 1,-1 0-1,3 0-103,1 0 1,1-1 0,3 1-1,6 0-114,5 0 1,0-2 0,7-1 0,3-2 207,3-2 0,2 2 0,-2-2 0,2 0 30,2 0 0,-1 3 1,4-3-1,-2-1 90,1 1 1,2 3 0,1-3-1,1 0 116,-1 0 0,1 2 0,4-2 0,3 2 106,3 2 1,2 0 0,0 0-1,-1-3 33,1-1 1,-1 3-1,2-5 1,2-2 176,1-4 0,5-5 1,-1-5-1,2 0 118,2 0 0,-1-5 1,0-4-1,-1-2-83,4-1 1,0-5-1,-2 1 1,-1 1 55,-3 1 0,-2 2 1,-2 1-187,4 2 1,-6-2 0,2 3 0,1-2 0,2 1 29,1 0 0,-5 5 0,4-3 0,-2 0-48,-3 1 1,3 3 0,-1-3 0,-1 2-55,-2 0 0,-2 0 0,1 4 0,-2-1-91,-3-4 0,2 3 1,-5-5-1,-2 0 69,-2 0 0,1-1 0,1-3 0,1 1-58,-1 2 1,3-1 0,0-2 0,-1 2-64,1 1 1,2 1 0,-2-3 0,0 2 13,0-2 1,-2 3 0,-4-1 0,0-2-136,1-1 1,-1 0 0,0 2 0,0 0 86,0 0 1,-4-1 0,1 0-1,-1 2 94,-2-2 0,1-1 0,-4-1 0,0 0 56,0-1 1,2 1-1,-1-1 1,-1 1-36,-2 0 0,3-2 0,1-1 1,1-2-110,-1 2 1,0 1 0,-2 2 0,2-1 12,2 1 1,-5 0-1,2-1 1,-2 1 26,-3-1 0,0 1 0,-2 0 0,-2-2 29,2-3 1,-4 4-1,0-5 1,-1 1-5,-1 1 0,1-5 0,-6 3 1,-1-1-234,-2-3 1,-1 2 0,1 0 0,-2-1-107,-1 2 1,-4-5-1,4 4 1,-4-4-186,-1-1 0,-6 2 1,-2 1-1,-3 1-312,-1-1 0,-6 0 0,-3 0 0,-4 1 170,-4-1 1,-2-1 0,-6-2 0,-2 0 256,-2 0 1,-2 2 0,-4 1 0,0 1 165,-4-1 1,2 0 0,-7 0 0,3 2 41,-1-3 1,-4 4-1,3 0 1,-2 0 153,-2-1 1,-6 5 0,-1-1 0,0 2 115,-1 1 0,5 1 0,-2 0 0,8 1 233,5 2 1,-2-2-1,9 3 1,0-2-39,3 2 1,2-3-1,2 3 1,0-2-151,0 2 1,-5-2 0,-2 5 0,-3-2-97,-4-3 0,-7 5 0,-1 1 1,-4 2-32,-3 2 1,26 1 0,0 0 0,0 0 0,0 2 0,-2 0 0,0 1-161,-3-1 0,0 0 1,2 3-1,1 1 0,-3-2 1,0 1-1,2 1 0,1 1-13,0-1 0,0 1 0,-2 1 0,1 2 0,3-1 0,1 2 1,1 0-1,1 2-98,0-1 0,2 3 0,-1 3 0,0 2 0,3-1 0,0 2 213,0 3 0,1 1 0,1 4 0,0 1 0,1 5 0,0 2 0,-1 5 0,0 1 0,-2 4 0</inkml:trace>
  <inkml:trace contextRef="#ctx0" brushRef="#br0" timeOffset="1">7193 12216 19021,'-8'-4'-820,"0"0"0,0-4 1,-3 2-1,1-1 613,2-2 0,3-1 0,-1 0 1,0 2-1,2-1 0,0-3 110,0 0 0,-5 4 0,4 0 174,-2-2 1,-1 0 0,-5 1 0,1 2 77,0 1 0,-1-2 0,-1 4 0,-1 1-34,-1 2 0,-6 1 1,1 0-1,-1 0-96,1 0 0,-2 0 1,2 1-1,-2 2-66,-2 1 0,0 1 0,0-2 0,0 1 118,1-1 1,-5 3-1,0-2 1,0-1 143,-1-2 0,3-1 0,-3 0 0,1 0 84,0 0 0,-5 1 0,1 2 0,-2 1-50,2-1 0,-1-2 0,3 1 0,0 0-105,-4 3 0,4 3 0,-1-3 1,1 2-155,4 3 1,-3-3-1,1 1 1,1 0-16,2-1 0,-3 4 0,-1-3 1,-1 2 3,1-2 1,-3 3-1,4-2 1,0 2 55,-1 1 1,4-4-1,-3 1 1,2 0-34,3 2 0,-1 3 0,0 1 1,2 2-14,2-2 0,-2 3 1,2 0-1,-1 1-95,1 3 1,-1-3 0,6 1 0,0-1-63,3 0 0,0 1 0,1 2 1,-1-2-29,1 2 1,4 0-1,-1 0 1,0-1 24,-2 1 1,0 0 0,1 0-1,3-2-11,2-3 0,-4 1 0,5-2 0,2 0-54,0-1 0,2 0 1,0 1-1,0 0-19,0-1 0,2 3 0,2-1 0,3-1 53,-1 2 1,6-4 0,-4 4 0,3-2 78,1 1 0,2 4 0,1-5 0,3 1 117,1 1 1,1-5-1,2 5 1,-2-1 89,2-1 0,6 1 0,2-6 0,2-1 74,2-2 1,4-1-1,2 2 1,2-2 10,2-1 1,2 2-1,5-2 1,1-1 68,2 1 0,5 2 0,1-4 0,3 0-62,3 2 0,-29-6 1,0 1-1,-1 1 1,0 0-1,34 0 26,-1-2 0,-34 1 0,1 2 1,31 2-1,1 1-98,-1-1 1,-31-2 0,0 0 0,-1-2-1,0 0 1,1 2 0,0 0-31,-1 1 1,0-1 0,3-2-1,1 1 1,-1 0 0,0 0 0,2-1-1,0-1-43,2 0 0,0 0 0,1 0 0,-1 0 0,2 0 0,1-1 0,-1 0 0,1-1 14,0 0 0,1 0 1,2-2-1,1 0 1,-2 1-1,1 0 1,0 0-1,0 1-25,0-1 1,-1 0-1,3-1 1,1 0-1,-3 1 1,0 0 0,0 1-1,1-1-11,0 0 0,0 0 1,-3 0-1,0 1 1,0 0-1,-1 1 1,-1-1-1,0 0 4,-1 0 0,1 1 0,1 0 1,1 1-1,-1-1 0,-1 0 1,0 0-1,-1 0-3,-1-1 0,0-1 0,0 1 0,-1 0 0,2 2 0,-1 0 0,1 0 1,-2 0 29,1 0 1,-1 0 0,-1 0 0,0-1 0,3 0 0,-1-1-1,3 0 1,-1 0-35,0 1 1,0-1-1,0 1 1,0 0-1,0-1 1,0 1-1,1-1 1,0 0-25,0 0 0,1 1 0,1 0 1,1 0-1,-3 1 0,1 0 0,-1 0 1,1 0-24,0 0 1,0 0-1,-2 0 1,-1 0-1,1 0 1,0 0 0,-2 0-1,-1 0 10,-1 0 0,0 0 0,-1 0 1,0 0-1,-1 0 0,-1 0 1,0 0-1,0 0 28,0 0 0,1 0 1,-2 0-1,1 0 0,-1 0 1,-1 0-1,34 2 78,-1 2 0,2-3 1,-4 4-1,-1-4-52,-2-1 1,-1 1 0,0 2 0,0 1 34,0-1 0,4-2 0,-1-1 0,-3 0-57,-3 0 1,-1 0 0,4 0 0,-1 0-69,-3 0 0,-3 0 0,-4 0 0,1 0 19,2 0 1,-2 0-1,-6-1 1,-3-2 115,-1-1 0,-3-6 0,2 2 1,-2-3 42,-2-1 0,0-1 0,0 0 0,-1-3-24,-3 0 1,2-5 0,-6 3 0,-2-1 10,0-3 1,-4-2 0,-1 0 0,-3-1-209,-1 0 1,-1 0-1,-6 0 1,-2 1-162,0-1 1,-7-4 0,3 0 0,-4 1-82,-1 2 0,-6-3 0,-3-1 1,-5 0 108,-3-1 1,-10-3-1,-2 2 1,-5-1-60,-4 0 0,-9 1 0,-2-2 0,-2 1 162,0-2 0,-3 4 0,-1-1 0,-1 2 93,-4 2 0,0-2 0,28 15 1,-1 1-1,-1 0 0,0 0 58,0 1 1,-2 0 0,-4 1 0,0 1 0,3-1-1,0 2 1,-2 0 0,1 0-12,-2 1 0,0 0 0,-1 0 0,0 0 0,-2 2 1,-1-1-1,1 0 0,0 0 96,-1 0 0,1 1 0,-1 1 0,0 2 0,-2 0 1,-1 0-1,0 0 0,-1-1 52,2 2 0,-1 0 0,-7-2 0,0 0 0,5 2 0,0 2 0,-1-1 1,0 1-30,-2 0 1,0 1 0,-5 0 0,-1 0 0,-1 0-1,0 0 1,0 0 0,0 0-165,0 0 0,-1 0 0,-2 0 0,-1 0 0,1 0 1,0 0-1,-1 0 0,1 0 99,-1 0 0,0 0 0,-5 0 0,0 1 0,-2 0 0,1 1 0,0 0 0,0 1-82,1 1 1,-1-1-1,20 0 1,0-1-1,0 1 1,1 2-1,1-1 1,0 1-1,-23 3 1,1-1-109,-1 2 0,1-1 0,20-2 0,1-1 0,0 0 0,-21 2 0,0-1 0,-1 0 0,1 0 129,0 0 0,0 1 0,22-3 1,-1 0-1,1 0 0,-19 2 1,0 0-1,1 0 0,0 0 37,2-2 0,0 0 1,-1 1-1,1-1 1,0-1-1,0 0 1,3 0-1,0-1-25,3 1 0,0 0 1,-2 1-1,1 0 1,4-1-1,0 0 1,2-1-1,1 1-97,2 0 1,0 0 0,1 0-1,1-1 1,3 0 0,1-1-1,3 2 1,0 0-475,4 0 0,-1 0 560,-30 6 0,8 0 0,-1 1 0,-2 0 0,-1-5 0,-3-2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59"/>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2691 4601 29204,'57'-16'0,"3"-1"-11,5 2 1,-29 7-1,0 1 1,0-1 0,0 1-1,2-2 1,1 1-1,3 0 1,1 1 0,3 0-1,0 0-117,4 1 1,0 0 0,3 0 0,1-1 0,0 1 0,0 0 0,1 0 0,1 0 0,3 0 0,-1 1 0,3 0 0,0 0 66,0 0 1,0 2 0,5 1 0,-1 1 0,-1-2-1,-1 0 1,2 1 0,1 0 28,0 0 1,2 0 0,-21 0-1,2 0 1,-1 1 0,23-1 0,-1 1-1,-22 0 1,0-1 0,1 1 0,1 0 1,1 0-1,1 0 1,-2 0-1,-1 0 1,2 0-1,0 0 1,1 1-1,0-2 1,1 1-1,-1-1 1,1 0 23,-3 0 0,1-1 0,0 1 0,4 1 0,0-1 0,-1 1 0,-1-1 0,0-1 1,0 1-1,0 0 0,1 0 0,-1 1 6,-2 0 1,0 0-1,1 0 1,4-1-1,1 0 1,0 0-1,-5 1 1,-1-1-1,0 1 1,2 0-1,0 0 1,-1 0-15,2 1 0,-1-1 0,0 1 0,-3 0 1,-2 0-1,2 0 0,2 0 0,1 0 0,0 0 1,-1 0-1,0 0 0,-1 0-8,-3 0 0,0 0 0,0 0 1,3 0-1,0 0 0,0 0 1,-2 0-1,0 0 0,-1 0 1,2 0-1,0 0 0,-1 0 14,0 0 1,-1 0 0,1 0 0,2 0 0,0 0 0,-1 0 0,20 0 0,-1 0 0,1 0 0,1 1 1,-23 1 1,0-1 0,0 1 0,0-2 0,-1 0-1,0 1 1,2 0 0,0 1 0,1-1 0,0 0-1,0-1 1,0 0 9,0 1 1,0-2 0,1 1 0,3 0-1,1 1 1,-1-2 0,-2 1 0,1 0 0,-1-1-1,2 0 1,1 0 0,-1 0 14,-1 0 1,0 0-1,1-1 1,3 0-1,1 0 1,-1 1-1,-3-1 1,-1 1-1,0 0 1,0-2-1,1 1 1,0 0 28,-1-1 0,1 1 0,-1 0 0,-2-1 0,1 1 0,-1 0 1,2 1-1,0 0 0,0 0 0,-1 0 0,0-1 0,-1 1-6,-2 0 0,0 0 0,-1 0 0,1 1 0,0-1 0,-1 1 0,20 0 0,-1 0 1,1 0-1,0 0-3,-1 0 0,1 0 0,1 2 0,1 0 0,-4 1 0,-1-1 0,-1 2 0,1-1-38,1 2 0,1 0 0,-3 0 0,0 0 0,0 0 0,0-1 0,-1 0 0,-1 1-18,0-1 1,0 1 0,2-1 0,0-1 0,1 1-1,0-1 1,0 0 0,1-1 18,0 0 1,2-1-1,0 1 1,1-1-1,0 0 1,0 1-1,-1 0 1,1 0 12,0-1 0,1 1 1,-5-1-1,1-1 1,0 0-1,0 0 0,-2 0 1,-1 0 44,-1 0 1,0 0 0,-1-2 0,0 0 0,0 0 0,0 0-1,-3 0 1,1 0-31,-3-1 1,1 0-1,4 2 1,0-1-1,-3-1 1,-1-1-1,0 1 1,0 1 88,1 0 1,-1 1-1,-6 0 1,1 1-1,3 0 1,0 0 0,-1 0-1,0 0-76,-1 0 1,1 0-1,3 0 1,1 0 0,-3 0-1,0 0 1,2 0 0,0 1-52,0 1 1,1 0 0,0 1 0,1 0 0,-1 1 0,-1 1 0,1 0 0,0-1 24,1 0 0,-1 1 0,-1 0 0,-1 0 0,3 0 0,-1 0 0,0-2 0,0 1-54,0-1 0,0-1 0,2 1 0,0-2 0,-2-1 0,0 0 0,-2 0 0,-1 0 43,-2 0 1,-1 0 0,2 0 0,-1 0 0,-3 0 0,0 0-1,0 0 1,0-1-30,1-1 1,-1 0-1,-3 1 1,0-1 0,-1-1-1,0-1 1,-1 1 0,1-1 104,-1 0 1,1 1 0,1 2 0,1 0-1,-3-2 1,1 0 0,-1 1 0,-1 0-86,1 0 0,-1 0 0,-2-1 0,1 2 0,-1 0 1,-1 2-1,-1-1 0,0 1-111,0 1 1,0 0-1,-4 2 1,-1 0 0,3 3-1,-1 2 1,-2-1 0,0 1-698,30 11 0,-1 6 812,-10 7 0,-7 1 0,-10 0 0,-6-6 0,-5-1 0,-1-3 0</inkml:trace>
  <inkml:trace contextRef="#ctx0" brushRef="#br0" timeOffset="1">4688 14213 10551,'8'-5'-172,"1"-4"-111,0-2 0,6 4 0,3 3 1,2 3 231,2 1 0,7 4 0,4 0 0,3-1-22,1-2 1,5-1 0,5 0 0,4 0 31,3 0 0,5-4 0,-1 0 0,3 1 51,1 2 1,4-3 0,1 0 0,1 1-5,0 1 0,-33 3 0,1 0 1,0 0-1,0 1 0,2 0 1,0 0-9,1-1 0,0 1 1,5 0-1,0 1 1,0-1-1,-1 0 1,1 0-1,0-1 20,0 0 1,1-1 0,2 0 0,1 0 0,1 0-1,1 0 1,0 0 0,0 0-92,1 1 0,0-2 0,5-1 1,0 0-1,-3 0 0,0 0 1,3 0-1,1 0 82,0-1 1,1 0 0,3 3 0,0-1-1,1-1 1,-1 0 0,0 0 0,1 1 6,-2-1 0,1 0 1,3 1-1,0 1 0,2-2 1,0-1-1,-1 3 0,0-1-114,-2 1 1,1 0 0,2 0 0,0 0 0,0 1 0,0-1 0,-1 2 0,0 1 104,-2 1 0,0 0 0,1-1 0,1 1 0,-1 0 0,0 0 1,-1 0-1,1 0 68,-2 0 1,1-1 0,2 2 0,1 0 0,-1-2 0,1-1 0,-3 1 0,1 0-34,-2-1 0,0 1 0,0 1 0,1 1 0,-3-2 0,0-1 0,0 1 0,0 0-17,-3-1 0,1 1 0,5 0 0,-1-2 0,-4-1 0,-1 0 0,1 1 0,0 0-88,-1 1 0,0 0 1,1-2-1,-1 1 1,0 1-1,-1 0 1,-2-1-1,-1 0-1,-2-1 1,0 0 0,2 0 0,0 0-1,-2 0 1,-1 0 0,1 0 0,0 0 79,-1 0 0,1 0 0,2 0 1,1 0-1,-5 0 0,0 0 1,-2 0-1,1 0 51,0 0 0,0 0 0,1-1 0,0 0 0,0 0 0,0 0 0,-3-2 0,0 1-41,0 1 1,-1 0 0,2 0 0,0 0 0,-1 1 0,0 0 0,1 0 0,-1 0-25,0 0 1,0 0 0,2 0-1,-1 0 1,-1 0 0,0 0 0,1 0-1,-1-1-2,0-1 0,0 0 1,2 1-1,-1-1 1,-1-1-1,-1-1 0,0 1 1,0 1-7,-1 0 1,0 1-1,-3-2 1,1-1 0,-2 0-1,1 0 1,-2-2 0,0 1 42,-2-1 0,-1-1 0,3 1 0,-2 0 1,31-7-1,-6 1 3,-4 0 1,0-5-1,-5-1 1,-2 0 282,-4 0 0,0 0 1,-6 2-1,-1-3-247,-1-1 1,-2-3 0,-1 4 0,-3-2 169,-4 0 1,-3 2-1,-1-3 1,-2 1-277,-2-1 0,-3-1 0,-6-2 0,-1 0 91,-2 0 1,-4-4-1,-5 1 1,-1-1-223,-3-2 1,-5 0-1,-7-5 1,-5 1 30,-2 2 1,-8 4 0,-4-2 0,-8 0 64,-7 4 1,-3 1 0,-3 1-1,-4 0 42,-5 0 0,26 11 0,-2-1 0,1 1 0,0-1 0,-2 1 0,0 1-57,-3-1 1,1 1-1,0 1 1,-1 0-1,-3-1 1,0 1-1,-1-1 1,0 1 75,0 0 1,0-1 0,-6 0-1,0 0 1,2-1 0,1 1-1,-1-2 1,0 1 18,0 0 0,0 0 0,-5-1 0,-1 0 0,0 0 0,1 1 0,-2-1 0,0 1-84,-1-2 0,-1 2 1,1 0-1,0 1 0,-2-1 1,0-1-1,0 2 1,-1 0 103,1 1 0,-2-1 0,19 5 0,-1 0 1,0 0-1,-22-4 0,0 0 0,1 1 1,-1 0-10,1 1 1,0-1 0,21 5 0,-1 0 0,1-1 0,0 0-1,-1 0 1,1 0 0,-22-1 0,-1 0-94,23 3 1,0 1 0,0-1 0,1 1-1,-1 0 1,0 0 0,-2 0 0,0-1 0,-1 1-1,2 1 1,0-1 0,0 0 77,0 1 0,1 1 0,0-1 0,-4 0 1,-1-1-1,0 1 0,3 2 0,1-1 1,-1 1-1,-1 0 0,0 0 0,0 1-8,0-1 1,1 1 0,-1-1-1,0 0 1,-1 0 0,1-1-1,-1 1 1,0-1 0,0 1-1,1 0 1,0 0 0,0 0-3,-2 1 1,1-1 0,-1 1-1,2-1 1,-1 1 0,1-1-1,-2 1 1,0-1 0,0 0-1,1-1 1,0 1 0,0-1 1,1 1 1,1 1-1,-1-1 1,-3 0-1,-1 1 1,1-1-1,4 1 1,1 0 0,-1-1-1,-1 0 1,0 0-1,0 0 1,0 0 0,1 0 0,-1-1 0,1 1 0,0-1 0,0 1 0,-1 1 0,1 0 0,0 0 0,2 0 0,-1 0 0,1 0 9,-23 0 1,0 0-1,3 0 1,0 0-1,2 0 1,1 0 0,0 0-1,1 0-2,1 0 0,0 0 0,-1 2 0,2 1 0,2 1 1,1-1-1,-2 1 0,0 1-101,1-1 1,1 0-1,1 0 1,1 0-1,1 2 1,1 1-1,0-1 1,0 0 95,0 0 1,-1 0 0,3 1 0,0-1 0,0 0-1,0 0 1,2 0 0,1 1-3,1-1 1,1 0 0,-2 0 0,0 0-1,3 1 1,0-1 0,0 0 0,1 0 2,1 0 0,1 1 1,2 1-1,-1 0 1,1 0-1,0 1 1,1-2-1,1 1 61,1-1 1,0 0 0,2-1 0,-1 1 0,1 1-1,1 0 1,-33 8 311,5-1 1,2 0-1,10 2 1,1 4-215,6 2 1,4 2 0,5 1-1,2 3 83,4 4 0,4 4 0,3 5 0,2 2-353,3 0 1,1 5 0,7 0-1,2 3 173,1 0 0,2-1 0,4-1 0,0 0-182,0-1 1,2-1-1,2-2 1,4-5 80,3-2 0,1-2 0,1-1 0,1-3 64,2-4 0,2 1 0,4-1 0,0-1-61,4-2 0,0-1 1,6-1-1,0 0 25,0-3 0,1 2 1,4-2-1,-1 1 61,-3-2 0,5 4 1,-3-4-1,1 3 58,4-3 0,-3 2 0,4-4 0,-2 0 29,-2 0 0,4 3 1,2-5-1,1-1 13,3-1 0,0-1 1,0-2-1,-2-2 63,2-1 1,1 1 0,2 2 0,-2-2-45,-3 0 0,4-2 0,-4 1 1,2-4 11,-1-3 0,2 3 1,-3 1-1,3-3 44,2 0 0,-4-2 0,-1-2 0,2 0-34,1-3 0,2-4 0,1 2 0,1-1-112,2-1 0,9-3 0,1-5 0,-30 9 0,1 0-125,2-1 1,1 0 0,0 0 0,0-1 0,4-2 0,0-1 0,1 0 0,1 1-125,1 0 1,0-1 0,0 1 0,0 1 0,-1 0 0,-1 0 0,1 1 0,-1 1 162,1 0 0,-1 0 0,-1-1 0,0 2 0,0 1 0,0 0 0,0-1 0,0 1 0,-2-1 0,0 1 0</inkml:trace>
  <inkml:trace contextRef="#ctx0" brushRef="#br1" timeOffset="2">11844 15081 8238,'-7'13'-343,"2"0"0,5 3 1,1 2-1,3-1 404,5 1 1,2 4 0,2-2 0,3-1 323,0-2 0,2 0 0,-3 0 0,3-2-148,1-1 1,2-6 0,4-1 0,0-1 26,-1-4 0,11-2 0,2-5 1,3-6-49,3-4 0,1-12 1,7 3-1,1-4-110,2-2 0,7-2 0,-31 14 0,2-1 0,2 0 0,1 1-153,1-1 0,1 0 0,4 1 0,2-1 0,1 0 0,1 0 0,2-1 0,1 0-767,2-1 0,1 0 0,4 1 1,2 0 813,-2 4 0,1-1 0,0 0 0,0 0 0,-2 2 0,1 1 0,0 0 0</inkml:trace>
  <inkml:trace contextRef="#ctx0" brushRef="#br1" timeOffset="3">7764 16346 8577,'0'-8'0,"0"0"-25,0-2 0,0 3 1,0 2-26,0 3 1,0 9 0,0 10-1,1-2 1,3 0 0,3 0 61,0 2 0,4 1 0,-3-3 70,3 1 1,2 2 0,-1-3 0,2 3-28,3 2 1,-4-1 0,4 3-1,-2-1-30,2 1 1,-2 0 0,5 0 0,2-3 52,2-1 1,1-6-1,1-5 1,3-1 14,4-3 1,8-9-1,5-5 1,3-7 76,5-5 1,-2-1-1,6-7 1,2-1-86,0 0 1,-28 16 0,0-1-1,0-1 1,2-1 0,1 0 0,0 1-147,1-1 1,1 0 0,0 0 0,-1-1 0,0 0 0,0 1 0,-2 1-1,1 0-109,-2 0 1,1 0 0,-1 3 0,0 0 0,29-14 0,-1 3 10,-3 1 0,1 4 0,-4 2 0,-1 1 159,-3 3 0,-3 0 0,-9-2 0,1-1 0,0 3 0,1 4 0</inkml:trace>
  <inkml:trace contextRef="#ctx0" brushRef="#br0" timeOffset="4">15540 17748 8386,'-7'5'387,"2"2"1,5 6-335,0-1 1,0 0-1,1 1 1,2-1-1,2 1 113,2-1 0,-3 0 1,5 1-49,0-1 0,-2 2 0,1 1 0,2 2 26,1-2 1,3 3 0,1 0 0,2 0-15,-2-1 1,-1 4-1,-2-4 1,0-2 0,1-1 0,-1-2 1,1-1-42,-1-3 1,2 2 0,1-6 0,3-3 114,1-3 0,7-12 1,9-12-1,7-13-17,-15 14 1,0-2-1,2-2 1,0-1 0,6-7-1,2-1 1,0-1-1,2 0 8,0-2 0,3 2 0,4-2 0,2 2 1,0 1-1,1 1 0,1 1 0,0-1-291,0 2 0,2 0 0,0 1 1,2 2-1,-3 2 0,1 2 1,-1 1-1,0 0-364,0 1 1,-1 1 0,-3 1 0,1 1 0,-1 2 0,-1 1 458,0 3 0,1 1 0,0 0 0,-1 0 0,-1 2 0,0-1 0,-1 1 0,-1 1 0,0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64"/>
    </inkml:context>
    <inkml:brush xml:id="br0">
      <inkml:brushProperty name="width" value="0.09071" units="cm"/>
      <inkml:brushProperty name="height" value="0.09071" units="cm"/>
      <inkml:brushProperty name="color" value="#57D200"/>
    </inkml:brush>
    <inkml:brush xml:id="br1">
      <inkml:brushProperty name="width" value="0.12095" units="cm"/>
      <inkml:brushProperty name="height" value="0.12095" units="cm"/>
      <inkml:brushProperty name="color" value="#57D200"/>
    </inkml:brush>
  </inkml:definitions>
  <inkml:trace contextRef="#ctx0" brushRef="#br0">21865 8545 8441,'-5'-20'-31,"-3"-1"1,2 4 0,2-2-1,3 0 1,1 1 0,0-1 4,0-1 0,0 4 1,0-5-1,0-1 1,1-1-1,3-2 1,3 0 186,0 0 1,4 0 0,-3 1 0,3-3-104,2-2 1,0 2-1,2-6 1,2 0 44,-2 1 1,3-8 0,-1 1-1,-1-3-20,2-5-1,1-3 1,8-3 0,0-5-60,2-3 1,-12 30-1,1-1 1,-2-1-1,1 0 1,0-2-1,1 1-77,1-1 1,0 1 0,-1-2 0,-1 0-1,1 3 1,-1 0 0,-1 0 0,1 0-54,0-1 0,0 0 1,14-25-1,-2-3 1,-3 3 49,-1 2 0,-2-3 0,-1 0 0,-1-3 35,1-3 1,-12 31 0,-1-1-1,10-31 1,-9 32 0,0 0 35,-1-3 1,1 0-1,0-1 1,-1-1-1,2-2 1,0 0-1,0 2 1,-1 0 46,1 2 1,0 1-1,0 0 1,0 2-1,11-27 1,-3 1-58,-1 3 0,3 7 0,-3 7 0,0 2-70,0 2 1,-2 5-1,-2 2 1,1 0 46,2 1 0,-1 1 0,-3 2 1,-1-3 5,1 0 1,3-2 0,1 4-1,-2-2 47,-1-3 1,2 4 0,1-1-1,-2 2-51,-1 2 0,-2 2 0,0 3 0,1 2 14,-1 4 1,1 1 0,-2 2-1,-3 3-214,-4 0 205,3 5 1,-2 0 239,4 1-84,-4 4 0,-3-6-24,2 3-133,-3 3-24,5-10 22,-6 9 1,0-5 41,0 3 1,0 1-15,0-5 1,0 4 10,0-4-26,0 5 1,-2-2-4,-2 5 1,-3 5-1,-5 3 1,-1 3 2,1 2 1,0 5-1,-1 2 1,-1 4-74,-2 1 0,1-1 0,-6 1 0,-1 0 8,-1 0 0,2 0 0,0-1 0,-1 0 81,-1-4 0,-2 0 1,0-5-1,2 0 45,2-4 0,-2 0 0,3-7 0,0-1 5,-1-2 1,6-2 0,-2-3-1,4-4-26,0-3 0,6-6 0,2-1 1,1-1-3,-1-3 1,3 0 0,4 0 0,4 1 8,1-1 0,-3 4 0,4 0 0,2 2-34,1-1 0,1 1 1,1 3-1,-1 1-33,1-1 0,0 2 0,2 2 0,2 0 18,-2 0 1,4 2 0,2 0 0,1 1-12,-1 4 1,2 0 0,-1 2 0,4 0 13,3 0 1,2 2-1,-4 2 1,4 4 33,0 3 1,1 6-1,2 1 1,0-1-19,0 1 0,-2 4 0,1-2 0,1-1-7,2-2 0,1-4 0,-1 0 0,-1-2 20,-2-3 1,-2 2 0,2-5 0,-4 1-65,-3-1 1,-2 5 0,-2-3 0,-4 1-273,-4 0 0,-1-4 0,-8 5-192,-3 0 1,0 2 0,-4 2 499,-2-1 0,-3 6 0,-5 1 0</inkml:trace>
  <inkml:trace contextRef="#ctx0" brushRef="#br0" timeOffset="1">24457 4316 7696,'-12'0'-457,"4"-5"0,-1-2 661,0 0 1,-2 0 0,-2 3 0,1-3 0,0-1 69,-1-1 1,5 5 0,0-4-236,-2-2 1,3 3 0,-1-1 0,0-2 88,1-1 0,-4 3 0,4 0 0,-1-2-21,-1-1 1,1-1-1,-4-1 1,-2 1-46,-3 0 1,3 3 0,-3 1 0,0-2 7,0-1 0,-5-1 0,2 0 0,-2-1-5,1 1 1,-6-1-1,0 1 1,-3 0 18,-4-1 1,-2 1 0,-3 1 0,-1 1 1,-1 2 1,-6 0 0,2-5 0,-4 2-11,0 3 0,0-3 1,4 3-1,4-3-82,2-2 0,2 5 1,0 1-1,1 0-47,3 0 0,-3 3-1,3-3 1,-4 2 41,-5 2 1,4 2 0,-5 1 0,0 0 79,-2 0 0,1 0 0,0 0 1,-1 0-16,1 0 1,0 0 0,-1 0 0,3 0-30,4 0 1,-3 4 0,1 0-1,1 0-75,0 1 0,5-2 1,-9 4-1,1 0-44,-4 0 1,-2 1 0,-3 5-1,0-1 48,1 0 1,-6 1 0,6-1-1,-1 1 14,0-1 1,2 0 0,-1 1 0,2-2 57,2-3 0,-2 3 0,3-3 0,-2 2 44,1-2 0,-2 7 1,4-2-1,-2 1-63,1-1 0,-1 4 0,-3 1 1,1 0-47,2 0 0,-1 2 0,5-3 0,-1-1 32,0 2 1,2-4-1,4 3 1,-1-2-36,1 1 1,4-1-1,1 5 1,2-2 6,2-3 0,-2 4 1,1 2-1,2 1 12,0-1 0,7 2 1,1-2-1,1 2 22,2 2 1,3 0-1,0-1 1,2 1-16,3 0 0,2 0 0,6 0 0,0-2 40,0-2 0,2 1 1,2-6-1,4 1 29,3 1 1,6-4 0,1 2 0,1-2-6,3-2 0,3 1 0,4-2 0,4-2-33,3 0 0,5-5 0,2 3 0,-1 0-109,1-1 1,3-1-1,-4 1 1,2 1 44,3 0 0,2-3 1,0 3-1,-1-1 16,-2-3 1,5-2-1,-4-1 1,1 0 34,4 0 0,-2-1 0,5-2 0,-3-1 14,-2 1 0,2-3 1,-7 1-1,0-1-4,0 1 0,-3-1 0,2 4 0,-1-4 130,-3-1 0,2 4 0,1-2 1,0 1-98,-1 0 0,0 0 1,-4 2-1,1-1 1,-2-1 0,7-4 1,-8 2-1,1 0-84,2-4 1,-5 3 0,8-1-1,-4-2 86,-1-1 0,2 0 0,1 1 0,0 4-21,-4 0 1,4-2-1,-6 2 1,1 1-21,1-1 1,-5 2 0,2 4 0,0 0-8,-1 0 0,4 0 0,-3 0 0,3 0-15,1 0 1,0 0 0,0 0 0,1 0 13,-1 0 0,0-4 0,0 0 0,0 0 83,1-2 1,-1 3 0,0-3 0,-1 0-42,-3 3 0,6-2 0,-5 1 1,-1 1-39,-1 1 0,1 2 0,-4 0 0,-2 0-61,0 0 1,1 0 0,1 0 0,-1-1 33,-2-3 0,-1 3 1,1-5-1,2 1 12,1-4 0,0 2 1,-5-1-1,3-1 32,1-3 0,-1 0 1,2 0-1,-5-1 73,-3 1 1,3-1 0,-5 1-1,1 0-34,1-1 1,-4 1 0,2-1 0,0 1-13,1 0 1,-5-1 0,1 1 0,-2-1 0,-2 1 0,1-3 0,-1 1 0,1 3-91,-1 0 0,-1-1 0,-1-4 0,-2 0 29,2 1 1,-5 1 0,1 0 0,-2-1 35,0-1 1,0-2-1,-4 2 1,-1 0 20,-3 1 0,-1 0 0,-6-1 0,-2 0-33,-1 1 0,-5 1 0,-1 3 0,0 1-122,-1 2 1,-1 5 0,-6-2 0,-1 1-124,2 0 0,-4-1 1,1 5-1,0 2-163,0 2 1,-4 3-1,6 5 1,-1 1 78,-2-1 0,5 6 1,-4 3-1,1 3 320,0 5 0,-6 3 0,4 5 0</inkml:trace>
  <inkml:trace contextRef="#ctx0" brushRef="#br0" timeOffset="2">4899 14250 7926,'0'-8'-5,"0"0"695,0-2-217,0-1 1,-1-1-348,-4-1 1,0 5 0,-5 1 0,3 0-75,2 0 1,-3 3 0,2-4-24,-1-2 1,0-1 0,-2-1 0,0-1 118,0 1 1,2 1 0,-1 1 0,-2 2-58,-1-2 1,3-1 0,-1-1-1,0 0 5,-2-1 0,0 5 0,1 1 0,2 0-135,-2 0 1,-1 3 0,-1-3 0,-1 2-86,1 2 0,-1-2 1,1-1-1,0 0 82,-1 1 1,-3 1-1,-1 2 1,2 0 22,1-2 0,-2-5 0,-1 5 1,2 0 90,1-1 0,-2-1 1,-1-4-1,2 3 40,1 2 1,0-3 0,-1 2 0,-1-1-107,1-2 1,-3 3 0,0 1 0,0 0-72,0 1 1,-3-4 0,3 4 0,0 0 54,1-2 0,-6 5 1,4-5-1,-1 2-107,-1 0 0,4 0 0,-2 3 0,1-2 56,3-1 0,-3 0 0,1 4 1,1 0 36,-2 0 0,3 0 0,-4-2 1,-1-1-4,1-1 1,2 0 0,-2 3 0,0-2-24,0-1 0,2 0 0,-4 4 1,-1 0-27,-1 0 0,-2 0 0,0 0 1,0 0 36,1 0 0,-2 0 1,-2 0-1,-1 0 48,1 0 0,2 0 0,1 0 0,1 0 67,-1 0 0,1 0 0,2 0 1,3 0-41,1 0 1,-3-4-1,5 0 1,-1 1 109,0 1 1,3-2-1,-4 0 1,1 1-143,1 2 1,-5 1 0,3 0 0,-1 0-75,-3 0 1,-2 1 0,0 2 0,-1 1-50,0-1 1,-4 3-1,0-2 1,0 0 35,-1 1 1,4-3-1,-5 2 1,2-1 51,0 1 0,-4-3 1,4 3-1,2-2 42,1-2 1,1 0 0,-1 0 0,0 0 43,1 0 1,-7 1 0,7 2 0,-1 1-49,0-1 1,1 2 0,-1-1-1,-2 0 12,-1 2 1,0-3-1,5 4 1,-1-2-38,0-2 1,-4 2 0,-1 1 0,-1-1-2,1 1 0,-3 2 1,3-4-1,-1 0 73,1 2 0,-3-5 0,3 5 1,-1-2 44,1 0 1,1 2-1,4-4 1,1 2-55,-1-1 1,0 3 0,0-2 0,0 0-43,1 2 1,-1-4-1,0 5 1,0 0-57,0 0 1,-4-3 0,0 3 0,2 0 43,1 0 0,1-3 0,0 3 0,0 0 37,0 0 1,1-3 0,-1 4 0,1 2-9,4 1 1,-4 1 0,4 0 0,-2 1 10,1-1 1,-2 1-1,3-1 1,0 2-44,-1 2 0,2-2 0,-3 3 0,1-2 7,-1 1 1,3-2-1,-1 4 1,1-1-2,0-1 0,3 1 1,0-4-1,2 3 8,2 0 0,-1 1 0,2-4 1,2 3 17,0 0 1,3 2 0,-4-3 0,3 3-4,1 1 0,2-2 1,3 2-1,-2-1 26,-1-3 0,0 3 0,4-1 0,0-2-6,0-1 1,4-2 0,2 1 0,0-1 27,4 0 1,-3 1-1,1-2 1,2-2 102,1 0 1,1-1 0,2 4 0,1 1-70,2-1 0,4-1 0,-4-1 1,3-2-5,2 2 0,1 1 1,3 1-1,2-1-33,1-3 1,1 4 0,-1-6 0,3 3 5,0-1 1,3-5 0,-2 1 0,3-3-11,1-1 0,2 0 1,1 0-1,3 0-68,1 0 0,-3-1 0,3-2 0,-1-2-38,-3-2 0,3 4 1,-2-3-1,0 2 5,2 0 0,-4-4 1,2 4-1,-2 1 0,-2 2 0,0-4 0,0 1 0,0 2 27,1 0 0,0 2 1,1 0-1,-1 0 82,-2 0 0,3 0 0,2 0 1,-1 0-21,-1 0 0,-1 0 0,2 0 0,2-1 67,-2-3 1,-2 2-1,-1-2 1,1 3-22,-1 1 0,-1 0 0,-1 0 0,0-2-5,-1-2 0,4 3 0,-8-3 0,0 2-50,0 2 1,5 0-1,-3 0 1,1 0-20,0 0 0,-4 0 1,2 0-1,1 0 12,0 0 0,-3 0 0,2 0 0,1 0-2,0 0 1,-1 0 0,3 0-1,-4-1 82,0-3 1,1 2 0,3-2-1,-2 2-28,-2-3 0,3 4 0,-4-3 1,0 1-59,1-1 1,-4 3-1,5-3 1,-2 2 35,0 2 0,0-1 1,-5-2-1,1-1-25,0 1 0,0 2 0,0 1 0,-1 0 7,1 0 0,0-2 1,-2 0-1,-1-2 13,-1 1 1,0 0 0,4 0 0,-2-2-2,-2-2 1,2 4 0,-4-2-1,2 0-1,0 1 0,-2-4 0,3 3 0,-1-1-7,1 0 0,-3-2 1,2 3-1,-1-1-39,0 1 0,2-5 0,-4 2 1,0-3 22,0-2 0,-2 1 1,-2 0-1,1-1 48,2 1 0,-1-1 1,-3 1-1,-1 0-31,0-1 1,1 1 0,-1-1 0,-1 1-15,-3 0 0,2-2 0,-4-1 1,-1-2-19,1 2 1,2 1-1,-4 2 1,-1-1-39,-2 1 0,-1-2 0,0-1 0,0-2 5,0 2 1,0 0 0,0 0 0,-1-2 14,-3 2 0,1-3 0,-5 0 0,-2 1-22,-1-1 0,-1 1 0,-1 3 0,1-1 19,-1-1 1,0-1 0,-4 5 0,-2-1-11,-1 1 0,-3-1 0,2 1 1,-2 0-33,-2-1 1,-4 1 0,0 1 0,2 1-30,0 2 1,-1 1-1,-3-3 1,0 2 7,-4-2 0,3 4 0,-1-1 1,-1 1 30,-2 3 0,0-2 0,0-1 0,2 1 35,-1-1 0,-2 1 0,7 2 1,-2-1 3,-2 1 1,3 0 0,1 1-1,1-4-15,0-1 0,-4 5 1,3-4-1,0 2 37,-1 0 1,-3-2-1,1 3 1,-3-1-47,-1 2 1,2-1 0,-1 0-1,-1-1-159,3 1 1,-6 0 0,4 1 0,0-2 41,0 1 0,-1 1 0,7 1 0,-1-2 29,1-1 0,1 0 1,3 3-1,-2-2 86,0-1 0,-1-2 0,2 3 0,0-1 85,-2 2 0,-1 0 0,2 1 0,-2-2-3,-2-1 0,3 0 0,-4 4 0,0 0-163,1 0 1,-8 0-1,3 1 1,-2 2 57,1 1 0,-3 4 1,-1-2-1,2 1-101,2 2 0,0-2 0,0 2 0,-2 0 116,-1 2 1,-1 2 0,5-1 0,0 0 50,0 1 1,-5-1 0,0 1-1,-1-1 17,0 0 0,3 1 0,6-1 0,1-1-3,-2-2 1,3 2 0,-1-3 0,0 3-82,2 1 1,-4 5-1,5-1 1,-2-1-69,-2-1 1,-1 4-1,1 1 1,2 1 83,2-4 1,-3 2-1,4 0 1,1 0 22,2 0 0,1 0 0,0-3 0,2 2-24,2-2 1,-1-2 0,6 1 0,1 1 103,1 2 1,1 0 0,1-5 0,0 0-61,-1 1 1,1 3 0,-1 1 0,1-1-10,0 2 0,1-3 0,0 5 0,1-2-18,0-3 1,-4 3-1,6-2 1,-1-1 3,0-1 1,-2-1 0,4-1 0,-1 0-22,0 1 0,5-1 0,-2 1 0,0-1 23,1 0 1,0 5-1,4-1 1,0 0 11,0-3 1,2 0 0,2 1 0,4 1-11,3 1 1,6 1 0,0-3 0,1 1 129,0 1 1,4 1 0,-1-5 0,2 1-7,2-1 1,4 0 0,0-1 0,0-1-77,1-2 0,2-4 0,7 3 1,1-1-47,1-3 0,0-2 0,-2-1 1,1 0-9,1 0 1,2 4 0,-5 0 0,2-1 8,0-2 1,-2-1 0,6 0 0,-2 0-49,-2 0 0,4 0 0,2 0 0,2 0 68,2 0 0,-2 0 0,-1 0 0,-2 0-14,2 0 0,1 0 0,2 0 0,-2 0 0,-2 0 1,2-1 0,-1-2-1,2-1 17,1 1 0,5 1 0,-8-1 0,0-3 27,1-1 0,-1 3 0,0-3 0,-2 1 10,2-1 0,1 3 0,2-5 1,0 1-46,-1 1 1,-3-3 0,-1 5-1,1-1 23,-2 1 1,3-3 0,-5 2 0,1 1 45,0-1 1,-1-4-1,-2 4 1,2-3 1,-2 1 0,-2 4 0,0-3 0,-1 0 18,0 0 1,0 3 0,0-3-1,-1 0-10,-3 0 0,3 5 1,-3-4-1,2 2-14,-2 0 0,1-4 1,-4 4-1,1-1-30,-1 0 0,-1 2 1,-4-4-1,0 0-19,-1 0 1,1 1 0,0-4 0,0 2-21,0-2 0,-1 3 0,0-1 1,-2-2-6,-1-1 1,-5-1 0,5-1 0,-1 1 44,0 0 0,-2-1 0,-5 1 0,3-1 17,0 1 1,1 0 0,-5-1 0,0 1 3,1-1 0,-5-3 1,0-1-1,1 2-19,-2 1 1,2 1 0,-5-3-1,-1 0-63,-1 1 1,2-3-1,0 1 1,-1 1-19,-2-2 1,-1 0 0,-1-3 0,-2 3-18,-1 0 1,-2 3-1,3-4 1,-2 1 69,-2 3 0,0-3 0,-3 1 0,2 1 104,-1-2 1,-3 4 0,0-4 0,0 2-16,-1-1 1,0 1 0,-3 3-1,-2 1-85,-1-1 1,3 1 0,-5 0 0,-1-1 1,-2 1 1,-4-1-1,-3 1 1,0 1-347,-4 3 1,-5-2 0,-4 5-1,-1-1-4,-2 1 1,-10 0-1,5 4 1,-3-2-68,1-1 1,-1 0 0,0 4 0,0 0-94,-1 0 1,3 4 0,3 0-1,0 0 485,1 2 0,-1-5 0,1 5 0</inkml:trace>
  <inkml:trace contextRef="#ctx0" brushRef="#br0" timeOffset="3">6573 14114 8257,'6'-13'-725,"-5"5"737,3 0 0,-1 4 1,0-4 239,1-2 1,0 3-1,-3-1 1,2-2-30,1-1 0,0 3 1,-4 0-1,2-1 46,2 2 1,-3 0 117,3 3 1,-2-3-157,-2-5 1,0 4 0,0 0-113,0-2 1,-4 3-1,-2 0 1,-1 0 12,-2 0 1,-2 3-1,-2-3 1,1 0-230,-1 0 0,1 3 1,-2-4-1,-1-2 116,-1-1 1,-6 3 0,1 0 0,-1 0 39,1 1 0,-2-4 0,2 2 1,-2 0 37,-2 1 0,0-2 1,0 4-1,-1 1-63,-3-1 1,3 2-1,-6 3 1,0-2 29,-1-1 1,-5 0 0,5 4 0,-3 1-117,-1 3 0,-2-1 0,-1 4 0,-3 0 9,-1 0 1,3 1 0,-3 4 0,1 1 53,3-1 1,3 1-1,3-2 1,2-2 144,2 0 1,5 0 0,4 5 0,0 1-87,2 0 0,0-4 1,4 6-1,-2-3 4,2-2 0,1 5 0,2-1 0,-1 1-54,1 1 1,-2-3-1,0 4 1,-1 0-26,0 1 0,8-4 0,-5 3 1,1 1-13,0-1 0,4 0 0,1 3 0,2-2 10,0-2 1,0 2 0,4-2-1,0 0-17,0 0 0,0 3 0,0-3 0,0-1 30,0 1 1,1 3-1,2-4 1,1-1 46,-1 2 1,3-4-1,-1 4 1,2-2-37,3 1 1,-4-1 0,3-3-1,0-1-3,2 1 0,6 3 0,1 1 0,0-2-17,0-1 0,4-2 0,-2 0 1,4 1-5,1-1 0,1 1 0,1-1 0,2-1 3,-1-3 1,4 3 0,1-2 0,1 0-1,-1-1 1,6 2 0,-5-4 0,2-1-8,4 1 1,-3-1 0,5-2 0,-4 1-49,-1-1 1,1 2 0,-1 1-1,-1-1-15,-3 1 1,7-1 0,-5-2 0,1 1 62,-1-1 0,-4 3 1,4-2-1,-3 0 31,-2 1 0,4-3 0,-2 2 1,0-3 44,-3-1 1,1 0 0,0 0 0,1 0 6,-1 0 0,0 0 1,-2 0-1,2-1-9,2-3 1,-5 1-1,4-5 1,-2-2-12,0-1 0,-1-1 1,-3 1-1,-1 1 79,-4 2 1,4-5 0,-5-3 0,2 1-59,-1 1 1,-4 1 0,0 1-1,-2-2 96,-2-2 0,1 2 1,-1-4-1,1 1-55,-1 1 1,0-5 0,-1 3-1,-1-1-1,-2-3 1,-4-1 0,3-2 0,-1 0-34,-3 0 1,-2 0-1,-1 2 1,0 1-27,0 1 0,0-4 0,-1-4 0,-4 3-49,-3 4 1,-3-5 0,-1 2 0,-1-1 7,1-1 1,0-1 0,-1-1 0,-1 1-59,-2 2 0,2 1 0,-4 2 0,2 1 17,-1 1 0,-5 4 1,1-2-1,-2 1-284,-2 3 0,-5 1 0,-3 3 0,-4 2-221,-5 0 0,1 7 0,-7-1 0,-5 6-220,-2 5 1,-4 8-1,-6 5 1,0 2-1314,5 2 1717,-2 0 1,16 5 0,-2 2 0</inkml:trace>
  <inkml:trace contextRef="#ctx0" brushRef="#br0" timeOffset="4">10455 14139 8179,'-11'-6'-90,"3"-2"0,2 1 0,5 0 0,-2 0 0,-2 2 229,-2-1 1,3-3-1,-5 2 1,0 0 27,-2 3 1,-2-2 0,1 1 0,0-1-23,-1 1 1,-1-4 0,-1 4 0,-3-1-10,-1 1 0,4-1 0,-3 4 0,0-4-66,-3-1 0,3 4 0,1-2 1,0 1-134,0 0 0,-5-1 0,2 4 0,-2-2 24,1-1 0,-2 0 1,2 4-1,-3 0 1,0 0 0,-3 0 1,-1 0-1,-4-1 27,0-3 1,-4 2-1,3-2 1,-3 3 12,-1 1 0,0-2 0,0 0 0,0-4 68,-1-1 1,1 4-1,0-2 1,1-1-35,3-2 1,-1 1 0,5 0 0,1 0 93,2 0 0,1 1 0,0-4 0,-1 3-84,-3 2 0,3-1 1,-6 3-1,1-1 7,-2 1 0,-12 2 0,4 1 1,-6 0-116,-2 0 0,-5 0 0,0 0 1,0 1-22,-1 4 1,4-4 0,-2 3-1,2-3 137,1-1 0,10 0 1,3 0-1,2 0-56,4 0 0,0-4 0,7 0 1,-1 1 51,0 2 0,4-3 0,1 0 0,-2 1-16,-2 2 0,-1 1 1,1 0-1,-3 0-48,-2 0 1,-1 4 0,-4 1 0,1 1-9,-2-1 1,-1 4 0,-1-4 0,1 1-12,3-1 0,-3 5 1,3-3-1,-1 1-13,1 0 0,2 0 0,7 3 1,-1-1 17,0-2 1,2 1-1,1 3 1,1 2 17,-1 2 0,-2 0 1,0 4-1,-1 2 14,0 2 1,0 0-1,0 1 1,1 0-11,-1 0 0,1 0 1,2-1-1,2 1 23,-2 0 1,2 0 0,1-2 0,1-1-8,3-1 0,1-6 0,3 2 0,1-3-17,2-2 0,5 0 0,-1 1 1,3-1-4,1 1 0,0-1 1,0 0-1,0 1 7,0-1 0,5 1 0,2-1 1,2 0 12,-1 1 1,4-2 0,6-2 0,0 0 46,0 0 0,4 2 0,0 2 0,6-1 13,5 1 0,4-5 0,4-1 0,5 0-45,2 0 0,3-3 0,1 3 0,2-2-2,-2-2 1,5 0 0,1-1-1,1 2-80,-1-1 0,7-1 1,-5-1-1,1 2 21,-2 1 0,2 0 0,4-4 0,-2 0 38,2 0 0,0 0 0,-2 0 0,2 0 28,1 0 0,0 0 1,-3 0-1,4 0-17,3 0 0,-1 0 0,0 0 1,-2 0 5,-2 0 0,2-1 0,0-2 0,-4-1-30,-4 1 0,-1 0 1,-7 0-1,-3-1 50,1 2 0,-3 0 0,1 1 0,-3-2-22,-1-1 1,3-2 0,-4 4 0,1-4 79,0-1 1,-2 3-1,-2-3 1,1 0-92,1 0 1,0-1 0,-3-4 0,-3 1 9,-2 2 0,2-2 1,-6 3-1,-2-3 67,0-1 1,-3 1 0,0 1-1,-4 2 50,-3-2 1,-3-1 0,-2-1-1,1-1 34,-1 1 1,-1-5-1,-1-1 1,-3 1-39,-2-1 0,5-3 1,-3 3-1,-1-1-8,-1-3 1,-4 0 0,-1 0 0,-1 1-32,-4-1 0,-1 3 1,-10-2-1,-3 0-215,-6 2 0,-8 0 0,0 4 0,-3-2-98,-1 2 1,-4 1-1,-3 2 1,-2-1-694,-1 1 1,-4-5-1,7-1 916,0-1 0,1-7 0,6-6 0</inkml:trace>
  <inkml:trace contextRef="#ctx0" brushRef="#br1" timeOffset="5">18951 8148 13241,'-11'-24'0,"2"-1"-468,5 0 0,3 4 1,1 2-1,0 0 1,0-1-1,0 0 0,0-1 324,0 0 0,0 6 1,-1-3-1,-4 2 0,-3-2 1,-3 0 570,-1 0 0,-6-3 1,-3 3-1,-4 1 142,-4-1 0,-2-3 0,-6 3 0,-1 0-127,1 0 0,-10-2 1,-2 3-1,-4 0-87,-2 0 1,0 1 0,-4-3 0,2 1-73,2 3 0,-4-3 1,2 2-1,0 0 51,-1 3 0,4-4 0,-3 1 0,1 0 73,-1 3 0,4 2 0,-5 1 1,0 2-23,1-2 1,-7 3 0,2 0 0,-2 0-253,1 0 1,28 6-1,0 0 1,-1-1 0,0 0-1,0 1 1,0 0-46,0 1 1,-1 0 0,0 0-1,0 0 1,-2 0 0,-1 0-1,0 0 1,0 0-9,2 0 0,-1 0 1,-5 2-1,-1 2 0,2 0 1,0 0-1,-2 1 1,-1 1-59,1 0 0,-1 0 0,0 1 0,0-1 0,0 1 0,1 0 0,0 0 0,-1 1 35,0 0 1,0 0 0,1 3 0,0 0 0,-3 0 0,0 0 0,-1 2 0,1 1-87,2-1 1,-1 2-1,-6 5 1,-1 0-1,4 1 1,0 0-1,-4 1 1,-1 1 18,-1 0 0,0 0 0,0 1 0,-1 0 0,5-1 0,1-1 1,-1 2-1,-1-1-112,-1 0 1,-1 0 0,2 1-1,0 0 1,-3-1 0,-1-1-1,3 2 1,-1 1 152,1-1 0,0 1 0,-1 1 0,1-1 0,0 1 0,0 1 1,3-1-1,2 1-9,2 0 0,1-1 0,-3 1 0,0 0 0,5-1 1,0 0-1,2-1 0,0 1-116,3 0 1,0 0-1,0 2 1,0 1 0,5-1-1,0 0 1,-1 2-1,1 0 2,0 1 0,1 1 1,2 0-1,-1 1 0,2-2 1,-1 0-1,3-1 1,0 0-39,3-1 1,0 0-1,1 4 1,0 0-1,3 0 1,1-1-1,0 2 1,1 0-21,2-1 0,0 0 1,-1 0-1,1 1 0,2-1 1,1 0-1,-12 32-158,4-1 0,0-2 1,6 0-1,0 0 73,3 0 0,8-28 0,3 2 0,-1-1 0,2 0 0,-1 33-88,2-4 1,0 4 0,2 2 0,-1-33 0,2-1 142,0 1 1,2 1 0,0 0-1,1 0 1,1 0 0,0 1 0,1 1-1,0 0 19,2 0 0,1 1 0,0 0 1,1 1-1,1 1 0,-1 0 0,1 1 1,-1-1-7,0 1 0,1-1 1,0 0-1,0 0 1,1-1-1,0 0 1,0-2-1,2 1 23,0-1 1,0 0 0,-2 0 0,1 0 0,0-2 0,1 0 0,0-1 0,0 0 68,0-2 1,0-1 0,-1 0 0,1 1 0,1-2 0,1 0 0,-2-1 0,1 1 40,0-2 0,0 1 1,1 1-1,-1 0 0,0 0 1,0 0-1,0-1 0,-1 0 36,19 27 0,-18-29 0,2 1 0,18 26 0,-19-26 0,1-1 48,-1 1 0,1 0 1,2 0-1,1 0 0,0 0 1,0 0-1,1 0 0,-1 0 30,1 0 0,0 0 0,1 2 0,2 0 1,1 1-1,1-2 0,-1 1 0,1-1-3,-1 0 1,1 0-1,2 1 1,1 0 0,-1 0-1,0 0 1,2-1 0,1-1-16,-1-1 1,1 0 0,0-3 0,0-1 0,-1-2-1,-1-2 1,-1-2 0,-1 0 98,28 14 1,1 1 0,-3-6 0,1-2 45,4-1 1,5-5 0,-31-11 0,0-1-1,1 1 1,1-2-55,-1 0 1,1-1 0,5 2 0,0 0 0,-2 0 0,0-1 0,3 0 0,0-1-58,1 0 0,1 0 0,3-1 1,0 0-1,0 0 0,-1 1 1,1-1-1,-1 0-49,1 0 1,1 0 0,0 1 0,0-1-1,3 1 1,-1 0 0,0 0 0,1 1-62,-2 0 0,1 0 0,2 3 0,1-1 1,-5-2-1,0 0 0,0 0 0,-1 0-12,0-1 0,0-1 1,1 1-1,0-1 0,-1 0 1,0-1-1,0-1 0,1 0 26,0-1 1,-1-2-1,-1 0 1,-1 0 0,2-1-1,1 0 1,0-1 0,-1 0-22,0 0 1,0-2-1,1 0 1,0-2-1,-1-3 1,-1-1-1,0 0 1,0-1-14,0 1 0,0-1 0,1-4 0,-1 0 0,-1 2 0,-1-1 0,1 0 0,0 0 12,-2 0 1,-1 0 0,1-2 0,0 0 0,-3-2 0,0 1 0,-1-2 0,0 1 9,-1 1 0,0-1 0,0-1 1,0 0-1,-5 2 0,0-1 1,-1 0-1,1 0 105,-1 1 0,-1-1 0,0-3 1,-1 0-1,0 1 0,-1-1 0,27-21-113,0-2 0,-27 19 1,-1-2-1,0 1 1,-2-2-1,1-3 1,-1-1-53,-1 0 1,1-1 0,-1-1-1,-1-2 1,1 1 0,0 0 0,-1-2-1,0 0-20,-1-1 0,0-2 0,0-4 0,0-1 0,-1 1 0,-2 0 1,-1-1-1,0-1 23,-1 1 1,-1 0 0,1 1 0,0-1 0,-2 0 0,1-1 0,0-1-1,0 1 40,0 0 0,-1-1 0,2-4 0,-1-1 0,-2 6 0,0 1 0,0 0 0,-1-1 20,-1 2 0,0 0 0,1-5 1,0-1-1,-4 4 0,-1-1 0,1 0 1,-1 0-35,0-1 1,-1 0-1,-1 3 1,0-1 0,-1-4-1,1 0 1,1-2 0,-1 0-87,1-2 1,1 0-1,1-5 1,1 0 0,-2 4-1,0 0 1,-1 2 0,1 0 70,0 1 1,0 0 0,2 0-1,-1 0 1,-1 1 0,-1 2-1,-1 3 1,1 0 115,-1 4 1,0 1 0,-3 3 0,-2 0 0,1 1 0,-1 0 0,-1-33-77,-1 2 1,-6 0 0,-2 7 0,-3 1-47,-1 1 1,1-4 0,1-6 0,2-1-19,3 33 1,0 1 0,-6-34 0,5 33 0,0 0 0,0 0 0,-1-1 44,1 1 1,0-1-1,1-6 1,2 0-1,-1 5 1,-1-1 0,1 2-1,0 0 48,-3-32 0,-4 1 0,2 4 0,-7 3 24,-4 6 0,-5 4 0,-4 3 1,-5 2 63,-6 5 0,0 2 0,-6 4 0,-1 1-70,-1 5 1,0 3 0,1 0 0,1-1 131,0-2 1,3 0-1,0 3 1,2-2-38,0-1 1,-2-4 0,3 4 0,-2 0 105,3-1 1,-4 4 0,1-3 0,1 2-155,-2 3 1,-1 6 0,-7 5 0,-2 8-238,-5 3 0,-7 20 0,30-4 0,0 3 161,-3 4 0,1 3 0,1 4 0,2 2 0,7 2 0,4 1 0,4-1 0,1 1 0,4 0 0,-1 0 0</inkml:trace>
  <inkml:trace contextRef="#ctx0" brushRef="#br0" timeOffset="6">21258 10678 8113,'0'7'25,"0"-3"1,1-6 0,2-4 156,1-1 0,1 0 0,-2-2 0,3-1 0,1-2 1,1-5 361,-1-2 0,4 2-355,-3-3 1,-1-2 0,0-6-16,-2-1 0,4-5 1,-5-1-1,0-5-69,1-5 0,-3-9 0,3-4 1,-1-2-121,1-2 0,-3 27 0,1-1 0,-2 0 0,1 1 0,0-1 0,1 0-30,1-1 1,-1 1 0,5-26-1,5 4 1,-1 6-190,1 2 0,-5 7 1,0 5-1,0 6 274,-1 6 1,3 0-1,-6 9 29,-1 2 0,2 5 0,1 3-4,1 2 1,1 6 0,4 9 0,1 6 116,-1 9 0,1 6 0,-1 7 0,0 5 67,1 7 0,-1 5 0,1 8 0,-1 2-109,0 1 0,1-1 0,-1-6 1,-1-4-159,-2-4 1,4 0-1,-3-10 1,0-1-100,1-1 0,0-3 0,1-3 0,1-4-232,-1-3 1,-1-3-1,-1-2 1,-2-4-384,2-4 0,-1-4 0,1-2-138,-2-2 1,-5-2 869,1-7 0,-14-9 0,-3-6 0</inkml:trace>
  <inkml:trace contextRef="#ctx0" brushRef="#br0" timeOffset="7">21382 10257 8026,'12'0'-52,"0"-2"0,2-2 1,3-4-1,3-2 155,4 2 0,5-3 1,1 4-1,2-1-319,2 0 1,-2 5 215,1-1 0,0-3 0,4 0 0</inkml:trace>
  <inkml:trace contextRef="#ctx0" brushRef="#br0" timeOffset="8">22064 10071 8101,'-6'-7'0,"-2"3"197,-3 2 0,3 8 120,-1 2 0,1 3 0,-3 2 0,1 0 0,4 4-202,0 3 0,-2 0 1,4 0-1,1 3 0,2 0-171,1 2 0,0-6 0,1-2 1,3-4 0,4 0 1,-1-2-1,3-3 1,2-4 48,3-2 0,3-2 1,-2-2-1,1-2-1,3-4 1,-4-3 0,4-3 0,-4-1 57,-5-2 1,0-3 0,-7 2-1,-1-2 80,-2-2 0,-2 4 0,-3 2 0,-4 2-4,-3 2 1,-2 1-1,1 1-452,-1 2 0,2 4-34,3-5 1,4 5-1,9-3 359,8 2 0,5-5 0,7 3 0</inkml:trace>
  <inkml:trace contextRef="#ctx0" brushRef="#br0" timeOffset="9">22796 9351 8071,'0'-19'0,"-2"3"0,-2 2-12,-4 1 0,-3 2 0,-3 2 0,-1 2 92,-2 1 1,-9-2 0,1 4 0,-1 1 207,0 2 1,1 5 0,0 3-1,0 2-93,1 5 1,4 7 0,4 0-1,2 2-79,2 2 1,3 5 0,2 3-1,2 3-42,2 1 1,2 0-1,1 1 1,0-1-74,0 0 1,7 0 0,4 0 0,5 1 69,4-1 0,4-5 0,8-2 0,3-3 117,3-2 0,3 1 0,1-8 0,2 0-42,0 0 1,-5-1 0,-9-4 0,-4 3 236,-7 0 0,-5 5 0,-6-5 0,-3 1-81,-4 1 0,-13 1 0,-9 6 0,-9-2-339,-6-2 0,-7 2 0,-2-2 0,-4 1-385,0-1 0,10-5 0,6-7 422,5-5 0,9-3 0,1-1 0</inkml:trace>
  <inkml:trace contextRef="#ctx0" brushRef="#br0" timeOffset="10">20662 14362 8196,'0'-12'156,"-1"3"0,-3 1 548,-4-2 0,2 6 0,2 4 16,3 7 0,5 4 1,1 2-385,2-1 0,0 6 1,3 3-1,-4 2-54,0 2 1,2 0 0,-2 1 0,-1 1-76,1 2 1,-1 6 0,-2-4 0,1 2-81,-1 1 0,-2-6 0,-1 4 0,2-2-6,2-2 0,-3-2 0,3-2 1,-2-2-230,-2-2 0,0-4 0,0 0 53,0-2 133,0-7 1,0-3-1,0-8 1,0-6-49,0-5 0,-2-4 1,0-8-1,-4-2-311,-1-4 1,3 0-1,-4-2 1,0-4 142,1 0 0,-4 1 1,4 1-1,-2-1-215,1 1 0,4-4 1,-3-1-1,0 3 205,0 0 0,0 2 0,-2 1 0,2 1 174,1 2 0,1 6 0,2-1 0,-1 5 91,1 2 0,2 6 1,1-2 134,0 4 1,1 6-284,3 3 0,-1 2 0,5 2 1,2 2 31,1 2 0,2 7 0,-1 7 0,0 1 5,1 3 1,3 1-1,1 2 1,-1 0 21,2 0 0,-4 0 0,4 0 1,-2-1-15,1 1 0,4-4 1,-3-2-1,-1-1-50,1-3 1,3-2 0,-4-4 0,-2-2-9,-1-1 0,2-2 0,1-6 1,-1-2-14,2-4 1,-4-4-1,4-5 1,-2-4-68,1-2 1,4-6-1,-5-1 1,1-2-44,1-2 0,-5 2 1,4 0-1,-5 0 87,-4 1 0,4 5 1,-6 1 217,1 7-92,-1 4 0,-5 2-105,3-1 1,-2 4 318,2 4 0,1 7 0,-1 12 1,1 2 14,0 5 0,-2 2 1,5 3-1,0 2-22,-1 1 0,3 5 1,-5-1-1,1 3-141,-1 2 0,5-1 0,-3-1 0,1-2-77,1-1 0,-1-1 0,4 1 0,1-4-254,-1-3 1,0 3-1,-1 0 1,-1-3-458,-2-4 0,1 0 0,3-4-133,0 1 1,-1-4 0,-1 1-1,-2-7 62,2-5 1,-3-4 746,1-4 0,0-8 0,5-7 0</inkml:trace>
  <inkml:trace contextRef="#ctx0" brushRef="#br0" timeOffset="11">21754 14002 8063,'-13'6'66,"5"2"1,1 7-1,2 3 267,2 1 1,2 6 0,1 6 0,0 0-139,0 4 0,0-1 1,1 1-1,2-2 106,1 1 1,5 1 0,-2-1 0,2-2-503,-1-2 0,-5 3 0,2-4 0,-1-3-138,0-4 0,1-4 1,-4-7-1,2-1-108,1-2 0,0-7 0,-4-1 0,-1-6 140,-4-5 0,3-7 0,-5-3 0,0-1 205,0 1 0,3-2 0,-3 4 0,0-1 173,0 4 1,4 2 0,-2 2 796,-1-1 0,5 5-510,-3 0 1,3 3 0,2-1-205,3 0 1,3-2 0,5 2 0,1-1-97,-1-2 0,5-2 0,1-2 0,-1 0-63,1-4 0,4 2 0,-1-6 0,1 0-128,-1 2 1,1-4-1,-4 2 1,0-2 39,0-2 0,-2 0 0,-3 0 0,-1 2 64,0 2 1,-1-2 0,-2 3 0,-4 1-1,1 3 0,-5-2 0,5 1 1044,-1 2-849,-4 1 1,6 7-1,-4 5 1,1 6-44,-1 8 1,-2 6-1,-1 7 1,0 1 79,0 3 0,-4 3 1,0 3-1,1 0-46,2-2 0,1 4 1,0 5-1,0-4-160,0-3 0,0 0 0,0-2 0,0 2-259,0-2 1,0-4 0,0-7 0,1-3-219,3-1 1,3-1-1,6-6 1,-1-3-344,1-4 823,-1-2 0,11-8 0,4-1 0</inkml:trace>
  <inkml:trace contextRef="#ctx0" brushRef="#br0" timeOffset="12">22510 13965 9377,'-1'12'209,"-3"1"1,2 1-1,-2 2 1,3 5-19,1 2 0,-4 6 0,0 2 0,1 0-64,1 4 0,2-1 0,0 1 1,0-2-450,0 1 1,0 2 0,0 1 0,0-1-227,0-3 1,0 0 0,2-7-1,1-2 548,1-1 0,5-5 0,-2 0 0</inkml:trace>
  <inkml:trace contextRef="#ctx0" brushRef="#br0" timeOffset="13">22473 14015 8022,'0'-13'-15,"0"1"1,0-1 84,0 1 0,0 4 109,0 0 0,0-1 1,1-3-1,4 1 98,3 3 1,7-3 0,3 4-1,1-2-47,3 1 1,2 4-1,0-3 1,1 2-252,0 2 1,4 1-1,0 2 1,-1 0 49,-2 0 1,-1 2-1,-2 2 1,-1 3-434,-1 0 0,-10 4 0,0-2 0,-4 5 182,-5 3 0,-2 5 0,-5-2 1,-8 4 168,-6 1 1,-4-1-1,-1 1 1,2-1 80,2-4 0,0 2 1,0-5-1,3-2 71,3-1 0,6-2 0,1 1 59,2-1 0,0 0 0,5 1-72,0-1 1,2-1 0,2-1 0,3-2 61,0 2 0,4-3 0,-3 1 1,3 0-43,1-1 0,5 4 1,0-3-1,-2 4 29,-1 0 0,-2 0 1,0 1-1,1-1 18,-1 1 1,-4-1-1,-1 0 1,0 1 41,0-1 0,-4 5 0,0 1 0,-6-1 17,-5 1 0,-8 4 0,-3-2 0,-3-1-149,-4-2 0,-7-4 1,0 0-1,-3-1-419,-1 1 1,5-7 0,3-1 0,4-4-980,5-1 0,2 0 1335,5 0 0,1-6 0,-1 0 0</inkml:trace>
  <inkml:trace contextRef="#ctx0" brushRef="#br0" timeOffset="14">23267 15267 8056,'-7'0'268,"1"2"0,8 2 68,2 4 0,1-1 1,5 1-1,-2 3-116,2 4 0,1-1 0,0 4 1,-1 0-1,-2 1 59,2 1 0,-5 7-535,-1-2 0,-2 3 0,-2-4 1,0 1 7,0 0 1,0-2 0,0-2-1,0-4-667,0-4 1,0-4 220,0-1 1,0-11 693,0-1 0,5-11 0,2-4 0</inkml:trace>
  <inkml:trace contextRef="#ctx0" brushRef="#br0" timeOffset="15">23230 15292 7491,'0'-12'-248,"0"-1"0,-2 2 0,-1 2 808,-1 0 1,0 1 0,4-4-359,0-1 1,0 5 0,2 1 0,0 0-80,2 0 0,6 0 1,-2-2-1,5 1-77,3-2 1,-1 4-1,5 1 1,-1 1-74,0 0 1,1-1 0,2 5 0,-3 0 70,-1 0 0,3 6 1,-4 2-1,1 2-108,0-2 1,-1 7 0,-5-2 0,-1 0 67,-2 1 1,0 3 0,-5 1-1,-1 1 143,-2 3 0,-1 1 1,-1 2-1,-3 0-12,-4 0 1,-3 0-1,-3 0 1,-1-1-47,-2 1 1,-3-4 0,2-1 0,-2 1 30,-2-2 1,0-1 0,0-5 0,3-2-49,1-3 0,1-2 0,5-6-434,0 0 0,5-2-194,3-2 0,4-1 283,4-4 0,3 0 0,5 4 0,2 1-100,2-1 0,4 2 373,4-5 0,7 0 0,0-5 0</inkml:trace>
  <inkml:trace contextRef="#ctx0" brushRef="#br0" timeOffset="16">23986 15081 8360,'-12'-5'8,"-1"-4"0,1 0 155,0 1 1,-1 1 0,1 4 0,-1-1 0,1 1 135,0 2 0,-5 1 0,0 0 0,2 1-125,2 3 0,0 3 1,1 5-1,1 1 5,2-1 1,0 2-1,5 1 1,-1 2-127,0-2 1,4 3 0,-4-2-1,4-1-42,1-1 1,6-1 0,2-1 0,3 0-37,1 1 1,5-1-1,1-1 1,0-1 36,0-2 0,2 0 1,-2 5-1,0-2 18,0-3 1,-1 3 0,-5-3-1,-1 4-56,-3 0 0,-1 0 1,-4 1-1,1-1 204,-1 1 1,-2-1 0,-2 0 38,-3 1 1,-3-1 0,-4 1 0,1-1-117,2 0 1,-5-3 0,-3-3-1,-1 1-193,-1 0 0,3-4 1,-4 1-1,0-2-201,-1-2 0,5 0 0,-1 0-952,2 0 1,7-2 607,3-2 1,12 1-1,6-5 1,4 0 636,4 1 0,7-10 0,3 4 0</inkml:trace>
  <inkml:trace contextRef="#ctx0" brushRef="#br0" timeOffset="17">24259 15106 8490,'-7'0'616,"2"6"0,5 2 1,0 4-351,0 5 0,0 2 1,0 6-1,0 1-33,0 3 1,1-3 0,2 6 0,2 0-259,2 1 0,-4 5 0,1-5 0,-3 2-135,-1-2 0,0 1 0,0-5 0,0-3-1204,0-4 1,5-4-1,0-7 1364,2-2 0,1-4 0,5-5 0</inkml:trace>
  <inkml:trace contextRef="#ctx0" brushRef="#br0" timeOffset="18">24296 15094 8171,'0'-9'70,"0"1"0,6 5 0,2-1 1,3 3 294,1 1 1,5 0-1,1 0 1,0 0-250,0 0 0,2 4 1,-2 1-1,2 2-38,2 3 0,1-3 0,2 1 0,-2 2-117,-2 1 0,1 3 0,-4 1 0,0 3 31,0 1 0,-2-2 0,-3 3 0,-2 2 155,-3 2 0,-3 0 1,-5 1-1,-1 0 59,-3 0 1,-8 4 0,-9 0-1,-4-2 203,-4 0 0,-8-3 1,-9 3-1,-2-1-244,-1-1 0,-7 2 0,0-6 0,1 1-570,5-2 0,3 1 1,12-7-1,7-3-806,9 0 1,12-1 1210,7-2 0,22-3 0,11-5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83"/>
    </inkml:context>
    <inkml:brush xml:id="br0">
      <inkml:brushProperty name="width" value="0.12095" units="cm"/>
      <inkml:brushProperty name="height" value="0.12095" units="cm"/>
      <inkml:brushProperty name="color" value="#57D200"/>
    </inkml:brush>
  </inkml:definitions>
  <inkml:trace contextRef="#ctx0" brushRef="#br0">14908 6238 26907,'34'-9'0,"1"-1"0,32-6-143,1 2 0,-34 8 0,2 1 0,3 0 1,2 1-1,2 1 0,1 1 0,2 0 0,1 0 1,3-1-1,0 0 84,1 0 1,1-1 0,3 2 0,0 0 0,4-2-1,1 0 1,1-1 0,0 0 0,5 0 0,1-2 82,-20 2 0,0-1 0,0 0 0,23-1 0,0-1 0,-20 2 0,0-1 1,1 0-1,2 0 0,0 0 0,0 0 0,1 0 0,0 0 0,0 0 50,2 0 1,-1 0 0,1 1 0,2 0 0,1 1 0,-1 0 0,0 0 0,0-1 0,0 1 0,0 0 0,0 1 0,1-1-39,-1 1 1,0 0-1,1 0 1,0 0-1,0 0 1,1 1 0,-1-1-1,0 1 1,0 0-1,0 1 1,-1-1-1,0 1-5,0 0 1,-1 0 0,-1 1-1,-1-1 1,0 0 0,-1 0-1,-2 1 1,-1 0 0,1 0 0,-3 0-1,1 0 1,-1-1-2,1 1 1,-1 0 0,0 0 0,18 1 0,-1-1-1,-2 1 1,-2 0 0,-6 0 0,-1 0 36,-3 0 0,-2 0 1,-2-2-1,-2 0 1,-6 0-1,-1 0 1,30-2 1,-9-2 1,-16 5 0,-12-3 0,-9 2-85,-6 2 1,-11-1 0,-12-2-67,-13-1 0,-21 0 1,-17 4-1,-10 0 47,28 0 0,-1 0 1,-6-1-1,-2 1 0,-1-2 1,-2 1-1,-3-1 1,-1 0-18,-5 0 1,-1 1 0,-2 0 0,-1 1 0,15-1 0,-1 1 0,0 1 0,-1-1 0,-1 0-1,-1 1 4,-1 0 0,0 1 0,-2-1 0,-3 0 0,-1 0 0,-1 0 0,0 1 0,-1 1 0,0 0 0,-2 0 0,-1 0 0,0 1 15,0-1 1,-1 1 0,0 0-1,11-1 1,0 0 0,-1 1-1,1-1 1,-15 2 0,1 0-1,-1 1 1,16-2 0,1 0 0,-1 0-1,0 0 9,-1 0 0,0 0 1,-1-1-1,1 1 0,-15 2 1,1 0-1,-1 0 0,0 0 1,1 0-1,0 0 0,1 0 1,1 0-1,1 0 24,1 0 1,0 0 0,0 0-1,1 1 1,0 0 0,1 0-1,4-2 1,1 1 0,1-1 0,2 0-1,-1 0 1,2 0 8,2 0 1,0-1-1,0 1 1,1 0-1,-1 1 1,2 0 0,-19 2-1,2 0 1,3 0-1,2 1-1,3 0 0,1 0 0,6-2 0,1-1 0,3 3 1,2-1-1,6-1 0,2 0-78,-27 5 0,15 1 0,14-2 0,12-2-527,10 0 1,21-7 0,19 2-1,21-2 630,20-2 1,-23 0-1,2 0 1,12-1-1,2-1 1,6-1-1,2-1-7,-20 0 1,0 0 0,2 0-1,5-1 1,1 0 0,1 0-1,2 0 1,1 0 0,0 1-1,4-1 1,0 0 0,0 0-19,1-1 1,1 1 0,1-1-1,-10 1 1,1-1 0,0 0-1,-1 1 1,-1 0 0,0 0-1,0 0 1,0 1 0,2-1-1,1 0 1,0 0 0,0 0 3,2 1 0,0 0 0,0 0 0,0 0 0,2 0 0,1-1 1,-1 1-1,1-1 0,-1 1 0,0-1 0,0 1 0,0-1 1,1 1-1,0-1 0,0 1 0,0-1-21,0 1 0,1-1 0,-1 1 1,0-1-1,-1 1 0,1 0 0,-1-1 1,0 2-1,-1 0 0,0 0 1,0 0-1,-1 1 0,-1-1 0,0 1 1,-1-1-1,0 1 5,-3 0 0,0 0 1,-1-1-1,2 2 3,1 0 0,2 1 0,0-1 0,-1 0 0,-4-1 0,-1-1 0,1 1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994"/>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943 4130 29030,'13'0'-389,"3"0"1,1 0-1,3 1-335,2 3 1,1-1-1,3 4 1,3-1-1,4-4 1,3 1 1068,1 1 1,5-2-304,-1 2 1,7-3 0,1 1 0,4 0 202,4 2 1,-3 5 0,3-4 0,4 2-231,4 3 1,-2 1 0,6 0 0,0-2 30,-34-4 0,0-1 0,4-3 0,-1 0 0,-1 2 0,0 0 0,1-1 0,1 0-14,-1 0 1,1 0 0,1 1-1,1-2 1,0 0 0,-1 0 0,2 0-1,-1 1 73,1-1 1,-1 2 0,-3 0 0,1-1 0,1 0 0,0-1 0,-1 1 0,-1 1-35,-1 1 0,1-1 0,3-1 0,0-1 0,-1 2 0,-1 0 0,1-1 0,1 0 14,-2 0 1,1 0 0,0 0 0,1 0 0,-4-2 0,-1 0 0,1 0 0,0 0 79,2 0 0,0 0 0,-3 0 0,1 0 0,31 0 1,0 0 93,-3 0 0,-3 0 0,-3-1 1,-4-2-70,-4-1 1,0 0 0,-10 4 0,-2 0-163,-5 0 1,-5 0 0,-7 0 0,-2 0 25,-2 0 0,-6 0 0,-5-2-296,-2-2 1,0 1 0,-7-4 0,-3 1 53,-8-1 0,-6 3 0,-11-3 0,-7 0 46,-8 0 0,-4 3 0,-5-3 1,-2 1 30,-1 4 1,-4-4-1,2 2 1,-6 1-5,-5 2 0,31-1 0,0 0 0,-3 0 0,1 0 0,-1 0 1,0 1 26,1 0 0,-1 0 0,-2 1 0,-1 0 0,1 0 0,-1 0 0,0 0 0,-1 0 28,1 0 0,-2 0 0,-4 0 1,-1 0-1,1 0 0,0 0 1,-1 0-1,0 0 15,-1 0 1,-1 0 0,0 2 0,0 1 0,1-1 0,-1 1 0,3 0 0,0 0 200,2-1 0,2 1 0,1-1 0,1 0 0,2-2 1,2 0-1,1 0 0,1 0-72,3 0 1,0 0 0,-1 2-1,1 0 1,-23 2 0,1-1 177,2-1 1,9-2 0,8 0-1,8 0-63,4 0 1,5 0 0,10 0-1,1-2-343,3-2-482,2 3 1,9-5 0,4 6 0,7 0 730,3 0 0,5 0 0,7 0 0,4 0-36,3 0 1,7 0-1,2 0 1,6 0-5,7 0 1,2 0-1,-25 0 1,1 0 0,1 0-1,-1 0-17,1 0 0,-1 0 0,6 0 1,0 0-1,-1 0 0,0-1 1,2 0-1,1-1-7,-2 0 0,1 0 0,2 0 1,1 0-1,-3 2 0,-1 0 0,1 0 1,0 0-112,-1 0 0,0 0 0,-2 0 0,0 0 1,2 0-1,1 0 0,0 0 0,0 1 97,-3 1 0,0 0 0,2-1 0,0 0 1,-4 1-1,1 1 0,1-1 0,0 0 283,-1 0 0,2 0 0,2 1 0,0-1 0,-4-2 0,0 0 0,1 0 0,1 0-303,0-1 1,1 2 0,-2 0 0,0 2 0,2-1 0,1 0 0,1-1 0,0 1-18,0-2 0,0 1 0,0-1 1,-1 0-1,-1 0 0,0 0 1,-2 0-1,0 0-9,-2 0 1,0 0 0,2 0 0,0 0 0,30 0 0,-1 0 37,0 0 0,-6-4 1,4-2-1,-4-1 126,-1-2 0,3-1 0,-1 1 1,-2 0-83,-1 0 1,1-2 0,-8 0-1,-2 1 14,-1 2 0,-1-1 0,1-3 1,0 0-221,-2-1 0,4 1 1,-9-1-1,1 1-16,1 0 0,-6-1 0,1 1 0,-4-2-16,-4-3 0,2 4 1,-6-4-1,-2 3 29,0 2 1,-3-5 0,0-1 0,-2 1-123,-1-1 1,-5-3-1,3 3 1,-1-1-116,-3-3 0,-2 2 1,-4 0-1,-2-2-225,-1-2 0,-2-1 0,-5-1 0,-4-3 92,-3-4 0,-7 2 0,-3-4 0,-3-2-231,-5-3 0,6-5 0,-7 2 0,1 1 353,-1 4 1,-8-6 0,1 5-1,-6-2 299,-6-2 0,20 20 0,-1-1 0,-1 2 0,-1 0 1,0-1-1,0 1 75,0-1 1,0 0 0,0 1 0,-1 0 0,-2-1 0,-1-1 0,0 2 0,-1 0 58,0 0 0,-1 1 0,-4 1 0,-2 0 0,-3 3 0,-2 0 1,0 1-1,0 0 90,0 1 1,0 0 0,-5 0-1,1 1 1,6 2 0,0-1-1,1 1 1,1-1 148,0 1 0,1 0 0,1-1 0,0 1 1,1-1-1,1 1 0,-2 0 0,1 1-45,1 0 1,-1 1 0,-1-1 0,0 0 0,0 2 0,0 0 0,1 0 0,0 0-56,1 0 1,0 0 0,-2 1 0,0 0 0,4 1 0,0 1-1,0 0 1,1-2-68,-2 0 0,1 0 0,-2 1 0,1 0 0,-1-1 0,-1 0 0,0 1 0,1 1-13,1 2 1,1 0-1,-5-2 1,0 1 0,1 1-1,-1 1 1,-3-1-1,0 1 18,-1 1 0,0 0 1,2 1-1,1 1 1,1 0-1,1 0 1,1 0-1,0 0-21,1-1 0,-1 2 0,3 0 0,-1 2 0,2-1 0,0 1 0,-34 6-120,4 4 0,30-7 1,0 1-1,-26 11 0,2-2-44,4 1 0,0 3 0,3-2 0,2 2-8,3 2 1,6-3 0,-3 0 0,1 1-58,3-1 0,0-4 0,0 3 0,0-2-23,4 1 1,-5 5-1,2-1 1,-3 2-97,-5 2 1,-1 0 0,-2 1-1,2 1-131,2 2 1,-1 4 0,6-2 0,1-1 39,1 0 0,4 3 1,0-2-1,2 0 78,-1 4 0,2-5 0,0 1 0,2-2 72,2-1 0,-2 6 0,0-4 0,-1 2 4,1 2 1,-3 2-1,4 2 1,2 4-146,0 3 1,3 5 0,0 2 0,2 2-108,1-2 0,5 1 1,-3-1-1,2 2-32,6-2 1,4 2-1,8-3 1,4-3 46,3 0 1,4-6-1,5-4 1,5-5 405,5-2 0,5-4 0,7-6 0,1-5 592,1-2 1,16-6 0,0-1 0,7-1-143,3-3 1,-2-2-1,5-1 1,1 1-157,-2 4 0,-34-5 0,1 1 0,32 3 1,-1-1-32,1 1 0,-2-1 0,-3 5 0,3 2-77,-31-5 1,1 1-1,3 0 1,0 1-1,2 1 1,1 0-166,1-1 0,-1 2 0,1 2 0,-2 0 0,1 0 0,1-1 0,-1 0 0,0 0 0,-2-1 0,0-1 0</inkml:trace>
  <inkml:trace contextRef="#ctx0" brushRef="#br0" timeOffset="1">16247 10505 10340,'-16'-17'-449,"-1"-1"355,2-1 0,5 4 0,3-2 0,0 4 0,2 0 0,-2 1-175,0-1 1,3 1 0,-3 0 0,0-1 0,0 2 239,-2 3 0,2-3 0,-1 4 0,-2-1 96,-1-1 1,-2 5 0,1-4 26,0-2 0,-2 3 0,-3 1 0,-2-1-58,0 0 0,-6 4 0,2-1 1,-5 3-40,0 1 1,-3 0-1,-2 0 1,-2 0 30,2 0 1,-3 0 0,3 0 0,-1 0 2,1 0 0,-6 4 1,5 1-1,-1 2 38,-1 3 0,5-3 0,-2 1 0,0 2-30,1 1 1,0 2 0,3 2 0,-3 2-28,1-2 0,-1 4 1,5 2-1,-4 3-1,0 0 0,3 5 0,-2 0 1,1 0-44,0 2 1,0-4 0,4 6 0,2 0-1,2-1 0,2 4 0,3-3 0,0 3 15,1 1 1,2 0-1,4 0 1,0 0-16,0 1 0,3-1 1,1 0-1,1-1 15,0-3 1,-1 6-1,5-5 1,0 0 8,0 2 0,5 0 0,0 1 0,2 1-2,3-1 0,1 0 0,2 0 1,4-1 71,4-3 1,2-3 0,3-3 0,2-1-6,1-1 1,5 1 0,1-8-1,3 0 61,4-1 1,3 4 0,-1-3 0,2 0-51,0 0 0,8 3 0,-6-5 0,2-1-31,2-1 1,1-6 0,-2 1 0,0-1 24,-2-1 1,9 0 0,-5-5 0,2 3 31,-2-3 0,4 0 0,-1-2 0,2 0-33,0 0 1,-4 0 0,2-2 0,0 0-19,-4-3 1,-1 0-1,-1 1 1,-1-3-24,1 0 0,-5-4 1,-1 3-1,-1-3-7,-3-2 0,-6-1 0,-2-1 1,-2-3-3,-2-1 1,-3 3 0,-5-6 0,-3-3-10,-3-3 1,-2-6 0,1-1 0,-2-5-46,-3-5 0,-3-5 1,-5-2-1,0-3-61,0-2 0,-5 3 1,-5-3-1,-4-1 74,-2 1 0,-6-2 0,1 5 0,-4 2 36,-4 1 1,2-2-1,-8 3 1,-2 3-54,-3 3 0,-7-2 1,1 6-1,-7 3 14,-5 2 0,-5 8 0,31 13 0,-1 0 0,-30-9-77,-2 2 0,0 10 0,2 0 0,-1 4-534,2 5 1,-5 0 0,8 4 688,-1 2 1,7 8 0,-2 7 0</inkml:trace>
  <inkml:trace contextRef="#ctx0" brushRef="#br1" timeOffset="2">20278 7938 8549,'0'-9'-65,"0"1"1,-2 0 164,-2-5 0,3 8 0,-3 6 1,2 9-1,4 6 1208,2 4 0,-1 2-1047,5 7 0,0 2 1,5 8-1,-1 1 28,0 1 0,1 10 0,-1-1 0,1 1-408,-1 0 1,-1-2-1,-1 0 1,-2-4-91,2-4 1,-3-2-1,1-2 1,0-1-167,-1-3 1,4-4-1,-4-8 1,1-3 23,0 0 1,1-9 0,3 2 0,0-4 350,1-4 0,5-13 0,1-4 0</inkml:trace>
  <inkml:trace contextRef="#ctx0" brushRef="#br1" timeOffset="3">20762 7925 8334,'-13'6'-10,"1"2"0,3 3 0,3 1 0,0 1 0,2 0 404,-2 4 1,5-2-1,-3 6 1,3 2-195,1 5 0,0-1 0,0 6 0,0 1-20,0-3 0,1 5 0,3-4 0,4 1-106,3 0 0,-1-6 1,1 2-1,3-2-29,0-3 1,1-3 0,0-2 0,3-1-94,1-3 1,0-1 0,3-3 0,-1-2 66,1-5 0,-3-3 0,2-2 0,0-3-115,-2-5 1,3-9 0,-4-5-1,0-6 30,0-3 1,-2-5-1,-3-6 1,-2 1-14,-3-1 1,-2 2-1,-6 2 1,-2 0 72,-2 2 0,-4-3 0,-9 9 1,-5-3 51,-5 1 0,-5 6 1,-4-1-1,2 6 25,1 6 1,0 3 0,-3 5 0,3 4-35,4 2 1,4 2-1,4 2 1,5 2-6,2 4 1,3-1 0,3 1-514,3 2 1,7 0 0,6-1 0,9-2 480,5-1 0,8 3 0,2-2 0</inkml:trace>
  <inkml:trace contextRef="#ctx0" brushRef="#br1" timeOffset="4">21617 8111 8264,'-12'-12'129,"-1"-1"125,1 1 0,4 4-72,0-1 1,5 5 188,-1-4 0,2 7-256,2 1 0,0 5 0,2 8 1,2-1-5,4 0 1,3 6-1,1 3 1,0 1-23,-4-1 1,3 2 0,-4-2-1,1 1-403,0-2 1,-5 2 0,1-4 279,-3 2 0,-1-5 0,0 1 77,0-2 0,-1-7 0,-2-4-4,-1-6 1,0-9 0,4-9 0,0-2-116,0-2 1,0-10 0,0-2 0,0-1-139,0-1 0,0 3 1,1 2-1,2 3 97,1 5 0,5 0 1,-4 9 40,2 2 0,1 3 37,5 4 0,-2 3 0,-2 8 1,-2 3 103,-1 1 0,3 1 0,-2 4-75,0 1 1,3-1 0,-5 1-1,1-1-20,-1 0 0,0 1 0,-4-1 1,2 1-38,1-1 1,0-4 62,-4 0 0,0-6 0,0-2 16,0-7 1,0-5-1,0-4 1,0 0 9,0 1 0,4 1 1,0 2 103,-1-1 0,4 6-105,1 3 1,-1 3 0,1 1 0,1 1 34,-3 3 1,4 3-1,-4 6 1,0-1-48,4 0 0,-3 5 0,0-1 1,0 1-129,0 1 0,-3-4 0,3 4 0,0-2-283,-1 1 0,1-1 1,3-5-1,-2-1-530,2-2 932,1-5 0,1 8 0,1-4 0</inkml:trace>
  <inkml:trace contextRef="#ctx0" brushRef="#br1" timeOffset="5">22126 7925 8264,'-4'8'-3,"-2"1"36,-1 0 1,4 2 0,-1 2-1,3 0 1,1 3-118,0 0 0,0 2 1,0-3-1,0 2 84,0-2 0,11 4 0,3 1 0</inkml:trace>
  <inkml:trace contextRef="#ctx0" brushRef="#br1" timeOffset="6">22076 7665 7620,'-12'-4'-867,"-1"-1"2288,1 1-2513,5 4 1092,7 0 0,7 6 0,5 1 0</inkml:trace>
  <inkml:trace contextRef="#ctx0" brushRef="#br1" timeOffset="7">22299 7838 8348,'0'13'252,"5"-1"1,-1 0 0,0 2-153,1 3 1,-3 2-1,3 5 1,-1-2 7,0-2 1,5 0 0,-4 0-1,1-2-259,-1 0 0,4-4 0,-5 2-76,-2-2 145,0-7 0,-2-8 1,0-12-1,1-7 26,3-8 0,2-4 0,3-5 1,-2 0-54,-1 0 0,4 4 0,-4 2 0,1 5 105,-3 7 0,2 4 109,-2 2 0,0 8 0,-4 5 4,0 7 1,0 4 0,0 2-1,0 3-47,0 0 1,2 6-1,0-1 1,3 2-206,-3 2 0,4 0 0,-1-2 0,2-1-211,3-1 0,-1-2 1,1 3-1,-2-2 354,2-2 0,7-2 0,2-3 0</inkml:trace>
  <inkml:trace contextRef="#ctx0" brushRef="#br1" timeOffset="8">22895 7627 8300,'0'-13'0,"-2"-2"0,-2-1 348,-4 5 1,-3 0 0,0 6-1,1-1-270,2 1 1,0 1-1,-5 4 12,1 0 1,4 5 0,-1 3 0,0 3-140,-2 2 1,0 3 0,1 2 0,3 0 53,2 0 1,0 3-1,5-5 1,0-1-212,0-1 1,2-1-1,1-1 1,2 0 100,2 1 0,1-2 0,5 0 0,-1 0 95,1 3 1,0 2 0,1-1-1,0 3 21,-3 2 1,-1-4 0,1 3-1,-3 1 238,-4-1 0,1-4 0,0 2-160,-3-3 1,0-2-1,-4 0 1,-2 1-444,-4-1 0,-3-4 354,-1 1 0,-1-12 0,1 2 0</inkml:trace>
  <inkml:trace contextRef="#ctx0" brushRef="#br1" timeOffset="9">17239 15205 8196,'-18'-25'0,"-2"1"-18,-4-1 0,-1 4 0,1 2 0,-3 1 0,0 4 0,-2 3 0,1 4 237,2 2 1,1 1 0,1 5 0,-1 3 0,0 4-1,-1 6 143,-3 7 0,4 0-262,0 7 0,0 4 0,6 1 0,0 3 24,2 1 1,8 0-1,2 1 1,1-2-72,4-3 0,0-3 0,4-7 0,2-2-100,4-4 1,8-4 0,5-2-1,3-2-101,0-5 1,1-8 0,0-6-1,1-5-30,3-6 0,-4-6 1,1-4-1,-5 0 85,-3-4 0,-2-1 0,-3 0 1,-2 3 198,-3 4 0,2 7 0,-6 3 1086,-2 1-953,0 7 1,-2 11 0,-2 10-1,0 5 63,-2 6 0,-2 12 0,3 4 0,-1 2-26,1-1 1,-2 5-1,1 2 1,1 2-251,2-1 0,1 2 0,0-4 0,0 0-224,0-3 1,0 1-1,0-5 1,1-4-416,3-1 0,3-6 0,5 3 0,2-4-891,3-5 0,-2-2 1504,6-5 0,-1-1 0,5 0 0</inkml:trace>
  <inkml:trace contextRef="#ctx0" brushRef="#br1" timeOffset="10">17400 15838 8621,'-5'-18'79,"-2"4"1,-5-2-1,1 6 38,2 2-498,4-1 0,15 2 1,3 2 380,5-1 0,3 0 0,4-7 0</inkml:trace>
  <inkml:trace contextRef="#ctx0" brushRef="#br1" timeOffset="11">18070 15205 8427,'-25'-23'226,"1"2"-488,-1 5 1,0 2 0,2 3-1,2 3 485,4 3 1,-1 4 0,1 1 0,-3 1-41,-2 4 1,3 1-1,-2 7 1,2-1 350,4 1 0,-5 5 0,11 1 0,1 2-384,1-1 0,3 5 1,5 4-1,3-1-1,4-2 1,7-1-1,5-1 1,2 2-283,4 3 1,3-1 0,-1 5 0,0 0 9,0-1 1,-2 4 0,-4-5 0,-4 2 47,-5 1 1,-5-3-1,0 4 1,-5-4-429,-6 0 1,-4-2 0,-5-5 0,-2 0-32,-3-3 1,4 1 0,-5-7 533,0-4 0,-1-4 0,-6-7 0</inkml:trace>
  <inkml:trace contextRef="#ctx0" brushRef="#br1" timeOffset="12">17884 15230 8233,'37'-32'-451,"1"3"210,-1 9 1,4-2-1,2 7 397,1 4 0,7 0 0,7 6 0,1 3-230,-1 0 74,3 2 0,-10 6 0,4 1 0</inkml:trace>
  <inkml:trace contextRef="#ctx0" brushRef="#br1" timeOffset="13">16830 16793 8361,'-6'-17'75,"-2"1"1,-1 6-1,0 11 1,5 9-100,3 5 0,1 7 1,0 0-1,0 5 443,0 1 1,0 7 0,0-3-1,0 2-469,0 3 1,0-2 0,1 7 0,3 0 67,5-1 0,2-4 0,2-4-18,4 2 0,2-5 0,6 0 0</inkml:trace>
  <inkml:trace contextRef="#ctx0" brushRef="#br1" timeOffset="14">17450 16594 8281,'-18'0'1027,"-2"0"-766,-4 0 0,1 7 0,1 4-218,1 4 0,4 12 0,-2-1 0,1 3 202,3 1 1,1 9-1,2-2 1,-1 1-117,1 1 0,5-3 0,3-2 0,3-2-56,1-2 0,5-1 0,5-4 1,4-2-288,2-2 0,6-7 1,-1-7-1,2-2 81,2-2 0,1-8 0,2-8 1,1-6 96,-2-5 0,0-2 0,-4-3 0,-2-4 35,-5-3 1,-3-5 0,-5-2 0,-4 1 36,-3-1 1,-3 2-1,-5 5 1,-7 3 0,-4 4 0,-3 4 0,-3 4 0,-1 6-321,0 5 1,0 5 0,2 5 0,2 0-567,4 0 1,9 7 849,4 5 0,3 6 0,1 7 0</inkml:trace>
  <inkml:trace contextRef="#ctx0" brushRef="#br1" timeOffset="15">17810 16942 8131,'7'-6'1348,"-2"5"-1890,-5-5 1,6 6-1,2 0 1,3-1 374,1-3 1,2-2 0,3-3 0,2 0 166,0 0 0,10-8 0,-3-2 0</inkml:trace>
  <inkml:trace contextRef="#ctx0" brushRef="#br1" timeOffset="16">18430 16433 8083,'-46'0'0,"2"-1"62,2-3 0,0 2 1,6-2-1,3 4 482,4 4 1,5-1 0,3 5 0,4 1-159,4-3 0,2 5 1,2-2-1,5 2-265,3 1 1,2 1 0,3-1 0,5 0-154,2 1 1,11 5 0,2 1-1,4 2 0,2-1 1,2 1 0,5 4-1,0 0-72,1-1 0,-1 1 1,-1 1-1,-5 2-68,-6 1 0,-1 1 0,-8-2 1,-2 2 26,-4 2 1,-5-3 0,-8 2 0,-4 1 8,-5 0 0,-9-1 0,1 4 1,-4-3-337,-1-2 0,-2-1 0,1-6 0,2-2 472,1-5 0,-1-2 0,0-1 0</inkml:trace>
  <inkml:trace contextRef="#ctx0" brushRef="#br1" timeOffset="17">18281 16470 8378,'29'-24'149,"0"-1"0,5 5 1,1 4-1,6 2-155,9 2 1,6-1-1,10 1 1,-30 6-1,0 1-10,2 0 1,1 2 0,0-1 0,-1 2 0,3 2 0,0 0-422,-1 0 1,0 0 0,-1 2 0,0 2-1,-2-1 1,1 0 0</inkml:trace>
  <inkml:trace contextRef="#ctx0" brushRef="#br0" timeOffset="18">20997 9227 24704,'8'-22'-2834,"1"-3"2872,0-1 0,12 0 0,5 1 0,3 1 0,4-1 0,3-1 139,7-3 0,5 2 1,6-3-1,5 1 1,4 0-1,-28 15 1,1-1-1,1 1 1,0-1-47,3 0 1,0 1-1,4 1 1,0 2 0,-1 1-1,0 0-122,1 1 0,1 0 1,3 1-1,-1 1 1,-1 2-1,-1 1 1,-1 0-1,-1 1-240,-3 0 0,0 0 0,-1 1 1,-2 0-1,23 3 0,-7 4-1113,-9 3 1039,-11 3 1,-8 7-1,-7 1 1</inkml:trace>
  <inkml:trace contextRef="#ctx0" brushRef="#br0" timeOffset="19">21493 9153 23437,'-34'16'0,"-1"0"0,1 0 0,1-1 0,-29 14-289,4 0 1,11-3-872,10-5 1023,5 2 0,13-9 0,5 1 1,11-5 196,16-6 1,17-8 0,22-7-1,13-10 48,-27 6 0,1-3 1,8 0-1,1-2 1,6-4-1,1-2 1,5-1-1,0 0-75,3 0 0,2-1 0,-12 7 0,3-2 0,-1 1 0,0 0 0,0-1 0,1 1 0,3-3 0,1 0 0,0 0-235,1-1 1,0 0 0,2 0-1,-13 5 1,2 0 0,0 0-1,-1 1 1,14-6 0,-1 0-1,0 1 1,0 0 0,1 0-1,0 2 202,1 0 0,0 0 0,-1 1 0,-1 1 0,0 0 0,0 1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40.014"/>
    </inkml:context>
    <inkml:brush xml:id="br0">
      <inkml:brushProperty name="width" value="0.12095" units="cm"/>
      <inkml:brushProperty name="height" value="0.12095" units="cm"/>
      <inkml:brushProperty name="color" value="#57D200"/>
    </inkml:brush>
  </inkml:definitions>
  <inkml:trace contextRef="#ctx0" brushRef="#br0">1389 4229 29202,'-7'-12'-1967,"3"-1"1,3-3 0,-1-1 0,0 1 0,-3-1 525,3 1 1,0-1 0,2 3 0,0-1-1,2-1 1342,2 1 0,-3 1 0,5 1 1,-1 2-1,2 2 918,0 0-412,4 7 1,-4-8 0,5 6 0,2 1 153,3 2 1,-2 2-1,5 3 1,2 5-402,2 2 0,2 2 0,2 2 0,2 3-413,2 2 0,2-4 1,6 4-1,3-1 738,1 0 1,3-4 0,5 2 0,3-3 115,2-2 1,1-4 0,5-1 0,2-1-17,1-4 1,1 0 0,0-2 0,3 0-359,-34 0 1,1 0 0,3 0-1,0 0 1,1 0 0,0 0 0,2 0-1,-1 0-98,-1 0 0,0 0 1,2 0-1,0 0 0,-2 0 1,0 0-1,2 0 0,0 0-99,0 0 0,1 0 0,-4 2 0,1 0 0,-1 1 0,0-1 1,-1 1-1,-1 0 89,-1 0 1,0-1 0,2 1-1,0 0 1,-3-2 0,-1 1 0,2 0-1,1 0 69,-1-1 1,0 1 0,3-2-1,0 1 1,30-1 0,-1 0 52,0 0 1,-1 0 0,2 0-1,-5 0-77,-6 0 1,0-4-1,-5 0 1,-2 1-60,-1 2 1,-2 1 0,-4-2 0,-5-1-99,-6-1 0,1 0 0,-6 4 0,-3 0-2,-4 0 0,0 0 0,-5 0 0,-1-1-60,2-3 0,-3 1 0,4-4 0,-1 0-91,-2 0 0,1-2 0,1-7 0,0-1-230,0-3 0,0 0 1,-3-7-1,2 0-115,-2-2 1,4-6 0,1 4-1,0-2-24,1 0 0,-2 0 0,3-5 1,-1 2 35,1 3 0,0-2 0,0 0 1,-1-3-44,1-4 0,-3-5 1,0 2-1,1-5-73,-1-3 1,-4 2 0,2-3 0,-4 3 38,0 1 0,-2 1 0,-3-1 0,-4 0 51,-2 1 1,-8-2-1,-4 0 1,-6 0 290,-9 3 1,-1 2-1,-7-1 1,-2 5 298,0 3 0,-7-1 0,0 7 0,-1-2 6,0 2 1,-6-5 0,2 3 0,0 2 107,-1 2 0,-6 2 0,-5 4 0,-5 0-33,32 12 1,-2 1 0,-4 2 0,-1 1 0,-1 0 0,0 1 0,-4 2 0,0 0 60,-3 1 1,-1 2 0,-6-1 0,0 1 0,0 1-1,-1 1 1,1-1 0,1 0 70,0 0 1,1 1 0,3 0 0,0 1 0,-2-1 0,-1 0 0,1 0 0,1 0 32,1-1 1,-1 0 0,1-1 0,0 1 0,1 2 0,1 0 0,1 0 0,1 0-36,1 0 1,0 0-1,2 0 1,0 0-1,2 0 1,0 0-1,3 0 1,0 0-60,0 0 1,1 0 0,0 0 0,0 0-1,-1 0 1,1 0 0,0 0 0,0 0-101,1 0 1,-1 0 0,-5 3 0,0 0-1,3 1 1,-1 2 0,-1 0 0,0 1-130,1 1 1,0 1 0,-1 2 0,0 0 0,0-1 0,1 1 0,0 0-1,1 2-77,0 2 0,0-1 0,3-1 1,0 1-1,0 0 0,0 0 1,-1 0-1,1-1-28,1-1 0,-1 0 0,0 1 1,-1-1-1,2 1 0,0-1 0,1 0 1,0 1-66,-30 12 1,-1-5 0,12 0 0,4-2-1,5-3 0,6 3 0,2 0 1,5-1-123,4 1 1,-2 6 0,8-1-1,-2 5-174,1-1 1,-1 5-1,5 2 1,1 5-117,-2 2 0,4 2 0,-2-3 0,2 1 53,1-1 1,5-1-1,1-2 1,2 2-51,2 2 0,6-2 0,4 3 0,2 0 180,5-1 0,7 0 0,1-3 0,4-3 148,3-1 1,5 3-1,-1-3 1,3 2 70,1-4 1,1 4-1,0-2 1,2 0 126,2 2 0,3 0 1,-2 1-1,-1 2 111,1 2 1,3-6 0,-4 2 0,1-3 189,0-2 0,2 0 0,-3-6 0,-1 0 124,2-2 0,1-4 0,5 1 0,1-5 275,0-2 1,1-1-1,2-2 1,2-3 119,-2-4 1,9-3 0,-6-1 0,6-1-228,7-3 1,-3 1-1,2-5 1,-3-2-197,-3-1 1,2-1 0,-6-1 0,2 2-136,-3 3 0,-1-2 0,-8 6 0,-3 2-190,-3 0 1,-4 4-1,-1 2 1,-2 4 48,-6 3 0,0 7 0,-10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651"/>
    </inkml:context>
    <inkml:brush xml:id="br0">
      <inkml:brushProperty name="width" value="0.09071" units="cm"/>
      <inkml:brushProperty name="height" value="0.09071" units="cm"/>
      <inkml:brushProperty name="color" value="#57D200"/>
    </inkml:brush>
  </inkml:definitions>
  <inkml:trace contextRef="#ctx0" brushRef="#br0">7330 14709 7979,'0'-12'-215,"0"-1"253,0 6 0,-6-2 0,-2 3 80,-3-1 0,3 5 0,-1-4 0,0 2 309,-2 0-331,-2 0 0,1 0 0,0-1 1,-1 3-78,1 0 0,-1 2 1,0 2-1,-3 2-9,0 4 0,-6 3 0,1 2 0,-1 0 10,1 4 0,-5-2 0,3 6 0,-2-1 53,-3 0 0,1 7 0,2-1 0,0 5 20,0 3 0,1-2 0,-1 2 0,0 2 37,0 0 0,6 8 0,2-7 0,4 1-44,0-4 0,6 0 1,3-3-1,3-1-39,1 0 0,1-5 0,5-4 0,5 0-6,4-2 0,7-1 1,-1-6-1,2-1-374,2-3 346,0 3-278,5-9 0,0 3 4,3-5 1,3 0 0,-3 0-1,2-1-719,-2-3 1,3 1 979,-3-5 0,3 5 0,1-2 0</inkml:trace>
  <inkml:trace contextRef="#ctx0" brushRef="#br0" timeOffset="1">7950 14808 7846,'0'-12'-421,"-4"0"0,-2-1 516,-1 1 1,5-1-1,-4 2 1,2 2-1,-2 0-9,0 0 0,1 2 0,-3-1 24,-1-2 0,-3 4 0,0 2 0,0 3 2,-1 1 0,-3 4 0,-2 2 0,0 2-48,0 6 1,-4-1 0,3 8 0,-1 1 17,4 2 0,-1 0 0,4 1 1,1 0-13,1 0 0,6 0 0,1 1 0,2 0-22,2-1-13,0 2 0,2-7 0,2 4 7,4 1 0,3-5 0,2-4 0,0-2 6,4-2 1,-2 1-1,6-1 1,1 0-16,1 1 0,-2-5 1,0 0-1,-1 2 26,0 1 1,-1-3 0,-4 1-1,0 0 10,-4 2 0,0-2 0,-5-1 0,-1 1 226,1 2 0,-3 3-152,-8 3 0,-3-3 0,-7 4 0,-3-2 0,0 1-70,0-2 1,-4-1 0,2-2 0,-3 0-459,3 1 0,-2-1 1,5-1-1,2-1-503,1-2 1,6-4 887,0 4 0,5-5 0,-3 3 0</inkml:trace>
  <inkml:trace contextRef="#ctx0" brushRef="#br0" timeOffset="2">8210 15367 8124,'0'-13'-69,"0"1"0,2 5 0,2 3-984,4 2 1053,3 2 0,2 0 0,-1 0 0</inkml:trace>
  <inkml:trace contextRef="#ctx0" brushRef="#br0" timeOffset="3">9017 14697 8071,'-13'-7'0,"-3"-3"0,-1 6 1,2 1 0,-3 2 1,0 1 116,-1 0 1,4 0 0,-2 0 0,2 0 0,0 1 14,-2 3 0,1 2 0,3 4 0,2-2-27,3 2 0,-2 2 0,6 3 1,1 3-19,2 1 0,1 2 1,0 4-1,0 0-41,0-1 1,1 1-1,4 0 1,3-2 56,3-2 1,1 3-1,1-4 1,0 2-48,4-1 1,-2 1 0,4-4-1,-1 1-53,-2 3 0,-3-2 0,0-1 0,-1-1-24,0-3 0,-5 4 0,-2 0 0,-4 2-46,-1 0 0,-6-5 0,-2 4 0,-3-1 6,-1 0 0,-5-4 0,-1 1 0,0-5-67,0-3 0,2-4 0,3 3 42,1-2 0,1-2 1,3-7-1,4-6 85,2-5 0,13-4 0,3-6 0</inkml:trace>
  <inkml:trace contextRef="#ctx0" brushRef="#br0" timeOffset="4">9438 14201 8594,'-11'7'0,"2"5"367,0 7 1,5 6 0,-3 4 0,0 5 2,0 6 1,3 0 0,-3 6-1,2 1-153,2 1 1,-4 7-1,0 3 1,-1 3-202,0 1 0,0 0 1,-5 0-1,2 0 96,3 0 1,-2-6-1,6-3 1,1-7-469,2-4 1,1-5 0,0-5 0,1-8 64,3-6 0,7-4 1,7-3-1,0-3-172,0-3 0,4-10 0,-1-4 0,2-5 463,2-3 0,0-5 0,0 3 0</inkml:trace>
  <inkml:trace contextRef="#ctx0" brushRef="#br0" timeOffset="5">9153 14982 8220,'8'-5'3,"0"-4"0,1-2 1,3-1-1,1-1 128,-1 1 0,10 0 0,4-1 0,3 1 929,1-1-1364,5 1 0,-6 5 0,7 2 304,2-1 0,2 5 0,-3-5 0</inkml:trace>
  <inkml:trace contextRef="#ctx0" brushRef="#br0" timeOffset="6">9847 14808 8006,'-12'0'217,"0"0"0,-1 0 61,1 0 1,-1 2 0,1 1-1,0 3 111,-1 5 0,-1 0 0,-1 10 0,-1 1 239,1 2-478,1 6 1,1-3 0,2 5 49,3-1 1,-2 3 0,6-1 0,2 1-275,0 0 1,2 0-1,2-5 1,2-1 51,4-2 1,3-7 0,1-2 0,1-5-279,-1-4 1,6-2 0,3-8-1,4-3 192,4-8 1,-3-2 0,3-8 0,-5-3 51,-3-1 0,1-3 1,-7 0-1,-2 0 29,-4-1 1,-6 2-1,0 4 1,-6 1-19,-5-1 0,-3 1 0,-2 4 0,1 3-68,0 3 0,-5 6 0,1 1 0,0 2-523,3 2 1,0 3 0,1 4 635,-1 4 0,7 3 0,0 2 0</inkml:trace>
  <inkml:trace contextRef="#ctx0" brushRef="#br0" timeOffset="7">10145 14870 8205,'-5'-6'1521,"3"0"-1194,-3 6 1,5 6 0,0 2 0,0 4-220,0 5 0,0 2 1,0 6-1,0 0-52,0-1 0,0 1 1,0 0-1,0 0-193,0 0 0,0-1 0,-2 0 0,0-3-132,-3-5 1,1-2 348,4-2 40,0-5 0,0-8 1,0-12-1,0-6-154,0-4 0,6-4 1,2-1-1,3-6-164,2-1 1,-1-7 0,0 1 0,1 1-26,-1 1 0,1 9 1,-1 4-1,0 5 335,1 3 1,-5 3 130,0 7-219,1 2 1,3 6 0,-1 2 0,-1 2-11,-2 4 0,0 3 0,5 3 0,-1 3 4,0 3 0,1 4 0,-2 0 0,-2 1-116,0 0 0,-5 4 0,3 0 0,-2-2-258,-2 0 1,0 2-1,0 0 1,1-2-177,-2-1 0,0-2 0,-2-2 532,0-2 0,0-4 0,0 1 0</inkml:trace>
  <inkml:trace contextRef="#ctx0" brushRef="#br0" timeOffset="8">10666 14759 8033,'0'12'96,"0"1"0,-4 0 305,0 4-37,-6 2-250,9 6 0,-9 0 0,5 1 0,-1 2 0,1-1 0,2-2 42,1-3 1,4-3 0,2 3 0,6-2-257,5-2 0,0-6 0,6-5 1,-1-2-252,0-2 0,3-3 0,-1-4 1,4-6-82,3-5 0,-1-4 1,-5-6-1,-1 0 213,0 0 1,3-1 0,-8-1-1,-4-1 243,-3 5 0,0-1 219,-6 8 0,-1 1 0,-6 8 0,-3 7 228,-1 7 0,0 4 0,-2 2 0,2 4 634,1 4-655,2 2-144,4 7 0,0-2-166,0 5 0,0-3 0,0 6 0,2 3 17,2-1 0,1 2 0,5 0 0,-2 3-133,2 1-49,1 2 0,1 3 1,1 1-136,-1-1 0,-4 1 1,-1-2-1,-1-1 71,-3-1 1,-2-7-1,-1 3 1,-1-4 227,-4 0 0,-7-7 0,-9-2 0,-2-4 162,-2-4 0,-1-3 1,-2-7-1,-1-3-333,2-4 1,1-3 0,1-2-1,1-3-595,4-4 1,2-8 626,5 0 0,7-12 0,0 2 0</inkml:trace>
  <inkml:trace contextRef="#ctx0" brushRef="#br0" timeOffset="9">11311 14238 8064,'7'-1'5,"-3"-4"0,-3 5 0,-1 0 123,0 7 1,0 4-1,0 4 1,2 5 0,0 5-1,3 3 182,-3 7 0,0-1 1,-2 10-1,0 1-144,0-1 0,1 1 0,2 6 1,1 0-57,-1-1 1,2 6 0,-1-6 0,-1 1-127,-1 0 1,-2-8 0,0-5 0,0-5 53,0-2 0,0-4 0,0-6 0,0-5 402,0-2-340,5-7 1,-4-8 0,5-12 0,-2-7-238,0-8 0,6-5 1,-2-7-1,3-1-318,2 1 0,0-2 1,2 5-1,2 7 145,-2 6 1,3 2 0,-1 7 0,-2 3 190,-1 2 1,2 7 0,1-1 0,-2 3 53,-1 1 1,-2 7-1,0 4 1,1 5 99,-1 4 0,-1 0 0,-1 6 0,-2 2 246,2 1 1,-3 4 0,0-3-1,-2 1 132,-2-1-92,-2-1-241,-6-4 0,-2-1 1,-7 1-1,-3-1 0,-3-4 1,-4-3 87,0-3 1,-5-3-1,-2-3 1,1-4-197,0-3 1,1-1 0,5-1 0,4-3-417,3-4 0,5-3 0,3-2 1,5 1 443,3-1 0,12-4 0,3-3 0</inkml:trace>
  <inkml:trace contextRef="#ctx0" brushRef="#br0" timeOffset="10">11906 14796 8055,'13'-7'441,"-1"2"1,-1 6-224,-3 3 1,2 3 0,-4 7 0,0 1-107,4 1 0,-3 7 0,0-3 0,0 4 26,0 0 1,-5 1-1,2 0 1,-1 0-204,1 0 0,-2-2 0,1-2 0,-5-5 57,-2-2 1,-4-6-1,2-1 239,-1-1 1,0-4 0,-2-7-1,2-6-148,1-4 0,2-9 0,4 1 0,0-6-173,0-3 0,2 1 0,2-4 0,4 5-110,3 4 1,3-1 0,1 10 0,2 0-264,-2 3 1,0-1 0,0 8 0,3-1-248,1 0 0,-4 5 0,3-1 710,0 2 0,2 8 0,4 1 0</inkml:trace>
  <inkml:trace contextRef="#ctx0" brushRef="#br0" timeOffset="11">12464 14846 7993,'0'-13'35,"0"1"1,-4-1-1,-1 2 201,-2 3 0,3-2 1,-5 6-1,0 2 1,-2 0 99,-2 2 0,1 2 0,-2 2 0,-1 4-228,-2 3 0,2 6 0,6 0 0,2 3-176,1 2 0,2 1 0,4 2 0,0 0 72,0 0 1,2 4 0,2-2-1,3-2-24,-1-3 0,8-7 1,-3 2-1,2-5 56,2-4 1,1-2-1,1-6 1,4 0 168,2 0 0,0-10 0,-1-4 1,-1-3-99,1-6 0,-4 0 1,-3-3-1,-4-2-132,-2-1 1,-7 0 0,2 5 0,-4 0-188,-4 4 1,-3 2 0,-5 7 0,0 1-260,-1 2 0,1 5 0,-1-1 0,1 4-847,0 4 0,5-1 1318,3 5 0,-3 0 0,0 5 0</inkml:trace>
  <inkml:trace contextRef="#ctx0" brushRef="#br0" timeOffset="12">12898 14846 7993,'-1'-11'0,"-3"1"0,-4 3 0,-3 2 0,-2 0 0,-1 5 0,-1 0 0,-1 0 0,-2 6 0,1 2 0,-2 5 1725,0 3-1252,-5 3 1,11 6 0,-3-1-412,7-4 0,3 8 0,6-3 0,0 1-14,0 0 0,2-3 0,2 0 1,5-4-303,7-1 0,-1-3 1,5-7-1,2-4 137,2-2 1,1-2 0,1-3 0,1-4 5,2-5 0,0-9 0,-4 0 1,-2-2 156,-2-2 1,-3-4 0,-7 2 0,-3 2 31,-4 3 0,-2 5 0,-4-2 1,-2 1-94,-4 3 1,-3 5-1,-3 3 1,-1 0-483,-1 0 1,-1 5 0,3-2-1274,-2 2 1770,2 2 0,-9 0 0,3 0 0</inkml:trace>
  <inkml:trace contextRef="#ctx0" brushRef="#br0" timeOffset="13">13308 14188 7976,'0'-7'-5,"0"12"1,0 10-1,0 7 466,0 8 1,0 5 0,0 4 0,0 4 14,0 3 0,0 10 0,1-3 0,3 3-304,4 2 0,-1 0 0,0 2 1,-1 0-456,-3-2 0,-1-6 0,1 2 0,1-6 252,-1-7 0,-2-1 1,-1-11-1,0-3-2531,0-4 1586,0-4 1,2-12 975,2-6 0,3-11 0,5-9 0</inkml:trace>
  <inkml:trace contextRef="#ctx0" brushRef="#br0" timeOffset="14">13705 14548 8055,'-6'-19'0,"-2"2"932,2 9-146,-5 2-486,4 6 0,-5 6 1,0 2-521,-1 3 206,1 2 1,-6 0 0,-3 4 0,-1 2 25,1 0 1,-2 5-1,2-3 1,-1 1-81,2-2 1,2 4-1,5-5 1,2 0 85,3-2 1,3 1 0,5-2-1,0-1 203,0-1 1,0-1 0,1-1 0,3 0-71,4 1 1,3-1 0,2 1 0,-1-1 66,1 0 0,-1-3 0,2-1 1,1 2-63,1 1 1,1 0-1,-3-2 1,1 0-280,1 0 1,0 2-1,-7 2 1,0-1-480,0 0 0,1 1 0,-2 1 1,-2 1-2110,-1 1 2711,-4 6 0,10-8 0,-4 4 0</inkml:trace>
  <inkml:trace contextRef="#ctx0" brushRef="#br0" timeOffset="15">13965 15019 8011,'0'-7'629,"0"-4"-1511,0 10 882,0 1 0,6 1 0,0 5 0</inkml:trace>
  <inkml:trace contextRef="#ctx0" brushRef="#br0" timeOffset="16">14412 14808 8263,'-13'0'800,"6"2"0,3 2-572,3 4 0,2 3 1,3 0-152,5-3-28,2 4 1,2-11 0,4 3 0,2-3-93,0-1 0,9 0 1,-3 0-1,1-1-188,0-3 0,-1-7 0,-2-7 0,-1 0 1,-1 0 0,-6-3 0,2 4 1,-5-1 122,-4 0 1,-2-3 0,-6 5 0,0 0 57,0 3 1,-6 4 0,-3 2 0,-5 2 16,-2 2 0,-8 3 0,1 4 0,-5 5 119,1 2 0,2 5 1,3 2-1,2 1 138,2 3 0,-1 2 0,5 2 0,3 2-71,0 0 0,6 3 1,1-4-1,2 1 116,2-5 1,6 2-1,3-4 1,5 1-216,3-1 0,6-4 0,2-6 0,5-1-485,2-2 0,5-5 0,-1 1 430,4-2 0,7-2 0,-3 0 0</inkml:trace>
  <inkml:trace contextRef="#ctx0" brushRef="#br0" timeOffset="17">15255 14722 7975,'-8'-13'-612,"-1"1"582,1-1 1,0 2 0,1 2-1,0 0 1,0 1 540,-3 1 1,-5 2 0,-1 5 0,-1 0-241,-1 0 1,-1 1 0,-4 3 0,1 5-164,1 2 1,6 2 0,-2 4 0,3 4-145,2 2 1,5 3-1,3 2 1,3 1-106,1-2 1,0 4 0,0-1 0,0 0 76,0 0 1,5-1 0,2-4-1,1-1-130,1-4 0,-1-3 0,6-7 1,1-4 112,1 0 1,5-3 0,-3-9-1,1-5 68,3-4 1,-2-8-1,0-2 1,2-6-32,2 0 1,-4-9 0,1 0-1,1-6-44,1-5 0,-2-2 0,-2 0 0,-1-3-8,-2-5 0,-4 3 0,-2-5 0,-4 6 107,0 6 0,-2 5 1,-4 8-1,0 2 176,0 3 1,-4 4 0,-2 9 0,1 3 25,-1 3 0,-3 8 0,2 4-114,0 9 0,-4 3 0,3 12 0,-2 4-114,2 6 1,-3 5 0,3 3-1,-2 4 184,2 4-165,-3-1 0,5 12 0,-2-5 23,4-2 0,2-1 1,2-1-1,0-2-175,0-2 0,4-1 0,2-6 0,2-3-265,6-1 1,-2-6 0,6-4 0,-1-7 412,-1-4 0,6-2 0,-2 1 0</inkml:trace>
  <inkml:trace contextRef="#ctx0" brushRef="#br0" timeOffset="18">15639 14672 7911,'-5'-12'-197,"2"1"0,-5 2 457,-2 5 0,5 10 0,-1 5 0,2 5 194,0 4 0,-4 0 1,2 6-1,1 2-200,-1 1 1,2 0-1,4-4 1,0-1-304,0 1 0,1-1 0,3-4 0,5-3-182,2-3 1,1-6 0,2-1 0,1-2-138,2-2 1,5-7-1,-2-6 1,4-4-7,1-2 1,-1-7-1,1-1 1,0-5 139,0-3 1,-5 1 0,0-2 0,-4 5 142,-5 6 0,0 0 0,-7 6 763,-1 0 1,-1 9-253,-2 7 1,-5 10 0,1 8 0,2 0-68,0 0 0,2 3 0,0-4 0,0 1-71,0 0 0,2 3 0,0-5 0,4 0-543,1-3 0,1 0 0,6-2 0,2-3-755,5-4 1,2-2 1015,2-2 0,0 0 0,0 0 0</inkml:trace>
  <inkml:trace contextRef="#ctx0" brushRef="#br0" timeOffset="19">16619 14089 8026,'-5'14'0,"-4"2"0,-2 5 67,-1 2 1,-5 8-1,1 3 312,1 6 1,-3 4 0,0 7 0,0 2 0,0 2-30,3 1 0,-3-2 0,0 4 0,0-2-53,0-3 1,0 6 0,3-7 0,-1 4-324,0-3 0,3-3 1,2-3-1,1-5-571,2-3 0,5 0 0,-1-10 597,2-2 0,2-1 0,0-1 0</inkml:trace>
  <inkml:trace contextRef="#ctx0" brushRef="#br0" timeOffset="20">16557 15106 9367,'-7'-12'1083,"3"-1"-994,3 1 0,1-1 1,0 0-1,0-2-157,0-2 1,1-5 0,3 1 0,3-1-175,0 2 0,7-3 1,-3 7-1,1 1 137,3 1 1,1 2 0,-4 1 47,0 2 1,1 4-1,-1 5 1,-1 1 51,-3 3 0,2 3 0,-4 7 0,-1 1 53,1 2 1,3 5 0,-2-3 0,1 0 51,1-2 1,-2 1-1,2-3 1,0-3 64,0-2 1,2-7 0,2 1 0,-1-4 50,0-4 1,1 0 0,-1-7-1,1-5-44,-1-2 1,5-2-1,-1-5 1,-1 2-238,-1 2 0,-2-3 0,2 5 0,1 0-205,2 2 1,-1 4 0,-3 2 63,-1 2 0,1 0 1,-1 5-617,0 1 0,-3 3 822,-1 4 0,0 3 0,5 5 0</inkml:trace>
  <inkml:trace contextRef="#ctx0" brushRef="#br0" timeOffset="21">17512 14771 7893,'0'-12'0,"0"-1"0,0 1-149,0 0 1,1 2 0,4-1-1,2-3 398,-1 0 1,1 1 0,-4 0-70,1 1 1,2 3-89,-2 1 1,-4 5 47,0-1 0,-2 4 0,-6 3 1,-1 3 67,-2 0 1,-6 4 0,-1 5-1,0 3-14,0 2 0,-4-4 0,2 5 0,-3-1-67,3 0 1,2 3-1,7-2 1,1 2-67,2 2 1,5 0 0,-1-2 0,3-1-12,1-1 0,1-2 0,2 2 1,2-5-130,2-2 0,3-1 0,5-1 0,3-1-129,1-3 1,2-2 0,4-6 0,1 0-428,3 0 1,-3-2 0,4 0 634,1-2 0,0-12 0,7 3 0</inkml:trace>
  <inkml:trace contextRef="#ctx0" brushRef="#br0" timeOffset="22">18021 14660 7833,'-7'-13'-209,"-4"1"1,2 1 242,-2 2 0,-1 0 0,0 5 0,-1 1 275,1 2 0,-1 1 0,1 0 0,-2 1-104,-2 3 1,2 3 0,-1 7 0,4 1-135,2 1 1,7 2 0,-2-2 0,2 1-28,2 3 0,0-5 1,2 3-1,3-2-16,7 1 1,2-1-1,7-3 1,1-1-26,1 1 0,2 3 0,1 1 0,2-2-44,1-1 0,-2-1 0,-6 3 1,-4 0-74,-4-1 1,0-1-1,-2-2 270,-3 1 1,-5-1-1,-10-1-88,-5-2 1,-5 0 0,1-5 0,-4-1-261,1-2 1,-3-1 0,5 0 0,2 0-223,1 0 0,8-6 414,1-7 0,4-5 0,1-7 0</inkml:trace>
  <inkml:trace contextRef="#ctx0" brushRef="#br0" timeOffset="23">18343 14796 9031,'12'0'772,"1"0"-561,-1 0 0,-1-6 0,-1 0 0,-2-3-97,2 1 1,2 0-1,3-5 1,2 1-293,-2 0 1,3-1-1,-1 1 1,-2-1-154,-1 1 1,-3 0 0,-2 1 0,-2 1-349,-1 2 1,-4 5 508,-6-1 0,-4 2 1,-9 4-1,-3 3 257,-4 8 0,-1 0 1,-1 8-1,-1 1 235,-2 2 1,0 0-1,4 3 1,2 0 105,2 2 0,3 0 0,7-4 0,3 0-74,4-1 0,2 0 1,2-2-1,2-3-106,2-1 1,8-1-1,10-5 1,4-1-315,3-3 0,10-2 0,-2-6 0,3 0-492,3 0 1,-3-4 0,5-2-1,1-2 558,-2-6 0,4-4 0,-4-7 0</inkml:trace>
  <inkml:trace contextRef="#ctx0" brushRef="#br0" timeOffset="24">19447 14300 7996,'-6'-7'240,"-1"-4"1,-1 8-1,0-4-75,-2 2 1,-5-1-1,-1 4 1,-1-3-280,-1 3 0,0 0 0,-4 2 0,2 2 233,-3 2 1,6-1 0,-1 5 0,1 1 106,1 3 0,-1 1 1,6 2-1,3 3-81,4 2 1,2-1-1,2 3 1,2-3-21,2-1 1,4 4 0,7-1 0,3 1-38,1-1 1,-2 2 0,4-2 0,1 2-88,1 2 0,2 0 0,0 0 0,-1-1-61,1 1 1,-5 0 0,-4 0-1,-2-2-31,-2-2 0,-5 1 0,-3-4 1,-2 0 93,-2 0 0,-10-2 0,-4-3 0,-4-1-41,-4 0 0,-3-3 0,-2-2 0,-2-2-95,1-2 0,4-2 0,2-2 0,2-2 67,2-1 66,2-11 0,3 1 0,1-11 0</inkml:trace>
  <inkml:trace contextRef="#ctx0" brushRef="#br0" timeOffset="25">19273 14474 8803,'2'-20'514,"2"4"1,3 2-1,6 2 1,4-1-209,4 1 0,3-1 0,4 2 0,2 2-125,2 0 0,0 5 0,2-3-290,-1 2-256,0-5 0,9 9 0,0-3 1,1 2-1187,0 2 1,4-4 1550,-2 0 0,3 0 0,2 4 0</inkml:trace>
  <inkml:trace contextRef="#ctx0" brushRef="#br0" timeOffset="26">20241 14188 7973,'7'-5'-90,"-3"-3"49,-3 2 1,-2 0 0,-3 8 374,-5 2 0,-2 4 1,-1 9-1,-1 2-113,1 0 0,-6 9 0,-1-2 0,-2 3-61,0 1 1,5 5 0,-3-1-1,1 3 28,3 1 0,-3 4 0,1-7 0,3-2-126,5-1 1,-1-3 0,5-6 0,-1-2-39,1-5 0,0 2 0,7-1 31,2-2 0,3-7 0,7-4 0,2-2-83,5-2 0,4 0 0,4 0 0,4 0-196,2 0 1,3-5 0,-1 0 0,-1-1-148,-3 1 0,-3-3 0,-5 2 0,-2-1-485,-2-2 1,1-2 0,-7-2 855,-4 1 0,-4-1 0,-7 1 0</inkml:trace>
  <inkml:trace contextRef="#ctx0" brushRef="#br0" timeOffset="27">20315 14548 7975,'-1'12'132,"-3"1"1,2-1 0,-2 1-1,1-1 159,-1 0 0,1 6 0,-5 2 0,0 0-26,1 1 1,-4 0 0,1 3 0,-4 1-31,-2 0 1,1 0-1,5-2 1,3-1-200,2-1 0,-4-5 1,5 4-1,2-2-540,0-3 1,4-6 0,2-2-1,4-1-738,3-3 0,6-2 1242,-1-1 0,6-11 0,-3-3 0</inkml:trace>
  <inkml:trace contextRef="#ctx0" brushRef="#br0" timeOffset="28">20898 14225 8114,'-6'-6'714,"0"1"-509,-7 10 1,1 1 0,-1 8-1,1 3 81,0 3 0,-2 8 1,-1 1-1,-2 0-76,2 1 1,-3 2 0,1 5 0,2-1-188,2-3 1,0 1 0,1-3 0,-1-1 55,1 0 0,4-1 0,1-5 0,1-2 65,3-1 1,-2-6 0,1 1-85,1-2 0,7-3 1,4-3-1,3-4-24,2-2 0,5-2 1,4 0-1,4 0-211,3 0 1,5-2 0,-2 0 0,0-4-322,-3-1 0,-3 3 0,-1-3 0,-2 0-224,-2 0 0,-3-1 0,-7-4 720,-3-1 0,3 1 0,-4 0 0</inkml:trace>
  <inkml:trace contextRef="#ctx0" brushRef="#br0" timeOffset="29">20923 14647 7982,'-6'13'-112,"1"0"-55,-4 4 0,0-2 572,5 6 1,-6-1-1,3 5 1,-1 0 112,0 0 0,-1 4 0,-3 1 0,0 2-249,-1 2 0,1-3 1,-1-1-1,2-1-470,3 0 1,-2 0 0,6-5 200,1 1 0,8 0 0,2 0 0</inkml:trace>
  <inkml:trace contextRef="#ctx0" brushRef="#br0" timeOffset="30">18951 6921 8144,'-6'-13'39,"-2"1"0,2 6 0,2 6 5,3 7 1,2 10 0,3 5 0,3 4 0,3 6 383,2 3 0,-2 4 0,7 9 1,-4 0 161,0 3 1,3 7 0,2 3-1,0 4-477,0 1 0,-9-28 0,-1 1 0,4 29 0,-6-34 0,0 2-41,1 1 0,-1-1 0,2 26 0,-1-4 0,-2-7 13,-2-6 0,3-3 0,-2-9 0,-1-6-216,-2-5 194,-1-4 1,-4-22 0,-3-10 0,-3-11-246,-3-8 0,-3-8 0,3-6 0,-3-5 45,0-6 1,-5-7 0,3-2-1,9 32 1,0 1 50,0-2 1,1 0-1,-2 0 1,2 0 0,0 0-1,0-1 1,0 1 0,0 1 55,0-1 0,1 0 0,0-2 0,0 0 0,1 2 0,0 1 0,-1-3 0,1 1 54,0 0 0,0 0 1,1-6-1,2-1 1,-1 3-1,1 1 1,0-2-1,0 0-45,1-1 0,1 2 0,1 0 1,0 0-1,2 0 0,0 0 0,2 2 1,1 0 133,0 3 0,1 1 0,6-27 1,2 11-1,1 8-79,2 10 0,1 11 0,-2 7 0,3 5-224,1 6 0,3 8 0,-1 6 0,4 6 128,3 9 1,4 1 0,-1 7 0,2 3 63,5 4 1,1 4-1,-1 6 1,1-1 16,1 1 0,-1 1 0,-7 1 0,-5 2-22,-6-2 1,-10-1-1,-8-2 1,-4-4 128,-4-3 0,-4 0 1,-10-2-1,-7-3-19,-7-2 0,-4-8 0,-1 1 0,-1-6-38,-4-5 1,4-8-1,-4-2 1,5-1-435,4-4 0,4 0 1,9-2-494,3 0 0,10 0 0,7 0-300,7 0 0,15-4 1158,7-1 0,5-10 0,4 2 0</inkml:trace>
  <inkml:trace contextRef="#ctx0" brushRef="#br0" timeOffset="31">19732 7305 8113,'-5'-7'363,"-2"2"1,-4 6 0,2 3-1,5 4 1,4 5-130,4 3 1,-1-1 0,5 6 0,1 1-53,-2 2 0,2 0 1,-3 1-1,-1 0-559,1 0 0,-1-5 0,-2 0 0,3-2-709,0-3 0,-3-1-537,1-2 1623,-2-5 0,-8-2 0,-1-5 0</inkml:trace>
  <inkml:trace contextRef="#ctx0" brushRef="#br0" timeOffset="32">19720 7107 8113,'0'-13'334,"0"1"142,-6 5-1004,5 1 1,1 6 0,8 0 527,3 0 0,2 6 0,-1 1 0</inkml:trace>
  <inkml:trace contextRef="#ctx0" brushRef="#br0" timeOffset="33">20092 7280 8113,'7'-5'16,"-2"2"1,-3-5-436,2-2 1,-2-1 0,7-1 0,0-1 373,2 1 1,-2-2 0,-2-1 0,-2-2 87,-2 2 0,-2-3 0,-1 2 716,0 1 1,-5 1 0,-4 3 0,-2 1-515,-1 2 1,-5 5-1,0-1 1,-1 3-143,0 1 1,-4 1 0,2 3 0,1 4-78,3 3 0,2 6 0,1 2 0,1 3-120,0 4 0,3 6 1,2-2-1,2 2 214,2 3 0,2-1 0,2 0 0,2-2-7,1-2 0,10-1 0,-2-5 0,2-3-97,0-5 1,0-4-1,1-3 1,3-7 53,1-4 0,-3-5 0,4-8 0,-1-5-170,0-4 0,-2-10 0,2 3 0,-1-2-114,-3 0 1,-1 4-1,-2-3 1,-1 3 165,-2 6 0,0 3 0,-5 8 222,-1 0-95,4 5 1,-5 7 0,2 9 0,-3 5 60,-1 3 1,0 1 0,1-3-1,2 3-240,1 1 1,6-3 0,-2 4-1,3-2-255,2-3 0,-1-3 0,2-2 0,1-3-166,2-2 0,5-1 1,-2-4-1,4 0 521,0 0 0,1-5 0,0-2 0</inkml:trace>
  <inkml:trace contextRef="#ctx0" brushRef="#br0" timeOffset="34">20414 6945 8093,'-12'0'370,"-1"0"-61,1 0-620,5 0 0,3-1 1,8-3-1,6-3 732,5 0 0,8-5 1,8 1-1,0-6-7,4-2 1,1 4-1,2-3 1,2 1-356,2 1 0,-1-2 0,-4 4 1,-1 0-257,-3 3 0,-3 3 0,-6-2 1,-4 3-155,-3 2 1,-9 2 0,-4 7 212,-2 4 1,-8 9 0,-5 4 0,-7 3 144,-7 5 0,-2-1 1,2 4-1,0-1 89,1 1 1,3-4 0,2 1 0,2-5 139,6-3 0,4 2 0,7-2 1,0 1-69,0-1 0,6-2 0,3-4 0,6 2-72,6-2 0,3-5 0,2-2 0,1 2-84,2 1 1,4 1 0,-2 2 0,-1 1-131,0 1 0,-1 5 1,-5-3-1,-2 3 73,-2 5 0,-5 0 0,2 7 1,-5 0 72,-3-1 1,-2 8-1,-5-3 1,2 2 136,-1-1 0,-7 4 0,-4-1 0,-3-1 166,-2-2 0,-5-6 0,-1-3 1,-1-3-120,-1-1 1,2-6-1,-4-2 1,4-5-42,1-3 0,-4-4 1,3-6-1,0-3-360,2-5 0,-1-3 0,3-5 0,3-3-321,2-4 1,7-1-1,-1-1 1,4-1-159,4-2 1,7-6-1,9 2 1,2-3 110,4-1 0,3-1 0,0-4 0,2-3 557,1-3 0,9-8 0,-2 0 0</inkml:trace>
  <inkml:trace contextRef="#ctx0" brushRef="#br0" timeOffset="35">21220 6734 8037,'-24'-12'-44,"-1"0"1,1 3 0,5 1 61,7-2 0,1 4 0,8-3 0,4 0 293,6-2 1,8 0-1,3 1 1,2 2-244,2-2 1,1 0-1,3 1 1,2 1 216,1-2 1,5 3-1,-1-1 1,3-1-325,1 3 1,-4-4 0,0 4 0,-1 1-2,-4-1 1,1 2-1,-10 4-423,0 0 1,-2 2-1,-9 2 1,-5 4 351,-6 3 0,-4 7 0,-7 4 0,-2 4 232,-5 3 0,-1 4 0,0-4 0,3 0 112,1 1 0,3-3 0,5 2 0,3-3-66,2-2 0,2 1 1,7 0-1,4-1-66,3-4 0,6 4 1,1-4-1,1 2-49,3-1 1,1 1 0,4-4-1,0 1-62,2 3 0,0-2 1,-3 0-1,2 1 14,1-2 0,0 5 1,-3-4-1,1 2-129,2-1 1,-4 2 0,-5 0-1,-3 3 123,-1 3 0,-4 1 1,-4-1-1,-4 3 82,-2-1 0,-4 8 0,-3-5 0,-8 1 248,-6 1 1,-4-5 0,-2 1-1,0-2-30,0-2 1,-5-2-1,-2-2 1,-1-4-50,0-3 0,1-9 0,-1-4 1,4-3-347,3-1 1,3-5 0,4-6 0,5-7-120,4-7 0,7-9 0,2-2 0,7-4-31,6 0 0,13-5 0,0 0 0,1 5-1163,0 3 0,3 0 0,1 7 1410,2-2 0,1 5 0,4-4 0</inkml:trace>
  <inkml:trace contextRef="#ctx0" brushRef="#br0" timeOffset="36">22436 6598 7396,'19'-18'-681,"-1"-1"0,-7-5 654,-3 4 0,3-2 0,-4 5 1,2 1 587,-1-2 0,-5 4 0,-1-3-93,-4 4 1,-11 2 0,-8 1-1,-2 2-227,-2-2 0,0 3 1,1 0-1,-3 2-36,-1 2 0,1 2 1,-2 1-1,3 0-240,1 0 0,2 9 1,1 5-1,3 3-146,1 0 0,1 10 1,5-1-1,1 4 226,2 5 1,4-4 0,5 2 0,0 0 38,0-1 0,7-2 0,4-5 0,5-1-20,4-4 0,5-3 0,5-9 0,2-4-157,2-2 0,-2-5 0,1-4 0,1-7-157,2-4 0,0-2 0,-3-5 0,-3-1-1,1-3 0,-9-2 0,1-2 1,-4 4 306,-4 3 1,-2 7-1,-3 2 1,-4 4 277,0 0 1,-2 5-1,-5 2 11,-3 5 0,2 4 0,-2 9 0,3 2 4,1 3 0,0 2 1,0 4-1,1-1-227,3-1 1,7 0-1,9 2 1,0-1-152,2-1 1,9-5 0,-7 4 0,4-1-2056,2 0 0,-4-4 2084,3 2 0,3 2 0,0 0 0</inkml:trace>
  <inkml:trace contextRef="#ctx0" brushRef="#br0" timeOffset="37">19534 8781 8531,'-7'-6'384,"3"-2"0,4 3 0,4-1 1,7 1-1,9-4-546,14-2 0,19-4 0,-17 5 0,1-2 0,6-4 0,1-1 234,4-4 0,2-1 0,8-2 0,1-1 0,3-2 0,0-1 0,-18 7 0,1 1 0,0-1-126,2-2 1,0 0 0,1 0 0,3-2 0,0 1 0,1 0 0,-1-1-1,1 0 1,-1 0 0,3 0 0,1 1 0,0 0 199,3 0 0,0 1 1,0 0-1,-1 0 0,-1 0 1,1 1-1,1 1 1,0 1-1,1 1 0,-2-1 1,1 1-1,-1 0-86,-1 0 1,0 1 0,0 1-1,0 1 1,0 1 0,-1-1-1,-5 1 1,0 1 0,-1-1-1,-2 1 1,0 0 0,-1-1-279,20-5 1,-1 0-1,-2 4 1,-2-1-1,-7 2 1,-2 0-1,-4 1 1,-2-1 217,-4 1 0,-1-1 0,-3 2 0,-1 1 0,1 2 0,-1 0 0,0-2 0,0-1 0,1-2 0,-1-2 0</inkml:trace>
  <inkml:trace contextRef="#ctx0" brushRef="#br0" timeOffset="38">20365 9165 9143,'43'-38'412,"0"-1"1,1 1 0,-1 2 0,0 7 0,1 3 0,0 0 0,0 2 0,1 2 0,1 3 0,2 0 0,1 2-637,1 0 1,2 1-1,11-2 1,3 0-1,-17 6 1,1 0 0,0 0-1,3-1 1,1-2-1,0 0-91,1 0 1,-1-2 0,1 0 0,2-3-1,0-2 1,0 0 0,-1 1 0,-1-1-1,1-1 1,1 0 0,1-1 0,-1 1 248,1 0 0,-1-1 0,2 1 0,2-1 0,0 0 0,0 0 0,-2 2 0,-1 0 0,0 1 66,0 1 0,0 0 0,0 0 0,-1 0 0,0 0 0,1 0 0,0 2 0</inkml:trace>
  <inkml:trace contextRef="#ctx0" brushRef="#br0" timeOffset="39">18889 2232 8155,'-24'0'0,"2"0"0,2 0-191,-2 0 0,2 0 1,1 0-1,0 0 0,1 0 417,0 0 0,1 2 0,5 2 0,1 4 0,1 3 0,3 2 0,2-1 455,2 0 0,-2 8 0,0 3-565,3 5 0,0 10 1,2 1-1,0 4-10,0 3 1,2 7-1,0 1 1,4-1-72,1 2 1,1-4 0,5 3 0,0-4 40,4-5 1,1-6 0,5-7 0,1-4-131,2-4 0,1-5 1,0-6-1,0-2 52,2-3 1,1-3-1,-2-6 1,1-3-31,-2-4 0,-5-9 1,-2-5-1,-2-6-49,-3-5 0,-6-4 0,-2-4 1,-1-6-30,-3-5 1,-3-5 0,-6-4 0,-5 4-7,-4 3 1,-6 3 0,3 3 0,-1 2 104,-3 5 1,-1 8-1,-2 5 1,0 6-43,0 6 1,5 7 0,0 5 0,2 3-69,3 1 1,1 1 0,2 3 0,0 6-416,-1 5 1,6 0-1,3 5 1,3-1-269,1 0 804,0-4 0,11 9 0,3-5 0</inkml:trace>
  <inkml:trace contextRef="#ctx0" brushRef="#br0" timeOffset="40">19534 1935 8194,'-14'-13'0,"-1"1"196,-2 0 1,1 1 0,2 2 0,-1 4 0,-2 1 0,2-1-137,1 3 0,2 2 1,-1 2-1,2 4-21,3 1 1,-3 3-1,3 6 1,-2 3 235,2 1 1,-2 7 0,6-1 0,1 5-98,2 3 1,2 6 0,4 3 0,3 1 49,3 3 1,7 1-1,1 2 1,2-1-332,-1 1 1,1 4 0,4-1 0,-2 0 2,-2-2 0,2-2 0,-3 1 0,0 0-341,1-1 1,-6-5 0,0-2 0,-4-5 123,-2-4 0,-7-3 0,3-5 0,-4-2-54,-1-2 0,-1-3 0,-4-7 1,-3-3 370,-3-4 0,-12-2 0,-4-2 0</inkml:trace>
  <inkml:trace contextRef="#ctx0" brushRef="#br0" timeOffset="41">19323 2766 8281,'4'-13'0,"0"1"332,-1 0 1,0-1 0,-1 1 0,4-1 0,1 1-476,2 0 1,4 0 0,2 3 0,3 1-126,1-2 1,0-1-1,4-2 1,-3 0 9,2-4 1,2 2 257,0-6 0,7 1 0,1-5 0</inkml:trace>
  <inkml:trace contextRef="#ctx0" brushRef="#br0" timeOffset="42">20017 1935 8070,'7'-29'90,"-3"0"1,-8 4-1,-5 4 253,-7-1 1,3 4 0,-4 3 0,5 4 0,2 4-414,2 2 1,0 1 0,-5 4 0,1 0-108,-1 0 0,4 1 0,-2 5 0,-3 6 372,0 7 0,-4 6 1,2 4-1,1 4 47,1 3 0,3 7 0,1 2 0,3 3-44,2 2 1,1 5 0,4 2 0,1-1-174,3-2 1,-1 1 0,5-1 0,2-2-46,1-1 1,3-1 0,1-2-1,1-1-347,-1-2 0,-1-5 0,-3 2 0,-1-5-178,-2-4 0,-1-4 0,1-7 1,-4-3-198,-2-1 0,-2-6 742,0-3 0,-6-7 0,-1 4 0</inkml:trace>
  <inkml:trace contextRef="#ctx0" brushRef="#br0" timeOffset="43">19769 2642 8070,'13'-13'159,"-1"1"0,-4-1-122,1 1 0,-5 5 1,4 3-1,3 3 1,3 1-617,2 0 1,6 0-1,-1 0 1,3 0 578,0 0 0,1-6 0,0-1 0</inkml:trace>
  <inkml:trace contextRef="#ctx0" brushRef="#br0" timeOffset="44">20327 2431 8097,'0'16'0,"0"2"0,0 2-118,0 2 1,2 1-178,2 2 1,-3 0 55,3-1 0,-2-3 0,-2-2 0,0-1 239,0-2 0,0-3 0,-6-11 0,-1-4 0</inkml:trace>
  <inkml:trace contextRef="#ctx0" brushRef="#br0" timeOffset="45">20290 2282 8068,'9'-25'-127,"-1"0"0,-5 6 0,1 3-872,-3 2 628,-1 1 1,6 7 370,2 1 0,-3 4 0,1 1 0</inkml:trace>
  <inkml:trace contextRef="#ctx0" brushRef="#br0" timeOffset="46">20662 2170 8051,'-12'0'0,"-2"0"0,-2 0 0,2 5 0,-3 0 0,5 2-970,4 3 1277,-3 6 0,2 3 1,-6 6 36,-1 0 1,-1 0 0,5 0-1,-1-1 233,1 1 1,1 4 0,3 0 0,3-1-303,4-2 1,1-1-1,1-2 1,5-1-390,6-1 0,6-6 0,7 2 0,1-4-147,3 0 1,-3-6 0,5-3 0,-2-3-239,0-1 1,1 0 0,-3-1 498,2-3 0,0-9 0,-4-6 0</inkml:trace>
  <inkml:trace contextRef="#ctx0" brushRef="#br0" timeOffset="47">20898 2344 8442,'-6'0'175,"6"0"1,6 0 0,6 0 0,1 0-207,-1 0 0,1-1 1,-1-3-1,-1-5 51,-3-2 1,3-5 0,-4-2 0,1 0-90,1 0 1,-7-4 0,4 3 0,-2-2-22,0 0 1,0 6 0,-4-1-1,0 2 112,0 1 1,-1 7 0,-3 1 0,-4 4 16,-3 1 0,-3 1 0,-1 5 0,-2 6 447,2 8 0,1 3 1,2 3-1,-1 3-54,1 4 0,5 3 0,3 1 0,3-1-312,1-3 0,0-3 0,2-5 0,5-1-319,6-4 0,7-2 0,1-5 0,4-2-155,4-3 1,-2-3-1,6-5 1,2-1-1778,1-3 2131,6-3 0,2-11 0,6-1 0</inkml:trace>
  <inkml:trace contextRef="#ctx0" brushRef="#br0" timeOffset="48">21779 1873 8220,'0'-9'169,"0"1"1,1-1 43,3-2 1,-1-2 0,5-1 0,2-2-123,1-5 0,1-1 0,1 0 0,-1 0-166,0-4 1,1 1-1,1-5 1,1 1-4,1 0 0,-3-4 0,-5 2 0,0 1-255,-1 0 1,-1 1 0,-6 4 0,0 0 129,0 0 0,-6 6 0,-2 3 1,-5 3 224,-3 5 1,1 2 0,-5 6 0,2 0 675,3 0 0,-3 10 1,2 4-1,1 4-445,1 4 0,7 5 0,2 5 1,0 3-182,1 3 0,0 6 0,4 0 1,0 2-52,0 1 0,0 6 0,1-4 1,4 0 43,3 4 1,2-2-1,-1-3 1,-1-1-42,2 0 1,1 4 0,2-7 0,-2 0-29,-3-3 1,1-4-1,-4-2 1,-3-4-34,0 0 0,-2-6 1,0-6 52,0-1 1,-2-3-105,-2-7 1,-1-13 0,-5-12 0,3-6-128,2-6 1,-1-3 0,3-4-1,-1 2 85,2 1 1,0 5 0,4-1 0,0 4 198,2 5 1,6 2 0,-2 5 0,3 1 3,2 0 0,1 3 1,1 2-1,1 2-10,-1 2 1,3 2 0,0 1 0,0 1 171,0 3 1,4-1-1,-3 5 1,2 3-133,0 5 1,-5-1 0,4 5 0,-3 2-95,-1 2 1,-4 1 0,-2-1-1,-2 1-540,2 0 0,-5-2 1,1 0-1,-2-4-120,0-1 1,4-2-1,-2-5-1060,1-2 1711,1-4 0,4-16 0,1-3 0</inkml:trace>
  <inkml:trace contextRef="#ctx0" brushRef="#br0" timeOffset="49">22485 1972 8077,'0'-17'0,"-1"1"0,-3 1 27,-4 1 0,-3 7 269,-2 3 0,1 3 1,1 2-1,1 3 1,3 6-112,2 5 1,-1 0 0,2 6 0,-3 1-40,0 1 1,0 2-1,5 0 1,-2 0-57,1-1 1,1 1 0,2 0 0,0 0-57,0 0 1,5-2 0,0-2 0,2-5-41,3-2 1,-4-6 0,3-1-1,0-1 89,2-4 0,2-6 1,1-4-1,1-3 117,1-1 0,1-6 0,-5-4 1,1-5-124,-1-1 1,-1-1 0,-1 5 0,-3 2-328,-2 1 1,-1 6 0,-5-1 0,-2 2 53,-1 2 1,-6 5 0,2 3 0,-3 1-256,-1-1 1,-1 2-1,1-2-85,-1 3 1,5 1-1,1-2-231,2-2 0,2 3 767,7-3 0,3 2 0,5 2 0</inkml:trace>
  <inkml:trace contextRef="#ctx0" brushRef="#br0" timeOffset="50">22684 1836 8077,'-13'0'89,"1"0"0,0 0 586,-1 0 0,6 2-592,3 7 1,8-1 0,5 10 0,2 0-76,1 2 0,-4 4 0,1 1 1,-1-1 224,-1 1 0,4 4 1,-4 0-1,1-3-148,0-4 1,0 0-1,5-5 1,-1-2 124,1-1 0,-1-3 0,1-3-334,-1-4 0,-4-2 1,0-4-1,1-2 78,-2-4 0,2-9 0,-5-3 0,1-4 22,0-1 0,1-4 0,3 1 1,-2 1-69,-1 5 0,2 0 0,-3 6-36,2 1 1,-3 5 276,5 2 0,-2 6 1,2 2 70,-1 7 1,-3 8 0,1 2 0,1-2-133,0-1 0,0 2 1,3 1-1,-2-1-131,2 2 0,1-4 0,1 3 0,1-5-1422,-1-4 0,0 2 1,1-6-232,-1-1 1696,-5-2 0,4-12 0,-4-3 0</inkml:trace>
  <inkml:trace contextRef="#ctx0" brushRef="#br0" timeOffset="51">23031 1699 8021,'2'-11'486,"2"3"0,3 2 0,5 6 1,0 2-392,1 2 0,1 3 0,1 5 0,1 1 94,-1-1 1,3 0 0,-1 2 0,-1 1-22,2 2 0,-4 5 0,3-1 0,-4 2-190,0 2 1,-2 0 0,-2-1 0,-2 0 118,-1-4 1,-2 3-1,-4-7 1,0-1 11,0-1 0,-1-6 0,-4-1 0,-3-1 229,-3-4 1,-1-2 0,-1-4-1,1-4-152,0-3 0,1-8 0,2-5 0,5-5-108,3-2 1,1-2 0,1-5 0,3 1-1192,5 0 1,6 4 0,3 3 0,1 2 321,3 5 0,1 7 1,2 3-1,0 3 791,0 0 0,0-1 0,-1-1 0</inkml:trace>
  <inkml:trace contextRef="#ctx0" brushRef="#br0" timeOffset="52">23738 1463 8216,'-5'-12'0,"-5"0"0,-5 1 0,-5 2 515,1 5 1,-4 3-1,3 1 1,1 1-391,3 3 0,3 3 0,4 6 0,2-1-75,1 0 1,1 2-1,2 1 1,-1 3 97,1 2 1,2-4 0,2 3-1,2 1-25,1-1 0,6-2 1,-1 2-1,6 0-1,6 0 1,-2-2-1,2 2 1,0 1 208,-2-1 0,0-3 1,-4 4-1,2-2 68,-2-3 0,-7 4 0,-3 0 0,-4 2-152,-1 0 1,-11 1 0,-8 5-1,-10 4-358,-9 0 1,-13 1-1,-4 4 111,24-17 0,-1-1 0,-31 11 0,29-11 0,0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40.035"/>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5866 9872 24195,'6'-7'484,"1"2"1,6 5-1,4 0 1,4 1-913,2 3 0,12-2 0,3 3 0,5-1 1,4 1-1,1-3 553,2 0 0,2-2 0,-1 0 0,-3 1 1,0 2 131,1 1-249,-5 6 1,3-8-1,-5 5 1,2 0 25,3 0 1,-4-4-1,0 1 1,-3-3 83,-3-1 0,3 0 1,-7 0-1,1-1 38,-1-3 1,-1 1 0,-6-4 0,0 0-65,-2 0 0,-3 0 0,1-2-27,-2 1 1,-5 5 0,1-3-203,-7 1 1,-2 3-1,-4-3-554,1-1 0,-1 5-324,-7-3 1,1 4 0,-5 4 1076,-2 4 1,-1 3 0,-1 2-1</inkml:trace>
  <inkml:trace contextRef="#ctx0" brushRef="#br0" timeOffset="1">12700 9066 29183,'39'-4'0,"1"0"-1090,1 1 0,4 2 0,-2 1 1007,1 0 0,3 0 0,7 0 0,5 0 1,6 0 231,5 0 1,-33 0 0,0 0 0,2-1-1,1 0 1,2 0 0,0-2 53,3-1 0,0 0 1,1-1-1,0-1 0,2-1 1,0 0-1,-1 0 0,0-1-152,-1 0 0,1-1 0,0 3 1,1 0-1,-2 2 0,0 1 1,0 0-1,0-1-235,0 1 0,1-1 1,-2 3-1,1 0 1,-2-2-1,0 1 1,0 2-1,0-1 184,-1 1 0,1 0 0,-1 2 0,1 0 0,-4 0 0,-1 0 0,3 0 0,-1-1 0,-1 0 0,0-1 0</inkml:trace>
  <inkml:trace contextRef="#ctx0" brushRef="#br0" timeOffset="2">18417 9116 29057,'43'-7'0,"3"3"-249,2 2 95,2 2 0,1 2 0,2 0 0,8 4 0,8 1-65,-31-2 1,2 0 0,5-1-1,1 1 1,1 0 0,0 0 0,-1-1-1,0 0 175,2 1 0,-1 0 1,2 0-1,-1 1 1,1 0-1,1 0 1</inkml:trace>
  <inkml:trace contextRef="#ctx0" brushRef="#br0" timeOffset="3">13134 14399 15774,'21'2'-109,"-1"2"1,7-3-1,8 3 1,10-2 33,8-2 0,-16-3 0,2 0 0,5-1 0,2 0 1,4-2-1,2-1 173,3-1 1,1 0-1,3 0 1,1 1 0,-2-3-1,0 0 1,-1 1 0,1 0-287,1 2 0,-1-1 0,1 1 0,0 1 0,1 0 0,1 0 0,-3 2 0,0 0 107,-4 2 1,0 0-1,6 1 1,-1 1 80,-3-1 0,0 2 0,1 0 0,1 0 0,2 2 0,0 0 0,0 1 0</inkml:trace>
  <inkml:trace contextRef="#ctx0" brushRef="#br0" timeOffset="4">18604 14498 28295,'17'0'54,"14"0"1,13 0 0,12-1 78,-22-1 0,3 0 1,9-2-1,4 0 1,7-4-1,2 0 0,4 0 1,1-2-6,1 1 1,1-1 0,3 2 0,1 1 0,-2-1 0,0 1 0,0 1 0,1 2-2641,-2 2 0,-1 0 2482,-3 0 1,-2 3-1,-4 3 1,-2 3 0,-3 0-1,1 0 1</inkml:trace>
  <inkml:trace contextRef="#ctx0" brushRef="#br1" timeOffset="5">20774 15441 8357,'0'-12'-3,"0"-1"1,0 1 0,0-1 0,0 1 74,0 0 1,1-1 0,2 1 0,1-1-1,-1 1 1,-2-1 0,-1 1 8,0 0 0,0-1 0,0 1 37,0-1 0,-4 1 0,-1 0 0,-1-1-64,1 1 0,-5-1 1,2 1-1,-3 1-42,-2 3 1,-3-3-1,-1 4 1,2-1 22,1-1 1,-2 7 0,-2-4 0,0 2-96,0 0 0,-4 0 1,1 4-1,-2 1-10,-2 3 0,0-1 0,-1 5 0,-1 0 62,-2-1 1,0 4 0,2-4 0,0 2 11,-2-1 0,0 0 1,3 6-1,-2 1 40,-1 2 0,0 3 0,3 0 0,-1 0 380,-2 2 1,1 6 0,6-5 0,3 5-270,1-1 0,-3 5 0,5 1 1,1 3-176,1 1 1,1 0-1,1 1 1,1-1-22,3 0 0,-2 0 0,6-1 1,1-2-6,2 0 1,1-6 0,0 4 0,0-2 126,0-2 1,1 2 0,3-1 0,5 0 18,2 2 0,1-5 0,2 4 0,1-2-70,1-4 1,11 8 0,-3-8 0,4-1 28,2-1 0,-2-5 1,5 3-1,0 1-129,-1-2 0,-1-1 0,-2-6 0,3 1 89,0-1 0,2-1 0,-4-1 0,1-3 57,-1-2 0,3 4 0,-2-5 1,-1-1 27,0-2 0,5-1 0,-2 0 1,1-1 32,-1-4 1,2 3-1,-6-7 1,-2 0-17,-1-2 0,-2-2 0,-2 1 0,-3-1-69,-1 1 1,-1-4-1,-5-2 1,-1-3-60,-3-5 0,3-5 1,-2-6-1,2 0 32,1 0 0,-1-4 1,-1-2-1,-2 0-95,2 0 0,1-3 0,1-1 0,0-3 106,1 0 0,-1-2 0,-1 8 0,-3-2 44,-3 1 0,0 6 0,-1 1 0,-1 5-80,-2 2 1,-8-2-1,-5 3 1,-6 1-50,-1 3 0,-10 0 0,0 9 0,-7 2-447,-5 1 0,-3 7 1,-7 3-1,-2 3 496,0 1 0,-7 5 0,4 2 0</inkml:trace>
  <inkml:trace contextRef="#ctx0" brushRef="#br0" timeOffset="6">19372 17202 12428,'-6'-12'-735,"-1"-1"0,4 1 578,-1-1 1,-4 1 0,3 0 0,1-1 235,-1 1 1,3-1 0,-2 1 0,1 0 0,1-1-1,-4 2 94,-1 3 0,3-3 0,-3 3-11,2-3 1,-5-2 0,2 1 0,-5-1 26,-3 1 1,1 1-1,-6 1 1,0 2-179,2-2 0,-8 1 1,2-1-1,-3 2-35,-2-2 1,4 5 0,-6 1 0,0 2 81,-1 2 1,-5 0 0,5 0 0,-3 0 78,-1 0 0,-1 2 1,3 2-1,0 4 41,2 3 1,1-1-1,-1 1 1,4 2-79,3 1 1,-3 4-1,0-1 1,3-1-42,4 2 0,-4 0 0,4 4 0,0-1 44,-2 1 0,5 5 0,-2 4 1,1-1 9,0 0 1,2 1-1,6-2 1,0 2-95,-1 1 1,5 7-1,0-5 1,-1 0-45,3 2 1,0-4 0,6 0 0,0-1-81,0 1 0,0-3 0,1 4 0,4 0 10,3-1 1,3 2 0,3-3 0,2-1 73,5 0 0,-2-1 0,3-3 0,2 1 29,-1-3 0,5 4 0,-8-9 0,4 2-24,0 0 1,5-6 0,2 3-1,0-2 41,4 1 0,1-1 1,1-3-1,0-2 58,0-3 1,5 3-1,0-4 1,1 0 28,0-3 0,4-3 0,-3-1 0,0 0 58,-3 0 0,2 0 0,0-1 0,-1-2 72,1-1 0,-4-6 1,-3 2-1,1-3-141,-3-1 1,3-2 0,-4-1-1,3-3 75,1-2 1,-3-2 0,-1-5 0,1-2-103,2 1 1,-3-2-1,-1 0 1,-2-2-51,-2-2 0,-2-2 0,-1-1 0,-2-1 14,-2 1 1,-3 0 0,-6 0 0,-1 1-86,-3 3 0,-2-3 1,-6 3-1,-3-3-141,-5-1 1,-2-4-1,-11-2 1,-2-1-28,-5-3 0,-5 8 0,-9 2 0,-8 4 17,-6 5 1,23 16-1,-2 1 1,-2 5-1,0 1 1,-3 0 0,0 2-353,-1 0 1,0 2 0,-2 2 0,0 3 0,0 1 0,0 3 95,-1 0 1,-1 3-1,-4 3 1,1 1 0,1 1-1,0-1 1</inkml:trace>
  <inkml:trace contextRef="#ctx0" brushRef="#br0" timeOffset="7">7293 10133 25437,'-16'-6'-2135,"3"-1"1672,2 0 1,1-2-1,-2 5 1,-1 1 0,2 0 352,3-1 1,-3 3 0,3-4 0,-3 4 308,-2 1 0,-3 0-26,-1 0 0,-5 0 0,1 0 0,-2 0-32,-2 0 0,-1-4 1,-2-2-1,-2 0-59,-2-4 1,-1-1-1,-4-2 1,0 0-37,0-4 0,-1 3 0,0-2 0,-2 2 38,-1 2 1,-6-1-1,1 1 1,-2 1-22,-2 3 0,-3 2 0,-1 5 1,0-2-141,-1-1 1,0-2-1,-4 4 1,1-3-44,-1 3 0,-2 0 1,-2 1-1,-2-2 77,-1-1 0,-1-6 0,5 2 0,0-3 2,0-1 1,0-5 0,0-1 0,2 0 230,2 0 1,-3-4-1,5 2 1,-1-2-55,4 1 1,-3-1 0,3 5-1,0 2-120,2 1 1,-4 2 0,-1 0-1,-2-1-137,0 1 0,0 4 0,-5 1 0,-2 1 93,-1 3 1,28 2 0,-1 1 0,0 0 0,0 0 0,-1 0 0,0 0-103,1 0 1,0 0 0,-4 0 0,0 0 0,0 0-1,0 0 1,-1 0 0,1 0 139,1 0 0,0 0 1,0 2-1,0 0 0,2 0 1,0 0-1,1 0 0,1-1 45,2 0 1,0-1 0,-3 0 0,-1 0 0,-27 2 0,32-1 0,0 1 19,-2-1 0,1 2 0,0 0 0,0-1 0,-1 0 0,1-1 0,0 1 0,0 1 15,1 1 1,-1-1-1,-3 1 1,0 1-1,2 0 1,0 2 0,-3 0-1,0 0-6,0 1 0,-1 0 0,-1 0 0,0-1 0,2 3 0,0 1 0,0 0 1,0 0 33,0 1 0,0 0 0,-1-1 0,1 1 0,1-1 0,2 0 0,1-1 1,0 1-12,2 0 0,-1 0 0,-31 12 0,5 2 0,4 0-98,3 0 0,0 4 1,3 0-35,3-2 0,7 1 0,1-1 1,4 2-1,4-1-189,2-2 0,2 4 0,6 3 0,3 3-55,1 1 1,1 6-1,5 3 1,0 3-62,-1 5 0,5 7 1,1 6-1,0 2 151,3-34 0,1 2 1,2 3-1,0 2 1,-2 2-1,1-1 0,1 1 1,0-1-52,-2-1 1,1 0-1,2 3 1,-1 0-1,-1-1 1,0 1-1,1 2 1,-1 0 65,0 1 0,0 0 1,1 6-1,-1 0 1,-1-2-1,-2-1 1,0 2-1,0 0-34,0 3 0,-1 0 1,0 2-1,0 1 1,0-1-1,0 0 0,-1-1 1,1 0 82,0 0 0,0-1 1,0 2-1,1 0 1,0-1-1,0 0 0,1-1 1,1 0 33,1-2 0,-1 1 0,-2 0 1,1 1-1,2 2 0,0-1 1,1-2-1,0-1 34,0-4 1,0 0 0,1 2-1,0 1 1,0-1 0,0-1 0,1 3-1,0 0 67,1-1 1,0 1 0,-1 1 0,0-1-1,3-1 1,-1-1 0,1 0 0,-1 1 41,1-1 1,-1 0 0,-1 3 0,0 1 0,2-3 0,-1 0 0,1-2 0,-1 0-15,0-2 1,1 1 0,-1 0 0,1-1 0,1-2-1,-1-2 1,0 0 0,-1 0-86,0-3 0,0 0 1,2 4-1,1-1 1,-1-5-1,1-1 0,2-1 1,0 1-60,2-2 0,0-1 0,12 30 0,5-10 0,5-6-82,4-7 1,-2-6 0,9-4 0,0-5 303,2-6 1,5-4 0,2-7 0,3-3 264,2-4 0,5-3 0,4-1 0,0 0-106,2 0 0,2-1 0,-31-1 1,0 0-1,1-1 0,0-1-113,-1 1 0,0-1 1,4-1-1,0 0 1,-2 2-1,0 1 1,1-1-1,1 0-35,2 1 1,0-1 0,3-2 0,2 0 0,-2 1-1,0 0 1,1-1 0,1 0-18,3 1 1,0 0 0,3-3 0,0-1-1,6 2 1,1-1 0,1 1 0,1-1 42,0 0 0,2 0 0,-18 2 0,1-1 0,0 0 0,0 1 1,2-1-1,-1 1-696,0 0 1,-1 0-1,2 0 578,0-2 1,0 1-1,1-1 1,0 1 0,0 1-1,1-2 1,0 1 0,1-1-1,0 0 1,-1 1 0,0 0-1,0 0-48,0 0 0,1 0 1,-1 0-1,-2 1 0,0 0 1,1 0-1,2-1 0,2-1 1,-1 1-1,0-1 0,1 1 1,-1-1-89,0 1 1,-1-1 0,0 1-1,2 1 1,0 0 0,0 0-1,-4-1 1,0 0 0,1 0-1,-2 0 1,1 1 0,0-1 96,-2 1 0,1-1 0,-1 1 0,4-1 0,-1 0 0,1 1 0,0 1 0,0 0 1,1 0-1,-1 0 0,1 0 0,-1-1 65,1 1 0,0 0 1,1 0-1,-2 0 1,1 0-1,1 0 1,1 0-1,0-1 1,1 1-1,-1 0 1,0-1-1,1 0-65,-2 0 0,1-1 0,0 1 0,3 0 1,0 1-1,1-1 0,-3 0 0,1-1 1,0 1-1,0 0 0,1 0 0,0 1-98,-2-1 0,-1 1 1,1 0-1,1 1 1,0 1-1,-1-1 1,-2 0-1,-1 1 0,1-1 1,-2 0-1,1 0 1,-1 1 59,0-1 1,0 1 0,-2 0-1,-4-1 1,0 1 0,-1 0 0,3 1-1,-1 0 1,1 0 0,-3 0 0,0-1-1,0 1-3,22 0 1,0-1-1,-2 0 1,0-1 0,-2 0-1,-1 2 1,-4-1 0,-1 1 104,-5 0 1,-1 0-1,2 0 1,0-2-1,-6 1 1,0 0 0,0 1-1,-1-1-25,1 2 1,0-1 0,-4 1 0,0 0 0,0 0-1,-1 0 1,-1 0 0,-1 0 237,-2 0 1,0 0 0,0 0 0,0 0 0,-3 0 0,0 0 0,-1 0 0,0 0-294,32 0 0,0 0 1,-4 0-1,-3 0-16,-3 0 0,-7 0 0,2 0 1,-4-1 419,-5-4 1,-2-1 0,-6-7 0,0-1-404,0-2 1,1-3 0,-1-8 0,0-2 225,0-4 0,-4-12 0,0-7 0,0-5-423,-1-2 0,-16 20 0,-2-1 1,-1 1-1,-1 0 0,1-4 0,-1-1-57,1-2 0,-1 0 1,0-7-1,-1-2 1,0-2-1,-1-2 1,-1 0-1,-2-2 87,1-2 1,-2 0 0,-1 3 0,-1 0-1,-1-6 1,0 1 0,0 3 0,0 0-3,-1 1 0,-1 1 0,0-6 0,-1 1 0,0 2 1,0 0-1,0 0 0,0 1-99,0 2 0,0 0 0,-2-3 0,-1-1 0,-2 1 1,0-1-1,-2 0 0,0 0-159,-1-2 1,0 0 0,-3 1 0,1 0 0,1-1 0,0 0 0,0-1 0,0 0 249,0 0 1,0-1 0,2 21 0,0 0 0,0-1 0,2 1-1,-1 0 1,1 0 0,-3-23 0,1 0 63,0 4 0,0 0 0,-2-1 0,0 0 0,0 3 0,-1 0 0,0 3 0,-1 1 52,1 2 1,-1 0-1,0 5 1,-2 0-1,-2 2 1,-1 0-1,1 4 1,0 0 310,0 5 0,0 2 1,-2 2-1,-1 3 1,-16-22-1,-3 8-154,-1 6 1,-6 6 0,6 5 0,-5 6-287,-4 4 1,-2 5 0,-5-2 0,-1 1 275,2 3 1,-6-3 0,7 0-1,-3-1 147,1-3 0,-3 0 1,-1 0-1,-2 1 136,-2-1 1,-2 4 0,-2 1 0,31 10-1,0 1-96,-1-1 0,-1 1 0,-3-1 0,0-1 0,-1 1 0,-1 0 0,-1 2 0,0-1-90,-3 0 1,1 1-1,-4 2 1,0 1 0,-3-1-1,-1 2 1,-1 0-1,-1 0-27,-3 1 0,-1 0 0,2 0 0,0 0 0,-6 0 1,0 0-1,0 0 0,-1 0-58,-1 0 0,0 0 0,17 1 0,1 1 0,-2-1 0,-1 1 0,-1 0 0,-1 0 0,-2 0 1,-1 0-1,0 1-216,-1 0 1,-1 0 0,-1 0-1,-3 1 1,-1-1 0,-1 0 0,0 0-1,0 1 1,-1-1 0,0-1-1,0 1 1,-1 0 60,-1 0 1,0 1 0,0-1 0,-1-1 0,1 0 0,-1 0 0,0 1-1,-1 1 1,0-1 0,0 1 0,0 0 0,0 1 45,1-1 0,0 1 1,-1 1-1,15-1 1,-1 1-1,0 0 0,1 0 1,-13 2-1,1-1 1,-1 2-1,-1 0 0,0 0 1,0 1-44,1 1 0,0-1 0,0 1 0,0 1 0,0 1 0,1 1 0,2 0 0,1 2 0,1-1 63,1 1 0,0-1 0,0 2 0,-2 3 0,-1 0 0,0 1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40.051"/>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7578 6759 25020,'0'-8'-1683,"0"0"0,0-1 1,1-2-1,2 2 1648,1 1 1,0-1 0,-5-2-480,-3 3 0,1 1 0,-5 4 907,-2-1 1,3 0-65,-1 4 0,0 0 0,-3-1 0,1-2-184,2-1 0,-1 0 0,-3 2 0,-2 0-50,-2-3 0,-2-4 0,-4 0 0,1-2-141,-1-1 0,-6 4 0,-2 0 1,-2-2 468,-2-1 0,1 3 1,-3 1-1,-1 1-77,2 3 1,-6 1 0,4-1 0,-3-1 38,-3 1 0,3 2 0,-4-1 0,0-1-308,0-1 0,3 0 1,-5 3-1,1-2-67,1-1 0,-5 0 1,2 2-1,-2 0 35,-1-2 1,-6-1 0,5 5 0,-3 0 35,-1 0 0,-4 0 0,1 0 0,-1 0 47,1 0 1,-7 5-1,1-1 1,-2 0-55,-1 1 1,30-4 0,1 0 0,-33 4 0,3-1-27,0 0 0,1 1 0,4-5 0,3 0-26,5 0 1,-4 0 0,1 0-1,-1 0 78,3 0 1,-1 0-1,0-2 1,0-1-54,0-1 0,-3-4 1,3 4-1,-2 1-39,-2 2 1,-2 1 0,-1 0 0,0 0-141,0 0 0,-4 4 0,0 0 1,1 0 112,2 2 0,5-4 0,2 5 1,0-1-6,4-3 0,1 2 0,0 1 0,-1 1 35,-2 2 1,-4 2 0,4 2 0,1-2 35,-2-3 1,5 3-1,-2-3 1,3 3-7,2 2 1,-4-5 0,7-1-1,-1 0 25,-1 0 1,6-1 0,-1 4 0,3-2-27,0 2 1,1 1-1,0 3 1,0 1-89,0 2 0,-1 0 0,1-1 0,0 2-3,0 1 0,-1 1 0,3 4 0,0-1 71,2 2 1,4-6 0,-3 9 0,2 0-69,3-2 1,2 0 0,4-1 0,5 0-135,2-1 1,1 1 0,2 0 0,3 0-163,4 0 0,3-1 0,1 1 1,1 0-136,3 0 0,3 0 1,7-1-1,2 1 273,5 0 0,7 0 0,2 0 1,2-1 170,2 1 1,3 0 0,5 0-1,2 0 45,0-1 1,4 0 0,-3-2-1,4-3 122,0-1 0,1 0 1,1-3-1,1 2 36,2-2 0,9-1 0,1-3 1,2-2 1,1 0 1,-28-5-1,0 0 1,0 1 0,0 1-1,3-1 1,0 0-20,1-1 0,1 0 1,3 0-1,0 0 0,-1 2 1,0-1-1,-1 0 0,0 0 143,0-1 0,1 0 1,-3 0-1,0 0 1,3 2-1,-1-1 1,-1 0-1,-1 0-106,-1-1 1,-1 0 0,-1 0 0,0-1-1,-2 2 1,0 0 0,0-2 0,-1 1-35,1-2 0,-1 1 1,1 1-1,0 0 1,28 1-1,0-3 310,1 0 0,-3 2 1,5 0-1,0-1-319,1-2 0,-32-1 1,0 0-1,-2 0 1,-1 0-1,3 0 1,0 0-146,1 0 0,1 0 0,2 0 0,0 0 0,-2 0 0,1 0 0,0 1 0,1-1 0,-1 3 0,0-1 0,-1-2 0,-1 1 0,2 2 0,-1 0 0,0-1 0,-1 0 0,-3-1 0,1 2 0,0 1 0,0 0 0,-2-1 0,1 0 0,-1 0 0,1 0 0,-1 2 0,0 0 0,33 5 0,-6-1 0,1 0 0,4 0 0,-3 1 0,-28-5 0,0 0 0,0-2 0,1 0 0,-1 0 0,1 0 0,4 2 0,-1 0 0,-2-2 0,-1 1 0,1 0 0,0 0 0,-1 0 0,1 0 0,2 0 0,-1-1 0,0 1 0,0 0 0,0-1 0,0 0-6,-1-1 1,-1 1 0,-1 0-1,-1 0 1,0 1 0,0 0-1,0-1 1,0 0 11,34 2 0,-32-4 0,-1-1 0,0 2 0,0 1 0,1-2 1,0 0-7,0 1 0,1 0 0,2-1 0,0 0 0,-4 1 0,1 0 0,0-1 0,0-1 0,1 0 0,1 0 0,2 0 0,1 0 0,-1 0 0,-1 0 0,1 0 0,0 0 0,-2 0 0,0 0 0,-1 1 0,0 0 0,0 0 0,0 0 0,0 2 0,-1-1 0,1-1 0,-1 0 0,3 2 0,0 0 0,-4-1 0,-1 0 0,1 0 0,-1-1 0,34 0 0,-2 3 0,-2 0 0,1-1 0,-1-1 0,-2-1 0,-1 2 0,-1 1 0,-3-1 0,2-1 0,-3 1 0,1 1 0,0-1 0,-1-2 0,4-1 0,-3 0 0,-4 0 0,2-4 0,1-1 0,1-1 0,0 1 0,-5-4 0,5 4 0,1-1 0,2 1 0,-4-1 0,-2 4 0,-2-4 0,1-1 0,1 4 0,-2-2 0,0 1 0,0 0 0,2-2 0,-1 3 0,-2-2 0,-1-2 0,-1 3 0,-1-3 0,1 0 0,-1 0 0,1 0 0,-2-2 0,-2 2 0,-5 1 0,2-3 0,-3 0 0,-2-2 0,1-1 0,-5 0 0,9-2 0,-2-1 0,1-2 0,5-4 0,-2 3 0,2-1 0,-2-3 0,2-1 0,-5-2 0,-2 0 0,-2 0 0,-5 0 0,-1 1 0,-2 0 0,-2 4 0,-2-5 0,-1 1 0,-2-3 0,-2-1 0,1 2 0,-4 1 0,0-1 0,0-3 0,-2 3 0,-5-3 0,-1 3-359,-2 1 1,-5-4 0,1 0 0,-3 0-205,-1-1 1,-5-2-1,-3-5 1,-3 0 112,-2 0 0,-3-1 0,-2 1 0,-2 0 197,-2 0 0,-5 0 1,-3-1-1,-2 2 147,-3 3 0,-5-2 0,-2 3 0,-4-1 52,-5 0 0,-1 5 0,-9-2 1,-2 1 61,-1 0 0,30 14 0,-2 1 1,-1 1-1,0 1 0,-3 0 0,-2 1 41,0 0 1,-1 1 0,0-1-1,-1 0 1,1 2 0,-1 2 0,0-1-1,0 0 150,-1 1 0,-1 1 0,0-1 0,0 1 0,-2 0 0,-1 0 0,2 0 0,-1-1 56,0 1 1,0 0-1,1 2 1,0 0-1,0 0 1,0-1-1,1 1 1,0 0 4,1 1 1,1-1-1,-2-1 1,1-1-1,0 3 1,1-1 0,2 0-1,-1 0-141,0 0 1,1 0 0,1 2 0,0 0 0,0-2 0,0 1 0,0 0 0,0 0-120,3 2 0,-1 0 0,0-1 0,0 1 0,3 0 0,0-1 0,-2 0 0,0 0 0,-1 0 0,0 1 0,-3 0 0,0 1 0,0 0 0,-1 0 0,0 0 0,-2 0 0,0 0 0,-1 0 0,1 0 0,-1 0 0,3 0 0,0 0 0,0 0 0,0 0 0,2 0 0,-1 0 0,0 0 0,0 0 0,3-1 0,1 0 0,1 0 0,1 0 0,-31-3 0,-1-1 0,2 5 0,1 0 0,2 0 0,5 0 0,0 0 0,0 0 0,2 0 0,1 2 0,4 1 0,0 1 0,1-2 0,-7 0 0,8-1 0,-1 2 0,3 1 0,1 6 0,3-3 0,0 1 0,0 0 0,-2 2 0,4 5 0,2 3-85,5 1 1,0 2 0,8 5 0,3 3-1990,-1 4 2074,6 8 0,6 8 0,8 4 0,5 2 0,8 5 0,4 3 0</inkml:trace>
  <inkml:trace contextRef="#ctx0" brushRef="#br1" timeOffset="1.1">10430 10765 7807,'-1'-7'-467,"-2"2"619,-1-1 1,0 4 0,4-7 0,0 0 415,0-2 0,-1 2-313,-4 1 1,3 4 0,-7-3-111,0 2 1,-2 0 0,-2 5 0,0 0-2,-4 0 1,3 2-1,-4 2 1,2 3-96,-1 0 0,-5 4 1,3-3-1,-2 3-7,1 1 0,4 2 0,-1 3 0,0 3-23,0 4 1,-3 1 0,2 1 0,0 1-23,0 2 1,0 6 0,3-2 0,-2 3 38,2 1 1,1-1 0,3-2 0,2-1-6,1 2 0,5 1 0,-1 1 0,2-1 67,2-3 0,4-2 0,2-3 0,1 1-147,2-2 0,7 0 0,0-3 1,1 0-62,1-4 1,-3-2 0,5-5-1,2-2-144,2-3 0,1 2 0,1-6 0,1-1-513,2-2 1,6-2-1,-3-2 767,-1-1 0,11-11 0,-4 1 0</inkml:trace>
  <inkml:trace contextRef="#ctx0" brushRef="#br1" timeOffset="2.1">10592 11187 7967,'-9'-11'165,"1"3"0,5 1 0,-2 4 416,-1-1 1,4 0-404,-7 4 0,7 5 1,-3 3-1,4 5-53,1 3 1,0 4 0,0 6 0,1 1-105,4 2 1,-3 4 0,5-2 0,0-1 47,0 0 0,-3-1 0,3-4 0,0-1-132,0-4 0,1 2 1,4-5-177,1-2 0,-1-3 1,1-3-1,-1-5 50,0-3 0,-1-6 1,-1-5 139,-2-5 0,-1-4 0,2-6 1,-4-1-1,-1-2 17,0-1 1,2-4 0,-3 4 0,1 3 31,-2 4 1,1 0-1,0 5 250,1 2-104,6 1 0,-3 9 0,4 5-78,-3 7 1,3 2 0,-4 2 0,1-1-71,0 0 1,1 3 0,3-4-1,0 2-318,1 1 0,3-4 1,1-1-1,-2-1-549,-1-3 1,2-2 868,1-1 0,5 0 0,-3 0 0</inkml:trace>
  <inkml:trace contextRef="#ctx0" brushRef="#br1" timeOffset="3.1">11001 11125 7972,'0'-7'351,"0"-4"0,5 11 1,4-1-1,2 5-120,1 3 0,5 1 0,1 6 0,-1 1-361,1 1 1,3 2 0,-3-1 0,0 4-23,0 2 0,-3 2 0,-5 0 1,-2-1 61,1 1 0,-3-1 0,-2-2 0,-2-3 80,-2-1 1,0-2-1,-2-5 1,-2-2 245,-4-5 0,1-3 1,-1-4-1,-2-3 108,-1-7 0,-1-8 1,-1 1-1,1-4-272,-1 0 1,6-7 0,2 0-1,1-1-134,0 3 0,0 4 0,5 3 0,3 3-480,4 1 1,3 1 0,3 5 0,1 0-1522,2-1 2063,-1 1 0,2-1 0,2 1 0</inkml:trace>
  <inkml:trace contextRef="#ctx0" brushRef="#br1" timeOffset="4.1">11336 11026 7972,'-7'0'-344,"1"1"1,6 3 249,0 4 0,0 3 1,0 2-1,2-1 690,2 1 0,-1 3 0,5 2 1,0 1-388,-1 3 1,4 2-1,-3 1 1,3 0-168,2-1 1,-1 1 0,1-1-1,-1-4 73,0-3 0,-1-3 1,-1-2-25,-2 0 1,-4-5-1,3-4 1,-1-7 149,-3-9 0,-1-4 0,1-10 0,3-2-70,1-4 1,-3 2 0,4-1 0,0 2-508,-1 2 1,3 3 0,-5 3 0,1 3-385,-1 1 0,4 1 1,-4 5-1,2 1 720,3 3 0,1-3 0,1 4 0</inkml:trace>
  <inkml:trace contextRef="#ctx0" brushRef="#br1" timeOffset="5.1">11720 11100 9457,'8'-8'407,"1"1"0,-1 0-406,-1 0 1,4-1 0,-3-5 0,3 1 26,2 0 1,-1-1 0,-1 0 0,-1-3-93,-2 0 0,-5-2 1,2 3-1,-1-2-34,1 2 0,-1 5 0,-6 2 140,-2-2 0,-3 5 0,-7 2 0,-1 6 7,-1 5 1,-5 7-1,3 5 1,0 2 283,0 4 1,2 6 0,3-3 0,1-1 19,0 3 1,5-5 0,3 3 0,2-3-69,2-1 0,0 0 1,2 0-1,2-2-236,4-2 1,4-3 0,5-7-1,4-3-212,2-4 0,7-3 0,3-1 0,3-1-235,1-3 1,6-9 0,4-7 0,3-2-1636,-1 1 2033,9-2 0,-18 9 0,8-4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40.063"/>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5507 10344 21846,'-13'0'0,"1"-2"-590,-1-2 0,1 1 0,0-4-1687,-1 2 1618,6-5-149,2 9 1751,5-5-943,0 6 0,1 0 0,3 0 130,5 0 0,7 0 1,5 0-1,4 0-77,4 0 1,4 0-1,8 0 1,4 0 110,4 0 0,6-4 0,3-1 0,1-1 62,-1 1 0,2-1 1,0 3-1,3-1-89,3 2 0,-31-1 0,1 0 0,31-1 0,2 0-34,-33 1 0,0 0 1,1 2-1,1 1 1,3-2-1,0 0 0,2 0 1,1 1-55,-1-1 0,2 0 0,1 1 0,0 0 0,0-1 1,0 0-1,1 1 0,0 1 85,1 0 1,1 0-1,2 0 1,1 0 0,1 0-1,0 0 1,1 0 0,-1 0-209,1 0 0,0 0 0,0 0 1,1 0-1,2 0 0,0 0 0,1 0 1,-1 0 81,-2 0 1,0 0 0,5 0 0,1 0 0,-1 0 0,0 0 0,1 0-1,1 0 15,-2 0 0,1 0 0,2 2 1,1 0-1,-2 0 0,0 0 0,0 0 1,0-1-13,-2 0 0,1-1 0,2 1 0,-1 0 0,-1 0 0,0 0 0,-1 2 0,0-1 18,-1-1 1,0 0 0,0 2-1,-1 0 1,0 0 0,0-1 0,0 1-1,0 0-4,-3 0 1,0-1-1,6 1 1,-1 0-1,-5-2 1,-1 1-1,2 0 1,0 0 26,2-1 0,-1 1 1,-1-2-1,-1 1 1,2 0-1,0-1 0,-2 2 1,-1-1 5,-2 1 0,1 0 1,0 2-1,0 0 0,-6-1 1,-1-1-1,1 0 0,0 0-15,-1 1 1,-1-1 0,-1-1 0,0 0-1,-1 1 1,0 1 0,-2-1 0,0 0 24,-1 0 0,-1 0 1,-1 1-1,0-1 0,-2-2 1,1 0-1,-1 0 1,-1 0 32,36 0 0,-6 4 0,2 0 0,-2-1 19,-3-2 0,1-1 0,-9-1 0,-3-2 28,-4-1 0,-2-2 0,-6 3 1,-5-2-144,-2-2 0,-7 4 0,-6-2-313,-1-1 1,-3 6 0,-7 0 307,-3 7 0,-4 14 0,-1 1 0,0-1 0,0-4 0,0 0 0</inkml:trace>
  <inkml:trace contextRef="#ctx0" brushRef="#br0" timeOffset="1">14573 10244 28921,'5'-12'-717,"2"5"1,6 3-1,0 3 1,4 1-1,5 0 796,5 0 0,5 0 0,7 0 1,1 0-1,4 0 205,4 0 0,-4 0 0,10 0 0,2 0 0,5 0-136,5 0 1,4 0 0,-31 0 0,1 0 0,1 0 0,1 0-84,0 0 1,1 0-1,5 0 1,2 0-1,2 0 1,1 0-1,2 0 1,1 0-69,2 0 1,0 0-1,5 0 1,1 0-1,0 0 1,0 0 0,4-1-1,0 0 27,-20 0 1,1-1-1,-1 1 1,-1 0-1,0 1 1,1 0 0,3-2-1,0 1 1,0 0-1,0 0 1,0 0 0,0 1 3,-1 0 0,0 0 1,0 0-1,3 0 1,1 0-1,-1 0 1,-1 0-1,-1 0 0,0 0 1,1 0-1,0 0 1,0 0 73,-3 0 0,0 0 0,1 0 0,1 0 0,1 0 0,-1 0 0,-3 0 0,0 0 1,-1 0-1,1 0 0,0 0 0,0 0-42,0 0 0,1 0 0,0 0 0,-1 0 1,1 0-1,0 0 0,1 0 0,0-1 1,0 1-1,0-1 0,-1 0 0,1 0 81,-2 0 1,0-1-1,0 1 1,1-1 0,-1 1-1,0 0 1,18 1 0,-1 1-1,-1 0 1,0 1-115,-4-1 0,0 2 0,0 2 0,-1 0 0,-6-1 0,-2 0 0,-1 1 1,0 0-28,-3-1 0,1 0 0,-5 1 0,0 1 0,-1-3 0,-1 1 0,-1 0 0,0 0 0,-3 0 0,-1 0 0,2-2 0,-2 0 0,22 5 0,-3 0 0,-2 0 0,-8-3 0,-2 3 0,-3-1 0,-4-4 0,-3 1 0,0 0 0,-4 1 0,-3-1 0,-1-2 0,-2-1 0,-2 0 0,-4 0 0,-4 0 0,0 0-1159,-1 0 359,-5 0 1,-1 2 799,-6 6 0,0 1 0,0 4 0,0 1 0,0 2 0</inkml:trace>
  <inkml:trace contextRef="#ctx0" brushRef="#br0" timeOffset="2">19100 12601 21070,'8'0'0,"0"0"-20,2 0 1,5 0 0,3 0 0,3 0 0,3 0 0,5 0 63,3 0 1,5 4 0,6 1 0,2 1-1,6 1 1,4-2 406,2 1 1,8-1 0,-3-2 0,3 1-429,2-1 0,-2-2 1,-30-1-1,1 0 1,2 1-1,-1 0-21,1 1 1,1 0 0,4-1-1,0-1 1,-1 2 0,1 0-1,2 0 1,1-1-116,0 1 1,2 0 0,3-1 0,1 0 0,2 1 0,-1 0-1,1-1 1,0-1 79,1 0 0,0 0 1,-4 2-1,0 0 0,4 0 1,0 0-1,-1 0 0,-2-1 59,0 0 0,0 0 0,1 0 0,0 2 0,-5-1 0,-1 0 0,1-1 0,-1 1 26,-1-2 0,-1 1 0,0-1 1,0 0-1,-6 0 0,-1 0 1,-1 0-1,-1 0 27,31 0 1,-5 4 0,-5 2 0,-7-1-186,-8 1 1,-5 2 0,-4-3 0,-5 1-757,-6-1 1,-5 5 0,-8-3 0,-2 1-1556,-1 1 2417,-8-1 0,-3 1 0,-6 1 0,1 3 0,0 0 0,2 4 0</inkml:trace>
  <inkml:trace contextRef="#ctx0" brushRef="#br0" timeOffset="3">19273 12824 19841,'14'-14'0,"3"0"0,3 1 0,5 3 2157,4 3-1445,8 3 0,13 4 0,9 1-570,6 4 0,-27-4 0,2 0 0,5 3 0,0-1 0,2 0 0,1 0 79,2-2 1,1 0 0,6 0-1,1 0 1,1-1 0,0 0 0,0 0-1,0 0 74,0 0 1,1 0 0,2 0-1,1 0 1,0 0 0,-1 0-1,3 0 1,0 0-107,2 0 1,0 0-1,-3 0 1,1 0-1,-1 0 1,0 0-1,-2 0 1,-1 0-260,-3 0 1,0 0 0,1 2 0,0 0 0,-5 0 0,0 0 0,-3 0 0,0 0-192,-4 1 1,-1 0 0,-1-1-1,-1 1 1,-7 1 0,0 1 260,32-1 0,-10-3 0,-2-1 0,2 0 0,4 0 0</inkml:trace>
  <inkml:trace contextRef="#ctx0" brushRef="#br1" timeOffset="4">12601 14114 8410,'0'-13'-199,"0"1"0,0 0 1,0-1-1,0 1 1,0-1-1,0 1 446,0 0 0,1 1 0,2 1-105,1 2 0,0-1 0,-4-3 43,0 0 1,-4 3 0,-1 2-65,-2 2 0,-2-3 0,-3 4 1,0-1-28,-1 0 1,-5 4-1,-4-4 1,-4 3-21,-3-2 0,-5 1 0,1-4 1,-3 1-40,-1 4 0,-5-4 0,-1 1 0,1-1-15,-1 1 1,-4-1 0,2 3 0,-4-2 14,0-2 1,1 4 0,-1-2-1,3 0-1,-1 1 1,-4-4 0,4 3-1,-3-2-13,1-3 0,-8 3 0,8 0 0,-4 0-1,-2 0 1,0 1 0,-4-4-1,1 3-12,-1 2 0,-2-5 1,-1 3-1,0-1-4,0-1 1,0 5 0,-2-4 0,1 0 5,1 1 0,-7-4 0,7 4 0,-1-1-86,-1-1 0,2 1 1,-1-4-1,-2 1 51,-1 2 0,0-2 1,3 5-1,-1-3-24,2 1 0,-7 1 1,7-3-1,-1 4 1,-1 0 0,2-2 0,-1 2 0,0 1 29,1-1 0,-6 2 1,9 4-1,0 0-4,-2 0 0,0-4 1,-2 0-1,0 1-12,1 2 1,-6 1-1,9 0 1,-1 0 36,0 0 0,-1 0 0,1 0 1,0 0 10,2 0 1,1 0-1,-5 0 1,1 0-17,3 0 1,2 0 0,2 0 0,-3 0 20,1 0 1,-5 0 0,5 0 0,-1 1-15,3 3 0,-2-2 0,-2 2 0,-1-1 2,1 1 0,1-3 0,4 5 1,-4-2 1,1 0 1,1 1 0,5-2 0,0 1-4,1-1 1,-5 0 0,-1-1 0,1 3-45,3-3 1,-5 1-1,5 0 1,-3 1-42,-1-1 0,-3 2 0,4 1 0,2-1 40,1 1 1,-3 3-1,0-2 1,2 2 33,1-1 0,5 0 0,1 3 0,0-1-32,0-2 0,-6 0 0,5 5 0,-1-1 6,-1 1 1,-3 3 0,0 1 0,4-2 75,3-1 0,1-2 0,4 2 1,2 1 60,5 1 1,1 1-1,2-3 1,3 1-36,4 1 0,-1 5 0,7-3 1,1 1-77,1 3 0,2 2 0,1 1 0,1-1-41,2 1 0,5 0 0,-1 0 0,2-2 14,2-2 1,2 5 0,2-4 0,3 0 85,0 2 1,8-1 0,-3 1 0,3-2 11,3-2 0,-1 1 1,6 2-1,5-1-22,2-1 0,-1-4 0,6 2 0,3 0 29,6 0 1,0 1-1,3 2 1,1-3-52,1-1 0,9 0 0,-6-3 0,4 2 17,2-2 0,0-1 0,4-2 0,2 0 6,2 1 1,-3-1-1,6 1 1,0-1-37,-34-6 1,0 0 0,3 1 0,0-1 0,-3 0 0,0 0-1,2 0 1,-1 1-61,1-1 1,1 0 0,1 0-1,0 0 1,1 1 0,-1 0-1,0 1 1,0-1 26,1 2 0,0-1 0,-1 0 0,-1 0 1,3-1-1,0 0 0,-1 1 0,1-1 18,0 2 1,-1-1-1,0 0 1,0 0 0,2-1-1,0-1 1,1 0-1,0 0 6,-1 0 1,0 1-1,0-1 1,1 0-1,2 0 1,0 0-1,1 0 1,0-1 95,1 0 0,0-1 1,-2 1-1,1 1 1,1-3-1,1 1 1,-1 0-1,1 0-55,-1 0 0,0 0 1,2-2-1,1 0 1,-2 2-1,0 1 1,2-1-1,0 0-31,-2-1 1,1 1-1,2 1 1,-1-1-1,2-1 1,-1 0 0,1 0-1,0-1-91,0 1 0,0 0 0,-1 1 0,-1 0 0,3-1 0,0 0 0,0-1 0,-1 1 59,-1 0 0,1 0 1,4-1-1,0 0 1,-5-2-1,0 0 1,1 0-1,1 0 11,-2 0 1,1 0 0,2 0 0,-1 0 0,0 0-1,-1 0 1,-1 0 0,0 0 6,1 0 0,-1 0 1,-1-2-1,0 0 0,2-1 1,0 0-1,0 0 0,-2 1 35,0-1 1,0 0 0,3-1 0,1 0 0,-3 1-1,-1 0 1,1 0 0,0 0-28,-2-2 0,1 0 1,0 1-1,-1 1 1,1-1-1,-1 0 1,-1-1-1,-1 0-2,0-1 0,0 1 0,-3 1 1,0 0-1,2 0 0,-1 0 0,-1-1 1,-1 0-3,-2 0 1,1-1-1,1-1 1,-1 0-1,-1 0 1,0-1 0,-1 0-1,-1-1-39,-1 2 1,-1-1 0,2-1-1,0 0 1,-1 0 0,-1 0-1,1 0 1,0 0 31,0 1 1,-1-1 0,-2-2 0,-1-1-1,0 2 1,0 0 0,32-12 1,0 1 1,-31 9 0,0 1 0,32-10-1,-4-2-14,-4-2 1,-1 0-1,-7 0 1,-4-1 35,-3-3 1,-7 3 0,-5-3 0,-3 3 69,-6 1 1,1-4 0,-8 0 0,-2 1 78,-4 2 0,-1-3 0,-5 0 0,-1 1-118,-1-3 0,-2 4 0,-2-5 0,-2 0 88,-4 1 0,-9 2 0,-3-3 0,-5 2-140,-4 2 0,-3-1 0,-8 3 0,-5 2-184,-9 1 0,-12 5 0,29 10 1,-1 1-1,-2 1 0,-2 1-62,-2 0 1,-2 2 0,-3 1 0,-2 1-1,-4-1 1,-1 0 0,0 1 0,-1 0-25,2 1 0,0 0 0,-5 0 0,0 0 0,3 1 0,0 0 0,0 0 0,1 2 60,0 1 0,2 0 0,2 1 0,2 1 1,-2 1-1,2 0 215,1 1 0,1 1 0,2-3 0,1 0 0,4 1 0,0 1 0,0-1 0,0 0 0,-1 1 0</inkml:trace>
  <inkml:trace contextRef="#ctx0" brushRef="#br1" timeOffset="5">5197 15180 8220,'-2'-11'849,"-2"3"-380,3-3 0,-5 8-45,6-5 1,0 7-1,2-1-120,2 5 0,-2 11 0,5 0 0,0 4-126,0 4 0,0 2 1,3 4-1,-2 2 6,2 2 0,-4-3 1,1 4-1,0 1 18,0 2 1,-4 3 0,2 1 0,0 1-214,-1-1 0,0 4 0,-4 0 0,1 2-47,3-1 0,-2-5 0,2 2 0,-3-4 22,-1-1 1,-4-1-1,-1-3 1,-1-4-196,1-3 1,-1-1-1,3-1 1,-1-4-331,1-3 0,2-3-1040,1-2 1,1-6 1600,4-6 0,1-11 0,7-9 0</inkml:trace>
  <inkml:trace contextRef="#ctx0" brushRef="#br1" timeOffset="6">5321 15292 8263,'-6'-7'279,"6"-4"-124,0 3 1,11 1 0,8-1 0,2-2 288,0-1 1,-1-1 0,5 1 0,-1 1-51,-4 2 1,4 4 0,-4-3 0,4 1-149,1 3 1,-1 1 0,1-1 0,0-1-62,0 1 1,4 2 0,1 1 0,0 0 47,1 0 1,3 0-1,1 0 1,3-2-225,4-2 1,0 3-1,-2-5 1,3 2 86,1 0 0,-3-4 0,5 2 0,1 1-42,1-1 0,0-2 0,-1 2 0,-1 1-40,0-1 1,3 2-1,0 3 1,1-2-47,-1-1 1,2 0 0,2 4 0,1-2 17,-2-2 1,3 3 0,0-5 0,2 2-85,2 0 0,-3-1 0,2 2 0,2-1 69,0 1 1,-2 2 0,0 1 0,0 0 2,-2 0 1,5 0 0,-3 0 0,1 0 17,-1 0 0,3 1 0,-5 2 0,2 2-36,0 2 0,0-3 0,4 3 0,0-1 17,0-4 0,4 4 1,0-2-1,-1-1 16,-2-2 0,3-1 0,2 0 0,1 0 27,-33 0 1,-1 0 0,1 0 0,0 0 0,1 0 0,-1 0-1,34 0 48,-2 0 0,-30 0 0,1 0 0,31-1 0,-33 0 0,1-1-73,0 0 0,1 0 0,4 0 0,-1 0 1,-3 1-1,-2 0 0,2 0 0,1 0 11,-1-1 0,0 0 0,0-1 0,1 1 1,3 2-1,1 0 0,-1 0 0,0 0 10,1 1 1,-1-2 0,1 1 0,-1-1 0,1 0 0,-1-1-1,0 0 1,1 0-69,-1 1 1,1-1-1,1 1 1,1 0 0,0-1-1,0 1 1,0-1 0,0 0 43,0 0 1,1 1 0,-1 0 0,0-1 0,-1 1 0,-1 0 0,2-2 0,-1 1 5,0 1 0,0 0 1,1 0-1,0 0 1,0 1-1,-1 0 0,0 0 1,0-1 19,-1-1 1,0 0-1,1 1 1,1 0-1,-1-1 1,-1 0-1,1 1 1,-1 1-3,0 0 0,0 0 0,-2 0 1,0 0-1,4 0 0,0 0 0,-1 0 1,0 0-8,-2 0 1,1 0 0,1 2 0,-1 0 0,-2 0 0,0 0 0,2 0 0,-1 0-6,0 1 1,1 0 0,3-3 0,0 1 0,-4 2 0,-1 0 0,1-1 0,1 0-29,0 0 0,0 0 1,-2 1-1,0-1 1,4 0-1,0-1 1,0 1-1,-1 0 19,1 0 1,-1-1 0,3 0 0,-1-1 0,0 1 0,-1-2 0,0 1 0,0 0-9,0 0 1,0 0-1,2 0 1,0 0 0,-2 0-1,0 0 1,1 0 0,0 0 16,1 0 1,0 0 0,-1 0-1,0 0 1,1 0 0,0 0 0,1 0-1,0 0-23,0 0 0,0 0 0,3 0 0,-1 0 0,-1 0 0,-1 0 0,3 0 0,0 0-60,-1 0 1,0 0-1,2 0 1,0 0-1,-5 0 1,0 0-1,1 0 1,0 0 91,2 0 1,0 0 0,-3 0 0,-1 0 0,3 1-1,-1 0 1,0 0 0,0 1-24,0-1 0,0 2 1,3 1-1,0 0 1,0-2-1,0 0 1,0 0-1,0 0-9,-2 1 0,0 0 0,3-2 0,-1-1 1,-4 2-1,0 0 0,1-1 0,-1 0 7,1-1 0,0 0 0,1 0 0,0 0 0,3 0 0,0 0 0,2 0 1,-1 0 2,-2 0 0,1 0 0,3 0 0,1 0 0,-4 0 1,0 0-1,1 0 0,0 0 21,-2 0 0,2 0 1,2 0-1,1 0 0,-7 0 1,0 0-1,0 0 1,0 0-35,-1 0 1,1 0 0,-1 0 0,0 0 0,0 0-1,1 0 1,-1 0 0,0 0-4,-2 0 0,1 0 0,1 0 0,0 0 0,-1-1 0,0 0 0,2 0 0,-1 0 20,1-1 1,-1-1 0,4 1 0,-1 0 0,-3 1 0,-1 1 0,-1-1-1,1-1-5,-1 0 1,-1 0 0,2 0 0,0 0 0,-3 2 0,0 0 0,0-1 0,-1 0-17,-2-1 1,0 0-1,0 2 1,1-1-1,-1-1 1,-1 0-1,0 0 1,1 1 29,-3-1 1,0 0-1,4 1 1,0 1-1,-5-3 1,-1 0-1,1 1 1,-1 0 55,0 0 0,0 0 0,32-2 0,0 4 0,-3 0-3,-5 0 0,-1 0 0,-6 0 1,-2 0 36,-1 0 0,-5 1 0,-2 2 0,-1 2-62,-3 2 1,-6 0 0,-1 3-1,0-3 51,-1-2 0,-2 5 0,-5-3 0,0 0-59,0-3 0,-5 1 0,0 1 1,-1-1 161,0 1 1,-4 2 0,2-2 0,-3-1-187,-2 1 1,1 3-1,-1-1 1,0 2 83,1-2 0,-5 3 0,0-2 0,1 2-32,-3 1 0,4 5 1,-4-1-1,-1 1-25,1 1 1,2-3 0,-4 5 0,-1 2 24,-2 2 0,-1 1 0,0 1 0,0 1-33,0 2 1,-5 6 0,-4-2 0,-2 1 11,-1-1 0,0 3 0,-1-3 1,1 2 85,-1-2 1,2 1-1,2-3 1,0 0 93,0 4 1,2-5 0,0-1 0,1-4-29,4-4 1,0 1 0,2-6 0,0-1-207,0-1 1,0-2-476,0 1 255,0-6 0,0-3 0,0-8-1344,0-5 0,0-2 0,-1 0 1591,-3 3 0,-9-8 0,-6 2 0</inkml:trace>
  <inkml:trace contextRef="#ctx0" brushRef="#br1" timeOffset="7">5209 16297 8193,'12'-11'0,"1"2"0,-1 4 181,1-1 0,-1 5 0,2-2 0,1 5 270,1 2 0,11 5 1,-1-2-1,6 2-658,6-1 1,2-4 0,8 3 0,5-2 0,3-2 227,8-2 0,-1-1 0,-28 0 1,2 0-1,0 0 0,1 0 27,3 0 1,0 0 0,2 1 0,1-2 0,1 1 0,2-1 0,1 0 0,0-1-157,1 1 1,0-2 0,6-1-1,0 0 1,-2 1 0,-1 0-1,2 1 1,0-1 119,0 0 1,2 0 0,3-1 0,0 0 0,3 1 0,-1 1 0,1-1 0,0 0 0,1 1 1,1-1 0,1-2 0,1 1 0,0 2 0,0 0 0,1 1 0,0-1-95,-1 2 0,1-1 1,-18 0-1,1-1 0,-1 1 1,19-1-1,0 0 1,-21 1-1,1 0 0,-1 0 117,3 0 1,-1 1 0,1 0 0,-1 0 0,0 0 0,0 0-1,1 0 1,0 0 0,-1 0 0,1 0 0,1 0 0,-2 0-17,0 0 0,-1-1 1,2 2-1,3 0 1,2 0-1,-1 1 0,-1 0 1,-1-1-1,0 1 1,3 0-1,1 0 0,0 0-22,0 0 0,1-1 0,0 1 1,0 1-1,0 0 0,1 0 1,-1-2-1,0 1 0,0-1 1,1 0-1,0 0 0,1-1-112,0 1 1,0 0 0,0-1 0,1 0 0,0 0-1,0 0 1,-1 0 0,0 1 0,0-1 0,1 1-1,1 0 1,-1 0 114,0 0 0,0 1 1,0-1-1,2 1 1,0-1-1,-1 0 1,0 0-1,-1-2 0,1 1 1,0 0-1,-1 0 1,1 0 0,-2 0 0,0 0 0,1 0 0,1 1 1,2 1-1,-1-1 0,-2 1 0,-1-1 0,1 1 1,1-1-1,0 0 0,0-1-3,2 1 1,0-1 0,0 1 0,-3-1 0,0 0 0,0 0 0,1 0-1,1 0 1,-1 0 0,-1 0 0,-1 0 0,1 0-14,-1 0 1,0 0 0,1 0 0,0 0 0,1 0-1,-1 0 1,0 0 0,0 0 0,0 0 0,-1 0-1,0 0 1,0 1 10,0 0 1,-1 1 0,0-1 0,2 0-1,1-1 1,-1 1 0,-2 0 0,1 1-1,-1 0 1,1 0 0,0-1 0,-1 0 0,1 0 0,-1 1 0,0-1 0,1 2 0,-1 1 0,0-1 0,-2 0 0,0-1 0,-1 1 0,0 0 0,0 1 0,-1-1 0,-1 0 0,-1-1 0,2 1 1,1 1-1,2 0 0,-1-1 1,-3 0-1,0 0 0,1-1 1,-1 2-1,1 0 0,0-1-76,-3 2 1,0-1 0,0 0-1,2 0 1,0 0 0,-1 0-1,-4 0 1,0 1 0,-1-1-1,1 0 1,0 0 0,0 0 73,1 0 1,-1 1 0,1-1 0,-2-1-1,0-1 1,-1 1 0,2-1 0,0 1-1,0-1 1,-1 0 0,0 0 0,1-1-11,22 1 0,0-1 0,-22 0 0,0-1 0,0 0 0,19 0 0,-1 0 0,2 0 0,1 0 27,-2 0 0,2 0 0,-19 0 0,0 0 0,0 0 0,-2 0 0,-1 0 0,0 0 0,24 0 0,-1-1-5,-23 0 0,1-1 1,-1 1-1,21-2 1,0 0-1,-21 0 1,0 0-1,0 0 0,21-1 1,0-1-28,-2 1 0,0-1 0,3 0 1,-1 0-1,-3 0 0,-1 0 1,-2 1-1,-1 0 61,-3-1 1,0 1-1,3 1 1,-1 0-1,-4 0 1,0 0-1,-2 1 1,1 0 67,-1 0 0,-1 0 1,-5 0-1,-1 0 0,2 2 1,-1 0-1,-3 0 0,-1 0-113,-2 0 0,-1 0 0,2-2 1,1 0-1,-6 0 0,-1 0 1,1 0-1,0 1-23,-2 0 1,0 1 0,1-2 0,0 0 0,25-4 0,0-1-94,-2-2 0,-5 2 0,-7-2 0,-1 0 389,-2-2 1,-9 0 0,1 1-1,-2 2-23,-4-2 0,-2 3 1,-7 0-1,-2 2 127,-2 2 1,-6 2 0,-5-1 0,0 0 52,0-3-1121,1-4 694,-12 3 0,0-2 0,0 2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40.075"/>
    </inkml:context>
    <inkml:brush xml:id="br0">
      <inkml:brushProperty name="width" value="0.09071" units="cm"/>
      <inkml:brushProperty name="height" value="0.09071" units="cm"/>
      <inkml:brushProperty name="color" value="#57D200"/>
    </inkml:brush>
    <inkml:brush xml:id="br1">
      <inkml:brushProperty name="width" value="0.12095" units="cm"/>
      <inkml:brushProperty name="height" value="0.12095" units="cm"/>
      <inkml:brushProperty name="color" value="#57D200"/>
    </inkml:brush>
  </inkml:definitions>
  <inkml:trace contextRef="#ctx0" brushRef="#br0">11681 6738 7616,'0'-8'-636,"0"0"1,0-1 560,0-1 0,0 2 1,1 2-1,2 0 324,1-1 0,0 3 0,-4-3-57,0-2 1,0 2 901,0-1-676,0 1 1,-1-1-109,-3 0 0,-3 6 0,-4-2-18,-1 2 0,0 2 0,1 0-147,-1 0 0,1 0 1,-1 0-126,1 0 1,-1 2 0,0 0 0,1 2 14,-1-1 1,1 2 0,0 0 0,2 0 22,2 0 1,-1 3 0,-4-3 0,2 2-72,2 2 1,-2 1-1,4 3 1,-2 2-50,0 5 0,4-2 0,-2 1 1,1 0 112,2-1 1,2 4 0,1-1 0,0 3-18,0 3 0,0 0 0,0-4 1,0 0-21,0 1 1,0-1-1,1-1 1,2-2-26,1-1 0,5-3 0,-2 2 1,4-3-53,0-4 0,1-1 0,-1-6 1,2-2-61,3 0 1,-2-4 0,4-3-21,-1-6 0,-1 2 1,-2-7-1,2-2 1,-2-2 1,-1-4 1,-2-3-1,0-1 1,-2 0-29,-2-1 0,-3 2 1,3 4-1,-1 0 142,1 0 0,-5 2 0,3 0 0,-1-4 107,0 1 0,1-1 1,-2 2-1,1 0 7,-2 0 0,3-4 0,-1-2 0,-1 0-54,-2-3 1,-1-3 0,0-5-1,0-4-62,0-1 0,0-6 0,-1 8 0,-2 4 76,-1 1 0,1 5 1,1 2-1,0 5 5,-2 6 0,-1-1 1,2 4-1,-2 1-23,-1-1 1,2 1 0,-3 5 0,1-1 191,-1 1 0,3 0 0,-3 2 21,-2 2 0,-2 4-152,0-1 1,3 3-44,0 1 1,2 5-1,-3 3 1,3 3 7,0 5 1,3-2-1,3 5 1,-2 2 66,-2 1 0,3 6 0,-3 3 1,4 2-53,4 2 1,-3 0 0,5 1 0,-3 1 1,1 2 0,4 1 1,-3-3-1,2 0 9,2-3 0,1 4 0,1-3 0,0 1-14,-4 0 1,4-5 0,-5 0 0,2 0 11,0-2 1,-2 0 0,2-5 0,-3 0-27,0 0 1,-4 1-1,5-7 1,-3 0-44,1-2 1,4-3 0,-3-2-164,2 1 1,-4-4-559,5-1 0,0-4 0,3 1-1030,1-3 1741,-6-1 0,10-10 0,-3-3 0</inkml:trace>
  <inkml:trace contextRef="#ctx0" brushRef="#br1" timeOffset="1">11936 6854 23967,'11'0'-181,"1"0"1,0 0-1,-1 0 1,1-2 232,-1-2 0,1 2 0,0-5 0,-1 1 0,2 0 1,1-3 1444,2-2 0,-1 4 0,-2-1-1463,2-1 1,-1-5-1,7-2-14,3 2 0,1-3 0,6 1 0,1-1-2,1 0 0,-2 1 1,0 1-1,0 0-192,-1 1 1,-3 2-1,-8 4 1,-5 3 219,-5 0 0,1-1 0,-3-6 0</inkml:trace>
  <inkml:trace contextRef="#ctx0" brushRef="#br1" timeOffset="2">12005 7074 24454,'16'-6'296,"-1"-1"1,6-9 0,-2-2 0,4-2-651,4-3 0,4 1-25,8-9 1,1 5 1521,2-1 0,-2-1 1,-5 1-1,-1 1-1259,1 2 0,-5 6 0,-3 2 0,-3 3-239,-1 2 0,4 3 1,0 2 330,-1 0 1,-1-3 0,-2 3 0</inkml:trace>
  <inkml:trace contextRef="#ctx0" brushRef="#br1" timeOffset="3">12827 6205 24228,'7'-11'-1839,"-1"3"1,-2 0 0,2-1 2567,1-1 1,-1 0 0,-3 1 0,1 1-1037,-2-1 0,1-1 0,0-2 217,0 1 1,1 3-1,-4 0-401,0-1 1,-1 4-116,-3 1 1,-2 3 1080,-6 1 0,0 6 0,1 5 1,-1 4-645,1 3 1,-5-3-1,2 5 1,3-1 100,2-1 1,5 4 0,-3-4 0,2 1-77,3 0 0,0-4 0,2 1 1,0 0-27,0-1 1,4 1 0,1-5 39,2 1 0,0-2 1,5-2-1,0-4 528,-1-3 1,1-1-1,-1 0 1,1 0 152,-1 0 1,2-1 0,2-3 0,0-4-735,-1-2 1,0-3 0,0-1 135,2-2 0,-2-3 0,-5 2 0,-3-1 0,1-1-27,-1 1 1,-3-3 0,1 6 0,-3 1-128,-1 1 0,-5 1 1,-4 1-1,-5 1 460,-6 2 1,2 1-1,-1 5 1,0-2 118,1 1 1,-3 2-1,6 2-318,1 3 1,6-1 0,4 5 0,4 1-644,4 1 0,2 1 0,6 1 0</inkml:trace>
  <inkml:trace contextRef="#ctx0" brushRef="#br1" timeOffset="4">13024 6055 26298,'8'-2'-431,"0"-1"0,-5 1 1,4-3-1,-1 1 1,1 0 674,2 2 1,1-3 60,2 1 1,-1 0 0,1 4 0,-1 1-575,1 3 1,-1-1 0,1 3-1,0 1-153,-1-1 0,2 3 0,1 5 0,2 2 4,-2-2 0,-1 4 1,-2 0-1,0 1-202,-4 0 1,0-1-1,-5 3 1,2-3 1079,-1-1 1,-3 2 0,-3-4 0,-2 0-751,-1-3 0,-2-1 0,-2-2 0,1-3 179,1-1 0,0-1 0,-3-4-90,-1 0 1,4-1 0,2-3 0,-1-4-222,1-2 0,3-5 0,0-2 0,1-1 295,2-3 1,5-4 0,3-2-1,4 0 244,3-2 0,-2 5 0,4-4 0,-1 2 233,4 3 1,-2-3-1,1 7 1,2-2 30,0 2 1,1 2 0,-1 7 0,-2 1-268,2 1 0,-4 5-76,-2 0 0,3 1 0,0 2 0</inkml:trace>
  <inkml:trace contextRef="#ctx0" brushRef="#br1" timeOffset="5">7454 13122 23940,'8'0'-162,"0"0"1,1 0-1,4 0 1,4 0-1,4-2 1,2 0-1,2-4 103,0-1 1,-1 3 0,3-3 0,0 2 0,2 2 0,0 1 181,1 2 1,2 0 0,5 0 0,-1 0-124,-3 0 0,3 2 0,-4 1 0,1 1 8,0-2 0,-4 0 1,1-2-1,-1 0-60,-1 0 0,-9 0 0,4 0 0,-3 0 25,-5 0 1,-1 0 0,-2 0-488,0 0 0,-5-2-368,-3-2 514,-2 3 0,-8-5 1,-1 6-1</inkml:trace>
  <inkml:trace contextRef="#ctx0" brushRef="#br1" timeOffset="6">11683 13233 22137,'37'-1'-51,"0"-3"1,5 2 0,0-2-253,3 3 1,1 1-1,8 0 1,5 0 0,5 0 362,2 0 1,-29-1 0,0 1 0,0-2 0,-1 1-1,2-1 1,0 0-29,3 0 0,0 1 0,0-2 0,0 0 0,1 1 1,0 0-1,-2 0 0,0 0 5,-2-1 1,0 1-1,4 1 1,0 0-1,-4-1 1,0 0-1,-1 1 1,0 1-40,1 0 1,-1 0 0,-1-2-1,-1 0 1,1-1 0,-1 1 0,29 0-33,-4 0 1,-5 2-1,-7 0 1,-3-1 25,-3-3 1,-5 2 0,-5-2 0,-6 3-395,-4 1 401,-7 0 1,3 0 0,-6 0 0</inkml:trace>
  <inkml:trace contextRef="#ctx0" brushRef="#br1" timeOffset="7">11212 13357 28140,'-7'-5'-5318,"-3"2"5445,6-5 0,5 5 1,9-1-1,5 3 1,6 1-1,4 0 28,4 0 1,6 0 0,8 0 0,3-2 332,5-2 0,4 1 0,10-5 0,3 0-258,-31 4 1,1 1 0,6-1-1,1 1 1,2 1 0,0 1-1,4-1 1,1-1-156,3-1 0,1 1 0,2 1 0,1 0 1,4-2-1,1-1 0,-1 1 0,0 0 37,3 1 1,-1-1-1,-1-1 1,-1 1-1,0 1 1,0 1-1,-4 0 1,0 0-276,-2-1 0,-1 1 1,1 1-1,-1-1 0,-4-1 1,-2-1-1,-2 1 1,-1 1 643,-4 0 0,-2 1 0,-3 0 1,-3 0-482,23 1 0,-3 5 0,-5-1 0,-1-1 0,1-2 0,0-1 0</inkml:trace>
  <inkml:trace contextRef="#ctx0" brushRef="#br1" timeOffset="8">5271 16756 9752,'7'-17'-236,"-2"-1"216,1-1 0,-3 4 1,5 0-1,2 3 1,1 4-1,1 0 1,0 0-1,1 1-126,-1 1 1,1-2-1,-2 2 1,-2 1-1,0-2 647,0 0 0,2 4 1,2-1-19,-1 3 1,6-3 0,3 0-374,2 1 0,7 2 0,6 1 0,6 0-14,3 0 0,12 0 0,-4 0 0,7 0-200,2 0 0,4-2 0,1-1 0,-32 1 0,0 0 73,3 1 0,0 0 0,0-1 0,0 1 1,3-1-1,1 1 0,0-1 0,0 0-9,0 0 0,1 1 0,1 0 0,0 1 0,2 0 0,1 0 1,0 0-1,1 0 44,-2 0 0,2 0 0,6 0 0,0 0 0,-3 0 0,-1 0 0,3 0 0,1 0-127,3 0 1,1 0-1,0 0 1,1 0 0,3 0-1,1 0 1,1 0-1,-1 0 63,1 0 0,0 0 0,5 0 0,0 1 0,1 0 0,-1 1 0,-21-1 0,-1 1 0,0-1 45,0 0 1,0 0 0,1 0 0,4 0 0,1 1 0,-1 0 0,-2 0 0,0 0 0,-1 0 0,2 0 0,0-1 0,0 1-75,1 0 0,0 0 0,0 0 1,0 0-1,0 0 0,1-1 0,2 0 1,0 0-1,0 0 0,1 0 0,0 1 1,0-1 86,0 0 1,0 0 0,1 0-1,0 0 1,0 0 0,1 0-1,-2 0 1,1-1 0,-1 1-1,1 1 1,0-1 0,0 1 28,0-1 1,-1-1 0,1 1 0,1 0 0,1 0 0,0 0 0,-1 0 0,1 0 0,-1 0 0,2 0 0,-1 1 0,1 0-130,1 1 1,0-1 0,0 0-1,0 0 1,-1-1 0,0 0 0,1 2-1,-1-1 1,1 0 0,0 1-1,-1-1 1,1 0 101,-1 1 0,0-1 0,0 0 1,3-1-1,0 0 0,0 0 1,0 1-1,-1 0 0,1-1 1,0 1-1,0-1 0,1 0 11,-1 1 0,1-1 0,0 1 0,2 0 0,0 1 0,-1 0 0,-1-1 0,0-1 0,0 0 0,-1 0 0,0 0 0,0 0 6,0-1 1,1 1 0,-1-1 0,-2 0 0,-1 0 0,1 0 0,1 0 0,1 0 0,-1 0 0,0 0 0,-1 0 0,1 0 26,-2 0 0,0 0 0,0 0 0,3 0 0,0 0 0,0 0 0,-4 0 0,0 0 1,-1 0-1,1 0 0,-1 0 0,0 0 36,0 0 1,0 0-1,0 0 1,1 0-1,-1 0 1,0 0-1,-2 0 1,0 0-1,0 0 1,1 0-1,-1 0 1,1 0-15,-1 0 1,1 0 0,-1 0 0,1 0 0,-1 0 0,1 0 0,0 0-1,1 1 1,-1 0 0,0 0 0,-1 0 0,1 1-69,-2 0 0,0 1 1,0 0-1,2 0 0,0 1 1,0 0-1,0 0 0,0 1 1,0 0-1,-1 0 0,1 0 1,-1 0-53,0 0 1,0 1 0,0-1 0,1 1 0,0 1 0,0-2 0,-1 0 0,-1 0 0,1 1 0,-1-1 0,1 1 0,0 0 19,-1 1 0,0-1 0,0 1 0,0-2 1,-1 1-1,1-1 0,2 2 0,0-1 1,0 1-1,-2-1 0,0 0 0,0-1-34,-2 1 1,0-1 0,0 0 0,0-1 0,1 1 0,-1-1 0,-4 1 0,0-1 0,0 0-1,0 0 1,-1-1 0,1 1 120,-1-1 0,-1-1 1,1 1-1,2 1 0,0 0 1,-1-1-1,19 1 0,-1-1 1,-1 1-1,-1 0 48,0 1 0,0-1 0,-2-3 0,0 0 0,0 2 0,-2 0 0,1-1 0,1 0-66,-2 0 1,2 0 0,0 0 0,2 0 0,1-2 0,0 0 0,1 0 0,0 0-23,-1 0 1,1 0-1,-17 0 1,2-1-1,-2 1 1,20-1-1,-1-1 1,-21 0-1,-1 1 1,1-1 54,2-1 1,1 1 0,-1 0 0,-2 0 0,-1 1-1,1 0 1,2-2 0,0 1 0,0 0 0,-1-1 0,1 1-1,-1 0 43,-2-1 1,1 1-1,0 0 1,3 0 0,0 1-1,0 0 1,-4-1-1,0-1 1,-1 1 0,24-2-1,0 1 51,-3-1 0,1 1 1,-1 1-1,-1 0 0,-2-2 1,-1 0-1,-1-1 0,-1 1-38,-2 1 1,-1 0 0,-2-2 0,-1 0 0,0 2 0,-1 0-1,-1 1 1,-1-1-5,-1 0 0,-1 0 1,0-1-1,0 0 0,-3 1 1,-1 1-1,-1-1 0,1 0-34,-2 0 1,0 1 0,1-1-1,-1 1 1,-3 2 0,0 0 0,-1 0-1,1 0-315,-2 0 0,0 0 1,-1 0-1,-1 0 1,-1 1-1,0 0 1,32 2-2341,0 1 1,-3 7 2568,-7 1 0,1-2 0,-5 6 0,-2 1 0,-1-3 0,-1-3 0</inkml:trace>
  <inkml:trace contextRef="#ctx0" brushRef="#br1" timeOffset="9">21121 14511 29145,'-19'-2'-1026,"2"-2"1018,4-4 0,8 2 0,10 2 0,12 3 0,15 1 1,14 0-1,10 0 0,9 0 0,5 0 0,-33-1 0,1 1-114,1-3 1,0 1-1,2 2 1,-1-1-1,4-1 1,-1 0 0,1 1-1,-1 1 1,0-1-1,0 2 1,-1-1 0,0 0 256,-1 0 0,0 0 1,0-1-1,0 2 1,1-1-1,0 1 1,-2 1-1,1 0-119,-1 2 1,0 0 0,-1 1 0,0 0 0,-2 0 0,-1 0 0,0-1 0,-1 0-196,31 6 1,-8-5-1,-4-1 1,-5-2-56,-3-2 0,-9 0 0,-10 0 29,-5 0 0,-11 0 1,-13 0-1,-15 1 92,-15 3 0,-21-1 1,18 1-1,-2 0 1,-4 1-1,-1 0-15,-2 0 0,-1 1 0,-8-1 0,0 1 0,-1-1 1,0-1-1,-3 1 0,0-1-99,-4 0 1,1 1 0,-1 0-1,0 0 1,-6 0 0,-1 0-1,0-1 1,0 0 192,0 1 1,1 0-1,20-3 1,-1-1-1,2 1 1,-16 1-1,2 0 1,0-1-1,1 0 152,4 0 0,1 0 0,7 0 1,2 0-1,8-2 0,2 0 0,-23 0 741,16 0 1,18-1-859,20-4 0,19 3 1,29-7-1,17 0-44,-24 3 0,2 1 0,6-1 0,2-1 1,2 1-1,1 0 0,2 0 0,0 0-34,2-1 1,2 1 0,3 0-1,0 0 1,1 0 0,0-1 0,1 1-1,1 0-135,0 0 0,0 0 0,1-1 1,1 1-1,-1 0 0,1 0 0,-3 0 1,-1-1 128,-3 1 0,0 0 0,6 1 1,0 2-1,-8-1 0,0 1 1,1 0-1,-1 0-47,1 2 1,-1 0 0,-7-1 0,0 1 0,-1-1 0,0 1 129,-4-1 0,-1 0 0,0 1 0,-1 2 0,-1 1 0,0 0 0,1-1 0,1-2 0,-2-2 0,-1-1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40.085"/>
    </inkml:context>
    <inkml:brush xml:id="br0">
      <inkml:brushProperty name="width" value="0.12095" units="cm"/>
      <inkml:brushProperty name="height" value="0.12095" units="cm"/>
      <inkml:brushProperty name="color" value="#57D200"/>
    </inkml:brush>
  </inkml:definitions>
  <inkml:trace contextRef="#ctx0" brushRef="#br0">4825 7491 28464,'0'-8'-1414,"0"-1"0,5 7 0,3-1 0,5 4 1472,3 3 1,-1 2 0,6-3 0,1 2 171,2 2 1,6-3 0,4 3 0,5-1 49,2-4 1,12 4-1,3-2 1,9-1-114,5-2 0,-31-1 1,1 0-1,-1 0 1,2 0-1,4 0 0,1 0-75,1 0 1,2 0-1,6 0 1,0-1 0,-2 0-1,-1-1 1,2 0 0,1-1 32,2-1 0,0 1 0,0 1 0,-1 1 0,3-2 0,1 0 0,-2 1 0,1 0-54,-2 0 0,0 0 0,4-1 1,1 1-1,0 0 0,1 0 0,1-2 1,0 1 173,1-1 0,0 1 0,3-2 0,0 0 0,-1 2 0,0 1 0,-1-1 1,0 0-123,0 0 1,-1 1-1,3-3 1,-1 1 0,-1 2-1,-2 0 1,-2 0 0,-1 0-40,-3-1 0,-1 0 0,3 3 0,-1-1 0,-4-1 0,0 0 0,-1 1 0,0 1-25,-4 0 1,0 0 0,-1 0-1,-1 0 1,-4 0 0,-2 0 0,-1 0-1,-2 0-40,-2 0 1,-1 0-1,35 0 1,-9 0 0,-7 0-20,-7 0 0,-1 0 0,-7 0 0,-4 0 0,-6 0 0,0 0 0,-2 0 0,-3 0 0,-3 0 0,-6 0 0,4 0-1229,-3 0 0,-1 1 0,-8 3-577,-4 4 1,-7 3 1601,-9 2 1,-9-1-1,-16 1 1</inkml:trace>
  <inkml:trace contextRef="#ctx0" brushRef="#br0" timeOffset="1">4552 8892 28711,'5'-6'-252,"3"1"0,5 4 0,5 1 0,7 0-93,6 0 0,8 0 1,5-1-1,7-2 432,4-1 1,6-2-1,-27 5 1,2 0-1,4-2 1,1 0 0,4 0-1,0-1 138,2-1 0,1 0 0,5 1 0,1-1 1,-1 0-1,-1 0 0,4 1 0,1 1-28,2 1 1,1-1 0,0-1-1,1 0 1,5 1 0,2 0-1,-2 0 1,0 1-101,1-1 0,0 0 1,-3 0-1,1 0 0,-1 2 1,0 0-1,-1-1 1,-2 0-75,-1 0 0,0 1 1,-1 0-1,-1 0 1,-2 1-1,0 0 0,-1 0 1,-1 0 19,-2 0 1,-1 0 0,1 0 0,-2 0-1,-5 0 1,0 0 0,-2 0 0,-1 0-193,-2 0 1,0 0 0,-2 0 0,-2 0 0,33 2-1,-7 1-223,-7 1 0,-9 5 0,-5 1 0,-3 4-1876,-5 2 2248,-9 6 0,0 2 0,-4 8 0,1 1 0,-4 1 0,-6-1 0</inkml:trace>
  <inkml:trace contextRef="#ctx0" brushRef="#br0" timeOffset="2">11894 15354 12822,'-24'-1'-637,"4"-3"1,2 2 248,5-2 0,12 3 1,5 1-1,7-2 0,6 0 761,3-3 1,0 0-19,0 1 0,1 2 1,5-3-1,2 1-137,1 0 1,9-1 0,2 5 0,6 0-21,5 0 0,15 0 0,1 0 0,-30 0 0,-1 0-182,5 0 0,0 0 1,4 0-1,2 0 1,6 0-1,2 0 1,0 0-1,0 0-120,0 0 1,1 0 0,5 0 0,0 0 0,1 0 0,0 0 0,0 0 0,1 0 108,0 0 0,0 0 0,-2 1 0,0 0 0,-1 0 0,0 1 0,-3 0 0,-1 0-36,-3-1 0,-1 1 1,1-2-1,0 1 0,-5-1 1,-1 1-1,-1 0 1,-1 1 51,-2 0 0,-1 0 1,1 0-1,-2 0 1,-2-1-1,0-2 1,-3 1-1,1 0 93,30 0 0,-1 4 0,-2 1 1,-5-3-53,-3 0 0,-2-2 1,-6 0-1,-2 0-7,-5 0 1,-8 0-1,-4 0 1,-4 0-34,-4 0 0,-7 0 25,-6 0 1,-16 0-1,-6 0 1,-11 0 163,-8 0 0,-10 0 0,-8-2 0,-8 0-214,-6-3 0,26 3 1,-2 0-1,1 2 1,-1-1-1,-2 0 0,0-1-81,-1 0 1,-1 0-1,-6 0 1,0 0 0,-1 1-1,1 1 1,-2-2 0,1 1-29,-1-1 0,-2 0 1,-4-1-1,-2 1 0,2 2 1,0 0-1,-2 0 0,-1 0 101,-1 0 1,0 0 0,16 2 0,0 0 0,0 0 0,0 0 0,-1 1 0,1 0 0,-1 1 0,0-1 0,1 1-1,-1 0 1,0 0-1,0 1 1,1 0 0,-1 1-1,1-1 1,-20 4-1,1-1 1,4-1 0,1 0 28,5-2 1,1-1 0,1 1 0,1 0 0,7-2 0,1-1 0,2 1 0,0 0 66,2-1 0,2 1 1,2 2-1,2-1 0,-21 0 1,7 0 260,11 1 1,7-3-69,11 2 0,11-3 0,18-1 0,16 0-65,12 0 1,18 0 0,12 0 0,-29 0 0,2 0 2,2 0 1,2 0-1,7 0 1,2 0-1,5 0 1,2-1-1,4-1 1,0 0-255,4-2 0,1 0 0,-17 0 0,2 0 0,0 1 0,1-2 1,0 0-1,1 1 0,3-1 0,0 0 0,0 0 46,1-1 1,1 1 0,1-1-1,2 0 1,1 0 0,0 0 0,0 1-1,-1 1 1,0-1 0,-2 1 0,0-1-1,-1 1-66,-1 0 0,1 0 1,-1 1-1,-3 0 1,1 0-1,-1 0 1,-2 0-1,-1 0 0,-1 0 1,-3 0-1,0 1 1,-2 0-36,19-1 1,-2 0-1,-3 1 1,-3 1-1,-10 3 1,-4 1-1,-5 1 1,-1 1 92,23 10 0,-28-10 0,-28-1 0,-27-7 0,-25-7 0,-14-4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704"/>
    </inkml:context>
    <inkml:brush xml:id="br0">
      <inkml:brushProperty name="width" value="0.12095" units="cm"/>
      <inkml:brushProperty name="height" value="0.12095" units="cm"/>
      <inkml:brushProperty name="color" value="#57D200"/>
    </inkml:brush>
  </inkml:definitions>
  <inkml:trace contextRef="#ctx0" brushRef="#br0">2840 12688 17302,'21'-5'647,"-1"0"-728,3-2 1,5-1 0,7-3 0,6 1 0,7 3 27,5 2 0,7-1 0,2 3 0,7-1 0,-32 3 0,1 0 0,1 0 0,0 0 0,2 1 0,1 0 218,1 0 0,-1 0 0,2 0 0,1 0 0,-1 0 1,1 0-1,1 0 0,1 0-149,-1 0 1,1 0 0,-1 2 0,1 0 0,1 0 0,0 0-131,0 0 1,1-1 0,3 0-1,0 0 1,-1-1 0,-1 0 0,1-1-1,1 0 138,1-1 0,-1 0 1,-1 1-1,0-1 1,-3-1-1,0-2 205,0 0 1,-1 0-181,-4 0 1,-1-1 0,4 1-1,1-1 1,-5 1 0,-1 1-1,-1 0 1,-2-1-18,-1 0 0,0 1 0,29-2 0,-7 1 0,-4 1-303,-4 0 1,-8-1 0,-13 7 0,-4 1-376,-6 1 0,-11 5 1,-5 0-1,-4 3 527,-4 4 0,-14-2 0,-8 4 0</inkml:trace>
  <inkml:trace contextRef="#ctx0" brushRef="#br0" timeOffset="1">2865 12936 26531,'16'-4'-53,"1"-1"0,11-3-69,1 4 0,12 0 0,8 2 0,8 0 0,5-2 0,3 1 141,1 1 0,-28 1 0,1-2 1,0 1-1,1 0 0,1 1 0,2-1 155,0 2 0,0-1 0,3-1 1,-1 0-1,2-1 0,0 0 0,2 1 1,0-1-117,3 0 0,1 0 0,2 1 0,0 0 0,2 1 1,0 1-1,1-1 0,-1-1 65,-2 0 0,0 0 1,1 0-1,1 0 0,-2 2 1,0 0-1,1-1 0,0 0-161,-3-1 1,0 0-1,3 1 1,0 0-1,-6-3 1,0-1-1,0 1 1,-1 0 10,1 1 0,0-1 1,-5-1-1,1-1 1,-2 3-1,0-1 1,-3 0-1,-1 0-72,-2 0 1,0 0 0,-1 0 0,0 1-1,27-7 1,-6 2 126,-6-2 1,-3 3-1,-11 0 1,-8 2-285,-7 2 1,-5-2 0,-5 1-349,-1 1 0,-5 3 0,-3 4 1,-4 4-1314,-4 3 0,-4 2 1917,-9-1 0,2 3 0,-6 0 0,-1 0 0,-1 5 0,-2 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20"/>
    </inkml:context>
    <inkml:brush xml:id="br0">
      <inkml:brushProperty name="width" value="0.09071" units="cm"/>
      <inkml:brushProperty name="height" value="0.09071" units="cm"/>
      <inkml:brushProperty name="color" value="#57D200"/>
    </inkml:brush>
    <inkml:brush xml:id="br1">
      <inkml:brushProperty name="width" value="0.12095" units="cm"/>
      <inkml:brushProperty name="height" value="0.12095" units="cm"/>
      <inkml:brushProperty name="color" value="#57D200"/>
    </inkml:brush>
  </inkml:definitions>
  <inkml:trace contextRef="#ctx0" brushRef="#br0">10009 3944 8156,'-6'-11'-30,"-2"3"-146,-3 2 0,-2 6 0,1 0 0,0 2-113,-1 2 1,6-2 0,3 7 0,3 0 384,1 2 1,0 2 0,0-1 0,0 2 0,0 1-1,1 3 503,3 1 1,-1 2-259,5 4 1,-3 1-1,3 2-114,1 0 1,7 1 0,0-4 0,1-1-114,1-4 0,1-2 0,6-7 1,1-2 16,3-5 0,4-10 0,8-8 0,5-9-87,2-9 1,-20 10 0,0-3-1,3-2 1,0-1 0,3-2-1,0-2-4,0 0 1,1-2 0,1-3 0,1-2 0,-2 1-1,0 1 1,1-2 0,0 0-115,-1 2 0,0-1 0,3-3 0,0 2 0,-2 3 0,0 1 0,-1 2 0,0 0 87,-1 2 0,1 2 1,-2 1-1,0 0 1,-3 3-1,1 1 1,-2 0-1,1 0-210,-1 0 0,0 2 0,23-16 0,3 6 0,-2 3-1241,-4 5 0,8 0 1438,-8 3 0,4 2 0,-4-2 0,1 2 0,-1 4 0,1 4 0</inkml:trace>
  <inkml:trace contextRef="#ctx0" brushRef="#br1" timeOffset="1">3671 7305 21553,'18'-11'-869,"3"1"547,2 2 0,9 0 0,5-5 0,7 1 361,4 0 0,12 1 0,2 2 0,2 4 0,5 1 0,-32 1 0,1 1 95,2 1 1,1 0 0,3 0-1,0 0 1,2 1 0,1 0-1,1 0 1,1 0-27,1 0 1,1 0 0,0 0 0,1 0-284,4 0 0,0 0 1,3 0-1,0 0 0,2 0 1,0 0 231,0 0 0,0 0 1,5 0-1,1 0 0,-3 0 1,1 0-1,2 0 0,0 0-65,-1 1 0,0-2 1,-18 0-1,1 0 0,-1-1 1,20 0-1,-1-1 0,2-1 1,1-1 48,-22 1 1,1-1 0,-1 1 0,-1 0 0,0 0 0,-1-1 0,2 0 0,-1-2-1,0 1 1,22-2 0,0 0-11,-3 0 0,0-1 1,3 1-1,-1 0 0,-6 1 1,0 1-1,-1 0 1,-1 0-41,-3 0 0,-1 0 1,-1 0-1,-2 1 1,-9 0-1,0 1 0,-3 2 1,0 0-94,-2 1 0,-2 1 0,28 0 1,-4 0-1,-10 1-69,-9 3 0,-6-1 0,-7 5 0,-8 1-512,-6-3 0,-8 7 0,-4-2 1,-9 4 610,-10 0 1,-9-1 0,-12-2 0</inkml:trace>
  <inkml:trace contextRef="#ctx0" brushRef="#br1" timeOffset="2">3746 7429 24639,'64'-10'0,"5"-1"0,-31 6 0,1-1 0,2 2 0,0 0-223,0 1 1,2 1 0,4-1-1,1 0 1,0 2 0,0-1-1,5 0 1,2-1 128,2-1 0,0 1 1,4 1-1,-1 0 0,1-2 1,0-1-1,3 1 0,1-1-80,-18 1 0,0 1 0,0-1 0,1-1 0,1-1 1,0 0-1,4 0 0,1 0 0,0 0 0,1 0 0,0 0 1,0-1 244,1 0 0,-1-1 0,1 1 0,1 0 0,0-1 0,0 1 1,-1 0-1,-1 0 0,1 0 0,-2 1 0,1 1 0,-2 0-60,-1 0 1,-1 0 0,1 1-1,2 0 1,0 0 0,-1 1-1,-5 0 1,-1 0 0,0 1-1,23-1 1,-1 2-13,0 0 0,0 0 0,-4 1 0,-1 0 0,0 1 0,-1 0 0,-2 0 1,-2 0-73,-3 1 0,0 0 0,-1 3 0,0 1 0,-2 0 0,-1-1 0,-1 2 0,0 0-55,-3-1 0,0-1 1,2 2-1,-1-1 0,-5-2 1,-1 0-1,1 1 1,0 1 127,1 0 0,-1 0 0,-2-1 0,1 0 0,0 0 0,-1 0 0,1 1 0,-2 0 0,2 1 0,-1 0 0</inkml:trace>
  <inkml:trace contextRef="#ctx0" brushRef="#br1" timeOffset="3">4018 8508 20821,'18'0'99,"-3"-1"0,6-2-119,1-1 1,2-2 0,0 3 0,3-2-1,0-1-164,2 1 1,4-3 0,-3 2 0,1 1 0,0-2 0,1 0-1,4-1 490,4 1-334,-7-4 1,13 9 0,-8-2 0,3 3-69,2 1 1,4 0 0,-2 0-1,2 0 41,-1 0 1,2 0 0,-1 0 0,2 0-88,1 0 0,5 0 1,-8 1-1,0 2 34,1 1 1,0 0 0,3-4 0,0 0-11,-1 0 1,6 4 0,-5 0 0,3-1 3,1-1 1,2-2 0,-5 0 0,-1 0 54,2 0 1,-1 0-1,-1 0 1,0 0 32,-1 0 0,7 0 0,-3 0 0,5 0 25,3 0 1,0 0 0,2 0-1,-1 0-27,-1 0 0,7 0 1,-8 0-1,-2 0-31,-4 0 0,0 0 0,-1 0 0,-2 1 12,-1 3 1,-1-1 0,0 5 0,-2 0 13,-3-1 0,2 3 0,-4-5 1,1 1-5,3-1 0,0 1 1,-1-3-1,0 2-19,1 2 1,1-3 0,2 3 0,-2-1 13,-3-4 1,6 4 0,-4-1 0,0 1 15,1-1 0,-1 1 1,0-3-1,-2 1 23,2-1 0,0 2 1,0 1-1,-2-1 6,2 1 1,2-1 0,0-2 0,1 1 20,-1-1 0,1 0 1,0-1-1,-2 2 37,-3-1 0,4-1 0,-4-2 1,2 0-10,-2 0 1,2 0 0,-5 0 0,-1 0 18,2 0 0,-3 0 1,4 0-1,0 0-7,0 0 1,0 0-1,3 0 1,-2 0-14,2 0 1,-3 0-1,0 0 1,-1 0-33,-3 0 1,3 1-1,-2 2 1,0 1-16,2-1 0,-4 2 0,3-1 0,0-1 77,-1-2 0,5-1 0,-4 0 0,1 0-31,0 0 0,-1 0 1,-2 0-1,3 0-41,1 0 0,-2 0 0,2 0 0,0 0 1,0 0 1,-4 0 0,1 0 0,-2 0 20,-2 0 0,-1 0 0,-2 0 0,-1 0 16,2 0 0,-3 0 1,-1 0-1,0 0-20,-4 0 0,-1 0 0,-1 0 0,0 0 19,0 0 1,-1 0 0,1 0 0,-1 0-48,-4 0 0,2 0 0,-5 0 0,-2 0 14,-1 0 0,-2-1 0,1-2 0,-1-1-190,1 1 0,-1 2-235,0 1 0,-3 0-272,-1 0 1,-1 6 0,1 2 527,-4 3 1,-13 1 0,-5 1-1</inkml:trace>
  <inkml:trace contextRef="#ctx0" brushRef="#br1" timeOffset="4">12303 7466 20917,'13'-4'-341,"-1"0"0,4-4 1,1 2-1,-2 1-319,-1-1 0,-3-4 1,-1 4-1,-2-3 457,2 1 0,-4 0 0,1-5 51,-1 1 1,-2 4 0,-4-1-37,0 0 1,-6-1 0,-2 1 0,-3 2 133,-1 1 1,-2 1-1,-3 2 1,-5-1 21,-5 1 1,1 2-1,-5 1 1,1 0-175,-3 0 0,-2 0 0,1 0 0,1 0 67,-1 0 1,-4 0-1,-2 1 1,-1 2 71,1 1 1,0 1-1,0-1 1,-3 3 99,-1 0 0,0 4 1,-3-2-1,3 0 65,2-1 1,-4 4 0,5-4 0,2 3 69,5 1 0,-2 1 0,4-1 0,0 0-142,4 1 1,-3-1-1,2 1 1,2-1-25,1 0 1,1 5 0,0-1-1,0 1-30,0 1 0,5-4 0,0 4 0,1-2-24,0 1 0,2 3 0,-2-2 0,1 0-45,3 0 0,1 4 0,0-3 0,1 2-17,0 0 1,-2-5 0,7 5 0,-3 0-18,-2-2 0,5 4 1,1-2-1,0 1-57,0-1 0,3 2 1,-3-2 66,2 2 1,1 2 0,4 0 0,0 0 0,0 0-45,0-1 0,5 0 0,3-2 1,5-3 93,3-1 1,0 3-1,4-3 1,2 0 153,2-1 1,5 1 0,1-2 0,2 0-24,2-1 0,2 3 0,2-1 0,4-2 37,3-1 0,-1-2 0,3 0 1,1-1 54,1-2 1,9 0 0,-6-3 0,3-1 25,-1 1 1,5 2 0,2-2 0,1-1 23,2 1 0,3 2 0,-1-3 0,3 1-43,0-1 0,-34 0 1,1 0-1,32 3 1,-1 2-97,1-2 1,-31-2 0,0-1-1,-1 0 1,-1-1 0,33 5-31,1 0 0,-9 2 1,2-3-1,-5 3-25,-4 1 0,1 1 1,-8-1-1,4 0 44,0 1 1,6-5-1,-6-1 1,1-1 90,0-4 1,-2 0 0,1-2 0,0 0-71,-1 0 1,2 0-1,2 0 1,0-2-86,0-2 0,0 3 0,0-5 0,-2 2 21,1 0 1,-4-2 0,-4 4-1,1-2-44,-1 1 1,-4-3 0,2 1 0,0-1 8,-1 1 1,0-3 0,-3 2-1,-1 0 103,0 1 0,4-3 0,2 2 1,1-1-36,3-2 0,1-1 1,2 0-1,-2 2-34,-3-2 1,8 1-1,-4-1 1,1 3 11,-3 2 0,1-5 1,-4 3-1,2-1-21,-1 0 0,-5 1 1,2-3-1,-4 3 14,-1 2 0,1-5 0,-1 3 0,0-1 17,0 0 1,-2-1 0,0-3 0,3 1-12,-4 3 0,6-3 0,-4 2 0,0 0-67,0 0 1,2-2-1,-5 5 1,2-3-28,-2 1 1,1 1-1,-5-2 1,-1 0-27,-2 0 1,-1 2 0,-1-2 0,0 0 1,-3-2 0,2 2 1,-2 1-1,1-1 12,-2-2 0,2 0 0,-4 1 0,0 2 28,0-2 1,3-1 0,-3-1-1,0-1-5,0 1 1,-2-1-1,-4 1 1,1 0 0,-1-1 0,1 1 0,-2-2 0,-3-1-71,-4-2 1,2-1-1,-2 3 1,-1-3-51,-2-1 1,-5 0 0,-2-3 0,-2 2 51,-6 2 0,2-2 1,-6 2-1,1 0 67,1 0 0,-5-3 0,3 3 0,-1 1 27,-3-1 1,3-3 0,-3 3 0,-3 0-11,-3 0 1,-6-4 0,-1 1 0,-5-1 8,-5 2 1,-10-4-1,-7 5 1,28 9-1,-1-1 17,-1 1 0,-1 0 0,-2 2 0,1 1 0,-1-2 0,0 0 0,2 0 0,-1 1 6,-1 0 1,0 0 0,-28-9 0,5 3 0,3 0 119,2 2 1,1-3-1,3 7 1,0-3-62,0-2 1,-3 5-1,-4 0 1,-3-1-35,-3 2 0,30 3 0,0-1 0,1 2 0,0 0 0,-1 0 0,0-1-3,1 0 0,0-1 0,-3 1 0,-1 1 0,1-1 0,0 1 0,0 0 0,0-1-6,2 0 1,1 1 0,-3 2-1,1-1 1,-26-2 0,-2 3-44,2 1 1,-2 0 0,6 0 0,-3 0-3,0 0 0,-9 1 1,5 2-1,31 0 0,0 0 32,0 0 1,0 1-1,-3-1 1,0 0-1,1 2 1,1 0-1,-1-1 1,-1-1 15,0 0 0,-1-1 1,1 3-1,-1 0 1,1-1-1,0-1 1,0 1-1,0 0 17,1 0 0,0 1 0,-1-2 1,0 0-1,-29 7 0,-1-2-81,1 2 0,2-3 0,7 1 0,4 2-117,3 1 1,3 0-1,1-2 1,3 1-875,1 4 1045,-3-2 1,1 12 0,-4-5 0</inkml:trace>
  <inkml:trace contextRef="#ctx0" brushRef="#br0" timeOffset="5">5978 8855 6613,'-6'-12'288,"-2"1"29,-3 3 1,3-3-193,0 2 1,-1 0 0,-3 0 0,0 5-86,-1 3 1,1-3-1,-1 0 1,1 1 21,0 1 0,-5-2 0,-1 0 0,0 1-50,0 2 0,-4 0 1,2-2-1,-4-3 22,-1 0 1,-1 3 0,-1-3-1,-4 2-13,0 0 1,-3-2-1,-4 4 1,-2-2 18,-1 1 0,-5 1 0,2 2 0,-3 0-59,-4 0 1,-5 0 0,2 0 0,0 0 32,-1 0 0,3 0 1,-5 0-1,2 0-39,3 0 1,1 5 0,1-1 0,2 0-14,2 1 1,-2-3 0,4 2 0,-1-3 29,-1-1 0,5 0 1,-6 0-1,-1 0 17,-1 0 0,-4 0 0,3 0 0,-5 0 4,-2 0 0,2 0 0,4 2 1,-1 0-2,-2 3 0,2 0 1,5-2-1,2 2-53,-2 2 0,0 0 1,0 3-1,3-3 19,1-2 1,0 3 0,3-2-1,-2 1 40,-2 2 1,2-2 0,-3 2 0,-2-1 6,-1-1 0,-2 4 0,1-2 1,-1 5-14,0 3 0,2-1 0,1-2 1,3 1-51,1 2 0,2 3 0,3-2 1,-1 0-19,2 0 1,-2 4 0,9-1-1,0 1 43,-1-1 1,-3 2-1,2-2 1,-1 1 55,0-2 1,1 4 0,-2-3 0,1 2-11,-2 2 0,-1 0 0,-1-1 0,3 1-31,5 0 1,0 0 0,10-2 0,-1-1-66,4-1 1,3-5 0,4 4 0,2-2 60,1-3 0,2 3 1,4-2-1,0-1 23,0-1 1,0 3-1,0-1 1,2 1 32,2 1 0,-2-3 1,8 6-1,2-1-35,4 0 1,6 3 0,-2-2 0,4 2-2,1 2 0,9 0 1,3-2-1,3-1-4,3-1 1,2-6 0,9 2 0,4-4 7,3 0 0,-26-7 0,1-1 1,2-1-1,0 0 0,1-1 1,-1-1 14,0 2 1,0-2-1,5-1 1,1-1-1,-2 2 1,0 1-1,2-2 1,2 0-60,0 1 0,0 0 0,1-1 0,1 0 0,-1 1 0,0 1 0,0-1 0,1 0 21,0 0 0,0 1 0,5-1 0,0 1 0,0-1 1,-1-1-1,2 1 0,1 0 7,-2-1 0,1 1 0,5-1 0,0 0 0,-6 1 0,0-1 1,1 1-1,0 0-14,1 0 0,-1-1 0,-3 2 0,0 0 0,2-1 0,-1 1 0,-1 0 0,0 0 7,-1-1 0,-1 1 0,4 1 0,0 0 0,-2-1 0,0-1 0,3-1 1,0 0 20,2 0 1,1 0-1,2-3 1,0 0-1,-1 0 1,0-1-1,0 1 1,0 0-102,0-1 0,1 1 0,-1 0 0,1 1 0,2-2 0,-1-1 0,0 1 0,-1 1 91,0 0 1,-1 1 0,-2-2-1,0 0 1,-2 1 0,1 0-1,-2 1 1,1-1 8,-3 2 1,0-1 0,4 1 0,-1 0 0,-8 0 0,-1 0 0,0 0 0,1 0-37,-1 0 0,-1 0 1,-2 0-1,-1 0 1,0 0-1,1 0 0,-2 1 1,1-1-19,-3 3 1,1-1 0,3-2 0,0 1 0,-3 2 0,-1 0 31,2 0 1,0-1 0,0-1 0,0-1 0,-2 3 0,-1 0 0,0-1 0,0 0-1,0 0 1,0 0 1,1 0 0,-1-1 1,-2 0-1,0 1 1,34 0-1,-1 3 6,-4-3 1,4 0 0,-2-2-1,-1 0 21,-2 0 0,-1 0 0,0-2 1,2-2 27,2-4 0,-3 1 0,5-1 0,-2-2-22,0-1 1,0-1 0,-5-1 0,-3 1 8,-5-1 0,1 1 0,-3-2 1,-1-2 63,2-5 0,-6 2 0,2-2 0,-4-1 76,-4-1 0,-6-4 1,-3 0-1,-5-2-109,-7 1 1,-1 2 0,-4 0-1,-5-2 203,-2 0 1,-3-1 0,-5 2 0,-3 0-273,-4-2 1,-10-1 0,-7 2 0,-7-1-131,-4 2 0,-10-5 0,-5 0 0,-5-1 34,-3 0 1,-3 5 0,29 14-1,0 0 1,-1 0 0,-1 1 62,1 1 1,-1 0 0,-4-1-1,0 1 1,0-1 0,1 1 0,-2 0-1,1 1 23,2 0 0,0 1 1,-3-2-1,1 0 1,2 3-1,0-1 1,-2 0-1,0-1 5,0 1 1,-2 0 0,2 1 0,-1 1 0,-3-2 0,0 0 0,1-1 0,0 1 18,0 0 0,0 1 0,-5-3 0,0 2 1,1 0-1,-1 2 0,-3-1 0,-1 0-8,0 0 0,-1 0 1,-5-2-1,-1 1 1,6 2-1,0 0 1,-1 0-1,-1 0-120,2 2 1,-2-1 0,-2-1 0,-1-1 0,2 1 0,0 0-1,0 0 1,1 0 100,2 1 0,-1 1 0,3-1 0,0 1 0,1 0 0,0 0 0,1 0 0,1-1 5,1 1 1,1 0 0,-1 0 0,0 1 0,1 0 0,0 0 0,2 2 0,1-1-70,2 2 1,0-1 0,-2-1-1,0 0 1,0 1 0,0 2-1,0-1 1,1 1 32,0 0 0,1 0 0,-2 1 0,0 0 0,0 0 1,1-1-1,-1 0 0,0-1 5,1 0 0,-1 0 1,-1 0-1,1 0 0,0 2 1,1 0-1,-2 0 0,1 0-28,-2 0 1,1 0 0,-1 0 0,1 0 0,-1 0 0,1 0-1,0 0 1,1 0-43,0 0 0,1 0 0,-2 0 0,1 1 0,1 1 0,0 1 1,0 1-1,1 1-424,1 2 0,-1 1 530,0 4 0,-1 1 0,0 3 0,-1 1 0,-3 3 0,-1 2 0,-1 2 0,-1 3 0,-1 4 0</inkml:trace>
  <inkml:trace contextRef="#ctx0" brushRef="#br1" timeOffset="6">1699 10195 22584,'11'-2'289,"-3"-2"0,-1 3 0,-4-5-1081,1 1 1,0 2 0,-4-5 1510,0-2 0,-1 3 1,-3-1-1129,-4-2 1,1 1-1,0-1 1,0 3 91,0 2 1,3-4-1,-4 5 419,-2 1 0,-1 2 0,-1 1 0,-1 0-17,1 0 0,-2 1 0,-1 2 1,-2 3-25,2 1 1,-3 0-1,2 2 1,0-2 7,3-1 1,-4 3 0,-1-1-1,0 4 13,0 0 0,2 0 0,3 1 0,1-1 220,0 1 1,-1 4-1,2 3 1,2 0-15,0 1 1,5 0-1,-3 4 1,0-1-66,1 1 0,3 4 0,-1 0 0,1-1-323,-1-2 0,2-1 0,-2-1 1,3 1-107,1 0 0,0 0 1,0 0-1,0-1-206,0 1 0,4 0 1,1 1-1,2 2-170,3 1 0,1 0 0,1-5 0,1 1-2,-1 0 0,2 4 1,1 0-1,2-1 103,-2-2 0,-1 3 0,-2 0 0,0-2 173,1-1 1,-1 3 0,1 2 0,-1-1 80,0 0 1,1 5 0,-2-4-1,-1 2 133,-2 0 0,-4 1 0,3 3 0,-2-1 76,-2-3 1,3 2-1,-2-1 1,-1 0 55,-2-1 0,-1 7 1,-1-3-1,-4 2 242,-3-1 1,-3 0 0,-1-1 0,-2 0 152,-3 0 1,4-4-1,-5-1 1,1-2 160,1-2 0,-5-2 0,3-1 0,-1 0-42,-3 0 1,-3-1 0,-3 1 0,-2 0-92,-2 0 0,3 0 1,-4-1-1,0 0-124,2-4 0,0 0 0,8-6 0,1-1 56,1-2 1,10-5 0,-1 1-60,1-2 0,5-2 0,3-6-258,6-1 0,3-6 1,3 2-1,0-3 91,0-1 1,6 1 0,2 1 0,-1 2 25,2-2 0,-3 1 1,5-1-1,-1 3-140,0 1 1,-3-2 0,1 4 0,0 1-150,0 2 0,3 1 0,-3 0 0,-2 0-113,-1 0 1,2 1 0,1 3-1,-2 5-197,-1 2 1,-3-3 0,-2 0 0,0 2-94,0 1 0,1 5 0,0 1 1,-4 0 203,0 0 1,-1-1 0,-2 4 0,1 1-21,-1-2 0,-2 5 0,-1-4 0,-1 4 9,-3 1 0,-2 1 0,-3 1 0,1 2 129,-2-1 0,-1-1 0,-2 1 0,1 2 90,0 2 0,-1-3 0,1 3 1,1-1 15,3 1 1,-2 0-1,4 2 1,1-1 184,-1 2 0,-2 2 1,3 3-1,-2 1 119,-3-1 1,3 3 0,0 0 0,2-1-91,2 1 1,-2 0-1,0-3 1,3 1-109,0-1 1,4-1-1,0-1 1,4 1-160,1-2 0,-3 3 1,4-7-1,0 1-66,-1 0 1,4 4-1,-2-3 1,2-2 6,1-2 0,2 2 0,1-4 0,2-1-67,-2-2 1,3-1-1,0 0 1,-1-1 41,1 1 1,4-5-1,-2-4 1,0-2 55,1-2 1,-2-5 0,3-3 0,-1-2-41,1-2 0,2-6 1,2-2-1,1-2-774,2 2 1,6-3-1,-2 4 925,3 0 0,1-4 1,0 4-1</inkml:trace>
  <inkml:trace contextRef="#ctx0" brushRef="#br1" timeOffset="7">3597 14436 19332,'12'0'-363,"2"0"1,1 0 0,3 0 0,3 0 0,5 0 0,5 0 0,7 0 401,3 0 1,-1-4 0,5-1-1,4-2 35,3-3 1,-4 3 0,5-1 192,-1-2 0,5 3 1,-2 1-1,0-1-59,0 0 0,8 4 1,1-1-1,2 3-255,1 1 0,-28-2 0,0-1 0,-1 1 0,1 0 0,2 1 0,0-1-112,3 2 1,-1-1 0,0-1 0,0 0-1,4-1 1,2 0 0,0 1 0,0-1 61,0 0 1,0 0 0,2-1 0,1 0 0,-2 1 0,1 1-1,2-2 1,0 1 3,0-2 1,0 0 0,6 0-1,-1-1 1,-5 1 0,0-1-1,2 1 1,0 0-75,2 1 1,-1 0-1,-1 0 1,-1 0-1,4-2 1,0-1 0,-2 2-1,0-1 148,-3 2 1,1 0 0,1-1 0,-1 1 0,-1 1 0,0 1-1,0 1 1,-1 0-88,-2 0 1,0 0-1,5 2 1,-2 0 0,-8 0-1,0 2 1,-2 0-1,0 2-50,-2 0 1,0 1 0,0 2 0,0 1 0,-1-1 0,-1 0 0,-3 0-1,0-1-72,30 7 1,0-1-1,1-1 1,1 0 122,-1 1 1,-32-8 0,1 1 0,31 2 0,1-2 23,-1-1 1,-1-4-1,-4 4 1,-1-4-2,-3-1 1,1 0-1,-5 0 1,-3 0 89,-4 0 1,-5 0 0,-6 0 0,-3 0 44,-4 0 1,-4 4-1,-4 0 310,-5-1 1,-3 0-192,-5 1 1,-4-3 0,-8 3 184,-4-2 1,-5-2-1,-3 0 1,-5 0-292,-2 0 1,-8 0 0,-2 0-1,-4 0 16,-4 0 1,-5 0 0,-6 0 0,-3 0-143,-2 0 1,-2 0 0,-7 0-1,-3 0 42,0 0 1,32 0 0,0 0 0,0 0 0,-1 0 0,-2 0 0,-1 0-38,-2 0 1,1 0-1,-2 0 1,-1 0-1,1 0 1,-1 0-1,-1 0 1,-1 1 55,1 1 1,-1 0 0,-2-1 0,0 0 0,-3 1 0,1 0 0,-1-1 0,2 1-115,-1 0 0,0 0 0,-7-1 0,0 0 1,3 3-1,0 1 0,-3-1 0,0 0 50,0-1 1,0 1-1,-2 1 1,-1 1-1,0-2 1,-1 0 0,1 1-1,-1 0 53,1-1 0,0 0 0,-1 2 1,0-1-1,4-1 0,0-1 0,1 1 1,1 0 56,2 0 1,-1 0-1,1 0 1,-1-1 0,2 2-1,0 0 1,1-1 0,-1-1-11,3 0 0,0-1 0,-6 3 0,2-1 0,7-1 0,1-1 0,1 1 0,1 0-41,0-1 0,0 1 0,1 0 0,0 0 0,0-2 0,1 0 0,0 2 0,1-1-5,1-1 0,1 0 0,2 0 1,0 0-1,-33-1 0,4-2 7,2-2 1,5 1 0,2-3 70,4 0 0,10-4 0,-2 4 0,6-3 0,4 2 30,2 2 0,10-3 0,0 3 0,3 1-197,5-1 0,1 3 198,2-2 0,6 3 0,6 1-64,7 0-36,10 0 0,2 0 0,6 0 0,0 0 0,0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29"/>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4279 5333 9665,'1'-19'0,"3"4"881,5 5 0,3 0 0,3 6 0,4 0-280,5-2 1,-1 5 0,10-3 0,2 3 0,2-1 0,4-1 292,5-1 1,3-5 0,5 0-506,4-2 1,3 3 0,1 1 0,0 0 176,0 0 0,0 5 1,3-2-1,1 2-437,0 2 0,-28 1 0,1 0 0,29 1 1,-33 1-1,1 0-89,2 0 0,1 1 1,1-3-1,0 0 1,3 2-1,1 0 0,-1-1 1,1 0 222,-1 0 0,1 0 0,2 1 0,0-2 1,2 0-1,1-2 0,-1 1 0,1 0-158,-1 0 0,-1 0 1,7 0-1,0 0 1,-6 0-1,0 0 1,2 0-1,0 0-103,1 0 0,1 0 1,-2 0-1,1 0 1,3 0-1,0 0 1,1 0-1,-1 0 27,-1 0 1,0 0 0,5 0-1,-1 0 1,-4 0 0,0 0-1,2 1 1,0 0-55,-2 1 0,0 0 1,4-1-1,1 1 1,-5 1-1,0 1 0,1-1 1,1 0-7,-1 1 0,0-1 1,-2 1-1,0 1 0,1 1 1,1 0-1,-1 0 0,0-1 23,-2-1 0,0 0 1,3 1-1,0 0 1,-5-2-1,0-1 1,0 1-1,0 0 32,-1 0 0,0-1 0,-1 3 0,0-1 0,1-1 0,0-1 0,0 1 0,-1 0 14,1 0 0,1-1 0,-1 1 0,0 0 0,1-2 0,0 1 0,-1 0 0,0 0-6,1-1 1,-1 0-1,2 0 1,-1 0-1,-2-1 1,-2 1-1,2 0 1,-1 1-27,0 0 1,0 0-1,1 1 1,0 0 0,-3-2-1,-1 0 1,-2 1-1,0 0 17,0 0 1,0-1-1,-5 0 1,-1 0 0,2-1-1,-1 0 1,33 0-19,-4 0 1,-2 0 0,-1 0 0,-1 0 151,-3 0 1,7 0 0,-3 0-1,2 0-55,4 0 1,-9-2 0,3-1 0,-2-2-60,-4-2 1,3 0 0,-4-2-1,-1 0-41,-3 0 0,4-2 0,-8-2 0,-1 1-33,-2-1 0,-2 0 1,-2-3-1,2-1-53,-2-3 0,2 4 1,0-5-1,-2-1-156,-2-1 0,-1-2 1,-1 1-1,-3 2-63,-4 2 1,-4-1 0,-3-5 0,-4-2-196,-4-1 0,1 0 0,-8 5 0,0-1-218,-3 0 0,-3 0 0,-1 0 1,-2 1 76,-7-1 0,0 0 0,-12-1 0,-1-2 242,-1-1 1,-4 0-1,-3 3 1,-6-1 197,-4-2 1,-8 0-1,-2 4 1,-8-1 176,27 11 1,-2 1 0,-1 1-1,-1 0 1,-3-2 0,0 1 0,0 1-1,-1 1 95,0 1 0,-1 1 1,-2-2-1,0 1 0,1 0 1,0 1-1,-2-1 1,0 0 43,0 1 0,-1-1 0,-2-1 1,-1 1-1,0 1 0,0 1 0,1-1 1,1 0 113,-1 2 1,1 0 0,0-1-1,-1 0 1,0 0 0,0 1-1,-2 0 1,1 0 73,0-1 1,0 0-1,-6 2 1,-2 0 0,4-1-1,-1 0 1,-5 1-1,0 1-73,-2 2 1,-1 0 0,-7-1 0,-1 0 0,0 3 0,0 0 0,20 1 0,1-1 0,-2 1-162,-1-1 1,-1 0 0,-1 0 0,1 2 0,0 0 0,-1-1 0,-1 0 0,0-1 0,1 1 0,-1 0 0,1 1 0,1 0 30,2-1 0,1 2 0,-1-1 1,-2 0-1,0-1 0,1 2 1,-20-1-1,0 1 0,0 0 1,2 1-9,2-1 0,1 2 0,2 1 0,1 0 0,5-2 0,2 0 0,2 0 0,0 0-37,2 1 1,0 0 0,2-2 0,0-1-1,1 3 1,0 0 0,1-1 0,0 0-10,1 0 0,0 0 0,-2 0 0,0 0 1,2-1-1,0 0 0,0 0 0,0 0-36,0 1 1,-1 0 0,-4 1 0,-1-1 0,1-2 0,0 1 0,0 1 0,-1 0-31,-2 2 0,0 0 0,1 0 0,0-1 0,-2 1 1,0 1-1,0-1 0,0 1-23,2 0 1,1 1 0,-3 2 0,1 1 0,4-1 0,0 0 0,-1 0 0,0 1-11,0 0 1,1 0-1,-3-2 1,1 1-1,4 1 1,1 1 0,0 0-1,0-1-2,0 1 0,1 0 1,3-3-1,2 1 0,-3 1 1,1 0-1,1-1 0,1 0 22,2 0 0,1 1 0,-1 1 1,1 1-1,-30 6 0,1 1-15,-1 0 0,33-7 1,0-1-1,-31 8 1,2 1-87,5 3 1,0 2-1,4 2 1,0 1-113,0 2 0,-3 2 1,4-4-1,3 2 42,4-1 0,2-3 0,6-3 0,6-2-55,5 2 1,2 0 0,10 0-1,2-2-175,4-2 1,1 2 0,4-2 0,1 1-115,-1 4 1,3 0 0,-2 2 0,3 0-77,1-1 0,0 1 0,0 0 0,0 0-36,0 0 1,1 2-1,5-1 1,5-2 290,4-1 0,7-1 0,0 0 0,6-2 306,5-3 1,7 0-1,4-5 1,1 1 146,2-1 0,4-4 1,-4 1-1,3-1 120,-1-1 1,9 4 0,-4-4 0,5 1 183,3 0 1,1-4 0,2 5 0,1-1-80,-1-1 0,-30-2 0,0 0 0,2-3 0,-1 0 1,3-1-1,0 0 13,-1 0 0,1 0 1,1-1-1,1 0 1,0-1-1,-1 0 1,2 0-1,0-2 58,2 0 1,-1-2 0,-1 0 0,0-1 0,4-1-1,1 0 1,-2 0 0,1-1-199,-1 0 0,1 0 1,1-3-1,1 1 1,-2 1-1,1 1 1,1 1-1,-1-1-184,2 1 0,-1 0 0,-3 3 0,-1 2 0,-3-1 0,0 1 0,-1 1 0,1-2 0,0 0 0,1-2 0</inkml:trace>
  <inkml:trace contextRef="#ctx0" brushRef="#br0" timeOffset="1">13779 4874 27321,'10'-4'38,"2"0"1,-1-2 0,10 4-1,2-3 1,6 1 0,8 0 0,6-1-227,1-2 1,14 3-1,3-5 1,8 0 0,-31 3-1,2-1 1,1 0-1,1-1 427,1 0 0,2 0 0,7-3 1,1 1-104,0 2 1,1-1-1,5-1 1,1-2 0,0 3-1,1-1 1,2 0-1,1-1 262,2 1 1,0 0 0,3 0 0,0 0 0,0 0 0,0 0 0,-1 1 0,0 0-426,2 0 1,-1 0 0,-1 2 0,-1 0 0,2-2 0,0 0-1,-2 1 1,-2 0 1,0 0 1,0-1-1,1 0 1,0 0-1,-2 2 1,-1-1 0,-2 0-1,-1 0 53,-3 0 1,-1 0-1,-1 1 1,-1 1 0,-4-1-1,-2 1 1,-2 0-1,-1 0-110,-2 0 1,-1-1 0,-5 2 0,-2-1 0,34-3-1,-10 0-123,-9 0 1,-7 3 0,-12 1-1,-6 1-319,-7 0 0,-8-1 1,-10 5-280,-13 0 1,-20 2 802,-12 2 0,-8 0 0,-7 6 0,0-1 0,1-3 0,1-3 0</inkml:trace>
  <inkml:trace contextRef="#ctx0" brushRef="#br0" timeOffset="2">14523 4328 27291,'7'-5'-2432,"-3"-3"1,-1-3-2886,1-2 4774,-3 6 1,4 2 0,-10 5 0,-1 1 1063,-1 3 1,-9-1 0,3 5-1,-5 2-192,-4 1 1,-6 1 0,-2 2-1,-2 3-139,-2 3 1,-3 0 0,-5 2 0,-2 3-78,0 2 0,-8 3 0,2-2 0,0 1 805,4-2 1,-5 0 0,4-3-1,1 0-675,2-3 1,4 2 0,7-4-1,4 2 101,3 0 1,5-5 0,2 5 0,1 1-154,3 1 1,3-2 0,3 0 0,5 1-688,3 1 0,1-2 1,0-1-1,1 1-16,3-2 0,3 1 1,7-5-1,2 1 468,5 0 1,3-7-1,2-1 1,3 2 146,4 1 1,4-3 0,3-1-1,3 0 3,1 0 0,0 0 0,3 3 1,-3-3-100,-1-2 1,3 3 0,0-4 0,1-1 78,-2-1 1,1-2-1,-8 0 1,-3 1-144,-4 3 0,-2-3 0,-4 5 0,-1-1 566,-4 4 0,-7 7-511,-9 5 1,3 2 0,0 2 0</inkml:trace>
  <inkml:trace contextRef="#ctx0" brushRef="#br1" timeOffset="3">18951 4825 7519,'0'12'-50,"0"0"0,4 1 0,0 0 0,0 4 93,2 4 1,-5 2 0,5 5 0,-2 3 0,1 8 374,2 4 0,-3 4 0,3 4-291,-1-2 0,2 9 0,-3-4 0,1 4-191,-1 0 0,4-1 0,-4-6 0,1-2-33,-1-1 0,4-10 1,-4-2-1,1-4-100,-1-4 1,1-4-1,-4-3-1230,2-4 1427,6-9 0,-3-3 0,5-5 0</inkml:trace>
  <inkml:trace contextRef="#ctx0" brushRef="#br1" timeOffset="4">18938 5011 8328,'-12'0'-102,"5"1"-195,3 3 0,3-1 296,1 5 0,1-5 1,2 2-1,2 1 141,2 2 0,1-1 0,5 3 0,-1 2-72,1 3 0,-1 2 1,2-3-1,1 1 24,1 1 0,2 1 0,-2-5 0,0 1-119,-1-1 1,-1 0-1,0-1-11,2-2 1,2-4 0,3-5-1,-5-3-37,-2-5 1,-1-1 0,0-14 0,3-1 36,0-4 1,5-10 0,-3-1 0,1-5-190,3-7 0,0 0 0,0-6 0,-1 2 145,1 3 0,-4 11 1,0 5-1,-2 5 101,1 8 0,-5 4 214,-4 6 1,-1 8-17,2 5 0,-4 5 0,-4 9 0,2 1 79,1 2 0,5 5 0,-5 0 0,0 5-70,1 6 1,1 3 0,4 3 0,-2 1-37,1 1 1,1 6 0,0-1 0,-2 2-147,2 1 0,1 1 0,1 0 1,1-1-184,-1 1 0,0-6 0,1-1 1,-1-3-71,1-3 1,-1 1 0,0-7 0,1-1-115,-1 0 0,5-1 1,-1-4-1,-1 0 323,-1 0 0,-1-6 0,-1-1 0</inkml:trace>
  <inkml:trace contextRef="#ctx0" brushRef="#br1" timeOffset="5">20253 5271 8199,'-19'-6'-243,"-3"4"0,5-5-16,2 1 0,-3-2 0,2 3 0,0-1 396,3 1 0,0 0 0,1 5 0,-1 2-110,1 2 1,0 3 0,-1 7-1,1 2 149,-1 5 1,5 2 0,1 3 0,2 2-58,2 1 0,2 1 1,1-2-1,0-1-107,0-3 1,5-5 0,3-7 0,5 1-21,3-1 0,-2-5 1,4-4-1,-1-6-8,-1-5 0,5-5 0,-3-3 0,0-5-138,-1-2 0,0-2 1,-5-1-1,-1-2-26,-2-1 1,0 2 0,-3 5 0,-1 2-11,1 3 106,-2 0 1,-4 11-1,0 6 439,0 7 1,0 10-1,0 4 1,1 1 104,4-2 0,-4 4 0,4-4 0,1 2-392,2-1 1,3 1-1,2-5 1,-1-2-301,0-1 0,5-3 0,1-2 0,0-2-331,0-1 0,0-4 1,-2-7 562,5-7 0,2-6 0,2-7 0</inkml:trace>
  <inkml:trace contextRef="#ctx0" brushRef="#br1" timeOffset="6">20588 4452 8205,'-13'0'10,"1"0"0,4 6 0,1 4 142,1 5 0,2 4 1,3 7-1,-2 3 1,-1 4 183,1 3 1,2 10 0,2 0 0,2 1-82,1 1 1,6 1-1,-2 0 1,4 1-167,5 0 1,-3-5 0,2-1 0,-1-1-229,2-3 1,-3-3-1,4-4 1,-2-4-323,1-3 0,3-2 0,-3-4 1,0-5-327,0-5 1,-3-4 786,3-6 0,-3 0 0,-2 0 0</inkml:trace>
  <inkml:trace contextRef="#ctx0" brushRef="#br1" timeOffset="7">20464 5147 8364,'-7'-12'459,"1"-1"0,9 1 0,4-1-410,6 1 0,3-5 1,1 0-1,3-3 64,4-2 0,0 3 0,3 0 0,0-1-593,2 1 0,1 2 1,-2-3-1,1-1 480,-1 2 0,3-10 0,1 3 0</inkml:trace>
  <inkml:trace contextRef="#ctx0" brushRef="#br1" timeOffset="8">20910 4279 8193,'-8'1'-64,"1"3"62,2 5 0,-4 7 0,5 5 1,2 5-1,0 6 324,2 5 1,0 8 0,2 1 0,0 2-203,2 2 0,5 5 1,-4 1-1,2 2 14,3 0 0,-3-6 1,1 4-1,2-4-174,1-2 1,-3 0 0,-1-10-1,0-4-158,-1-5 1,-1-7 0,2-3-1,-2-4 42,-2-4 0,-2-7 133,-1-6 0,4-12 0,0-13 0,-1-7-174,-1-4 1,3-9 0,3-1 0,3 4 145,2 2 1,-1 8 0,1 4 0,-1 6 68,0 6 1,1 3 0,-1 5 56,1 4 1,-1 3 0,0 2-1,-1 3 70,-2 4 0,2 7 1,-3 2-1,3 0-59,1 0 1,2-1 0,1 3 0,2 0-414,-2 0 1,4-2 0,2 2 0,2-1 326,2-3 0,6-1 0,0-1 0</inkml:trace>
  <inkml:trace contextRef="#ctx0" brushRef="#br1" timeOffset="9">22262 4564 8202,'-12'0'-161,"-1"0"0,12-1 1,5-2-1,6-1-560,2 1 721,1 2 0,5-5 0,1-1 0</inkml:trace>
  <inkml:trace contextRef="#ctx0" brushRef="#br1" timeOffset="10">22771 4328 7839,'-13'-5'24,"-3"4"1,-1-4 0,2 5 80,1 5 0,7-3 1,3 7-1,3 0-1857,1 2 1752,0 2 0,0-1 0,0 0 0</inkml:trace>
  <inkml:trace contextRef="#ctx0" brushRef="#br1" timeOffset="11">22361 4973 8343,'0'-5'232,"0"5"0,2 5 0,2 9 0,4 1-95,3 2 0,2 5 0,-2-1 0,-2 2-78,0 2 1,3-5 0,5 0-1,-2-2 7,-2-3 1,5-1 0,3-3 0,2-3 52,2-4 1,1-3 0,3-3 0,4-5 47,3-6 0,6-6 1,-1 1-1,0-1-123,2-3 0,-4 0 0,1 0 0,-5 2-25,-2 2 1,-5 1 0,1 1 0,-4 0-231,-5 1 1,1 5 0,-7 3-1271,-3 2 1481,-7 1 0,-4 4 0,-7 0 0</inkml:trace>
  <inkml:trace contextRef="#ctx0" brushRef="#br0" timeOffset="12">6635 13829 24643,'17'0'-263,"-1"0"0,13 0 0,6 0 0,10 0 0,10 0 0,7 0 0,-26 0 0,0 0 360,3 0 0,2 0 1,2 0-1,1 0 1,1 0-1,1 0 1,2 0-1,2 0 186,2 0 1,2 0-388,-1 0 0,1 0 0,6 0 1,0 0-1,0 0 0,0 0 1,2 0-1,1 0 0,1 0 1,-1 0 230,-1 0 0,0 0 1,3 0-1,0 0 1,1 0-1,0 0 1,-1 0-1,1 0-176,-1 0 1,1 0 0,-3 0 0,-1 0 0,2 0-1,0 0 1,-1 0 0,0 0 58,-1 0 1,0 0 0,0 0 0,0 0 0,-1 0 0,0 0 0,-2 0 0,0 0 21,-5 0 0,-1 0 0,-1 0 0,-1 0 0,-5 0 0,-2 0 1,-1 0-1,-1 0 109,-1 0 0,-2 0 0,30 0 0,-7 0 0,-9 0-87,-11 0 1,-6 0-1,-12 0 1,-4 0 301,-3 0-204,-9 0 1,-9 0 0,-14 0 0,-13 0-153,-12 0 1,-17 0 0,23 0 0,-3 0 0,-7 0 0,-2 0-153,-4 0 0,-3 0 1,-11 0-1,-3 0 0,-3 0 1,-1 1-1,22 0 0,-1 0 1,-1 0 19,-1 0 1,-1 0 0,0 1 0,-1 0 0,0 2 0,-1-2 0,-2 0 0,-1-1 0,1 0 0,1 1 0,0-1 0,1 0 99,3 1 1,-1 0 0,1 0-1,-2-1 1,0-1 0,1 2-1,1 0 1,2 1 0,-1 0-1,1 0 1,-1 0 0,2-1 3,0 0 0,1 1 1,0-1-1,-3 2 1,0 0-1,1-1 1,-15 1-1,2-1 1,1 1-1,0 0 47,1 1 0,1-1 0,1-1 1,1 0-1,-2 2 0,0 0 1,3-1-1,1-1-10,3 0 1,1 0 0,-2 1 0,1 0-1,3-1 1,0-1 0,2 1 0,0 0 48,3-1 1,2 1 0,4 1 0,2 1 0,-15-1 0,12-2 188,12 0 0,17-2 0,18 0-213,16 0 0,26-2 0,-14 1 0,3 0 1,4-1-1,1 0-20,3 0 1,2 1-1,8-2 1,2 0 0,-1 1-1,-1 0 1,3 0 0,1 0-60,1-1 0,0 1 1,3 0-1,-1 1 0,2-3 1,0 0-1,-1-1 0,1 1 75,0 1 1,0-1 0,4-1 0,1-1 0,-23 4 0,0 0 0,1-1 0,0 1 0,1-1 0,0 0 6,-1 0 0,0 0 0,1 1 0,1 1 0,1 0 0,-1 0 0,20-1 1,-1 0-1,1 1 0,0 1-45,0-1 1,0 2 0,-5-1 0,0 1 0,-4 0 0,0 1 0,-2 0 0,-1 0-69,-2-1 0,-1 1 0,-3 1 0,-1 1 0,-5-1 0,-2 0 0,-5 1 0,-1 1 253,27 3 0,-20-1 0,-13 3-1046,-9-2 526,-10 0 1,-12 4 0,-13 1 212,-13-1 1,-21-3-1,-16-1 1,23-4-1,-2 0 137,-6-1 0,-4 1 0,-10 3 1,-3 1-1,17-3 0,0-2 0,-2 2 1,-4-1-1,-1 1 0,0-1-176,-5 1 0,1 0 1,-2-1-1,-1 1 0,-1-1 1,0 1-1,0 0 1,-1 0-1,0 0 0,0 0 1,0 1-1,1 0 129,2-1 0,-1 0 1,2 0-1,1-1 1,1 0-1,1 0 0,5-1 1,1 0-1,1-1 1,-19 1-1,2 0 100,8 0 1,2-1-1,5-1 1,2 0 0,9 1-1,0 0 1,-28-1 110,12-1 1,18 0 146,13 0 1,21-5-1,22-5 1,22-5-84,18-6 1,-18 9-1,2 1 1,6-2-1,1 1-160,2-1 1,1 1 0,8 0 0,1-1-1,4 1 1,0 0 0,3-1 0,0 1-1,-21 4 1,1 0 0,-1 0-62,1 1 0,-1 0 1,2 1-1,3-1 1,2 1-1,0 1 1,-4 0-1,1 1 1,-1 0-1,2 0 1,1 0-1,-1 0-145,-1 0 1,-1-1 0,1 2-1,-1 0 1,1 1 0,-2 0-1,17-1 1,-1 2 0,-2 0-1,-1 0-58,-2 1 1,-1 0 0,-8 2 0,-2 0 188,-2 0 0,-3 0 0,-3 2 0,-2-1 0,30 3 0,-3 2 0,3-2 0,-33-5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44"/>
    </inkml:context>
    <inkml:brush xml:id="br0">
      <inkml:brushProperty name="width" value="0.12095" units="cm"/>
      <inkml:brushProperty name="height" value="0.12095" units="cm"/>
      <inkml:brushProperty name="color" value="#57D200"/>
    </inkml:brush>
    <inkml:brush xml:id="br1">
      <inkml:brushProperty name="width" value="0.09071" units="cm"/>
      <inkml:brushProperty name="height" value="0.09071" units="cm"/>
      <inkml:brushProperty name="color" value="#57D200"/>
    </inkml:brush>
  </inkml:definitions>
  <inkml:trace contextRef="#ctx0" brushRef="#br0">11708 4118 30714,'-13'0'-296,"2"1"1,2 2 0,2 2-755,1 2 1,4 0-1,7 1 1,9-4 0,9-2-1,10-2 1501,7 0 1,10-4-1,9-2 1,7-1 148,-29 3 1,1-1-576,-1-1 0,0 1 0,7 0 1,2 1-1,-1 1 0,1-1 1,2 1-1,0 0 40,2-1 1,1 1 0,8 1 0,2 1 0,-4-2 0,0 0-1,3 1 1,1 0-114,2 0 0,0 0 0,-3 0 1,0 0-1,2 2 0,1 0 1,-4 0-1,-1 0 53,-3 0 0,-1 0 0,0 0 1,-2 0-1,-6-1 0,-2 1 0,-2-2 1,0 1-35,-4-1 0,0 0 0,29-2 1,-10 4-1,-8 0 479,-6 0 0,-6-5 0,-4 1 0,-5 2-555,-6 0 1,0 4 0,-7 2-1311,-4 4 1415,-10 3 0,-5 3 0,-5 2 0,-1 2 0,4-3 0,4-4 0</inkml:trace>
  <inkml:trace contextRef="#ctx0" brushRef="#br0" timeOffset="1">11819 4403 29244,'50'0'-694,"11"-6"1,8-2 464,-30 3 1,2-1 0,0 0 0,2 0 0,4-1 0,2 1-1,0 0 1,1 0 261,1 0 1,0-1 0,5 1 0,1 0-1,0 0 1,-1 0 0,2-1 0,0 1 5,0 0 0,1 0 0,2 0 0,-1 1 0,-1 0 0,0 0 0,-1 1 0,1 1-50,-1 0 1,-1 1 0,-4-1 0,-1 2 0,2 0 0,0 2 0,-4-1 0,-1 1 10,-3 1 0,-1 0 0,-4 2 0,-1 0 0,-4 3 0,-2 0 0,2 1 0,0-1 0,0 1 0,1-1 0,0 2 0</inkml:trace>
  <inkml:trace contextRef="#ctx0" brushRef="#br0" timeOffset="2">15429 4403 17018,'11'-17'0,"5"1"922,6 1 1,3 5 0,1 2-1,3-1 67,4 3 0,7-5-1019,1 2 0,12 4 0,1-1 0,5 2 0,6 0 1,3 0 98,-31 1 0,1 0 0,5 2 0,1 1 0,0-2 0,1 0 0,4 1 0,0 0 1,5 1 1,1 0-1,3 0 1,1 0-1,5 0 1,2 0-1,0 0 1,1 0-28,0 0 1,1 0 0,-19 0-1,0 0 1,1 0 0,-1 0 0,0 1-1,0-2 1,3 1 0,-1 0 0,1-1 9,-2 0 1,-1-1 0,2 1 0,4 0 0,1 1 0,0 0 0,-3-2 0,-1 0 0,1 0 0,3 0 0,0 1 0,0-2 139,3 1 0,-1-1 1,2 0-1,-1 0 1,0 0-1,2 0 0,2-1 1,1 1-1,0 0 1,1 0-1,0 1 0,1 0-114,0 0 0,0 0 1,0 1-1,-12-1 1,0 1-1,0 0 0,-1 0 1,16 1-1,-1 0 1,1 0-1,-16 0 1,1 0-1,0 0 0,0 0-54,-1 0 1,-1 0 0,1 0 0,1 0 0,2 1 0,1 0 0,0 0-1,-1 1 1,-2-1 0,-1 0 0,0 1 0,0-1 0,1 1 0,0-1 0,1 1-1,-1 0-11,1 0 0,0 0 0,1 1 0,-2 0 0,15 0 0,0 1 0,-1 0 0,-1 0 0,0 0 0,0 0 0,-2 0 0,0 0 0,-1 0 2,-1 1 1,0-1 0,0 0 0,-1 0 0,0 0 0,0 0 0,-1 0-1,0 0 1,-1-1 0,-42-2-12</inkml:trace>
  <inkml:trace contextRef="#ctx0" brushRef="#br0" timeOffset="3">2672 5456 8325,'-1'15'-81,"-2"32"-237,2-2 0,1-2 0,0-6 1,1 0 205,3 0 1,-1-3 0,5-3 0,0 0-60,-1-4 1,4 5-1,-4 0 1,0-1 187,-3-2 0,-2-8 1,-2-3-1</inkml:trace>
  <inkml:trace contextRef="#ctx0" brushRef="#br0" timeOffset="4">3149 4461 24850,'43'-4'75,"24"-5"32,-32 5 0,0 0-68,3 1 0,0-1 1,2-1-1,1-1 0,6 2 1,0 0-1,2-1 1,1 0-49,1 1 1,0 0-1,8-2 1,-1 1 0,-1 1-1,-1 1 1,5-1-1,0 1 33,0 1 1,2 0 0,5-1 0,2-1-1,-4 1 1,0-1 0,1 0 0,1 0-14,-21 1 0,1 0 0,-1 1 0,21-2 0,0 1 1,-21 0-1,1-1 0,-1 1 0,1 1 0,-1-1 1,0 1-6,22-1 0,0 1 0,-20 0 0,1 0 0,0 0 0,19 1 0,0-1 0,-21 1 0,0 0 0,0-1-32,0 1 0,0 0 0,1 1 0,1-1 0,1 1 0,0-1 0,19 1 0,-1-1 0,0 0 0,1-1 28,0 0 0,0 0 1,-3 0-1,-1 0 1,-3 1-1,-1 0 1,-3 0-1,-1 0 3,-3-1 1,-1 0 0,2-1-1,0 0 1,-6 1 0,-1 0 0,1-1-1,-1-1 66,0 1 1,-1-1 0,-3-1-1,-1-1 1,-3 2 0,0 0-1,-3-1 1,1-1 17,-1-1 1,1 1 0,-3 2-1,0 0 1,30-3 0,-4 0 155,-4 0 0,-3 5 0,-6-2 0,-2 2-203,-5 2 1,-3 0-1,-10 2 1,-1 0-149,-2 2 0,-2 6 1,-4-2-1,-3 3-334,-3 2 1,-2-1 0,0 1 0,-1 0-109,-2 4 0,0 1 0,-3 4 0,-1 0-102,1 4 0,2-1 0,-2 5 1,1 1-32,2 2 0,-2 2 0,1 4 0,1 1 32,-3 1 0,6 9 0,-4-3 0,3 1 30,1 4 0,2 4 0,1 6 1,2 1 31,-2 3 0,3-3 0,0 4 0,0-5 161,0-5 1,-2 8 0,-4-3 0,1 3 139,-1 3 0,-1-9 0,-1 1 0,-3-3 147,-2-5 1,1-1 0,-3-1 0,1-2 122,-2-2 1,0 2 0,-2-3-1,-2 2 6,-2-1 0,3-4 0,-5-6 0,2-1 50,0-2 0,-4-7 1,4 0-1,1-5-50,2-3 0,-3-2 0,-2-3 1,-1-2 499,-3-3 0,-5-3 0,-4-5 0,-3 0 464,-4 0 0,-9-5 1,-2-5-465,-7-5 0,-6 4 1,-3-4-1,-5 0 0,-4 1-98,-4 0 1,28 8 0,0 1 0,-5 0 0,-1 1-1,-2-1 1,0 1-67,-1-1 0,0 1 0,-4-1 0,-1 0 0,0 0 0,-1 0 1,-3 1-1,0 0-19,-1-1 0,-1 0 0,0 2 1,1 0-1,3-1 0,-1 1 1,1-1-1,-1 1-7,-1-1 0,-1 1 0,0 1 0,-1 0 0,-3-2 0,-1 1 0,1-1 0,1 1-21,-1-1 1,0 1 0,-4 0 0,0-1 0,1-1 0,1 1 0,-2 0 0,0 1-231,1 0 0,0 0 1,-3-1-1,0 0 0,1 1 1,-1 2-1,-1-1 1,-1 1-93,22 0 0,-1 1 0,0 0 0,-21-1 1,-1 2-1,20-1 0,0-1 0,0 2 0,0-1 1,1 0-1,0 1 61,1 0 0,1 1 0,-1-1 0,-1 0 0,-1-1 0,1 0 0,-17 3 1,0-1-1,2-1 0,1-1 26,4 0 1,0 0-1,-1 0 1,1 0 0,5 0-1,1 0 1,0 0 0,0 0-35,-1 0 0,2 0 0,3-2 0,1 0 1,-1-1-1,0 0 0,3 1 0,1-1 59,4 0 0,1 0 0,0-1 0,2-1 0,-29-4 0,4-2-108,4-1 0,-1 0 0,7 1 0,0 1-132,2 2 0,6 1 0,1-2 0,1 5-47,3 3 1,3 1 0,4 0 0,5 0 57,6 0 0,4 4 1,7 2-1,3 0-1789,4 4 1320,3 7 1,12-4-1,2 5 1</inkml:trace>
  <inkml:trace contextRef="#ctx0" brushRef="#br0" timeOffset="5">2952 8285 15548,'8'-18'-1323,"2"4"1469,3 4 1,0 8-1,5-2 1,-2 2-1,4 2-279,3 0 0,-1 4 0,8 0 0,-1 1 0,2-1 0,0 0 67,4-1 0,1-2 1,1-1-1,0 0 372,0 0 1,6-4 0,4-2 0,5 1-57,6-1 0,3 1 1,1 2-1,0-1-183,0 1 1,0 2 0,3 1 0,2 0-10,3 0 1,-32 0-1,0 0 1,-2 0 0,0 0-1,1 0 1,0 0-137,0 0-1,1 0 1,5 0 0,0 0 0,-1-1 0,-1 0 0,3 0 0,0 0 59,3-1 0,-1-1 0,-4-1 0,0 0 0,2 1 0,0 1 0,0-1 0,0-1 43,1-1 0,0 0 1,3 2-1,0-1 0,-1 1 1,0-1-1,0 1 0,1-1 0,-1 1 0,1 0 0,-1 1 0,0-1 0,1 0 0,0 0 0,0 0 0,-1 0-11,2 2 1,-1-1 0,-2 0-1,0-1 1,0 1 0,-1 0-1,-1 0 1,0 1-19,-1 0 0,1 1 0,1-1 0,1 2 0,-1-2 0,1 2 0,-2-1 0,0 1 0,-2 1 0,0 0 0,0-1 1,0-1-1,-2 2 0,-1 1 1,0-2-1,0 0 19,1 1 1,0 0 0,-2-1 0,0 0 0,2 1 0,0 0 0,-1-1 0,-1-1-19,-1 0 0,1 0 0,2 0 0,1 0 0,-3 0 0,0 0 0,0 0 0,1 0 1,-1 0 1,0 0 0,2 1 0,1 0 0,-4 0-1,0 0 1,1 2 0,0-1 0,0-1 0,0 0 0,-1 0 0,0 0 0,1-1 0,-1 0 0,-1 0 0,1 0-6,33 0 0,-33 1 0,-1 2 0,0 0 0,0-1 0,1 1 0,0 0-17,0 0 1,1-1-1,2 3 1,-1-1-1,-2-1 1,-2-1-1,1 1 1,0 0-17,0-1 1,1 1 0,-1 1 0,1 0 0,1-1 0,0 0 0,0 0 0,-1 0 12,1-1 0,-1 1 0,2 1 1,0 0-1,-1-1 0,-1-2 0,3 1 1,0-1 45,0 0 1,1 0 0,4-1 0,0 0 0,-1-1 0,0 0 0,1 0 0,1-1 32,0 1 0,0-2 1,4-1-1,-1 0 1,0 2-1,0 0 0,0 0 1,-1 0-73,-2-1 0,1 0 0,4 2 0,0 1 0,-3-2 0,-1 0 0,2 0 0,0 1 30,0-1 0,0 0 0,6 1 0,0 0 1,-6-1-1,-1 0 0,1 1 0,0 0-2,0-2 0,1 1 1,1 2-1,0-1 0,1-1 1,1 0-1,-2 1 0,1 1-10,-2 0 0,0 0 0,4-2 1,0-1-1,-2 1 0,-1 0 0,2 1 1,0 0-24,-1 0 0,0 0 0,4 1 0,1-1 0,-4 0 0,0-1 0,1 0 0,-1 0 8,0 0 1,-1 1 0,2 0-1,1 1 1,0-1 0,-1 0-1,-1 0 1,0 0 10,-2-1 0,0-1 0,3 1 0,-1 0 0,-1 2 0,0 0 0,1 0 0,0 0-4,-2 0 0,1 0 1,3 0-1,0 0 1,-4 0-1,-1 0 1,0 0-1,-1 0 47,1 1 1,0-2 0,0 0 0,0-2 0,1 1 0,-1 0-1,-2 0 1,0 0 4,-1-1 0,0 0 0,1 3 0,0-1 1,0-2-1,1 1 0,0-1 0,1 1-13,-1 1 0,1-2 1,3-1-1,-1 0 1,-4 1-1,0 0 0,1 1 1,-1-1-26,1 0 0,0 0 0,2-1 0,0-1 0,0 1 0,1 1 0,-1-1 0,-1 0-5,-2-1 0,0 1 1,1 1-1,0-1 0,-1 0 1,-1-1-1,1 1 1,-1 0-12,-1-1 1,-1 0 0,2 0-1,0 0 1,-5 0 0,-2-1-1,1 1 1,-2-1 31,0 0 0,0-2 1,0 0-1,0 0 0,0 0 1,1-1-1,-2 0 0,-1-1 12,-1 1 1,0-1 0,0-2 0,0 0 0,-2 2 0,-1-2 0,1 0-1,0-2-54,0 0 0,-1-1 1,2-3-1,-1-1 0,-1 1 1,-1 0-1,-1 0 0,0-1-20,-1-1 0,1 0 0,2-2 0,0 0 0,-4 1 0,0-1 0,-1 0 0,-1 0-24,25-25 0,-4-1 0,-2-2 0,-5 1-5,-2-1 0,-9 1 1,-5-1-1,-7 0-86,-4 1 0,-3 1 1,-3 1-1,-4 3-201,-3 1 0,-1 1 0,-1 4 0,-3-2 142,-4-1 1,-3 1-1,-3 5 1,-1 3 10,-2 2 1,-6-3 0,-1 4 263,-3 2 1,-8 6 0,1 4 0,-6 4-1,-6 0-31,-2 1 1,-7 4 0,-4 1 0,-5 0 10,-2 0 1,29 5 0,0 1-1,1-2 1,0 1 0,1-1-1,0 1 22,-34-2 0,33 1 0,0 1 0,1 0 0,-1 1 0,-1-1 0,-1-1 57,1-1 0,0 1 0,-2 1 1,1 0-1,2-2 0,1-1 0,-1 1 1,-1-1 10,0-1 1,0 1 0,-3 0 0,0 1-1,-1 1 1,-1-1 0,0 1 0,-1 0-42,0-1 0,-1 1 0,-1 1 0,-1 1 0,0-1 0,0 0 0,0 1 0,-1 0-8,2 1 0,-2 0 1,-2 0-1,-1 0 1,2 0-1,-1 0 0,2 0 1,-1 0-23,2 0 0,-1 0 0,-2 0 0,0 0 0,2 0 0,0 0 1,1 0-1,0 0-69,-2 0 0,1 0 0,1 0 0,1 0 0,-1 0 0,1 0 0,1 0 0,0 0-10,0 0 0,1 0 0,-3 0 0,1 0 1,0 0-1,0 0 0,1 0 0,0 0 4,0 0 1,0 0-1,2 0 1,0 0-1,-3 0 1,-1 0-1,1 0 1,0 0 15,0 0 1,-1 0-1,2 0 1,0 0-1,-1 0 1,-1 0 0,2 0-1,0 0 18,1 0 1,-1 0-1,-1 0 1,-1 0-1,1 0 1,-1 0-1,1 0 1,1 0 1,0 0 0,0 0 0,-3 0 0,0 0 0,0 0 0,0 0 0,2 0 0,1 0 9,0 0 1,1 0 0,-3 0 0,-1 0 0,4 0-1,0 0 1,-1 0 0,-1 0-23,1 0 1,0 0-1,1 1 1,-1 0-1,1 0 1,0 1-1,-1 0 1,1 1-41,-1 1 1,1-1-1,-2-1 1,-1 0-1,0 2 1,1 0 0,0 1-1,-1-1-26,0-1 1,0 0 0,2 2 0,0 0-1,-2-2 1,-1 0 0,1 0 0,0 1 44,-2 0 0,1 1 0,-1-1 0,-1-1 0,1 1 0,0-1 0,0 0 0,1 1 23,-1-1 1,-1 1 0,0-2-1,-1 0 1,1 1 0,0 1-1,2-1 1,1 1 18,-2-1 1,0 1 0,2-2 0,0 0 0,-1 1 0,-1 1 0,0-1 0,1-1 8,0-1 0,0 1 1,-2 1-1,0 1 1,3-1-1,-1 1 1,-1-1-1,1 1-21,-1-2 0,1 0 0,-2 0 0,0 1 0,-2 0 0,1 0 0,1 0 0,0 1-12,0 0 1,0 1 0,3-2 0,-1 0 0,-1 0 0,1-1 0,-1 0 0,-1 0-19,0 0 0,0 0 0,0 3 0,-1-1 0,1-2 0,0 0 0,2-1 0,-1 1 7,3-1 1,-1-1 0,0 0 0,0 0-1,0 0 1,0 0 0,-1 0 0,0 0 4,-1 0 1,-1 0 0,3 0 0,0 0 0,0 0 0,0 0 0,0 0 0,1 0-5,0 0 0,-1 0 0,-2 0 0,-1 0 0,2 0 0,-1-1 1,0-1-1,0 1-11,0-1 1,1 0 0,-3 0-1,-1 0 1,3 1 0,0 0 0,0 0-1,-1-1 20,0 1 0,0-2 0,3 1 1,0-1-1,0 1 0,1 1 0,1-1 1,1-1 27,2-1 1,0 1-1,-2-1 1,0 1 0,2-2-1,1 0 1,0 1 0,0 0-15,3-1 0,0 0 0,-2 2 0,0-1 0,4 1 0,0-1 0,-34-1-21,0 2 0,6-2 0,-5 1 0,2 1-50,0 1 0,0 2 0,4 0 0,0 0 1,0 0 0,-4 0 0,0 0 1,1 0-3,1 0 1,2 0-1,0 0 1,0 0 23,0 0 0,0 0 0,0 0 0,3 0 24,5 0 1,-3 0 0,7 0-1,-1 0 2,0 0 0,7 0 0,1 0 0,2 0-3,-1 0 0,1 2 0,4 2 0,0 3-31,-1 0 0,1 4 0,0-3 0,0 4 62,0 5 0,-1-2 1,1 4-1,0 1-121,0-1 1,4 2-1,0 3 1,-2 1 24,-1 0 1,1 1-1,0 2 1,2 2 15,-1 2 1,2 1 0,-1 4 0,-2 0-25,0 1 1,1 0-1,1 2 1,0 1 49,2-1 1,-4 3 0,6 0 0,3 0-72,4-1 0,0 0 0,5-5 0,2-1-29,1-3 1,2 3-1,1-2 1,3 3-9,4 0 0,-2 7 0,2-5 0,1 2 18,2 2 1,1-2 0,0-2 0,0 0 8,0-2 1,1 3-1,3-8 1,5-1 32,2-2 0,7 1 0,2-1 0,4-1 93,0-2 1,5-2 0,3-2 0,3-3 68,3-1 0,8-2 1,0-3-1,5-1 21,3 1 0,10-5 0,-1-1 0,5 0-36,-33-4 1,1 0 0,33 0 0,-34 0 0,0 0 0,1-1 0,-1 0 7,34 2 0,-33-2 1,1 0-1,-2-2 0,1 0 1,1 0-1,1 0-31,-1 0 1,0 0 0,3 1 0,0 0-1,-3 0 1,-1 0 0,1 1 0,0 0-51,2 0 1,0-1 0,0 0 0,0 0 0,0-1 0,-1 0 0,2 0 0,-1 0-15,-1 0 1,1 0-1,1 0 1,1 0 0,1-1-1,0 0 1,2 0 0,-1-2-162,0-1 0,1 0 0,3 0 0,1 1 0,-2-1 0,-1 1 182,3 0 0,1 0 0,1-1 0,2 0 0,0 2 0,0 0 0,2 1 0,0-1 0</inkml:trace>
  <inkml:trace contextRef="#ctx0" brushRef="#br0" timeOffset="6">12849 11683 21718,'0'-12'-5751,"0"-1"4891,0 1 0,0 4 0,1 1 809,3 1 0,-1 2 1,7 5-1,2 2 304,3 1 1,3 0 0,-1-2 0,3 1 35,4 1 0,6 1 0,5-2 0,5 1 2,5-1 1,9 2 0,5 1 0,6-1-195,-30-2 0,0 0 1,1 1-1,0 0 1,2-1-1,1 0 0,3-1 1,1 1-161,2 0 1,1 0 0,5 1 0,0 0 0,5-2 0,1 0 0,3 0 0,2 0 224,0 1 0,2 0 0,6-2 0,1 0 0,-2 3 0,1-1 0,-22 0 0,-1-1 0,1 0-156,3 1 1,0-1-1,0 0 1,0 1 0,-1-1-1,1 1 1,4 1 0,1 0-1,0-1 1,0 1 0,1-1-1,-1 0 62,1 0 1,0 0 0,0-1 0,3 1 0,0-1 0,1 0 0,-3 1-1,-1 1 1,1-1 0,1-1 0,-1 1 0,0-1 21,1 0 0,-1 0 1,0-1-1,1 1 0,1-1 1,-1 0-1,0 0 1,0-1-1,-1-1 0,0 1 1,0 0-1,0 0-16,-1 0 0,0 0 0,0 0 0,-3 0 0,-1 0 0,0 0 0,1 0 0,-1 0 0,1 0 0,-2 0 0,0 0 0,0 0 133,-3 0 1,0 0 0,0 0 0,0 0 0,-1 0 0,0 0 0,17 0 0,-2 0 0,0 0 0,-1 0-176,-1 0 1,0 0 0,-2 0 0,0 0-1,-3 0 1,-2 0 0,-1 0 0,-1 0 40,0 0 0,0 0 0,-6 1 0,-2 0 1,-2 0-1,-2 1 0,-4 0 0,-1 1-321,27 4 1,-2-4-1,-11 1 1,-6-3-432,-7-1 0,-7 4 225,-9 1 1,-11 3 0,-18-3 0,-15 2-1696,-14 3 2149,-17 1 0,-4-2 0,-8 1 0,3 0 0,5-2 0</inkml:trace>
  <inkml:trace contextRef="#ctx0" brushRef="#br0" timeOffset="7">13233 12204 23589,'55'7'-1064,"5"-2"846,4 1 1,-25-5 0,1 1-1,6 1 1,2 0 0,5 1-1,3-1 1,3 0 0,3 0 269,4 0 0,2-1 0,-21 0 0,0-1 1,2 1-1,3-2 0,1 0 0,0 0 0,3 0 1,1 0-1,0 0-218,2 0 0,0 0 0,2 0 0,3 0 0,2 0 0,0 0 0,2-1 0,1 1 0,0-1 0,-15 1 0,-1-1 0,1 0 0,0 0 244,1 1 1,-1-1 0,1 0-1,0-1 1,5 0 0,1 0 0,-1 0-1,1 0 1,-4 1 0,0 0 0,0 0-1,0 0 1,1 0 0,1 0 0,-1 1-1,0-1-77,1 1 1,0-1-1,-1 1 1,0 0-1,-2-1 1,-1 0 0,1 0-1,-1 0 1,3 0-1,1-1 1,-1 1-1,0 0 1,-1 1 0,0-1-1,-1 0 1,0 1 45,15-1 1,-1 0 0,0 1-1,-17 1 1,1 0 0,-1 0 0,-1 0-1,12 1 1,-1 0 0,-1 0-1,-1 0 1,0 0 0,-1 1-103,-3 0 1,-2 0 0,1 0-1,0 2 1,-1 0 0,-1 1-1,-5-1 1,-1 1 0,-1 1 0,20 2-1,-2 1-92,-3 0 0,-3 2 0,-7 0 0,-2 1 0,-2 1 0,-2 2 147,-2 2 0,-3 1 0,-3-2 0,-3 1 0,-2 1 0,-1 0 0,26 17 0,-7-6 0,-7-2 0</inkml:trace>
  <inkml:trace contextRef="#ctx0" brushRef="#br1" timeOffset="8">9513 14449 8047,'-5'-9'-97,"1"1"1,2-1-1,0-2 58,2-2 1,0-1-1,0-2 129,0-5 1,0-2 0,0-3 0,2-2 58,2-1 1,-2-10 0,5 2 0,-1-3-107,-3-2 1,2-7 0,1-7-1,-1-5-28,1-6 0,-1-2 1,-3 32-1,0-1 0,2-1 1,-1 0-9,0-1 1,1 0 0,3 0-1,1 1 1,-1 4-1,-1 0 1,6-30 76,-2 6 1,3 9 0,-3 10 0,-2 6-16,-1 5 1,2 8-1,-5 5 1,0 3 33,1 5 1,-3 1 0,3 5-92,1-3 1,-4 7-1,7 6 1,0 4 80,2 5 1,2 4-1,-1 8 1,1 5 69,-1 6 1,0 5-1,1 9 1,-1 3-111,1-1 1,-5 9 0,-1-4 0,0 1-71,0 1 0,-1-9 0,4 4 0,-2-7-46,2-6 0,1-2 0,0-7 0,-1-2-255,-2-1 1,0-5-1,3 1 1,-1-5-119,-2-3 1,-5 3 0,1-5 0,-3 0-268,-1-2 0,0-4 703,0 0 0,-5-1 0,-2 1 0</inkml:trace>
  <inkml:trace contextRef="#ctx0" brushRef="#br1" timeOffset="9">9475 14126 8047,'-6'-12'43,"0"-1"42,6 1 1,1 1 0,4 1 0,4 2 0,6-2-161,6-1 1,4-1 0,2 0 0,2-2-162,-1-3 1,2 4 0,0-4 0,2 3 235,3 2 0,0-6 0,3-1 0</inkml:trace>
  <inkml:trace contextRef="#ctx0" brushRef="#br1" timeOffset="10">10170 13109 8020,'0'-12'-60,"-6"5"0,-2 4 372,-3 6 1,4 5 0,3 10 0,3 6 31,1 3 0,0 8 0,0-1 0,0 6-91,0 5 0,0 0 0,0 1 0,0 4-119,0 2 1,0 4 0,0-3 0,0 2-183,0-2 1,0 3-1,1-9 1,2-1-83,1-2 1,1-3 0,0-5 0,2-4-58,-1-8 1,8 0-1,-3-8 1,2-2-158,2-4 1,1-5-1,-1-5 1,3 0-744,2 0 1087,-5-5 0,8-8 0,-3-6 0</inkml:trace>
  <inkml:trace contextRef="#ctx0" brushRef="#br1" timeOffset="11">9947 13878 8419,'-13'-5'147,"6"-2"1,3-6 0,4 1-489,4 0 0,5-1 1,7 1-1,6-1 536,6 1 1,-1-2 0,6-1 0,2-1 70,1 0-266,6-3 0,3 5 0,4-4 0</inkml:trace>
  <inkml:trace contextRef="#ctx0" brushRef="#br1" timeOffset="12">11261 13060 8193,'0'-13'76,"0"1"1,0-1-87,0 1 0,2 5 181,2 3 1,-1 5 0,3 8 0,0 7 81,-3 6 1,4 9-1,0 2 1,1 4-80,0 4 0,-1 3 0,3 7 0,-2 0-79,2-1 1,-5 8 0,1-6-1,-2 3-286,0-1 0,0 0 0,-4-5 0,0-3-245,0-2 1,4-5 0,2 0-1,0-4-636,4-6 1,1-8 1071,2-5 0,-1-2 0,0-2 0</inkml:trace>
  <inkml:trace contextRef="#ctx0" brushRef="#br1" timeOffset="13">11571 13692 7924,'13'0'35,"-1"0"0,-4 0 0,1 0 0,0-1 7,2-3 1,2-3 0,-1-6 0,1 1-97,-1 0 0,-1-5 1,-1-1-1,-2 0 18,2 0 1,-5-2 0,-1 3-1,-2 2-80,-2 1 0,-2 3 0,-2 3 135,-4 4 1,-3 2 0,-2 4-1,1 2 114,0 4 0,-5 7 0,1 3 0,0 1 91,3 4 1,0 5-1,1 4 1,1 1-46,2 0 0,0-1 0,5 2 0,1-2-135,2-2 1,6 1-1,3-5 1,3 0-349,2-2 1,5-4 0,2 0-1,4-7-81,1-3 1,-1-7 0,3 1 0,0-4 64,2-4 0,1-3 0,-1-7 320,4-2 0,-2-9 0,-1-7 0</inkml:trace>
  <inkml:trace contextRef="#ctx0" brushRef="#br1" timeOffset="14">12117 13667 8019,'7'-24'0,"-3"-1"0,-4 5 0,-4 3 0,-4 0 179,-3 0 1,-3 5 49,-3 4 0,4 5 1,-4-1-1,2 4 1,0 5-1,-2 6-143,2 5 0,-3 6 0,2-2 0,0 4-72,3 1 1,2-1-1,2 0 1,5-2-45,3-1 1,1-2 0,0 1-1,1-3-134,3-3 1,3-7-1,7-3 1,1-3 36,2-1 0,3 0 0,-2-1 0,0-3-56,0-5 0,0-2 0,-3-1 0,2 0 118,-2-1 1,-1 1-1,-2 1 190,0 3 0,-3 2 1,-2 7-62,-2 4 0,3 1 1,-2 7-1,1-2 119,2-3 1,3 3-1,0-3 1,0 2-262,1-2 1,-1 2 0,2-6 0,1-1-344,2-2 0,-1-1 1,-2-1-1,1-3 421,2-5 0,5-7 0,-3-3 0</inkml:trace>
  <inkml:trace contextRef="#ctx0" brushRef="#br1" timeOffset="15">12564 13370 8019,'-20'-7'-100,"-3"-4"0,8 9 0,-5-2 160,2 3 1,-2 2-1,3 3 1,2 5 102,1 2 1,2 5 0,1 1 0,1-1 57,2 2 1,5-3 0,-1 5-1,4-1-234,4 0 1,3-2-1,7 2 1,1-1-4,2-3 1,3 3-1,-3-1 1,-1-2 22,2-1 1,-4-2 0,3 0 0,-5 1 52,-4-1 1,2 2 0,-6 1 0,-1 2 6,-2-2 0,-1-1 0,-1-2 0,-3 0-53,-5 1 1,-2-1 0,-1-1 0,0-2 61,-1-5 0,1 1 0,1-2-76,2-4 0,9-10 0,7-9 0</inkml:trace>
  <inkml:trace contextRef="#ctx0" brushRef="#br1" timeOffset="16">12861 12836 8283,'-12'0'890,"5"7"0,1 4-1081,1 4 1,4 9 0,-4-1-1,4 6 493,1 3 1,-4 1 0,-2 6-1,1 1 18,-1 1 1,-3 2 0,2-1-1,-1 5 60,-1 1 1,5 6 0,-3-6 0,2 5-287,2-1 1,-3-5-1,2-4 1,2-3-148,0-4 1,4-8 0,2 1-1,4-4-401,3-4 0,3-3 0,1-6 0,3-1-251,1-2 0,0-4 0,3-5 0,-1 0 705,1 0 0,-4-11 0,0-3 0</inkml:trace>
  <inkml:trace contextRef="#ctx0" brushRef="#br1" timeOffset="17">12626 13506 8090,'-18'-12'266,"5"-1"1,6 1 161,7 0 1,7 3 0,7 2 0,11 0 0,9 1-538,6-4 1,10-1 0,-3-1 0,0-1-2085,1 1 2193,-5 5 0,5-10 0,-4 4 0</inkml:trace>
  <inkml:trace contextRef="#ctx0" brushRef="#br1" timeOffset="18">14858 13171 8234,'0'-8'-27,"-1"0"0,-4-2 0,-3 0 12,-3 2 0,-1-1 1,-1 4 149,1 3 0,0 0 1,-2 2-1,-1 0 211,-2 0 1,-4 4-1,4 2 1,-1 1-121,0 2 0,1 1 1,5 1-1,1 0-11,2 3 0,4 1 0,5-1 0,0 1-186,0 2 0,5 5 1,5-2-1,5 4-71,6 1 1,2-1 0,2 3-1,0 0 64,0 2 1,0 4 0,-1-3 0,1 1-71,0-1 0,-6 3 0,-2-3 0,-3 1-116,-2-1 1,-5 3 0,-3-4 0,-4-1-174,-4-2 0,-8-1 1,-9-1-1,-3 0-45,0-3 1,-1-4 0,0-6-1,0-2-137,0-5 0,1-4 519,-1-4 0,0-9 0,0-6 0</inkml:trace>
  <inkml:trace contextRef="#ctx0" brushRef="#br1" timeOffset="19">14684 13271 8214,'13'-20'0,"1"4"0,2 2 23,5 1 0,8 1 0,4 1 0,3 1 0,2 4 64,4 0 0,-4 2 0,3 3 0,-2-2-513,-2-1 1,0-1 425,1 5 0,4-5 0,2-2 0</inkml:trace>
  <inkml:trace contextRef="#ctx0" brushRef="#br1" timeOffset="20">15763 13171 8250,'-19'-5'52,"-4"2"0,3-4-1,1 2 0,-3 0 0,4 5 0,0 2 358,0 2 0,-2 3 1,3 7-1,1 1-224,-2 1 0,4 11 0,-3-1 0,4 4-152,0 4 0,2 2 0,3 3 0,4 1 12,2 1 1,2 6 0,0-3-1,0 2 0,0-1 1,4-5 0,2 1-1,1-3-74,3-5 1,1 0-1,2-7 1,2-4 62,2-3 1,9-4 0,-1-6 0,3-5 139,2-3 1,0-8-1,5-5 1,-4-7-92,0-5 0,0-5 0,-4-1 1,-5-2-165,-3-2 0,-4-8 1,-7-3-1,-4-3-25,-2-2 1,-4-8 0,-2 0 0,-4 5-80,-3 4 1,-3 8-1,-2 9 1,-5 8-31,-2 6 0,-8 9 0,-2 7 1,-4 4-542,-4 7 756,-3 13 0,-1-2 0,3 11 0</inkml:trace>
  <inkml:trace contextRef="#ctx0" brushRef="#br1" timeOffset="21">17475 12874 8387,'-12'-17'0,"-1"1"-110,1 0 1,5 7 0,1 2 0,1 0 95,-3 0 0,1 4 1,0 1-1,1 4 1,2 7-1,0 2 544,0 1 1,0 0-251,4 1 0,5 3-136,3 1 1,6 4 0,6-4 0,4 1 0,4 2 34,2-1 1,3-2-1,9 3 1,2 1-63,0-2 0,8 5 0,-2-5 0,1 2-204,0-1 1,-2 0-1,0 2 1,-3-3 29,0-1 1,-6 2 0,1-2-1,-4 0 23,-3 0 1,0-1 0,-5-5 0,-2 1 2,0-1 1,-4 0-1,-2 1 1,-5-1 27,-2 1 1,-2-1 41,1 0 1,-2 1 0,-4-2 116,-7-3 0,-6-1 1,-7-4-1,-3 2-92,0 2 1,-12 1 0,-1 5-1,-5 1-43,-3 2 0,-6 2 0,-3 4 0,-3-1 24,-5 1 1,-1 5 0,-4 2 0,2-3-46,2-4 1,-4 2 0,2-3 0,1 2 10,2 2 1,0-2 0,3-1 0,6-2-73,5-3 0,1 4 0,10-3 1,2 0-361,1 0 1,6-2 0,5-3 0,4-1-15,3 1 1,5-1 0,0-1 0,8-1 434,7-2 0,11-5 0,9 2 0</inkml:trace>
  <inkml:trace contextRef="#ctx0" brushRef="#br1" timeOffset="22">19372 13084 8221,'-17'-16'0,"-3"-1"0,0 2 269,-1 1 1,4 6 0,-2 1 0,0 2-204,-1 2 0,0 2 1,-5 1-1,2 0 7,2 0 1,-2 5-1,2 5 1,-3 4-35,0 2 1,0 9-1,2-2 1,1 4 19,-1 4 0,4 4 1,2 3-1,2 2-90,2 2 0,5 7 1,3-2-1,2 0-61,2 1 1,0 3-1,2 0 1,2-4 115,4-3 1,9 0 0,3-5-1,4-5-111,1-2 0,4 0 0,1-6 0,2-4-1,2-3 1,2-8-1,1-7 1,2-4 40,2-4 1,-1-8 0,5-10-1,1-5 33,-2-1 0,3-11 0,-6 0 1,-1-3-4,-1-5 1,-8-6 0,-2-2 0,-4 0 88,-4 0 1,-5 1 0,-7 5 0,-7 0 53,-4 4 1,-12 0 0,-11 7 0,-9 7-195,-11 3 0,-11 14 1,21 9-1,-2 2 1,-1 2-1,-2 2 68,-3 2 0,-1 2 0,-5 6 0,0 3 0,-4 5 0,0 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67"/>
    </inkml:context>
    <inkml:brush xml:id="br0">
      <inkml:brushProperty name="width" value="0.12095" units="cm"/>
      <inkml:brushProperty name="height" value="0.12095" units="cm"/>
      <inkml:brushProperty name="color" value="#57D200"/>
    </inkml:brush>
  </inkml:definitions>
  <inkml:trace contextRef="#ctx0" brushRef="#br0">18653 7925 26863,'7'-5'-3300,"-1"2"2038,-6-5 1,1 5-1,3-1 1763,4 2 0,1 2 1,2 0-342,2 0 0,8 6 1,1 1-1,4 1-166,3 0 0,11-1 0,3 3 0,7-3 31,3-2 1,7 3-1,-1-3 1,6-1 5,-31-1 0,2-1 0,3-1 0,2 0 0,2 1 0,1 0 1,2-1-1,1-1-132,2 0 0,0 0 1,5 0-1,1 0 0,1 0 1,1 0-1,1 0 0,0 0 282,0 0 0,1 0 1,3-2-1,0 0 1,-1 0-1,1 0 0,-1 0 1,0 0 67,0-1 0,1 0 1,3 2-1,-1-1 1,-2-1-1,-1 0 1,0-1-1,1 1-187,-2-1 0,1 1 0,-2 1 0,-1 0 1,1-2-1,-1 1 0,-3 0 0,-1 0-12,-3 2 0,0-1 1,0 0-1,-1-1 0,-5 1 1,-1 0-1,-1 0 0,0 0 11,-3-1 1,0 0 0,-1 3 0,0-1 0,-1-2-1,0 0 1,-2 1 0,0 0-13,32-2 0,1-1 0,-8 2 0,-9-1-15,-8 1 0,-6-3 1,-5 2-1,-6 0 29,-5-1 1,0 2-1,-5-4 1,-3 0-150,-5 0 1,2 3 0,-2-3-1,0 0-298,0 0 1,2-1 91,-3-4 1,1-1-1,1 1 1,-3-1 70,-1 1 0,2-2 0,-3-2 0,2-5-270,3-2 1,2-8 0,5-2 0,3-3 88,4-1 1,6-1 0,3-2 0,4-2 94,5 2 0,1-4 0,3-1 0,-1-3 190,-3-2 1,0 0 0,-7-1 0,-2 0 14,-4 2 0,0-4 0,-2 9 0,-5-1-118,-3-1 1,-3-2 0,-5-3-1,-1 4-99,-2 3 1,-5 3-1,1 4 1,-2 1 132,-2 3 1,-6 4-1,-2 7 1,-5 2 172,-3 3 0,-3-4 1,-8 4-1,-2 2 210,-4 1 1,-7 3 0,-4 2 0,-3 2 39,-3 1 0,-13-2 0,0 4 0,-6 1-91,32 2 1,-2 1 0,0 0 0,-2 0 0,-2 0 0,-2 0 0,-1 0 0,0 0-56,-3 0 0,-1 0 0,-2 0 0,-1 0 0,-3 0 0,-1 0 0,0 0 0,1 0 162,0 0 1,0 0 0,-5-2 0,0 0 0,3 0 0,1 0 0,1 0 0,-1 1 27,2 0 1,0 0-1,-1-1 1,1 0 0,-3 0-1,1 0 1,1 1 0,1-1-13,0 1 1,1 1 0,0 0 0,0 0 0,-2 0 0,1 0 0,0 0 0,1 0-148,2 0 1,0 0 0,-3 2 0,-1 1 0,3 1 0,1-1-1,-1 1 1,0 1-101,0-1 0,0 0 0,0 0 0,0 0 0,2 2 0,1-1 0,1 0 0,0 0-37,0-1 0,0 0 0,3-1 1,0 1-1,1 1 0,0 0 1,4-1-1,0 0-18,3 1 0,1 0 0,1-2 0,1 0 0,-27 4 1,5 0-10,5 0 1,2-3 0,2 3 0,3-1-3,3-4 0,9 0 0,4-1 0,3 2-23,1 1 0,2 2 0,2-4 1,5 4-95,2 1 1,3-3-1,1 4 1,3 2-211,2 1 1,-1 1 0,3 1 0,-1 0-99,2 4 1,0-2 0,2 4 0,0 1 144,0-1 1,0 2 0,0 3 0,0 1-118,0 0 1,2 4 0,0 3 0,4 2 41,1 5 1,1 6 0,4 2-1,-1 4 104,-2 3 0,2 15 0,-7-34 0,0 0 1,1 2-1,0 0-79,-1 1 0,0 0 1,6 31-1,-6-3 0,-2-4-58,0-4 0,-2 1 0,0-6 1,0-6 289,0-9 0,0-2 1,0-7-1,0-1 99,0-2 1,0-6 0,0 0 0,0-2-60,0-3 1,0-1-1,0-2 1,1 2-33,3 2 0,3-2 0,6 3 0,0-2-227,4 1 657,2-2 1,12 9 0,0-3-1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68"/>
    </inkml:context>
    <inkml:brush xml:id="br0">
      <inkml:brushProperty name="width" value="0.12095" units="cm"/>
      <inkml:brushProperty name="height" value="0.12095" units="cm"/>
      <inkml:brushProperty name="color" value="#57D200"/>
    </inkml:brush>
  </inkml:definitions>
  <inkml:trace contextRef="#ctx0" brushRef="#br0">9079 4130 27776,'8'0'-92,"0"0"1,0 0-1,6 0 1,1 0 0,3 0-1,1 0 1,5 0-512,3 0 1,1 0 0,5 0-1,2 0 1,-1 0 736,-1 0 0,6 0 0,-4 0 0,1 0 62,0 0 0,3 0 1,-5 0-1,5 0-158,2 0 0,6 4 0,-2 0 0,5 0-52,4 2 0,6-3 1,7 4-1,-3-1 12,0 1 1,3-3-1,-31 0 1,0-1-1,1 1 1,0-1 10,0 1 0,1-1 1,4-1-1,0 0 0,-4 2 1,0-1-1,-1 0 1,0 0 20,0-2 1,0 0 0,-1 2 0,0 0-1,-1 0 1,0-1 0,31 4 14,-2-1 0,2 0 0,2-5 1,-1 0 3,1 0 1,-31 1 0,1 2 0,0-1 0,-1 0 0,1-1-1,1 1-18,1-2 0,0 1 0,-1 0 0,0-1 0,2 1 0,0 1 0,-3 1 0,0 0-27,-2 0 0,1 1 0,0-2 0,0 0 0,32 5 0,-34-4 0,0-1 40,1-1 0,0 1 1,-1 0-1,0 1 1,27 3-1,-1-1-12,-3 1 0,-3 2 0,-7-2 0,-3-1 11,-3 1 0,1-2 1,-2-4-1,-1 0 84,-2 0 1,4 0 0,-1 0-1,-1 0 29,-1 0 0,-2 0 0,-1 0 0,-3 0-89,-4 0 0,-7 0 0,-3 0 0,-1-2 74,-3-2 0,-5 2 0,-2-7-414,2 0 1,-5 2 0,1-2-315,-1 0 0,-2 3 0,4 1-45,-2-1 0,5 5 363,-2-3 0,2 1 0,0 0-161,-2-1 0,-5-6 0,2 2-102,1-3 0,-5-1 0,3-1 0,-2 1-160,-2 0 1,0-2-1,0-1 1,0-2 52,0 2 0,0-3 0,1 2 0,2-1 377,1-1 0,4-1 1,-2-6-1,-1 0 93,1 0 1,3-5 0,-2-3 0,1-3-237,1-1 0,-5 0 0,3-2 0,0-1-159,-1-1 0,-3-1 0,3 4 1,-2-2 253,0-1 1,6-5-1,-2 3 1,3-1 273,1-3 0,-3 5 1,-1 0-1,2 5 138,1 4 1,0-5 0,-3 4 0,-3 4-37,1 3 0,-5 2 1,5 1-1,-2 2-77,0 2 1,0 4 0,-4 0 0,0 2-92,0 2 1,0-1-1,0 1 1,-1 0 199,-3-1 0,-2 5 1,-4 0 167,2-2 1,0 3 0,-4 0 0,-1 2 170,1 2 0,-1-3 0,1 2 0,0 0 32,-1-1 1,-5 3 0,-2-3 0,-4 1 44,-1-1 1,-1-3 0,-3 3 0,-3-2 71,1-3 1,-9 3 0,1-1 0,-2 0 26,-2 1 0,-9-3 0,-3 6 1,-9 0-205,29 1 0,0 0 0,-34 2 0,33-1 0,0 0 0,0 1 0,-1-1-209,1 0 1,-1 0-1,-2 1 1,0 1-1,2-2 1,1-1-1,-3 3 1,-1-1-66,0 1 1,-1 0-1,0 0 1,1-1-1,-2 0 1,1-1 0,1 0-1,0 0-52,0 0 1,0 1 0,-2 0 0,-1-1-1,-3 1 1,1 0 0,0-2 0,0 0-17,1 0 0,0-1 1,-1 2-1,-1 0 1,0-1-1,1-1 1,0 1-1,1-1 16,-1 1 0,1-1 1,1 3-1,1 0 0,0-2 1,1 0-1,1 1 0,0 0-55,0 0 1,0 0 0,2 0 0,-1 0 0,-2 1 0,-1 2-1,2-1 1,-1 0-29,3 0 1,-1 0 0,-3-1 0,0 0 0,4 0-1,0 0 1,0-2 0,-1 1-72,2 1 1,0 0 0,-34-1-1,1 2 1,4-1 47,2-3 1,8 2 0,2-2 0,5 3 44,3 1 1,-2-4 0,4 0 0,-2 1-33,1 1 0,-1 2 0,-3 2 0,-1 1 227,1 1-226,4 0 1,-1 0-1,3 2-50,-1 0 1,4-1-1,0 3 1,4 0-63,3-1 0,5 4 0,-1-4 0,3 1-48,1 0 0,6-1 0,3 3-125,2-2 1,3 1 0,3 3-258,3 0 0,4 1 0,1-1 0,1 1-26,4-1 0,-3 0 0,5 2 1,0 1-18,0 2 1,-4 1 0,1-2 0,-1 4-53,1-1 1,-3 3-1,3-4 1,-1 1 28,1 3 0,-2-3 0,2 2 0,-3 1 11,-1 2 0,0 0 1,0 1-1,0 0 36,0 0 1,0 1 0,0 2 0,0 0 122,0 0 1,0 0 0,0-1 0,0 3 357,0 2 0,0-4 1,0 2-1,0-1 36,0 0 0,0 4 0,-1-4 0,-2-2 46,-1 0 0,-2-3 0,4 0 175,-3-3-157,1 2 0,4-5 0,0 3 0,0-3 20,0-1 1,0-3 0,0 4-1,0-1 30,0-1 0,4 1 0,1-5 0,-1 1 104,1-1 0,-3 0 1,3-1-1,-1-1 42,0-2 1,2-1 0,-3 3 0,1-2-67,-1 2 0,-2-3 0,-1 1-209,0 2 1,4-4 0,0 3 190,-1 0 1,0 2-41,1 2 0,1-1 1,5 1 173,-2-1 1,-1 0 0,3-1-1,-3-1 151,-2-2 1,3-4 0,-2 3 405,1-1-578,-4-2 0,6-3-177,-5 3 0,1-1 1,-4 4-1,3 0-245,4 0 1,-1 1 0,1 5 0,2-1 30,1 0 370,2 1 1,4 5-1,3 1 1</inkml:trace>
  <inkml:trace contextRef="#ctx0" brushRef="#br0" timeOffset="1">3981 6090 28318,'11'-2'249,"-1"-1"-727,-2-1 1,0-4-1,5 4 1,-1 0-1,1 0 1,-1-1 0,0 1 299,1-1 1,-1 3 291,1-2 1,3 2-1,2-1 1,0-1 6,0 1 0,3 2 1,-4 1-1,1 0-92,0 0 0,3 0 0,-3 0 0,0 0-46,0 0 1,0 0-1,-2 1 1,3 2-41,1 1 1,2 0 0,-4-4 0,1 0-42,3 0 1,1 0 0,2 0 0,0 0 199,0 0 1,4-1-1,0-2 1,0-1 18,1 1 1,-2 2-1,3 1 1,1 0-144,0 0 0,-1 0 1,4 0-1,-4 0 19,0 0 0,3 0 0,-1 0 1,2 0 47,-2 0 1,3 0 0,-5 0-1,2 1-22,1 3 1,-1-3-1,2 4 1,0-4 74,-2-1 0,0 4 0,4 0 1,0-1-66,1-2 0,-1-1 0,0 0 0,0 0-31,0 0 0,5 0 1,-1 0-1,-1 0-23,-1 0 0,-2 2 1,0 0-1,0 3 9,1-3 1,-1 0 0,0-1 0,0 2-40,0 1 0,2 0 0,1-2 1,3 0-22,1 2 0,-3 1 0,3-4 74,-1 3 0,2-3 0,-3 4 0,-1-4 0,0-1 95,1 0 1,5 0 0,-3 0-1,1 0-2,1 0 1,-1 0 0,5 0 0,-1 0-62,1 0 1,1 0 0,1 0 0,2 0-45,-2 0 0,5 0 0,1 0 0,1 0 16,-1 0 0,3 0 1,-5 0-1,1 0 17,-4 0 0,4 0 0,1 0 1,1 0 15,-1 0 1,0 0 0,-6 0 0,-1 0 21,1 0 1,1 0 0,-4 0-1,1 0-44,0 0 0,1 0 1,2 0-1,4 0 2,-1 0 0,4 0 1,-7 0-1,1 0-13,1 0 0,-8 0 1,1 0-1,-4 0-11,-4 0 1,-1 0 0,-2 0 0,-1 1-29,-3 3 0,1-2 0,-3 2 0,-1-3 38,0-1 1,1 0 0,-4 0 0,2 0-3,-1 0 0,2 0 0,-1-1 0,-1-2 34,-2-1 0,-1 0 1,-1 4-1,1-1 40,0-4 0,-4 4 1,-2-3-1,0 3 26,1 1 0,-5-5 0,3 1 1,-2 2-49,1 0 1,5 2-1,-2 0 1,4 0-62,1 0 0,-2 0 0,-1 0 0,-1 0 42,1 0 1,1 0 0,3 0 0,2 0-54,1 0 0,1 2 0,-2 0 0,1 2-34,-2-1 1,4-1-1,-1-2 1,0 0 123,1 0 1,3 0 0,0 0 0,5 0-60,2 0 1,6 0 0,-1 0-1,2 0 8,2 0 0,-1 0 0,2 0 0,0 0-106,-1 0 1,2 0-1,-5 0 1,4 0 116,3 0 1,-1 0 0,-2 0 0,2 0 11,1 0 1,-1 0 0,-2 0-1,0 0-16,-1 0 1,6 0-1,-5 0 1,2 0-32,-2 0 0,8 4 0,-7 0 0,1-1-22,0-2 0,0 0 1,-4 2-1,0 1 1,-4-1 0,3-2 1,-2-1-1,1 0 24,-2 0 1,3 4 0,-3 1 0,-1-3-8,-3 0 0,2-1 0,-2 2 0,-1 1-3,-1-1 0,-2-2 0,0-1 0,-1 0 20,-3 0 1,5 0 0,-3 0-1,-1 0 16,2 0 0,-1 0 0,-1 0 0,-2 0 29,-2 0 0,5 0 0,-2 2 0,2 0-49,3 2 0,-1 1 1,1-4-1,2 2-32,2 1 0,0 1 1,0-2-1,2 1-3,0-1 0,3 0 0,-6 0 1,1 1 21,0-2 1,-2 0-1,6-2 1,1 0 83,1 0 0,-3 0 0,1 0 0,1 0-56,1 0 0,1 0 0,1 0 0,0 0-19,-1 0 0,1 0 0,1 0 0,1 0-5,2 0 0,0 0 0,-5 0 0,1 0 10,0 0 0,-2 0 0,-1 0 0,-2 0-8,2 0 0,0 0 1,0 0-1,-3 0 12,-2 0 0,4 0 0,-5 0 1,-1 0-18,-1 0 0,-2 0 0,0 0 1,-1 0-21,-3 0 1,7 1 0,-3 2 0,2 1-23,0-1 0,-6 0 0,0-1 0,1 2 28,2-1 0,-3-1 0,0-1 0,0 2-1,-1 1 1,0 0-1,-5-3 1,2 2 6,-1 1 1,-2 0 0,-1-4 0,-1 0 21,1 0 1,-1 5-1,-2-1 1,-2-2-1,2 0 0,2-1 0,1 2 1,-1 1-24,1-1 0,-4-2 0,0-1 0,1 0-15,1 0 0,2 0 0,0 0 0,-1 0 6,1 0 1,0-1-1,1-2 1,2-1 36,1 1 1,1-2-1,-2 1 1,2 1-20,2 1 0,-3-2 1,4 0-1,0 1-16,-2 2 1,8 1 0,-5-1 0,1-2-63,1-1 1,0 0-1,1 2 1,0-1 18,0-1 0,0 0 1,1 3-1,-3-2 13,-1-1 1,0-2 0,-6 4 0,-4-4 2,-2-1 1,-1 4 0,4-2 0,-2 1 1029,-2 0 0,1-2 1,-4 3-1,0-1-974,0 2 0,2 0 0,-2 2 1,0-1-48,0-3 0,3 2 0,-5-2 0,0 3 33,-3 1 0,0 0 0,-1 0 160,1 0-54,-1 0 1,-1-2-133,-3-2-443,-2 3-564,-6-5-1165,0 6 1,0 6-1573,0 2 3299,-6-2 1,5-1 0,-5-5-1</inkml:trace>
  <inkml:trace contextRef="#ctx0" brushRef="#br0" timeOffset="2">18331 6437 27292,'5'-7'-709,"-2"0"0,5 4 1,2-2-1,1-1 594,1 1 0,1 1 1,0 4-1,3 0 512,0 0 0,1-5 1,-5 1-39,0 2 1,1 0 0,-1 2-1,2 2-361,3 2 0,-4-2 0,4 7 0,-3 0-251,-2 2 1,1 3 0,-1 3 0,0 3-204,1 4 1,-5 5 0,-1 1 0,-2 3-177,-2 6 0,-1 3 0,-2 8 0,-2 0 281,-2-1 0,-3 6 0,-5 6 0,-1 5 62,7-31 1,0 0 0,0 3 0,0-1 0,-8 32 0,6-34 0,1 0-49,-1 1 1,-1 0 0,-1 0-1,-1-1 1,-7 30 0,1 1-210,-1-1 1,1-2 0,5-1 0,1-2 214,2-7 1,0 4-1,3-9 1,1 2 241,-1 2 0,-2 1 0,4-2 1,0 0 1169,-2-2 0,5 2 1,-3-8-1,2-2-1093,2-2 0,0 1 1,0-9-1,0 1-113,0-3 1,-4-3 0,0-1 0,0-2-141,-2-2 1,4-3 0,-7-6 0,1 1 119,1-1 577,-4-5 1,4-7 0,-5-7 0</inkml:trace>
  <inkml:trace contextRef="#ctx0" brushRef="#br0" timeOffset="3">18430 6524 26625,'7'-7'-1320,"4"-3"0,-2 6 1,5 0 1770,3-2 0,6 5 1,2-3-1,7 1-184,4-1 0,12-3 1,5-4-1,8 1-65,5 2 0,-1 0 1,-29 2-1,0 1 1,0 0-1,1 2-196,-1 0 1,1 1 0,2 0 0,0-1-1,-2 1 1,1 0 0,1 0 0,2 0 9,-1-1 1,1 0-1,5 2 1,0 1 0,-1-3-1,0 0 1,0 1-1,1 0-114,1 0 1,1 0 0,-1-2 0,1 0 0,0 1 0,0 0 0,-1 0 0,0 1 72,-1-1 1,0 0 0,3-1 0,-1 0 0,0 1 0,-1 0 0,1 1 0,-1-1 76,-1 0 1,-1 0 0,3 1 0,-1 0 0,-4 2 0,0 0 0,-1 0 0,0 0 31,-2 0 0,0 0 1,-4 0-1,-1 0 1,36 0-1,-1 0-82,-1 0 0,-33 0 0,-1 0 1,31 0-1,-2 0-43,-5 0 1,3 0 0,-8 0 0,-6 0 71,-2 0 1,-13 0-1,0 0 1,-7 0-1,-5 0 0,-3 0 0,-6 0 22,0 0 1,-1 2-161,-2 2 1,-4 3 0,-5 5-531,0 0 0,0 1 1,0-1-1,0 2 99,0 3 0,-4-2 1,0 5-1,1 4 8,2 3 0,-3 1 0,-2 5 0,1 1 69,-1 2 0,-4 6 0,2 0 0,-3 2 73,-1 3 1,-5 1-1,1 2 1,0 1 12,3 3 1,0-3 0,1 4 0,-1-3-64,1-2 0,0 2 1,-1-8-1,1 0 176,-1-2 1,5 1-1,1-2 1,0-1 316,1-2 0,3-4 0,-1-1 0,2 0-361,2-2 1,0 0 0,0-5 0,0 1 806,0 2 0,0-1 1,0-6-1,0-1-973,0 1 1,-7-3 635,-5 2 1,-6-6 0,-7 3-1</inkml:trace>
  <inkml:trace contextRef="#ctx0" brushRef="#br0" timeOffset="4">17748 8396 22326,'0'-30'-765,"0"5"0,1 3 0,5 8 0,6 3 1,7 2-1,6 0 1070,4 1 0,3 4 0,6-4 0,4-2 1,3-1 1,9-1-1,7-1 1,6 1-141,-30 6 0,0 0 0,8-1 0,0 0 0,2-1 0,1 1 0,5-2 0,0 1-236,4 0 1,1 1 0,4 0 0,2 0 0,4 1 0,-1 0 0,3-1 0,0 1 100,-21 2 1,0 0 0,0 0 0,0 0 0,-1 0 0,1 0 0,3-1 0,0 1 0,0 0 0,0 0 0,0 0 0,0 0 1,-3 0 0,0-1 0,1 1 0,5 0 0,2 0 0,-2 0 0,-2 0 0,0 0 0,0 0 0,1-1 0,2 1 0,-1 0-80,1 0 0,0 0 0,0 0 0,1 1 0,-1 0 0,1 0 0,-3 1 1,0-1-1,0 0 0,-1 0 0,-1 1 0,0-1 188,-1 1 1,-1-1-1,0 1 1,18-2-1,-1 1 1,-1 2-1,-1-1 1,-5 0-1,-1 0-140,-4 1 1,-2-1 0,-2 1 0,-2 0 0,-6-1-1,-1 1 1,-5-1 0,0 0-94,29-1 0,-14 2 0,-14 1 0,-9 0-532,-7 0 0,-10 1 1,-12 11 623,-12 2 0,-6 1 0,0 1 0,1 3 0,1 3 0</inkml:trace>
  <inkml:trace contextRef="#ctx0" brushRef="#br0" timeOffset="5">12092 9054 28146,'13'-6'105,"3"5"1,2-3 0,1 2 0,3 1 0,2-2 0,2-1-97,3 1 0,1-2 0,5-1 0,-2-1 0,1-1 0,2 1 0,3 2 329,2-1 1,-1 3 0,6-3-223,0 0 0,-2 2 0,3 4 1,3 0-92,2 0 1,8-4 0,-3 0 0,4 1-26,1 1 0,4 2 0,0-1 0,1-2-96,0-1 0,-4 0 0,4 4 0,-5 0 72,-5 0 1,8 0-1,-3 0 1,2 0-27,-1 0 1,-1 0 0,-1 0-1,-2 0-15,-1 0 0,2 0 1,4-1-1,-5-2 21,-2-1 0,2 0 0,-3 2 0,1 0 17,-3-3 0,1 1 0,-2 4 1,1-1 42,1-3 0,-4 2 1,3-2-1,-3 3 73,-1 1 0,-2-1 0,0-2 0,-1-1 58,0 1 0,7 0 0,-8 0 0,1-1 490,1 1 0,-3 2 0,-1 1 0,-2 0-637,-2 0 0,3 0 0,0-1 0,0-2 0,-1-1 0,0 0 0,-5 4 0,0 0 0,3-2 0,-1 0 0,-4-3 0,1 3 0,0 0 0,-3-2 0,-1 0 0,-1 0 0,1-2 0,0 5 0,1-5 0,-4 2 0,-3 0 0,-1-4 0,0 2 0,-1 1 0,1-1 0,0-2 0,0 3 0,-2-2 0,-2-3 0,2 3 0,-2 0 0,3 0 0,0 1 0,-3-1 0,-2-3 0,-1 2-24,-3-2 0,3-1 0,0-1 0,0-1-165,0 1 1,3-1 0,-5 1 0,1-2-62,1-2 1,-5 2 0,5-4 0,-1 1-65,-1 1 1,1-2 0,-5 3 0,2-2 28,3 2 1,-4-3 0,4 2-1,-3-1-58,-2-1 0,1 4 0,-2-3 0,-2 0-167,0 1 1,-7-2 0,2 2-1,-2-1-151,-2-3 0,0 0 0,-2-5 0,-2 0 237,-4 0 1,1-1-1,-1-2 1,0-1 116,1 2 1,-4 1 0,2 0 0,-2-2 165,-1-1 1,-5-4-1,0 4 1,-3 1 122,-2 2 1,-7-3-1,-4 0 1,-3 2-40,-1 1 0,-1 2 0,-5 2 0,-4 2 207,-1-3 0,-9 1 0,8 0 0,-2 2 183,0-2 0,1 4 1,-1 0-1,0 1 273,1 1 1,-7 3 0,4 5 0,-3 0-133,-2 1 0,0-3 0,-5 6 0,-2 1-62,-1 2 1,0 1-1,4 0 1,0 0 48,0 0 0,-5 0 0,1 0 0,1 0-106,2 0 0,-3 0 0,-2 0 0,1 0-85,-1 0 1,1 0 0,1 0-1,-3 0-118,0 0 0,33 0 0,0 0 0,-31 0 0,-1 0-11,1 0 1,0 0-1,7 0 1,1 0-43,1 0 0,4 0 0,-4 1 0,0 2-144,2 1 0,-8 0 0,5-2 0,1 1-36,2 1 0,-6 1 0,2-2 0,1 2 74,-1 2 0,0-3 1,1 3-1,1-1-970,-1-3 0,2 2 0,0 1 0,-1-1 1000,1 1 1,-3 3-1,3 0 1,1 0-39,2 0 1,3 2-1,1-3 1,2 3-68,2 1 1,4 2 0,5 1 0,-1 2-33,1-2 0,1-1 0,2-2 0,2 2-11,2 2 1,-3-2 0,2 4 0,0-1 0,-4-1 0,4 1 0,-1-4 0,2 3-48,2 0 0,2 5 0,1-5 1,2 1-91,2 1 0,-1-3 0,5 4 0,2 1-141,1-1 0,3-3 0,2 5 0,0 1-97,0 2 1,2 4 0,0 3-1,2 0-17,2 4 0,-3-3 1,2 1-1,1 0-7,2-2 0,2 4 0,2-6 0,1-2 77,-1 0 1,4 2 0,1-1 0,3 1 106,2 2 0,3 0 0,1 7 1,-1-1 12,2 0 0,0 0 1,4 0-1,-3-1 120,-1-3 0,4 2 1,-1-6-1,4-3 395,4-4 1,-3 0 0,4-4 0,1 0 301,2 0 1,4-3 0,3-5 0,3-2 64,1 1 1,1-3 0,5-2-1,-1-2 69,1-2 1,-5 4 0,0 0 0,-3-1-123,-2-2 1,-3 3 0,-4 2-1,-4 0-404,-2 4 1,-7 3 0,0 2 0,-3 4-1465,-1 4 1290,-3-1 1,-6 9 0,-1-6-1</inkml:trace>
  <inkml:trace contextRef="#ctx0" brushRef="#br0" timeOffset="6">5668 10331 28209,'45'-6'205,"-1"0"1,0-1 0,-1 1 0,1 1 0,0-1-1059,3 2 1,0 0 675,-3-2 0,2 1 0,8 4 1,2 1-1,-5-3 0,0 0 1,0 1-1,1 0 167,2 0 0,0 0 1,-1 0-1,0 0 0,2 1 1,0 2-1,1-1 1,1 0-1,1-1 0,0 0 1,2 0-1,0 0 46,1-1 1,2-1 0,5-1 0,2 0-1,-5 2 1,2 0 0,-17-1 0,1 0 0,-1-1-1,20 1 1,0 0 0,-23 0 0,1 0 0,0 0-9,2 0 1,0 0 0,0 1 0,-2 0 0,0 1 0,0 0 0,1-1 0,2-1 0,-1 1-1,-1 0 1,0-1 0,0 1 19,-1 0 1,-1-1 0,1 1-1,3 1 1,1 0 0,-2-1 0,-1 0-1,-2 0 1,1-1 0,0 1 0,0 0-1,0-1-28,0 1 0,0-1 0,0 1 0,1 1 0,1 0 1,0-1-1,18-1 0,-1-1 0,-2 1 0,1-1 59,-2 1 1,1 0 0,-2 1 0,-1 1 0,-1-2 0,0 0-1,-2 1 1,-1 0 24,-2 0 0,1 0 0,0-2 0,0 0 0,-3 1 0,-2 2 0,0-1 0,0 0-34,-4-1 1,-1 0-1,-2 2 1,-1 1 0,-5-2-1,-2-1 1,-1 3 0,0-1 43,33 1 0,-4 0 0,-6-1 0,-4-2-4,-4-1 0,0 0 0,-10 2 0,-2 0-44,-5-3 1,1 1-1,-6 4 1,-2 0-161,-1 0 1,-6 0-1,-4 0 1,-2 0 10,-2 0 1,-3 0 0,-2 2-864,-2 2 1,-1-1-1,-5 3 1,-5 1 945,-6 0 0,-6-1 0,-7 3 0,0 4 0,1 1 0,-1 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2-04T19:55:39.875"/>
    </inkml:context>
    <inkml:brush xml:id="br0">
      <inkml:brushProperty name="width" value="0.12095" units="cm"/>
      <inkml:brushProperty name="height" value="0.12095" units="cm"/>
      <inkml:brushProperty name="color" value="#57D200"/>
    </inkml:brush>
  </inkml:definitions>
  <inkml:trace contextRef="#ctx0" brushRef="#br0">5333 11137 26139,'-7'0'-621,"2"0"0,6 0 0,3 0 1075,4 0 0,3-4 0,2 0 0,-1 0-303,1-2 1,0 5-1,3-3 1,1 3-134,3 1 0,-4 0 0,5 0 0,1 0-13,1 0 1,4 0 0,0 0 0,4 0 62,0 0 1,2 0-1,6 0 1,2 0 3,5 0 0,1 0 0,1 0 0,1 0 26,6 0 0,5-5 1,3 1-1,2 1-84,1 2 1,-29 0-1,0 1 1,-1-1-1,0-1 1,0 0-1,0 0-67,0 0 1,1 1 0,0 0-1,0-1 1,2 1 0,-1 0 0,2-2-1,-1 1 29,0 1 1,-1 0 0,1 0 0,-1 0 0,1 1 0,1 0 0,0 0 0,1-1 83,0-1 1,-1 0 0,5 1 0,0 0 0,-2-1 0,-1-1 0,2 1 0,-1 0-1,1 0 1,0 0-1,-2-1 1,1 1 0,2 2-1,2 0 1,-2 0 0,1-1-20,-1-1 1,1 0-1,4 1 1,0 1-1,1-3 1,-1 0-1,1 1 1,0 0-15,-1 0 1,1 0-1,3-2 1,0 0 0,-2 1-1,-2 1 1,2 0 0,0 0-5,1-1 0,1 1 0,-2 1 0,0 0 1,0-1-1,0-1 0,-1 1 0,0 0 8,-1 0 1,-1 0-1,5-1 1,0 1-1,-2 2 1,-1 0-1,2 0 1,0-1-12,-1-1 0,0 0 1,3 1-1,0 1 1,-3-2-1,-1-1 0,2 2 1,0 0 4,3-1 1,0 0 0,1 1 0,-1 0-1,1-1 1,-1 0 0,1 1 0,-1-1-5,0 0 0,0 0 1,2 1-1,-1 1 1,-1-2-1,-1 0 1,1 1-1,1 0-23,-2 1 0,0 0 1,3 0-1,0 0 1,-3 0-1,0-1 0,0 0 1,-1-1 21,-2 0 0,1 0 0,-3 0 0,0 0 0,0 2 1,1 0-1,-1 0 0,0 0-9,0 0 1,0 0-1,0 0 1,0 0 0,-4 0-1,-1 1 1,-1 0 0,-1 1-24,-3 0 1,0 0 0,1 2 0,1 0 0,-5-1 0,0 0-1,0 0 1,0 1-14,-1 1 0,0-1 0,0 0 0,0-1 0,30 4 0,-1 0-16,-2 0 0,-7-3 0,0 3 0,-3-1 93,1-4 0,-2 4 0,-5-2 0,-1-1-25,1-2 0,-5-1 0,1 0 0,-3 0 96,-3 0 1,2 0 0,-9 0 0,0 1-42,1 4 0,-2-4 1,-6 3-1,-1-3 49,-1-1 1,-5 0 0,4 0 0,-2 0 82,-3 0 0,-1-4 0,-2 0 0,0 0-104,1-1 0,-1 2 1,1-4-1,-1 0-238,0 0 0,-3 4-891,-1-1 0,-5 4 0,1 6 392,-3 6 1,-6 6 0,-2 7 0</inkml:trace>
  <inkml:trace contextRef="#ctx0" brushRef="#br0" timeOffset="1">14374 10964 23700,'4'-9'-2837,"1"1"0,-1 4 2202,-4-4 1,0-1-457,0-3 258,0 5 839,0 2 1,5 5 0,4 0 350,2 0 1,5 0-1,2 0 1,3 0-54,5 0 0,1 0 0,9 0 0,3 0-272,-1 0 0,12 0 0,4 0 0,5 0 185,3 0 1,6 0 0,2 0 0,-33 0 0,0 0-59,2 0 1,1 0 0,2 0 0,1 1 0,3 0 0,-1 1 0,0 0 0,0 0-38,-1-1 0,0 1 0,2 0 1,0 1-1,2-1 0,1 0 0,0 0 1,1-1 71,-1 0 1,1-1 0,8 1 0,0-2 0,-2 2 0,1-2 0,2 1 0,2-1-151,2-1 1,1 0-1,-2 0 1,1-2 0,4 0-1,1-1 1,0 1 0,0 1 59,0 0 1,0 0-1,-20 0 1,1 0-1,0 0 1,18-1 0,1 1-1,-22 0 1,1 1-1,0 0-58,0 0 1,0 1-1,1 0 1,2-1-1,1 0 1,-2 0 0,21 0-1,0 0 1,-1 1-1,1-1 1,0 2 0,0-1 0,-4-1 1,-2 0-1,-3 0 0,0 0 0,-2 0 1,0 1 28,-4 0 0,0 1 0,-2 0 0,0 0 0,-3 0 1,-1 0-1,0 0 0,0 0 5,-1 0 0,-1 0 0,0 0 0,-2 0 0,-2 0 1,0 0-1,-2-1 0,1 0 196,-3-1 0,0 0 1,31 1-1,-4-3 1,-4 2-69,-4 2 1,-3 0 0,-8 0-1,-5 0-453,-9 0 0,-7 2 1,-5 0-1,-6 5 244,-6 4 0,1-4 0,-6 10 0,-1-1 0,-2-2 0,-1-3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5BF64-35DA-441E-BCAB-A7DEE414DF17}" type="datetimeFigureOut">
              <a:rPr lang="en-US" smtClean="0"/>
              <a:pPr/>
              <a:t>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extLst>
      <p:ext uri="{BB962C8B-B14F-4D97-AF65-F5344CB8AC3E}">
        <p14:creationId xmlns:p14="http://schemas.microsoft.com/office/powerpoint/2010/main" val="14681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extLst>
      <p:ext uri="{BB962C8B-B14F-4D97-AF65-F5344CB8AC3E}">
        <p14:creationId xmlns:p14="http://schemas.microsoft.com/office/powerpoint/2010/main" val="3758902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28</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29</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30</a:t>
            </a:fld>
            <a:endParaRPr 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solidFill>
                  <a:prstClr val="black"/>
                </a:solidFill>
              </a:rPr>
              <a:pPr/>
              <a:t>34</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extLst>
      <p:ext uri="{BB962C8B-B14F-4D97-AF65-F5344CB8AC3E}">
        <p14:creationId xmlns:p14="http://schemas.microsoft.com/office/powerpoint/2010/main" val="206031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2/4/2021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2/4/2021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2/4/2021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2/4/2021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2/4/2021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2/4/2021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2/4/2021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customXml" Target="../ink/ink1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customXml" Target="../ink/ink1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customXml" Target="../ink/ink1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customXml" Target="../ink/ink16.xml"/><Relationship Id="rId5" Type="http://schemas.openxmlformats.org/officeDocument/2006/relationships/image" Target="../media/image2.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customXml" Target="../ink/ink18.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customXml" Target="../ink/ink19.xml"/><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2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21.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25.xml"/><Relationship Id="rId1" Type="http://schemas.openxmlformats.org/officeDocument/2006/relationships/slideLayout" Target="../slideLayouts/slideLayout23.xml"/><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26.xml"/><Relationship Id="rId1" Type="http://schemas.openxmlformats.org/officeDocument/2006/relationships/slideLayout" Target="../slideLayouts/slideLayout23.xml"/><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27.xml"/><Relationship Id="rId1" Type="http://schemas.openxmlformats.org/officeDocument/2006/relationships/slideLayout" Target="../slideLayouts/slideLayout23.xm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 (online)</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Lecture 1: Intro and Logistics</a:t>
            </a:r>
            <a:endParaRPr lang="en-US" b="1" i="1" dirty="0">
              <a:solidFill>
                <a:srgbClr val="C00000"/>
              </a:solidFill>
            </a:endParaRPr>
          </a:p>
        </p:txBody>
      </p:sp>
      <p:sp>
        <p:nvSpPr>
          <p:cNvPr id="3" name="Subtitle 2"/>
          <p:cNvSpPr>
            <a:spLocks noGrp="1"/>
          </p:cNvSpPr>
          <p:nvPr>
            <p:ph type="subTitle" idx="1"/>
          </p:nvPr>
        </p:nvSpPr>
        <p:spPr>
          <a:xfrm>
            <a:off x="1371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6" name="TextBox 5"/>
          <p:cNvSpPr txBox="1"/>
          <p:nvPr/>
        </p:nvSpPr>
        <p:spPr>
          <a:xfrm>
            <a:off x="457200" y="990600"/>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D9FBA6A7-72F6-6C4E-9048-313DD7860508}"/>
                  </a:ext>
                </a:extLst>
              </p14:cNvPr>
              <p14:cNvContentPartPr/>
              <p14:nvPr/>
            </p14:nvContentPartPr>
            <p14:xfrm>
              <a:off x="897480" y="1455480"/>
              <a:ext cx="6978960" cy="3746520"/>
            </p14:xfrm>
          </p:contentPart>
        </mc:Choice>
        <mc:Fallback xmlns="">
          <p:pic>
            <p:nvPicPr>
              <p:cNvPr id="2" name="Ink 1">
                <a:extLst>
                  <a:ext uri="{FF2B5EF4-FFF2-40B4-BE49-F238E27FC236}">
                    <a16:creationId xmlns:a16="http://schemas.microsoft.com/office/drawing/2014/main" id="{D9FBA6A7-72F6-6C4E-9048-313DD7860508}"/>
                  </a:ext>
                </a:extLst>
              </p:cNvPr>
              <p:cNvPicPr/>
              <p:nvPr/>
            </p:nvPicPr>
            <p:blipFill>
              <a:blip r:embed="rId4"/>
              <a:stretch>
                <a:fillRect/>
              </a:stretch>
            </p:blipFill>
            <p:spPr>
              <a:xfrm>
                <a:off x="875880" y="1433880"/>
                <a:ext cx="7022160" cy="37843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Remote Instruction</a:t>
            </a:r>
          </a:p>
        </p:txBody>
      </p:sp>
      <p:sp>
        <p:nvSpPr>
          <p:cNvPr id="6" name="TextBox 5"/>
          <p:cNvSpPr txBox="1"/>
          <p:nvPr/>
        </p:nvSpPr>
        <p:spPr>
          <a:xfrm>
            <a:off x="457200" y="990600"/>
            <a:ext cx="8458200" cy="4647426"/>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Unless specified otherwise, all lectures via Zoom</a:t>
            </a:r>
          </a:p>
          <a:p>
            <a:pPr marL="920750" lvl="1" indent="-463550">
              <a:spcAft>
                <a:spcPts val="600"/>
              </a:spcAft>
              <a:buFont typeface="Wingdings" pitchFamily="2" charset="2"/>
              <a:buChar char="Ø"/>
            </a:pPr>
            <a:r>
              <a:rPr lang="en-US" sz="2400" dirty="0"/>
              <a:t>Same link as today (recurring meeting)</a:t>
            </a:r>
          </a:p>
          <a:p>
            <a:pPr marL="920750" lvl="1" indent="-463550">
              <a:spcAft>
                <a:spcPts val="600"/>
              </a:spcAft>
              <a:buFont typeface="Wingdings" pitchFamily="2" charset="2"/>
              <a:buChar char="Ø"/>
            </a:pPr>
            <a:r>
              <a:rPr lang="en-US" sz="2400" dirty="0"/>
              <a:t>Almost all lectures synchronous (live)</a:t>
            </a:r>
          </a:p>
          <a:p>
            <a:pPr marL="1377950" lvl="2" indent="-463550">
              <a:spcAft>
                <a:spcPts val="600"/>
              </a:spcAft>
              <a:buFont typeface="Wingdings" pitchFamily="2" charset="2"/>
              <a:buChar char="Ø"/>
            </a:pPr>
            <a:r>
              <a:rPr lang="en-US" sz="2400" dirty="0"/>
              <a:t>I am anticipating some unavailability in early March</a:t>
            </a:r>
          </a:p>
          <a:p>
            <a:pPr marL="1377950" lvl="2" indent="-463550">
              <a:spcAft>
                <a:spcPts val="600"/>
              </a:spcAft>
              <a:buFont typeface="Wingdings" pitchFamily="2" charset="2"/>
              <a:buChar char="Ø"/>
            </a:pPr>
            <a:r>
              <a:rPr lang="en-US" sz="2400" dirty="0"/>
              <a:t>Switch to async lectures or TA lectures or cancelations</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All components will be online via BB, including assignment release and submission, exams, office hours, TA office hours, etc.</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AEB6A24-7625-5345-AC45-A984EE38604A}"/>
                  </a:ext>
                </a:extLst>
              </p14:cNvPr>
              <p14:cNvContentPartPr/>
              <p14:nvPr/>
            </p14:nvContentPartPr>
            <p14:xfrm>
              <a:off x="6715080" y="2241360"/>
              <a:ext cx="1692720" cy="674640"/>
            </p14:xfrm>
          </p:contentPart>
        </mc:Choice>
        <mc:Fallback xmlns="">
          <p:pic>
            <p:nvPicPr>
              <p:cNvPr id="2" name="Ink 1">
                <a:extLst>
                  <a:ext uri="{FF2B5EF4-FFF2-40B4-BE49-F238E27FC236}">
                    <a16:creationId xmlns:a16="http://schemas.microsoft.com/office/drawing/2014/main" id="{4AEB6A24-7625-5345-AC45-A984EE38604A}"/>
                  </a:ext>
                </a:extLst>
              </p:cNvPr>
              <p:cNvPicPr/>
              <p:nvPr/>
            </p:nvPicPr>
            <p:blipFill>
              <a:blip r:embed="rId4"/>
              <a:stretch>
                <a:fillRect/>
              </a:stretch>
            </p:blipFill>
            <p:spPr>
              <a:xfrm>
                <a:off x="6693480" y="2219760"/>
                <a:ext cx="1735920" cy="717840"/>
              </a:xfrm>
              <a:prstGeom prst="rect">
                <a:avLst/>
              </a:prstGeom>
            </p:spPr>
          </p:pic>
        </mc:Fallback>
      </mc:AlternateContent>
    </p:spTree>
    <p:extLst>
      <p:ext uri="{BB962C8B-B14F-4D97-AF65-F5344CB8AC3E}">
        <p14:creationId xmlns:p14="http://schemas.microsoft.com/office/powerpoint/2010/main" val="116420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Hybrid Instruction</a:t>
            </a:r>
          </a:p>
        </p:txBody>
      </p:sp>
      <p:sp>
        <p:nvSpPr>
          <p:cNvPr id="6" name="TextBox 5"/>
          <p:cNvSpPr txBox="1"/>
          <p:nvPr/>
        </p:nvSpPr>
        <p:spPr>
          <a:xfrm>
            <a:off x="457200" y="990600"/>
            <a:ext cx="8458200" cy="4724370"/>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For students in Section 02, an in-person component is needed for immigration/visa compliance purposes</a:t>
            </a:r>
          </a:p>
          <a:p>
            <a:pPr marL="920750" lvl="1" indent="-463550">
              <a:spcAft>
                <a:spcPts val="600"/>
              </a:spcAft>
              <a:buFont typeface="Wingdings" pitchFamily="2" charset="2"/>
              <a:buChar char="Ø"/>
            </a:pPr>
            <a:r>
              <a:rPr lang="en-US" sz="2400" dirty="0"/>
              <a:t>Still being decided with the department</a:t>
            </a:r>
          </a:p>
          <a:p>
            <a:pPr marL="920750" lvl="1" indent="-463550">
              <a:spcAft>
                <a:spcPts val="600"/>
              </a:spcAft>
              <a:buFont typeface="Wingdings" pitchFamily="2" charset="2"/>
              <a:buChar char="Ø"/>
            </a:pPr>
            <a:r>
              <a:rPr lang="en-US" sz="2400" dirty="0"/>
              <a:t>Most likely will require at least one trip to NCS 120 to attend a lecture and an in-person OH</a:t>
            </a:r>
          </a:p>
          <a:p>
            <a:pPr marL="920750" lvl="1" indent="-463550">
              <a:buFont typeface="Wingdings" pitchFamily="2" charset="2"/>
              <a:buChar char="Ø"/>
            </a:pPr>
            <a:r>
              <a:rPr lang="en-US" sz="2400" dirty="0"/>
              <a:t>More details by March</a:t>
            </a:r>
            <a:br>
              <a:rPr lang="en-US" sz="2400" dirty="0"/>
            </a:br>
            <a:endParaRPr lang="en-US" sz="2400" dirty="0"/>
          </a:p>
          <a:p>
            <a:pPr marL="463550" indent="-463550">
              <a:spcBef>
                <a:spcPts val="1200"/>
              </a:spcBef>
              <a:spcAft>
                <a:spcPts val="600"/>
              </a:spcAft>
              <a:buFont typeface="Arial" pitchFamily="34" charset="0"/>
              <a:buChar char="•"/>
            </a:pPr>
            <a:r>
              <a:rPr lang="en-US" sz="2800" dirty="0"/>
              <a:t>That is the only change expected for Section 02</a:t>
            </a:r>
          </a:p>
          <a:p>
            <a:pPr marL="463550" indent="-463550">
              <a:spcBef>
                <a:spcPts val="1200"/>
              </a:spcBef>
              <a:spcAft>
                <a:spcPts val="600"/>
              </a:spcAft>
              <a:buFont typeface="Arial" pitchFamily="34" charset="0"/>
              <a:buChar char="•"/>
            </a:pPr>
            <a:r>
              <a:rPr lang="en-US" sz="2800" dirty="0"/>
              <a:t>Social distancing and masks will be needed, of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641D55E0-2B96-6C4B-BEFC-C482BD6278FB}"/>
                  </a:ext>
                </a:extLst>
              </p14:cNvPr>
              <p14:cNvContentPartPr/>
              <p14:nvPr/>
            </p14:nvContentPartPr>
            <p14:xfrm>
              <a:off x="1433160" y="915120"/>
              <a:ext cx="6517080" cy="2804400"/>
            </p14:xfrm>
          </p:contentPart>
        </mc:Choice>
        <mc:Fallback xmlns="">
          <p:pic>
            <p:nvPicPr>
              <p:cNvPr id="2" name="Ink 1">
                <a:extLst>
                  <a:ext uri="{FF2B5EF4-FFF2-40B4-BE49-F238E27FC236}">
                    <a16:creationId xmlns:a16="http://schemas.microsoft.com/office/drawing/2014/main" id="{641D55E0-2B96-6C4B-BEFC-C482BD6278FB}"/>
                  </a:ext>
                </a:extLst>
              </p:cNvPr>
              <p:cNvPicPr/>
              <p:nvPr/>
            </p:nvPicPr>
            <p:blipFill>
              <a:blip r:embed="rId4"/>
              <a:stretch>
                <a:fillRect/>
              </a:stretch>
            </p:blipFill>
            <p:spPr>
              <a:xfrm>
                <a:off x="1411560" y="893520"/>
                <a:ext cx="6560280" cy="2847600"/>
              </a:xfrm>
              <a:prstGeom prst="rect">
                <a:avLst/>
              </a:prstGeom>
            </p:spPr>
          </p:pic>
        </mc:Fallback>
      </mc:AlternateContent>
    </p:spTree>
    <p:extLst>
      <p:ext uri="{BB962C8B-B14F-4D97-AF65-F5344CB8AC3E}">
        <p14:creationId xmlns:p14="http://schemas.microsoft.com/office/powerpoint/2010/main" val="355704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1219200"/>
            <a:ext cx="8077200" cy="5678478"/>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Tues Thurs: 1:15pm – 2:35pm</a:t>
            </a:r>
          </a:p>
          <a:p>
            <a:pPr marL="463550" indent="-463550">
              <a:buFont typeface="Arial" pitchFamily="34" charset="0"/>
              <a:buChar char="•"/>
            </a:pPr>
            <a:r>
              <a:rPr lang="en-US" sz="2800" dirty="0">
                <a:solidFill>
                  <a:srgbClr val="FF0000"/>
                </a:solidFill>
              </a:rPr>
              <a:t>Via Zoom (link on BB)</a:t>
            </a:r>
            <a:br>
              <a:rPr lang="en-US" sz="28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5-min break at the halfway point</a:t>
            </a:r>
          </a:p>
          <a:p>
            <a:pPr marL="920750" lvl="1" indent="-463550">
              <a:spcBef>
                <a:spcPts val="600"/>
              </a:spcBef>
              <a:spcAft>
                <a:spcPts val="600"/>
              </a:spcAft>
              <a:buFont typeface="Wingdings" pitchFamily="2" charset="2"/>
              <a:buChar char="Ø"/>
            </a:pPr>
            <a:r>
              <a:rPr lang="en-US" sz="2400" dirty="0"/>
              <a:t>Live slides + annotations</a:t>
            </a:r>
          </a:p>
          <a:p>
            <a:pPr marL="1377950" lvl="2" indent="-463550">
              <a:spcBef>
                <a:spcPts val="600"/>
              </a:spcBef>
              <a:spcAft>
                <a:spcPts val="600"/>
              </a:spcAft>
              <a:buFont typeface="Wingdings" pitchFamily="2" charset="2"/>
              <a:buChar char="Ø"/>
            </a:pPr>
            <a:r>
              <a:rPr lang="en-US" sz="2400" dirty="0"/>
              <a:t>Recordings will be on BB, slides on website</a:t>
            </a:r>
          </a:p>
          <a:p>
            <a:pPr marL="920750" lvl="1" indent="-463550">
              <a:spcBef>
                <a:spcPts val="600"/>
              </a:spcBef>
              <a:spcAft>
                <a:spcPts val="600"/>
              </a:spcAft>
              <a:buFont typeface="Wingdings" pitchFamily="2" charset="2"/>
              <a:buChar char="Ø"/>
            </a:pPr>
            <a:r>
              <a:rPr lang="en-US" sz="2400" dirty="0">
                <a:solidFill>
                  <a:prstClr val="black"/>
                </a:solidFill>
              </a:rPr>
              <a:t>Occasionally some programming (Python)</a:t>
            </a:r>
          </a:p>
          <a:p>
            <a:pPr marL="1377950" lvl="2" indent="-463550">
              <a:spcBef>
                <a:spcPts val="600"/>
              </a:spcBef>
              <a:spcAft>
                <a:spcPts val="600"/>
              </a:spcAft>
              <a:buFont typeface="Wingdings" pitchFamily="2" charset="2"/>
              <a:buChar char="Ø"/>
            </a:pPr>
            <a:r>
              <a:rPr lang="en-US" sz="2400" dirty="0">
                <a:solidFill>
                  <a:prstClr val="black"/>
                </a:solidFill>
              </a:rPr>
              <a:t>Posted on website after class</a:t>
            </a:r>
          </a:p>
          <a:p>
            <a:pPr marL="920750" lvl="1" indent="-463550">
              <a:spcBef>
                <a:spcPts val="600"/>
              </a:spcBef>
              <a:spcAft>
                <a:spcPts val="600"/>
              </a:spcAft>
              <a:buFont typeface="Wingdings" pitchFamily="2" charset="2"/>
              <a:buChar char="Ø"/>
            </a:pPr>
            <a:r>
              <a:rPr lang="en-US" sz="2400" dirty="0">
                <a:solidFill>
                  <a:prstClr val="black"/>
                </a:solidFill>
              </a:rPr>
              <a:t>May have cancellations due to weather or unavailability</a:t>
            </a:r>
          </a:p>
          <a:p>
            <a:pPr marL="1377950" lvl="2" indent="-463550">
              <a:spcBef>
                <a:spcPts val="600"/>
              </a:spcBef>
              <a:spcAft>
                <a:spcPts val="600"/>
              </a:spcAft>
              <a:buFont typeface="Wingdings" pitchFamily="2" charset="2"/>
              <a:buChar char="Ø"/>
            </a:pPr>
            <a:r>
              <a:rPr lang="en-US" sz="2400" dirty="0">
                <a:solidFill>
                  <a:prstClr val="black"/>
                </a:solidFill>
              </a:rPr>
              <a:t>Will be emailed and updated on website</a:t>
            </a:r>
          </a:p>
          <a:p>
            <a:pPr marL="1377950" lvl="2" indent="-463550">
              <a:spcBef>
                <a:spcPts val="600"/>
              </a:spcBef>
              <a:spcAft>
                <a:spcPts val="600"/>
              </a:spcAft>
              <a:buFont typeface="Wingdings" pitchFamily="2" charset="2"/>
              <a:buChar char="Ø"/>
            </a:pPr>
            <a:r>
              <a:rPr lang="en-US" sz="2400" dirty="0">
                <a:solidFill>
                  <a:prstClr val="black"/>
                </a:solidFill>
              </a:rPr>
              <a:t>Weather-related class cancelations decided by SBU</a:t>
            </a:r>
            <a:br>
              <a:rPr lang="en-US" sz="2400" dirty="0"/>
            </a:b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4AA79DD5-8F2E-BD48-95E5-D0D8A0628132}"/>
                  </a:ext>
                </a:extLst>
              </p14:cNvPr>
              <p14:cNvContentPartPr/>
              <p14:nvPr/>
            </p14:nvContentPartPr>
            <p14:xfrm>
              <a:off x="1915560" y="3897720"/>
              <a:ext cx="5201640" cy="111960"/>
            </p14:xfrm>
          </p:contentPart>
        </mc:Choice>
        <mc:Fallback xmlns="">
          <p:pic>
            <p:nvPicPr>
              <p:cNvPr id="2" name="Ink 1">
                <a:extLst>
                  <a:ext uri="{FF2B5EF4-FFF2-40B4-BE49-F238E27FC236}">
                    <a16:creationId xmlns:a16="http://schemas.microsoft.com/office/drawing/2014/main" id="{4AA79DD5-8F2E-BD48-95E5-D0D8A0628132}"/>
                  </a:ext>
                </a:extLst>
              </p:cNvPr>
              <p:cNvPicPr/>
              <p:nvPr/>
            </p:nvPicPr>
            <p:blipFill>
              <a:blip r:embed="rId4"/>
              <a:stretch>
                <a:fillRect/>
              </a:stretch>
            </p:blipFill>
            <p:spPr>
              <a:xfrm>
                <a:off x="1893960" y="3876120"/>
                <a:ext cx="5244840" cy="1551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1219200"/>
            <a:ext cx="8686800" cy="4708981"/>
          </a:xfrm>
          <a:prstGeom prst="rect">
            <a:avLst/>
          </a:prstGeom>
          <a:noFill/>
        </p:spPr>
        <p:txBody>
          <a:bodyPr wrap="square" rtlCol="0">
            <a:spAutoFit/>
          </a:bodyPr>
          <a:lstStyle/>
          <a:p>
            <a:pPr marL="920750" lvl="1" indent="-463550">
              <a:spcBef>
                <a:spcPts val="600"/>
              </a:spcBef>
              <a:spcAft>
                <a:spcPts val="600"/>
              </a:spcAft>
              <a:buFont typeface="Wingdings" pitchFamily="2" charset="2"/>
              <a:buChar char="Ø"/>
            </a:pPr>
            <a:r>
              <a:rPr lang="en-US" sz="2400" dirty="0">
                <a:solidFill>
                  <a:srgbClr val="FF0000"/>
                </a:solidFill>
              </a:rPr>
              <a:t>Interactive (please): chat/audio</a:t>
            </a:r>
          </a:p>
          <a:p>
            <a:pPr marL="920750" lvl="1" indent="-463550">
              <a:spcBef>
                <a:spcPts val="600"/>
              </a:spcBef>
              <a:spcAft>
                <a:spcPts val="600"/>
              </a:spcAft>
              <a:buFont typeface="Wingdings" pitchFamily="2" charset="2"/>
              <a:buChar char="Ø"/>
            </a:pPr>
            <a:r>
              <a:rPr lang="en-US" sz="2400" dirty="0"/>
              <a:t>May have some ungraded quizzes for BB practice</a:t>
            </a:r>
          </a:p>
          <a:p>
            <a:pPr marL="920750" lvl="1" indent="-463550">
              <a:spcBef>
                <a:spcPts val="600"/>
              </a:spcBef>
              <a:spcAft>
                <a:spcPts val="600"/>
              </a:spcAft>
              <a:buFont typeface="Wingdings" pitchFamily="2" charset="2"/>
              <a:buChar char="Ø"/>
            </a:pPr>
            <a:r>
              <a:rPr lang="en-US" sz="2400" dirty="0">
                <a:solidFill>
                  <a:prstClr val="black"/>
                </a:solidFill>
              </a:rPr>
              <a:t>Plan to take notes somewhere (book, tablet)</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br>
              <a:rPr lang="en-US" sz="2400" dirty="0">
                <a:solidFill>
                  <a:prstClr val="black"/>
                </a:solidFill>
              </a:rPr>
            </a:br>
            <a:endParaRPr lang="en-US" sz="2400" dirty="0">
              <a:solidFill>
                <a:prstClr val="black"/>
              </a:solidFill>
            </a:endParaRPr>
          </a:p>
          <a:p>
            <a:pPr marL="920750" lvl="1" indent="-463550">
              <a:spcBef>
                <a:spcPts val="600"/>
              </a:spcBef>
              <a:spcAft>
                <a:spcPts val="600"/>
              </a:spcAft>
              <a:buFont typeface="Wingdings" pitchFamily="2" charset="2"/>
              <a:buChar char="Ø"/>
            </a:pPr>
            <a:r>
              <a:rPr lang="en-US" sz="2400" dirty="0">
                <a:solidFill>
                  <a:prstClr val="black"/>
                </a:solidFill>
              </a:rPr>
              <a:t>All off-class communication (changes in deadlines, class cancelations, etc.) will be via piazza</a:t>
            </a:r>
          </a:p>
          <a:p>
            <a:pPr marL="920750" lvl="1" indent="-463550">
              <a:spcBef>
                <a:spcPts val="600"/>
              </a:spcBef>
              <a:spcAft>
                <a:spcPts val="600"/>
              </a:spcAft>
              <a:buFont typeface="Wingdings" pitchFamily="2" charset="2"/>
              <a:buChar char="Ø"/>
            </a:pPr>
            <a:r>
              <a:rPr lang="en-US" sz="2400" dirty="0">
                <a:solidFill>
                  <a:prstClr val="black"/>
                </a:solidFill>
              </a:rPr>
              <a:t>Please sign-up and change communication mode to real-time</a:t>
            </a:r>
          </a:p>
          <a:p>
            <a:pPr marL="1377950" lvl="2" indent="-463550">
              <a:spcBef>
                <a:spcPts val="600"/>
              </a:spcBef>
              <a:spcAft>
                <a:spcPts val="600"/>
              </a:spcAft>
              <a:buFont typeface="Wingdings" pitchFamily="2" charset="2"/>
              <a:buChar char="Ø"/>
            </a:pP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8ED287E7-2C9B-DE41-A72D-2F5BC684979B}"/>
                  </a:ext>
                </a:extLst>
              </p14:cNvPr>
              <p14:cNvContentPartPr/>
              <p14:nvPr/>
            </p14:nvContentPartPr>
            <p14:xfrm>
              <a:off x="3424680" y="2192040"/>
              <a:ext cx="4786560" cy="3081240"/>
            </p14:xfrm>
          </p:contentPart>
        </mc:Choice>
        <mc:Fallback xmlns="">
          <p:pic>
            <p:nvPicPr>
              <p:cNvPr id="2" name="Ink 1">
                <a:extLst>
                  <a:ext uri="{FF2B5EF4-FFF2-40B4-BE49-F238E27FC236}">
                    <a16:creationId xmlns:a16="http://schemas.microsoft.com/office/drawing/2014/main" id="{8ED287E7-2C9B-DE41-A72D-2F5BC684979B}"/>
                  </a:ext>
                </a:extLst>
              </p:cNvPr>
              <p:cNvPicPr/>
              <p:nvPr/>
            </p:nvPicPr>
            <p:blipFill>
              <a:blip r:embed="rId4"/>
              <a:stretch>
                <a:fillRect/>
              </a:stretch>
            </p:blipFill>
            <p:spPr>
              <a:xfrm>
                <a:off x="3403080" y="2170440"/>
                <a:ext cx="4824360" cy="31190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Office hours</a:t>
            </a:r>
          </a:p>
        </p:txBody>
      </p:sp>
      <p:sp>
        <p:nvSpPr>
          <p:cNvPr id="6" name="TextBox 5"/>
          <p:cNvSpPr txBox="1"/>
          <p:nvPr/>
        </p:nvSpPr>
        <p:spPr>
          <a:xfrm>
            <a:off x="457200" y="1219200"/>
            <a:ext cx="8686800" cy="5740033"/>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Tue, Thurs 10-11am?</a:t>
            </a:r>
          </a:p>
          <a:p>
            <a:pPr marL="920750" lvl="1" indent="-463550">
              <a:spcBef>
                <a:spcPts val="600"/>
              </a:spcBef>
              <a:buFont typeface="Wingdings" pitchFamily="2" charset="2"/>
              <a:buChar char="Ø"/>
            </a:pPr>
            <a:r>
              <a:rPr lang="en-US" sz="2400" dirty="0"/>
              <a:t>Will re-visit after add/drop date</a:t>
            </a:r>
            <a:br>
              <a:rPr lang="en-US" sz="2400" dirty="0"/>
            </a:br>
            <a:endParaRPr lang="en-US" sz="2400" dirty="0"/>
          </a:p>
          <a:p>
            <a:pPr marL="463550" indent="-463550">
              <a:buFont typeface="Arial" pitchFamily="34" charset="0"/>
              <a:buChar char="•"/>
            </a:pPr>
            <a:r>
              <a:rPr lang="en-US" sz="2800" dirty="0">
                <a:solidFill>
                  <a:srgbClr val="FF0000"/>
                </a:solidFill>
              </a:rPr>
              <a:t>Via Zoom, will create a link and share</a:t>
            </a:r>
          </a:p>
          <a:p>
            <a:pPr marL="920750" lvl="1" indent="-463550">
              <a:spcBef>
                <a:spcPts val="600"/>
              </a:spcBef>
              <a:buFont typeface="Wingdings" pitchFamily="2" charset="2"/>
              <a:buChar char="Ø"/>
            </a:pPr>
            <a:r>
              <a:rPr lang="en-US" sz="2400" dirty="0">
                <a:solidFill>
                  <a:prstClr val="black"/>
                </a:solidFill>
              </a:rPr>
              <a:t>Do not email me your Qs, wait for OH</a:t>
            </a:r>
          </a:p>
          <a:p>
            <a:pPr marL="920750" lvl="1" indent="-463550">
              <a:spcBef>
                <a:spcPts val="600"/>
              </a:spcBef>
              <a:buFont typeface="Wingdings" pitchFamily="2" charset="2"/>
              <a:buChar char="Ø"/>
            </a:pPr>
            <a:r>
              <a:rPr lang="en-US" sz="2400" dirty="0">
                <a:solidFill>
                  <a:prstClr val="black"/>
                </a:solidFill>
              </a:rPr>
              <a:t>Large class, easier to address Qs during OH</a:t>
            </a:r>
            <a:endParaRPr lang="en-US" sz="2400" dirty="0">
              <a:solidFill>
                <a:srgbClr val="FF0000"/>
              </a:solidFill>
            </a:endParaRPr>
          </a:p>
          <a:p>
            <a:pPr marL="463550" indent="-463550">
              <a:buFont typeface="Arial" pitchFamily="34" charset="0"/>
              <a:buChar char="•"/>
            </a:pPr>
            <a:endParaRPr lang="en-US" sz="2800" dirty="0">
              <a:solidFill>
                <a:srgbClr val="FF0000"/>
              </a:solidFill>
            </a:endParaRPr>
          </a:p>
          <a:p>
            <a:pPr marL="920750" lvl="1" indent="-463550">
              <a:spcBef>
                <a:spcPts val="600"/>
              </a:spcBef>
              <a:buFont typeface="Wingdings" pitchFamily="2" charset="2"/>
              <a:buChar char="Ø"/>
            </a:pPr>
            <a:endParaRPr lang="en-US" sz="2400" dirty="0"/>
          </a:p>
          <a:p>
            <a:pPr marL="463550" lvl="0" indent="-463550">
              <a:buFont typeface="Arial" pitchFamily="34" charset="0"/>
              <a:buChar char="•"/>
            </a:pPr>
            <a:r>
              <a:rPr lang="en-US" sz="2800" dirty="0">
                <a:solidFill>
                  <a:srgbClr val="FF0000"/>
                </a:solidFill>
              </a:rPr>
              <a:t>TA and TA Office hours: TBD</a:t>
            </a:r>
          </a:p>
          <a:p>
            <a:pPr marL="920750" lvl="1" indent="-463550">
              <a:spcBef>
                <a:spcPts val="600"/>
              </a:spcBef>
              <a:buFont typeface="Wingdings" pitchFamily="2" charset="2"/>
              <a:buChar char="Ø"/>
            </a:pPr>
            <a:r>
              <a:rPr lang="en-US" sz="2400" dirty="0"/>
              <a:t>Will have a 1-hour TA OH every week, for assignment help</a:t>
            </a:r>
          </a:p>
          <a:p>
            <a:pPr marL="920750" lvl="1" indent="-463550">
              <a:spcBef>
                <a:spcPts val="600"/>
              </a:spcBef>
              <a:buFont typeface="Wingdings" pitchFamily="2" charset="2"/>
              <a:buChar char="Ø"/>
            </a:pPr>
            <a:r>
              <a:rPr lang="en-US" sz="2400" dirty="0"/>
              <a:t>Piazza for assignment queries (do not give away answers)</a:t>
            </a:r>
            <a:endParaRPr lang="en-US" sz="2800" dirty="0"/>
          </a:p>
          <a:p>
            <a:pPr marL="920750" lvl="1" indent="-463550">
              <a:spcBef>
                <a:spcPts val="600"/>
              </a:spcBef>
              <a:buFont typeface="Wingdings" pitchFamily="2" charset="2"/>
              <a:buChar char="Ø"/>
            </a:pPr>
            <a:endParaRPr lang="en-US" sz="2400" dirty="0"/>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A8113691-9AA1-904F-95D9-A8F7B9FAB104}"/>
                  </a:ext>
                </a:extLst>
              </p14:cNvPr>
              <p14:cNvContentPartPr/>
              <p14:nvPr/>
            </p14:nvContentPartPr>
            <p14:xfrm>
              <a:off x="812520" y="973080"/>
              <a:ext cx="7961400" cy="5090400"/>
            </p14:xfrm>
          </p:contentPart>
        </mc:Choice>
        <mc:Fallback xmlns="">
          <p:pic>
            <p:nvPicPr>
              <p:cNvPr id="2" name="Ink 1">
                <a:extLst>
                  <a:ext uri="{FF2B5EF4-FFF2-40B4-BE49-F238E27FC236}">
                    <a16:creationId xmlns:a16="http://schemas.microsoft.com/office/drawing/2014/main" id="{A8113691-9AA1-904F-95D9-A8F7B9FAB104}"/>
                  </a:ext>
                </a:extLst>
              </p:cNvPr>
              <p:cNvPicPr/>
              <p:nvPr/>
            </p:nvPicPr>
            <p:blipFill>
              <a:blip r:embed="rId4"/>
              <a:stretch>
                <a:fillRect/>
              </a:stretch>
            </p:blipFill>
            <p:spPr>
              <a:xfrm>
                <a:off x="790920" y="951480"/>
                <a:ext cx="8004600" cy="51336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461665"/>
          </a:xfrm>
          <a:prstGeom prst="rect">
            <a:avLst/>
          </a:prstGeom>
          <a:noFill/>
        </p:spPr>
        <p:txBody>
          <a:bodyPr wrap="square" rtlCol="0">
            <a:spAutoFit/>
          </a:bodyPr>
          <a:lstStyle/>
          <a:p>
            <a:r>
              <a:rPr lang="en-US" sz="2400" dirty="0"/>
              <a:t>Q1: Are A and B correlated?</a:t>
            </a: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4390900C-DE74-BD4F-9769-2228A2A08DE4}"/>
                  </a:ext>
                </a:extLst>
              </p14:cNvPr>
              <p14:cNvContentPartPr/>
              <p14:nvPr/>
            </p14:nvContentPartPr>
            <p14:xfrm>
              <a:off x="379440" y="1770480"/>
              <a:ext cx="6349320" cy="3172320"/>
            </p14:xfrm>
          </p:contentPart>
        </mc:Choice>
        <mc:Fallback xmlns="">
          <p:pic>
            <p:nvPicPr>
              <p:cNvPr id="2" name="Ink 1">
                <a:extLst>
                  <a:ext uri="{FF2B5EF4-FFF2-40B4-BE49-F238E27FC236}">
                    <a16:creationId xmlns:a16="http://schemas.microsoft.com/office/drawing/2014/main" id="{4390900C-DE74-BD4F-9769-2228A2A08DE4}"/>
                  </a:ext>
                </a:extLst>
              </p:cNvPr>
              <p:cNvPicPr/>
              <p:nvPr/>
            </p:nvPicPr>
            <p:blipFill>
              <a:blip r:embed="rId5"/>
              <a:stretch>
                <a:fillRect/>
              </a:stretch>
            </p:blipFill>
            <p:spPr>
              <a:xfrm>
                <a:off x="357840" y="1754280"/>
                <a:ext cx="6387120" cy="32047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EC4B787E-50E0-3C46-8176-85611F0AC4B3}"/>
                  </a:ext>
                </a:extLst>
              </p14:cNvPr>
              <p14:cNvContentPartPr/>
              <p14:nvPr/>
            </p14:nvContentPartPr>
            <p14:xfrm>
              <a:off x="-360" y="964080"/>
              <a:ext cx="8755560" cy="4327200"/>
            </p14:xfrm>
          </p:contentPart>
        </mc:Choice>
        <mc:Fallback xmlns="">
          <p:pic>
            <p:nvPicPr>
              <p:cNvPr id="2" name="Ink 1">
                <a:extLst>
                  <a:ext uri="{FF2B5EF4-FFF2-40B4-BE49-F238E27FC236}">
                    <a16:creationId xmlns:a16="http://schemas.microsoft.com/office/drawing/2014/main" id="{EC4B787E-50E0-3C46-8176-85611F0AC4B3}"/>
                  </a:ext>
                </a:extLst>
              </p:cNvPr>
              <p:cNvPicPr/>
              <p:nvPr/>
            </p:nvPicPr>
            <p:blipFill>
              <a:blip r:embed="rId5"/>
              <a:stretch>
                <a:fillRect/>
              </a:stretch>
            </p:blipFill>
            <p:spPr>
              <a:xfrm>
                <a:off x="-16200" y="942480"/>
                <a:ext cx="8793360" cy="4370400"/>
              </a:xfrm>
              <a:prstGeom prst="rect">
                <a:avLst/>
              </a:prstGeom>
            </p:spPr>
          </p:pic>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11" name="TextBox 10"/>
          <p:cNvSpPr txBox="1"/>
          <p:nvPr/>
        </p:nvSpPr>
        <p:spPr>
          <a:xfrm>
            <a:off x="533400" y="4719935"/>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719935"/>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E4D0CE3B-56FA-794E-9DAE-FC7D479228AE}"/>
                  </a:ext>
                </a:extLst>
              </p14:cNvPr>
              <p14:cNvContentPartPr/>
              <p14:nvPr/>
            </p14:nvContentPartPr>
            <p14:xfrm>
              <a:off x="75960" y="4196880"/>
              <a:ext cx="4773240" cy="665640"/>
            </p14:xfrm>
          </p:contentPart>
        </mc:Choice>
        <mc:Fallback xmlns="">
          <p:pic>
            <p:nvPicPr>
              <p:cNvPr id="2" name="Ink 1">
                <a:extLst>
                  <a:ext uri="{FF2B5EF4-FFF2-40B4-BE49-F238E27FC236}">
                    <a16:creationId xmlns:a16="http://schemas.microsoft.com/office/drawing/2014/main" id="{E4D0CE3B-56FA-794E-9DAE-FC7D479228AE}"/>
                  </a:ext>
                </a:extLst>
              </p:cNvPr>
              <p:cNvPicPr/>
              <p:nvPr/>
            </p:nvPicPr>
            <p:blipFill>
              <a:blip r:embed="rId5"/>
              <a:stretch>
                <a:fillRect/>
              </a:stretch>
            </p:blipFill>
            <p:spPr>
              <a:xfrm>
                <a:off x="54360" y="4175280"/>
                <a:ext cx="4816440" cy="708840"/>
              </a:xfrm>
              <a:prstGeom prst="rect">
                <a:avLst/>
              </a:prstGeom>
            </p:spPr>
          </p:pic>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78850" name="Picture 2" descr="https://s-media-cache-ak0.pinimg.com/originals/8e/1a/82/8e1a82578a4533e82e36f61a0dec6893.jpg"/>
          <p:cNvPicPr>
            <a:picLocks noChangeAspect="1" noChangeArrowheads="1"/>
          </p:cNvPicPr>
          <p:nvPr/>
        </p:nvPicPr>
        <p:blipFill>
          <a:blip r:embed="rId3" cstate="print"/>
          <a:srcRect/>
          <a:stretch>
            <a:fillRect/>
          </a:stretch>
        </p:blipFill>
        <p:spPr bwMode="auto">
          <a:xfrm>
            <a:off x="457200" y="990600"/>
            <a:ext cx="7620000" cy="5334001"/>
          </a:xfrm>
          <a:prstGeom prst="rect">
            <a:avLst/>
          </a:prstGeom>
          <a:noFill/>
        </p:spPr>
      </p:pic>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 (online)</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Subtitle 2">
            <a:extLst>
              <a:ext uri="{FF2B5EF4-FFF2-40B4-BE49-F238E27FC236}">
                <a16:creationId xmlns:a16="http://schemas.microsoft.com/office/drawing/2014/main" id="{0D788F69-85B4-416B-87F6-DD84E4FDFD89}"/>
              </a:ext>
            </a:extLst>
          </p:cNvPr>
          <p:cNvSpPr>
            <a:spLocks noGrp="1"/>
          </p:cNvSpPr>
          <p:nvPr>
            <p:ph type="subTitle" idx="1"/>
          </p:nvPr>
        </p:nvSpPr>
        <p:spPr>
          <a:xfrm>
            <a:off x="609600" y="2286000"/>
            <a:ext cx="8077200" cy="4572000"/>
          </a:xfrm>
        </p:spPr>
        <p:txBody>
          <a:bodyPr>
            <a:normAutofit fontScale="92500" lnSpcReduction="20000"/>
          </a:bodyPr>
          <a:lstStyle/>
          <a:p>
            <a:pPr algn="l"/>
            <a:r>
              <a:rPr lang="en-US" dirty="0">
                <a:solidFill>
                  <a:srgbClr val="FF0000"/>
                </a:solidFill>
              </a:rPr>
              <a:t>Online engagement:</a:t>
            </a:r>
          </a:p>
          <a:p>
            <a:pPr marL="457200" indent="-457200" algn="l">
              <a:buFont typeface="Arial" panose="020B0604020202020204" pitchFamily="34" charset="0"/>
              <a:buChar char="•"/>
            </a:pPr>
            <a:r>
              <a:rPr lang="en-US" i="1" dirty="0">
                <a:solidFill>
                  <a:schemeClr val="tx1"/>
                </a:solidFill>
              </a:rPr>
              <a:t>Participants can decide video on/off</a:t>
            </a:r>
          </a:p>
          <a:p>
            <a:pPr marL="457200" indent="-457200" algn="l">
              <a:buFont typeface="Arial" panose="020B0604020202020204" pitchFamily="34" charset="0"/>
              <a:buChar char="•"/>
            </a:pPr>
            <a:r>
              <a:rPr lang="en-US" i="1" dirty="0">
                <a:solidFill>
                  <a:schemeClr val="tx1"/>
                </a:solidFill>
              </a:rPr>
              <a:t>Keep participant audio on/off?</a:t>
            </a:r>
          </a:p>
          <a:p>
            <a:pPr marL="457200" indent="-457200" algn="l">
              <a:buFont typeface="Arial" panose="020B0604020202020204" pitchFamily="34" charset="0"/>
              <a:buChar char="•"/>
            </a:pPr>
            <a:r>
              <a:rPr lang="en-US" i="1" dirty="0">
                <a:solidFill>
                  <a:schemeClr val="tx1"/>
                </a:solidFill>
              </a:rPr>
              <a:t>Participants can chat with host (please do)</a:t>
            </a:r>
          </a:p>
          <a:p>
            <a:pPr marL="457200" indent="-457200" algn="l">
              <a:buFont typeface="Arial" panose="020B0604020202020204" pitchFamily="34" charset="0"/>
              <a:buChar char="•"/>
            </a:pPr>
            <a:endParaRPr lang="en-US" sz="1200" i="1" dirty="0">
              <a:solidFill>
                <a:schemeClr val="tx1"/>
              </a:solidFill>
            </a:endParaRPr>
          </a:p>
          <a:p>
            <a:pPr marL="457200" indent="-457200" algn="l">
              <a:buFont typeface="Arial" panose="020B0604020202020204" pitchFamily="34" charset="0"/>
              <a:buChar char="•"/>
            </a:pPr>
            <a:r>
              <a:rPr lang="en-US" i="1" dirty="0">
                <a:solidFill>
                  <a:schemeClr val="tx1"/>
                </a:solidFill>
              </a:rPr>
              <a:t>Keep host audio on (obviously)</a:t>
            </a:r>
          </a:p>
          <a:p>
            <a:pPr marL="457200" indent="-457200" algn="l">
              <a:buFont typeface="Arial" panose="020B0604020202020204" pitchFamily="34" charset="0"/>
              <a:buChar char="•"/>
            </a:pPr>
            <a:r>
              <a:rPr lang="en-US" i="1" dirty="0">
                <a:solidFill>
                  <a:schemeClr val="tx1"/>
                </a:solidFill>
              </a:rPr>
              <a:t>Host video on/off</a:t>
            </a:r>
          </a:p>
          <a:p>
            <a:pPr marL="457200" indent="-457200" algn="l">
              <a:buFont typeface="Arial" panose="020B0604020202020204" pitchFamily="34" charset="0"/>
              <a:buChar char="•"/>
            </a:pPr>
            <a:r>
              <a:rPr lang="en-US" i="1" dirty="0">
                <a:solidFill>
                  <a:schemeClr val="tx1"/>
                </a:solidFill>
              </a:rPr>
              <a:t>Host will share slides throughout</a:t>
            </a:r>
          </a:p>
          <a:p>
            <a:pPr marL="457200" indent="-457200" algn="l">
              <a:buFont typeface="Arial" panose="020B0604020202020204" pitchFamily="34" charset="0"/>
              <a:buChar char="•"/>
            </a:pPr>
            <a:endParaRPr lang="en-US" i="1" dirty="0">
              <a:solidFill>
                <a:schemeClr val="tx1"/>
              </a:solidFill>
            </a:endParaRPr>
          </a:p>
          <a:p>
            <a:pPr marL="457200" indent="-457200" algn="l">
              <a:buFont typeface="Arial" panose="020B0604020202020204" pitchFamily="34" charset="0"/>
              <a:buChar char="•"/>
            </a:pPr>
            <a:r>
              <a:rPr lang="en-US" i="1" dirty="0">
                <a:solidFill>
                  <a:schemeClr val="tx1"/>
                </a:solidFill>
              </a:rPr>
              <a:t>Do not disturb/disrupt the lecture, please!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457200" y="990600"/>
            <a:ext cx="8686800" cy="5724644"/>
          </a:xfrm>
          <a:prstGeom prst="rect">
            <a:avLst/>
          </a:prstGeom>
          <a:noFill/>
        </p:spPr>
        <p:txBody>
          <a:bodyPr wrap="square" rtlCol="0">
            <a:spAutoFit/>
          </a:bodyPr>
          <a:lstStyle/>
          <a:p>
            <a:pPr marL="463550" indent="-463550"/>
            <a:r>
              <a:rPr lang="en-US" sz="2800" dirty="0">
                <a:solidFill>
                  <a:srgbClr val="FF0000"/>
                </a:solidFill>
              </a:rPr>
              <a:t>www.cs.stonybrook.edu/~cse544 (will redirect)</a:t>
            </a:r>
          </a:p>
          <a:p>
            <a:pPr marL="463550" indent="-463550"/>
            <a:endParaRPr lang="en-US" sz="2800" dirty="0">
              <a:solidFill>
                <a:srgbClr val="FF0000"/>
              </a:solidFill>
            </a:endParaRPr>
          </a:p>
          <a:p>
            <a:pPr marL="463550" indent="-463550">
              <a:buFont typeface="Arial" pitchFamily="34" charset="0"/>
              <a:buChar char="•"/>
            </a:pPr>
            <a:r>
              <a:rPr lang="en-US" sz="2800" dirty="0"/>
              <a:t>Please bookmark this page</a:t>
            </a:r>
          </a:p>
          <a:p>
            <a:pPr marL="463550" indent="-463550">
              <a:buFont typeface="Arial" pitchFamily="34" charset="0"/>
              <a:buChar char="•"/>
            </a:pPr>
            <a:endParaRPr lang="en-US" sz="2800" dirty="0"/>
          </a:p>
          <a:p>
            <a:pPr marL="463550" indent="-463550">
              <a:buFont typeface="Arial" pitchFamily="34" charset="0"/>
              <a:buChar char="•"/>
            </a:pPr>
            <a:r>
              <a:rPr lang="en-US" sz="2800" dirty="0"/>
              <a:t>This is your best resource!</a:t>
            </a:r>
          </a:p>
          <a:p>
            <a:pPr marL="463550" indent="-463550">
              <a:buFont typeface="Arial" pitchFamily="34" charset="0"/>
              <a:buChar char="•"/>
            </a:pPr>
            <a:endParaRPr lang="en-US" sz="2800" dirty="0"/>
          </a:p>
          <a:p>
            <a:pPr marL="463550" indent="-463550">
              <a:spcAft>
                <a:spcPts val="600"/>
              </a:spcAft>
              <a:buFont typeface="Arial" pitchFamily="34" charset="0"/>
              <a:buChar char="•"/>
            </a:pPr>
            <a:r>
              <a:rPr lang="en-US" sz="2800" dirty="0"/>
              <a:t>Will be regularly updated</a:t>
            </a:r>
          </a:p>
          <a:p>
            <a:pPr marL="920750" lvl="1" indent="-463550">
              <a:spcBef>
                <a:spcPts val="600"/>
              </a:spcBef>
              <a:spcAft>
                <a:spcPts val="600"/>
              </a:spcAft>
              <a:buFont typeface="Wingdings" pitchFamily="2" charset="2"/>
              <a:buChar char="Ø"/>
            </a:pPr>
            <a:r>
              <a:rPr lang="en-US" sz="2400" dirty="0">
                <a:solidFill>
                  <a:prstClr val="black"/>
                </a:solidFill>
              </a:rPr>
              <a:t>Lecture slides</a:t>
            </a:r>
          </a:p>
          <a:p>
            <a:pPr marL="920750" lvl="1" indent="-463550">
              <a:spcBef>
                <a:spcPts val="600"/>
              </a:spcBef>
              <a:spcAft>
                <a:spcPts val="600"/>
              </a:spcAft>
              <a:buFont typeface="Wingdings" pitchFamily="2" charset="2"/>
              <a:buChar char="Ø"/>
            </a:pPr>
            <a:r>
              <a:rPr lang="en-US" sz="2400" dirty="0">
                <a:solidFill>
                  <a:prstClr val="black"/>
                </a:solidFill>
              </a:rPr>
              <a:t>Assignment and exam dates</a:t>
            </a:r>
          </a:p>
          <a:p>
            <a:pPr marL="920750" lvl="1" indent="-463550">
              <a:spcBef>
                <a:spcPts val="600"/>
              </a:spcBef>
              <a:spcAft>
                <a:spcPts val="600"/>
              </a:spcAft>
              <a:buFont typeface="Wingdings" pitchFamily="2" charset="2"/>
              <a:buChar char="Ø"/>
            </a:pPr>
            <a:r>
              <a:rPr lang="en-US" sz="2400" dirty="0">
                <a:solidFill>
                  <a:prstClr val="black"/>
                </a:solidFill>
              </a:rPr>
              <a:t>Assignment data files</a:t>
            </a:r>
          </a:p>
          <a:p>
            <a:pPr marL="920750" lvl="1" indent="-463550">
              <a:spcBef>
                <a:spcPts val="600"/>
              </a:spcBef>
              <a:spcAft>
                <a:spcPts val="600"/>
              </a:spcAft>
              <a:buFont typeface="Wingdings" pitchFamily="2" charset="2"/>
              <a:buChar char="Ø"/>
            </a:pPr>
            <a:r>
              <a:rPr lang="en-US" sz="2400" dirty="0">
                <a:solidFill>
                  <a:prstClr val="black"/>
                </a:solidFill>
              </a:rPr>
              <a:t>Readings</a:t>
            </a:r>
          </a:p>
          <a:p>
            <a:pPr marL="920750" lvl="1" indent="-463550">
              <a:spcBef>
                <a:spcPts val="600"/>
              </a:spcBef>
              <a:spcAft>
                <a:spcPts val="600"/>
              </a:spcAft>
              <a:buFont typeface="Wingdings" pitchFamily="2" charset="2"/>
              <a:buChar char="Ø"/>
            </a:pPr>
            <a:r>
              <a:rPr lang="en-US" sz="2400" dirty="0">
                <a:solidFill>
                  <a:prstClr val="black"/>
                </a:solidFill>
              </a:rPr>
              <a:t>Python scripts discussed in class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0701A53B-A12D-6F42-8171-7C520A72025C}"/>
                  </a:ext>
                </a:extLst>
              </p14:cNvPr>
              <p14:cNvContentPartPr/>
              <p14:nvPr/>
            </p14:nvContentPartPr>
            <p14:xfrm>
              <a:off x="968760" y="1540440"/>
              <a:ext cx="6139800" cy="4986360"/>
            </p14:xfrm>
          </p:contentPart>
        </mc:Choice>
        <mc:Fallback xmlns="">
          <p:pic>
            <p:nvPicPr>
              <p:cNvPr id="2" name="Ink 1">
                <a:extLst>
                  <a:ext uri="{FF2B5EF4-FFF2-40B4-BE49-F238E27FC236}">
                    <a16:creationId xmlns:a16="http://schemas.microsoft.com/office/drawing/2014/main" id="{0701A53B-A12D-6F42-8171-7C520A72025C}"/>
                  </a:ext>
                </a:extLst>
              </p:cNvPr>
              <p:cNvPicPr/>
              <p:nvPr/>
            </p:nvPicPr>
            <p:blipFill>
              <a:blip r:embed="rId3"/>
              <a:stretch>
                <a:fillRect/>
              </a:stretch>
            </p:blipFill>
            <p:spPr>
              <a:xfrm>
                <a:off x="947160" y="1518840"/>
                <a:ext cx="6183000" cy="50295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4185AE-5FBF-4ECB-8B49-CEBD6F304BAB}"/>
              </a:ext>
            </a:extLst>
          </p:cNvPr>
          <p:cNvPicPr>
            <a:picLocks noChangeAspect="1"/>
          </p:cNvPicPr>
          <p:nvPr/>
        </p:nvPicPr>
        <p:blipFill>
          <a:blip r:embed="rId3"/>
          <a:stretch>
            <a:fillRect/>
          </a:stretch>
        </p:blipFill>
        <p:spPr>
          <a:xfrm>
            <a:off x="0" y="1187924"/>
            <a:ext cx="9144000" cy="4482152"/>
          </a:xfrm>
          <a:prstGeom prst="rect">
            <a:avLst/>
          </a:prstGeom>
        </p:spPr>
      </p:pic>
      <p:sp>
        <p:nvSpPr>
          <p:cNvPr id="7" name="TextBox 6"/>
          <p:cNvSpPr txBox="1"/>
          <p:nvPr/>
        </p:nvSpPr>
        <p:spPr>
          <a:xfrm>
            <a:off x="228600" y="1143000"/>
            <a:ext cx="8610600" cy="461665"/>
          </a:xfrm>
          <a:prstGeom prst="rect">
            <a:avLst/>
          </a:prstGeom>
          <a:noFill/>
        </p:spPr>
        <p:txBody>
          <a:bodyPr wrap="square" rtlCol="0">
            <a:spAutoFit/>
          </a:bodyPr>
          <a:lstStyle/>
          <a:p>
            <a:r>
              <a:rPr lang="en-US" sz="2400" b="1" dirty="0">
                <a:solidFill>
                  <a:prstClr val="black"/>
                </a:solidFill>
              </a:rPr>
              <a:t>www.cs.stonybrook.edu/~cse544</a:t>
            </a: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
        <p:nvSpPr>
          <p:cNvPr id="6" name="TextBox 5"/>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Course webpage</a:t>
            </a:r>
          </a:p>
        </p:txBody>
      </p:sp>
      <p:sp>
        <p:nvSpPr>
          <p:cNvPr id="8" name="Oval 7"/>
          <p:cNvSpPr/>
          <p:nvPr/>
        </p:nvSpPr>
        <p:spPr>
          <a:xfrm>
            <a:off x="0" y="1066800"/>
            <a:ext cx="3200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705600" y="914400"/>
            <a:ext cx="2438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52400" y="4724400"/>
            <a:ext cx="44958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https://images-na.ssl-images-amazon.com/images/I/41TqRwQfEML.jpg"/>
          <p:cNvPicPr>
            <a:picLocks noChangeAspect="1" noChangeArrowheads="1"/>
          </p:cNvPicPr>
          <p:nvPr/>
        </p:nvPicPr>
        <p:blipFill>
          <a:blip r:embed="rId4" cstate="print"/>
          <a:srcRect/>
          <a:stretch>
            <a:fillRect/>
          </a:stretch>
        </p:blipFill>
        <p:spPr bwMode="auto">
          <a:xfrm>
            <a:off x="5257800" y="2971800"/>
            <a:ext cx="1214323" cy="1828800"/>
          </a:xfrm>
          <a:prstGeom prst="rect">
            <a:avLst/>
          </a:prstGeom>
          <a:noFill/>
        </p:spPr>
      </p:pic>
      <p:pic>
        <p:nvPicPr>
          <p:cNvPr id="12" name="Picture 4" descr="https://images-na.ssl-images-amazon.com/images/I/51FYtXdp4RL._SX350_BO1,204,203,200_.jpg"/>
          <p:cNvPicPr>
            <a:picLocks noChangeAspect="1" noChangeArrowheads="1"/>
          </p:cNvPicPr>
          <p:nvPr/>
        </p:nvPicPr>
        <p:blipFill>
          <a:blip r:embed="rId5" cstate="print"/>
          <a:srcRect/>
          <a:stretch>
            <a:fillRect/>
          </a:stretch>
        </p:blipFill>
        <p:spPr bwMode="auto">
          <a:xfrm>
            <a:off x="5638800" y="5029200"/>
            <a:ext cx="1290055" cy="1828800"/>
          </a:xfrm>
          <a:prstGeom prst="rect">
            <a:avLst/>
          </a:prstGeom>
          <a:noFill/>
        </p:spPr>
      </p:pic>
      <p:sp>
        <p:nvSpPr>
          <p:cNvPr id="13" name="Oval 12"/>
          <p:cNvSpPr/>
          <p:nvPr/>
        </p:nvSpPr>
        <p:spPr>
          <a:xfrm>
            <a:off x="1676400" y="4876800"/>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6">
            <p14:nvContentPartPr>
              <p14:cNvPr id="2" name="Ink 1">
                <a:extLst>
                  <a:ext uri="{FF2B5EF4-FFF2-40B4-BE49-F238E27FC236}">
                    <a16:creationId xmlns:a16="http://schemas.microsoft.com/office/drawing/2014/main" id="{31E511AD-63C1-7B41-A6CB-851B2491E4CB}"/>
                  </a:ext>
                </a:extLst>
              </p14:cNvPr>
              <p14:cNvContentPartPr/>
              <p14:nvPr/>
            </p14:nvContentPartPr>
            <p14:xfrm>
              <a:off x="299160" y="1370880"/>
              <a:ext cx="8595000" cy="4304160"/>
            </p14:xfrm>
          </p:contentPart>
        </mc:Choice>
        <mc:Fallback xmlns="">
          <p:pic>
            <p:nvPicPr>
              <p:cNvPr id="2" name="Ink 1">
                <a:extLst>
                  <a:ext uri="{FF2B5EF4-FFF2-40B4-BE49-F238E27FC236}">
                    <a16:creationId xmlns:a16="http://schemas.microsoft.com/office/drawing/2014/main" id="{31E511AD-63C1-7B41-A6CB-851B2491E4CB}"/>
                  </a:ext>
                </a:extLst>
              </p:cNvPr>
              <p:cNvPicPr/>
              <p:nvPr/>
            </p:nvPicPr>
            <p:blipFill>
              <a:blip r:embed="rId7"/>
              <a:stretch>
                <a:fillRect/>
              </a:stretch>
            </p:blipFill>
            <p:spPr>
              <a:xfrm>
                <a:off x="282960" y="1354680"/>
                <a:ext cx="8627400" cy="43365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xit" presetSubtype="0" fill="hold" grpId="1"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9" grpId="1" animBg="1"/>
      <p:bldP spid="10" grpId="0" animBg="1"/>
      <p:bldP spid="10" grpId="1"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6" name="TextBox 5"/>
          <p:cNvSpPr txBox="1"/>
          <p:nvPr/>
        </p:nvSpPr>
        <p:spPr>
          <a:xfrm>
            <a:off x="457200" y="1219200"/>
            <a:ext cx="8686800" cy="5493812"/>
          </a:xfrm>
          <a:prstGeom prst="rect">
            <a:avLst/>
          </a:prstGeom>
          <a:noFill/>
        </p:spPr>
        <p:txBody>
          <a:bodyPr wrap="square" rtlCol="0">
            <a:spAutoFit/>
          </a:bodyPr>
          <a:lstStyle/>
          <a:p>
            <a:pPr marL="463550" indent="-463550">
              <a:buFont typeface="Arial" pitchFamily="34" charset="0"/>
              <a:buChar char="•"/>
            </a:pPr>
            <a:r>
              <a:rPr lang="en-US" sz="2800" dirty="0"/>
              <a:t>Piazza (link on website)</a:t>
            </a:r>
          </a:p>
          <a:p>
            <a:pPr marL="920750" lvl="1" indent="-463550">
              <a:spcBef>
                <a:spcPts val="600"/>
              </a:spcBef>
              <a:spcAft>
                <a:spcPts val="600"/>
              </a:spcAft>
              <a:buFont typeface="Wingdings" pitchFamily="2" charset="2"/>
              <a:buChar char="Ø"/>
            </a:pPr>
            <a:r>
              <a:rPr lang="en-US" sz="2400" dirty="0">
                <a:solidFill>
                  <a:prstClr val="black"/>
                </a:solidFill>
              </a:rPr>
              <a:t>Primary mode of communication, please sign up!</a:t>
            </a:r>
          </a:p>
          <a:p>
            <a:pPr marL="920750" lvl="1" indent="-463550">
              <a:spcBef>
                <a:spcPts val="600"/>
              </a:spcBef>
              <a:spcAft>
                <a:spcPts val="600"/>
              </a:spcAft>
              <a:buFont typeface="Wingdings" pitchFamily="2" charset="2"/>
              <a:buChar char="Ø"/>
            </a:pPr>
            <a:r>
              <a:rPr lang="en-US" sz="2400" dirty="0">
                <a:solidFill>
                  <a:prstClr val="black"/>
                </a:solidFill>
              </a:rPr>
              <a:t>Helpful for posting lecture or assignment doubts</a:t>
            </a:r>
          </a:p>
          <a:p>
            <a:pPr marL="920750" lvl="1" indent="-463550">
              <a:spcBef>
                <a:spcPts val="600"/>
              </a:spcBef>
              <a:spcAft>
                <a:spcPts val="600"/>
              </a:spcAft>
              <a:buFont typeface="Wingdings" pitchFamily="2" charset="2"/>
              <a:buChar char="Ø"/>
            </a:pPr>
            <a:r>
              <a:rPr lang="en-US" sz="2400" dirty="0">
                <a:solidFill>
                  <a:prstClr val="black"/>
                </a:solidFill>
              </a:rPr>
              <a:t>TAs will respond in a timely manner</a:t>
            </a:r>
          </a:p>
          <a:p>
            <a:pPr marL="920750" lvl="1" indent="-463550">
              <a:spcBef>
                <a:spcPts val="600"/>
              </a:spcBef>
              <a:spcAft>
                <a:spcPts val="600"/>
              </a:spcAft>
              <a:buFont typeface="Wingdings" pitchFamily="2" charset="2"/>
              <a:buChar char="Ø"/>
            </a:pPr>
            <a:r>
              <a:rPr lang="en-US" sz="2400" dirty="0">
                <a:solidFill>
                  <a:prstClr val="black"/>
                </a:solidFill>
              </a:rPr>
              <a:t>Do NOT wait till the last moment</a:t>
            </a:r>
          </a:p>
          <a:p>
            <a:pPr marL="920750" lvl="1" indent="-463550">
              <a:spcBef>
                <a:spcPts val="600"/>
              </a:spcBef>
              <a:spcAft>
                <a:spcPts val="600"/>
              </a:spcAft>
              <a:buFont typeface="Wingdings" pitchFamily="2" charset="2"/>
              <a:buChar char="Ø"/>
            </a:pPr>
            <a:r>
              <a:rPr lang="en-US" sz="2400" dirty="0">
                <a:solidFill>
                  <a:prstClr val="black"/>
                </a:solidFill>
              </a:rPr>
              <a:t>Announcements, abundance of caution, etc.</a:t>
            </a:r>
          </a:p>
          <a:p>
            <a:pPr marL="463550" indent="-463550">
              <a:buFont typeface="Arial" pitchFamily="34" charset="0"/>
              <a:buChar char="•"/>
            </a:pPr>
            <a:endParaRPr lang="en-US" sz="2800" dirty="0"/>
          </a:p>
          <a:p>
            <a:pPr marL="463550" indent="-463550">
              <a:buFont typeface="Arial" pitchFamily="34" charset="0"/>
              <a:buChar char="•"/>
            </a:pPr>
            <a:r>
              <a:rPr lang="en-US" sz="2800" dirty="0"/>
              <a:t>Blackboard for assignments, exams, solutions, grades</a:t>
            </a:r>
          </a:p>
          <a:p>
            <a:pPr marL="920750" lvl="1" indent="-463550">
              <a:spcBef>
                <a:spcPts val="600"/>
              </a:spcBef>
              <a:spcAft>
                <a:spcPts val="600"/>
              </a:spcAft>
              <a:buFont typeface="Wingdings" pitchFamily="2" charset="2"/>
              <a:buChar char="Ø"/>
            </a:pPr>
            <a:r>
              <a:rPr lang="en-US" sz="2400" dirty="0">
                <a:solidFill>
                  <a:prstClr val="black"/>
                </a:solidFill>
              </a:rPr>
              <a:t>Assignment submission also via BB</a:t>
            </a:r>
          </a:p>
          <a:p>
            <a:pPr marL="1377950" lvl="2" indent="-463550">
              <a:spcBef>
                <a:spcPts val="600"/>
              </a:spcBef>
              <a:spcAft>
                <a:spcPts val="600"/>
              </a:spcAft>
              <a:buFont typeface="Wingdings" pitchFamily="2" charset="2"/>
              <a:buChar char="Ø"/>
            </a:pPr>
            <a:r>
              <a:rPr lang="en-US" sz="2400" dirty="0">
                <a:solidFill>
                  <a:prstClr val="black"/>
                </a:solidFill>
              </a:rPr>
              <a:t>Zip all files (pdf of solution, </a:t>
            </a:r>
            <a:r>
              <a:rPr lang="en-US" sz="2400" dirty="0" err="1">
                <a:solidFill>
                  <a:prstClr val="black"/>
                </a:solidFill>
              </a:rPr>
              <a:t>py</a:t>
            </a:r>
            <a:r>
              <a:rPr lang="en-US" sz="2400" dirty="0">
                <a:solidFill>
                  <a:prstClr val="black"/>
                </a:solidFill>
              </a:rPr>
              <a:t> files, graphs, etc.)</a:t>
            </a:r>
          </a:p>
          <a:p>
            <a:pPr marL="920750" lvl="1" indent="-463550">
              <a:spcBef>
                <a:spcPts val="600"/>
              </a:spcBef>
              <a:spcAft>
                <a:spcPts val="600"/>
              </a:spcAft>
              <a:buFont typeface="Wingdings" pitchFamily="2" charset="2"/>
              <a:buChar char="Ø"/>
            </a:pPr>
            <a:r>
              <a:rPr lang="en-US" sz="2400" dirty="0">
                <a:solidFill>
                  <a:prstClr val="black"/>
                </a:solidFill>
              </a:rPr>
              <a:t>BB for in-class quizzes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8217EE37-0415-A54C-9891-9ACDE224689D}"/>
                  </a:ext>
                </a:extLst>
              </p14:cNvPr>
              <p14:cNvContentPartPr/>
              <p14:nvPr/>
            </p14:nvContentPartPr>
            <p14:xfrm>
              <a:off x="5239800" y="2102760"/>
              <a:ext cx="1946160" cy="147960"/>
            </p14:xfrm>
          </p:contentPart>
        </mc:Choice>
        <mc:Fallback xmlns="">
          <p:pic>
            <p:nvPicPr>
              <p:cNvPr id="2" name="Ink 1">
                <a:extLst>
                  <a:ext uri="{FF2B5EF4-FFF2-40B4-BE49-F238E27FC236}">
                    <a16:creationId xmlns:a16="http://schemas.microsoft.com/office/drawing/2014/main" id="{8217EE37-0415-A54C-9891-9ACDE224689D}"/>
                  </a:ext>
                </a:extLst>
              </p:cNvPr>
              <p:cNvPicPr/>
              <p:nvPr/>
            </p:nvPicPr>
            <p:blipFill>
              <a:blip r:embed="rId3"/>
              <a:stretch>
                <a:fillRect/>
              </a:stretch>
            </p:blipFill>
            <p:spPr>
              <a:xfrm>
                <a:off x="5218200" y="2081160"/>
                <a:ext cx="1989360" cy="1911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6" name="TextBox 5"/>
          <p:cNvSpPr txBox="1"/>
          <p:nvPr/>
        </p:nvSpPr>
        <p:spPr>
          <a:xfrm>
            <a:off x="228600" y="990600"/>
            <a:ext cx="8686800" cy="3154710"/>
          </a:xfrm>
          <a:prstGeom prst="rect">
            <a:avLst/>
          </a:prstGeom>
          <a:noFill/>
        </p:spPr>
        <p:txBody>
          <a:bodyPr wrap="square" rtlCol="0">
            <a:spAutoFit/>
          </a:bodyPr>
          <a:lstStyle/>
          <a:p>
            <a:pPr>
              <a:spcBef>
                <a:spcPts val="1200"/>
              </a:spcBef>
              <a:spcAft>
                <a:spcPts val="600"/>
              </a:spcAft>
            </a:pPr>
            <a:r>
              <a:rPr lang="en-US" sz="2800" dirty="0"/>
              <a:t>On average, an SBU shuttle arrives at the SAC loop every 20mins. If you show up at the SAC loop at some random time, let W be the #</a:t>
            </a:r>
            <a:r>
              <a:rPr lang="en-US" sz="2800" dirty="0" err="1"/>
              <a:t>mins</a:t>
            </a:r>
            <a:r>
              <a:rPr lang="en-US" sz="2800" dirty="0"/>
              <a:t> you end up waiting for a shuttle.</a:t>
            </a:r>
          </a:p>
          <a:p>
            <a:pPr marL="463550" indent="-463550">
              <a:spcBef>
                <a:spcPts val="1200"/>
              </a:spcBef>
              <a:spcAft>
                <a:spcPts val="600"/>
              </a:spcAft>
              <a:buFont typeface="Arial" pitchFamily="34" charset="0"/>
              <a:buChar char="•"/>
            </a:pPr>
            <a:r>
              <a:rPr lang="en-US" sz="2800" dirty="0">
                <a:solidFill>
                  <a:srgbClr val="FF0000"/>
                </a:solidFill>
              </a:rPr>
              <a:t>What is E[W]?</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buFont typeface="Arial" pitchFamily="34" charset="0"/>
              <a:buChar char="•"/>
            </a:pPr>
            <a:endParaRPr lang="en-US" sz="2400" dirty="0"/>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algn="ctr"/>
            <a:r>
              <a:rPr lang="en-US" sz="2800" dirty="0">
                <a:solidFill>
                  <a:srgbClr val="0070C0"/>
                </a:solidFill>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algn="ctr"/>
            <a:r>
              <a:rPr lang="en-US" sz="2800" dirty="0">
                <a:solidFill>
                  <a:srgbClr val="0070C0"/>
                </a:solidFill>
              </a:rPr>
              <a:t>t=20</a:t>
            </a:r>
          </a:p>
        </p:txBody>
      </p:sp>
      <p:pic>
        <p:nvPicPr>
          <p:cNvPr id="1027"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1"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315200" y="3591580"/>
            <a:ext cx="1463040" cy="1463040"/>
          </a:xfrm>
          <a:prstGeom prst="rect">
            <a:avLst/>
          </a:prstGeom>
          <a:noFill/>
          <a:ln>
            <a:noFill/>
          </a:ln>
        </p:spPr>
      </p:pic>
      <p:pic>
        <p:nvPicPr>
          <p:cNvPr id="1029" name="Picture 5" descr="C:\Users\anshul\AppData\Local\Microsoft\Windows\Temporary Internet Files\Content.IE5\4A137J7D\25574[1].png"/>
          <p:cNvPicPr>
            <a:picLocks noChangeAspect="1" noChangeArrowheads="1"/>
          </p:cNvPicPr>
          <p:nvPr/>
        </p:nvPicPr>
        <p:blipFill>
          <a:blip r:embed="rId4"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algn="ctr"/>
            <a:r>
              <a:rPr lang="en-US" sz="2800" b="1" dirty="0"/>
              <a:t>W</a:t>
            </a:r>
          </a:p>
        </p:txBody>
      </p:sp>
      <mc:AlternateContent xmlns:mc="http://schemas.openxmlformats.org/markup-compatibility/2006" xmlns:p14="http://schemas.microsoft.com/office/powerpoint/2010/main">
        <mc:Choice Requires="p14">
          <p:contentPart p14:bwMode="auto" r:id="rId5">
            <p14:nvContentPartPr>
              <p14:cNvPr id="2" name="Ink 1">
                <a:extLst>
                  <a:ext uri="{FF2B5EF4-FFF2-40B4-BE49-F238E27FC236}">
                    <a16:creationId xmlns:a16="http://schemas.microsoft.com/office/drawing/2014/main" id="{AF3BEA6E-86B2-BF4B-BE2D-E189499C8163}"/>
                  </a:ext>
                </a:extLst>
              </p14:cNvPr>
              <p14:cNvContentPartPr/>
              <p14:nvPr/>
            </p14:nvContentPartPr>
            <p14:xfrm>
              <a:off x="223200" y="794520"/>
              <a:ext cx="8218800" cy="5447520"/>
            </p14:xfrm>
          </p:contentPart>
        </mc:Choice>
        <mc:Fallback xmlns="">
          <p:pic>
            <p:nvPicPr>
              <p:cNvPr id="2" name="Ink 1">
                <a:extLst>
                  <a:ext uri="{FF2B5EF4-FFF2-40B4-BE49-F238E27FC236}">
                    <a16:creationId xmlns:a16="http://schemas.microsoft.com/office/drawing/2014/main" id="{AF3BEA6E-86B2-BF4B-BE2D-E189499C8163}"/>
                  </a:ext>
                </a:extLst>
              </p:cNvPr>
              <p:cNvPicPr/>
              <p:nvPr/>
            </p:nvPicPr>
            <p:blipFill>
              <a:blip r:embed="rId6"/>
              <a:stretch>
                <a:fillRect/>
              </a:stretch>
            </p:blipFill>
            <p:spPr>
              <a:xfrm>
                <a:off x="201600" y="772920"/>
                <a:ext cx="8262000" cy="54853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6" name="TextBox 5"/>
          <p:cNvSpPr txBox="1"/>
          <p:nvPr/>
        </p:nvSpPr>
        <p:spPr>
          <a:xfrm>
            <a:off x="228600" y="990600"/>
            <a:ext cx="8686800" cy="3154710"/>
          </a:xfrm>
          <a:prstGeom prst="rect">
            <a:avLst/>
          </a:prstGeom>
          <a:noFill/>
        </p:spPr>
        <p:txBody>
          <a:bodyPr wrap="square" rtlCol="0">
            <a:spAutoFit/>
          </a:bodyPr>
          <a:lstStyle/>
          <a:p>
            <a:pPr>
              <a:spcBef>
                <a:spcPts val="1200"/>
              </a:spcBef>
              <a:spcAft>
                <a:spcPts val="600"/>
              </a:spcAft>
            </a:pPr>
            <a:r>
              <a:rPr lang="en-US" sz="2800" dirty="0"/>
              <a:t>On average, an SBU shuttle arrives at the SAC loop every 20mins. If you show up at the SAC loop at some random time, let W be the #</a:t>
            </a:r>
            <a:r>
              <a:rPr lang="en-US" sz="2800" dirty="0" err="1"/>
              <a:t>mins</a:t>
            </a:r>
            <a:r>
              <a:rPr lang="en-US" sz="2800" dirty="0"/>
              <a:t> you end up waiting for a shuttle.</a:t>
            </a:r>
          </a:p>
          <a:p>
            <a:pPr marL="463550" indent="-463550">
              <a:spcBef>
                <a:spcPts val="1200"/>
              </a:spcBef>
              <a:spcAft>
                <a:spcPts val="600"/>
              </a:spcAft>
              <a:buFont typeface="Arial" pitchFamily="34" charset="0"/>
              <a:buChar char="•"/>
            </a:pPr>
            <a:r>
              <a:rPr lang="en-US" sz="2800" dirty="0">
                <a:solidFill>
                  <a:srgbClr val="FF0000"/>
                </a:solidFill>
              </a:rPr>
              <a:t>Can E[W] &gt; 10mins?</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buFont typeface="Arial" pitchFamily="34" charset="0"/>
              <a:buChar char="•"/>
            </a:pPr>
            <a:endParaRPr lang="en-US" sz="2400" dirty="0"/>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algn="ctr"/>
            <a:r>
              <a:rPr lang="en-US" sz="2800" dirty="0">
                <a:solidFill>
                  <a:srgbClr val="0070C0"/>
                </a:solidFill>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algn="ctr"/>
            <a:r>
              <a:rPr lang="en-US" sz="2800" dirty="0">
                <a:solidFill>
                  <a:srgbClr val="0070C0"/>
                </a:solidFill>
              </a:rPr>
              <a:t>t=40</a:t>
            </a:r>
          </a:p>
        </p:txBody>
      </p:sp>
      <p:pic>
        <p:nvPicPr>
          <p:cNvPr id="1027"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1"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315200" y="3591580"/>
            <a:ext cx="1463040" cy="1463040"/>
          </a:xfrm>
          <a:prstGeom prst="rect">
            <a:avLst/>
          </a:prstGeom>
          <a:noFill/>
          <a:ln>
            <a:noFill/>
          </a:ln>
        </p:spPr>
      </p:pic>
      <p:pic>
        <p:nvPicPr>
          <p:cNvPr id="1029" name="Picture 5" descr="C:\Users\anshul\AppData\Local\Microsoft\Windows\Temporary Internet Files\Content.IE5\4A137J7D\25574[1].png"/>
          <p:cNvPicPr>
            <a:picLocks noChangeAspect="1" noChangeArrowheads="1"/>
          </p:cNvPicPr>
          <p:nvPr/>
        </p:nvPicPr>
        <p:blipFill>
          <a:blip r:embed="rId4"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algn="ctr"/>
            <a:r>
              <a:rPr lang="en-US" sz="2800" b="1" dirty="0"/>
              <a:t>W</a:t>
            </a:r>
          </a:p>
        </p:txBody>
      </p:sp>
      <p:pic>
        <p:nvPicPr>
          <p:cNvPr id="14"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533400" y="2971800"/>
            <a:ext cx="1463040" cy="1463040"/>
          </a:xfrm>
          <a:prstGeom prst="rect">
            <a:avLst/>
          </a:prstGeom>
          <a:noFill/>
          <a:ln>
            <a:noFill/>
          </a:ln>
        </p:spPr>
      </p:pic>
      <p:pic>
        <p:nvPicPr>
          <p:cNvPr id="15" name="Picture 3" descr="C:\Users\anshul\AppData\Local\Microsoft\Windows\Temporary Internet Files\Content.IE5\4A137J7D\RWBA_Bus.svg[1].png"/>
          <p:cNvPicPr>
            <a:picLocks noChangeAspect="1" noChangeArrowheads="1"/>
          </p:cNvPicPr>
          <p:nvPr/>
        </p:nvPicPr>
        <p:blipFill>
          <a:blip r:embed="rId3" cstate="print">
            <a:duotone>
              <a:schemeClr val="accent2">
                <a:shade val="45000"/>
                <a:satMod val="135000"/>
              </a:schemeClr>
              <a:prstClr val="white"/>
            </a:duotone>
          </a:blip>
          <a:stretch>
            <a:fillRect/>
          </a:stretch>
        </p:blipFill>
        <p:spPr bwMode="auto">
          <a:xfrm>
            <a:off x="7467600" y="2971800"/>
            <a:ext cx="1463040" cy="1463040"/>
          </a:xfrm>
          <a:prstGeom prst="rect">
            <a:avLst/>
          </a:prstGeom>
          <a:noFill/>
          <a:ln>
            <a:noFill/>
          </a:ln>
        </p:spPr>
      </p:pic>
      <mc:AlternateContent xmlns:mc="http://schemas.openxmlformats.org/markup-compatibility/2006" xmlns:p14="http://schemas.microsoft.com/office/powerpoint/2010/main">
        <mc:Choice Requires="p14">
          <p:contentPart p14:bwMode="auto" r:id="rId5">
            <p14:nvContentPartPr>
              <p14:cNvPr id="2" name="Ink 1">
                <a:extLst>
                  <a:ext uri="{FF2B5EF4-FFF2-40B4-BE49-F238E27FC236}">
                    <a16:creationId xmlns:a16="http://schemas.microsoft.com/office/drawing/2014/main" id="{305EECC8-FB1B-004D-870D-3F71B3D61653}"/>
                  </a:ext>
                </a:extLst>
              </p14:cNvPr>
              <p14:cNvContentPartPr/>
              <p14:nvPr/>
            </p14:nvContentPartPr>
            <p14:xfrm>
              <a:off x="317520" y="781200"/>
              <a:ext cx="1687680" cy="777240"/>
            </p14:xfrm>
          </p:contentPart>
        </mc:Choice>
        <mc:Fallback xmlns="">
          <p:pic>
            <p:nvPicPr>
              <p:cNvPr id="2" name="Ink 1">
                <a:extLst>
                  <a:ext uri="{FF2B5EF4-FFF2-40B4-BE49-F238E27FC236}">
                    <a16:creationId xmlns:a16="http://schemas.microsoft.com/office/drawing/2014/main" id="{305EECC8-FB1B-004D-870D-3F71B3D61653}"/>
                  </a:ext>
                </a:extLst>
              </p:cNvPr>
              <p:cNvPicPr/>
              <p:nvPr/>
            </p:nvPicPr>
            <p:blipFill>
              <a:blip r:embed="rId6"/>
              <a:stretch>
                <a:fillRect/>
              </a:stretch>
            </p:blipFill>
            <p:spPr>
              <a:xfrm>
                <a:off x="295920" y="759600"/>
                <a:ext cx="1730880" cy="82044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6" name="TextBox 5"/>
          <p:cNvSpPr txBox="1"/>
          <p:nvPr/>
        </p:nvSpPr>
        <p:spPr>
          <a:xfrm>
            <a:off x="228600" y="990600"/>
            <a:ext cx="8686800" cy="3154710"/>
          </a:xfrm>
          <a:prstGeom prst="rect">
            <a:avLst/>
          </a:prstGeom>
          <a:noFill/>
        </p:spPr>
        <p:txBody>
          <a:bodyPr wrap="square" rtlCol="0">
            <a:spAutoFit/>
          </a:bodyPr>
          <a:lstStyle/>
          <a:p>
            <a:pPr>
              <a:spcBef>
                <a:spcPts val="1200"/>
              </a:spcBef>
              <a:spcAft>
                <a:spcPts val="600"/>
              </a:spcAft>
            </a:pPr>
            <a:r>
              <a:rPr lang="en-US" sz="2800" dirty="0"/>
              <a:t>On average, an SBU shuttle arrives at the SAC loop every 20mins. If you show up at the SAC loop at some random time, let W be the #</a:t>
            </a:r>
            <a:r>
              <a:rPr lang="en-US" sz="2800" dirty="0" err="1"/>
              <a:t>mins</a:t>
            </a:r>
            <a:r>
              <a:rPr lang="en-US" sz="2800" dirty="0"/>
              <a:t> you end up waiting for a shuttle.</a:t>
            </a:r>
          </a:p>
          <a:p>
            <a:pPr marL="463550" indent="-463550">
              <a:spcBef>
                <a:spcPts val="1200"/>
              </a:spcBef>
              <a:spcAft>
                <a:spcPts val="600"/>
              </a:spcAft>
              <a:buFont typeface="Arial" pitchFamily="34" charset="0"/>
              <a:buChar char="•"/>
            </a:pPr>
            <a:r>
              <a:rPr lang="en-US" sz="2800" dirty="0">
                <a:solidFill>
                  <a:srgbClr val="FF0000"/>
                </a:solidFill>
              </a:rPr>
              <a:t>Can E[W] &gt; 20mins?</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buFont typeface="Arial" pitchFamily="34" charset="0"/>
              <a:buChar char="•"/>
            </a:pPr>
            <a:endParaRPr lang="en-US" sz="2400" dirty="0"/>
          </a:p>
        </p:txBody>
      </p:sp>
      <p:cxnSp>
        <p:nvCxnSpPr>
          <p:cNvPr id="8" name="Straight Connector 7"/>
          <p:cNvCxnSpPr/>
          <p:nvPr/>
        </p:nvCxnSpPr>
        <p:spPr>
          <a:xfrm>
            <a:off x="1028700" y="4810780"/>
            <a:ext cx="7086600" cy="0"/>
          </a:xfrm>
          <a:prstGeom prst="line">
            <a:avLst/>
          </a:prstGeom>
          <a:ln w="25400">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4963180"/>
            <a:ext cx="990600" cy="523220"/>
          </a:xfrm>
          <a:prstGeom prst="rect">
            <a:avLst/>
          </a:prstGeom>
          <a:noFill/>
        </p:spPr>
        <p:txBody>
          <a:bodyPr wrap="square" rtlCol="0">
            <a:spAutoFit/>
          </a:bodyPr>
          <a:lstStyle/>
          <a:p>
            <a:pPr algn="ctr"/>
            <a:r>
              <a:rPr lang="en-US" sz="2800" dirty="0">
                <a:solidFill>
                  <a:srgbClr val="0070C0"/>
                </a:solidFill>
              </a:rPr>
              <a:t>t=0</a:t>
            </a:r>
          </a:p>
        </p:txBody>
      </p:sp>
      <p:sp>
        <p:nvSpPr>
          <p:cNvPr id="10" name="TextBox 9"/>
          <p:cNvSpPr txBox="1"/>
          <p:nvPr/>
        </p:nvSpPr>
        <p:spPr>
          <a:xfrm>
            <a:off x="7620000" y="4963180"/>
            <a:ext cx="990600" cy="523220"/>
          </a:xfrm>
          <a:prstGeom prst="rect">
            <a:avLst/>
          </a:prstGeom>
          <a:noFill/>
        </p:spPr>
        <p:txBody>
          <a:bodyPr wrap="square" rtlCol="0">
            <a:spAutoFit/>
          </a:bodyPr>
          <a:lstStyle/>
          <a:p>
            <a:pPr algn="ctr"/>
            <a:r>
              <a:rPr lang="en-US" sz="2800" dirty="0">
                <a:solidFill>
                  <a:srgbClr val="0070C0"/>
                </a:solidFill>
              </a:rPr>
              <a:t>t=60</a:t>
            </a:r>
          </a:p>
        </p:txBody>
      </p:sp>
      <p:pic>
        <p:nvPicPr>
          <p:cNvPr id="1029" name="Picture 5" descr="C:\Users\anshul\AppData\Local\Microsoft\Windows\Temporary Internet Files\Content.IE5\4A137J7D\25574[1].png"/>
          <p:cNvPicPr>
            <a:picLocks noChangeAspect="1" noChangeArrowheads="1"/>
          </p:cNvPicPr>
          <p:nvPr/>
        </p:nvPicPr>
        <p:blipFill>
          <a:blip r:embed="rId3" cstate="print">
            <a:duotone>
              <a:schemeClr val="accent3">
                <a:shade val="45000"/>
                <a:satMod val="135000"/>
              </a:schemeClr>
              <a:prstClr val="white"/>
            </a:duotone>
            <a:lum bright="-13000" contrast="51000"/>
          </a:blip>
          <a:srcRect/>
          <a:stretch>
            <a:fillRect/>
          </a:stretch>
        </p:blipFill>
        <p:spPr bwMode="auto">
          <a:xfrm>
            <a:off x="3200400" y="5029200"/>
            <a:ext cx="720635" cy="812698"/>
          </a:xfrm>
          <a:prstGeom prst="rect">
            <a:avLst/>
          </a:prstGeom>
          <a:noFill/>
        </p:spPr>
      </p:pic>
      <p:sp>
        <p:nvSpPr>
          <p:cNvPr id="18" name="Multiply 17"/>
          <p:cNvSpPr/>
          <p:nvPr/>
        </p:nvSpPr>
        <p:spPr>
          <a:xfrm>
            <a:off x="3505200" y="4495800"/>
            <a:ext cx="533400" cy="533400"/>
          </a:xfrm>
          <a:prstGeom prst="mathMultiply">
            <a:avLst/>
          </a:prstGeom>
          <a:solidFill>
            <a:srgbClr val="57A2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3733800" y="4343400"/>
            <a:ext cx="3657600" cy="1588"/>
          </a:xfrm>
          <a:prstGeom prst="straightConnector1">
            <a:avLst/>
          </a:prstGeom>
          <a:ln w="381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257800" y="3810000"/>
            <a:ext cx="990600" cy="523220"/>
          </a:xfrm>
          <a:prstGeom prst="rect">
            <a:avLst/>
          </a:prstGeom>
          <a:noFill/>
        </p:spPr>
        <p:txBody>
          <a:bodyPr wrap="square" rtlCol="0">
            <a:spAutoFit/>
          </a:bodyPr>
          <a:lstStyle/>
          <a:p>
            <a:pPr algn="ctr"/>
            <a:r>
              <a:rPr lang="en-US" sz="2800" b="1" dirty="0"/>
              <a:t>W</a:t>
            </a:r>
          </a:p>
        </p:txBody>
      </p:sp>
      <p:grpSp>
        <p:nvGrpSpPr>
          <p:cNvPr id="23" name="Group 22"/>
          <p:cNvGrpSpPr/>
          <p:nvPr/>
        </p:nvGrpSpPr>
        <p:grpSpPr>
          <a:xfrm>
            <a:off x="304800" y="2590800"/>
            <a:ext cx="1767840" cy="2540020"/>
            <a:chOff x="304800" y="2514600"/>
            <a:chExt cx="1767840" cy="2540020"/>
          </a:xfrm>
        </p:grpSpPr>
        <p:pic>
          <p:nvPicPr>
            <p:cNvPr id="1027"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14"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457200" y="3048000"/>
              <a:ext cx="1463040" cy="1463040"/>
            </a:xfrm>
            <a:prstGeom prst="rect">
              <a:avLst/>
            </a:prstGeom>
            <a:noFill/>
            <a:ln>
              <a:noFill/>
            </a:ln>
          </p:spPr>
        </p:pic>
        <p:pic>
          <p:nvPicPr>
            <p:cNvPr id="16"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609600" y="2514600"/>
              <a:ext cx="1463040" cy="1463040"/>
            </a:xfrm>
            <a:prstGeom prst="rect">
              <a:avLst/>
            </a:prstGeom>
            <a:noFill/>
            <a:ln>
              <a:noFill/>
            </a:ln>
          </p:spPr>
        </p:pic>
      </p:grpSp>
      <p:grpSp>
        <p:nvGrpSpPr>
          <p:cNvPr id="24" name="Group 23"/>
          <p:cNvGrpSpPr/>
          <p:nvPr/>
        </p:nvGrpSpPr>
        <p:grpSpPr>
          <a:xfrm>
            <a:off x="7376160" y="2590800"/>
            <a:ext cx="1767840" cy="2540020"/>
            <a:chOff x="304800" y="2514600"/>
            <a:chExt cx="1767840" cy="2540020"/>
          </a:xfrm>
        </p:grpSpPr>
        <p:pic>
          <p:nvPicPr>
            <p:cNvPr id="25"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304800" y="3591580"/>
              <a:ext cx="1463040" cy="1463040"/>
            </a:xfrm>
            <a:prstGeom prst="rect">
              <a:avLst/>
            </a:prstGeom>
            <a:noFill/>
            <a:ln>
              <a:noFill/>
            </a:ln>
          </p:spPr>
        </p:pic>
        <p:pic>
          <p:nvPicPr>
            <p:cNvPr id="26"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457200" y="3048000"/>
              <a:ext cx="1463040" cy="1463040"/>
            </a:xfrm>
            <a:prstGeom prst="rect">
              <a:avLst/>
            </a:prstGeom>
            <a:noFill/>
            <a:ln>
              <a:noFill/>
            </a:ln>
          </p:spPr>
        </p:pic>
        <p:pic>
          <p:nvPicPr>
            <p:cNvPr id="27" name="Picture 3" descr="C:\Users\anshul\AppData\Local\Microsoft\Windows\Temporary Internet Files\Content.IE5\4A137J7D\RWBA_Bus.svg[1].png"/>
            <p:cNvPicPr>
              <a:picLocks noChangeAspect="1" noChangeArrowheads="1"/>
            </p:cNvPicPr>
            <p:nvPr/>
          </p:nvPicPr>
          <p:blipFill>
            <a:blip r:embed="rId4" cstate="print">
              <a:duotone>
                <a:schemeClr val="accent2">
                  <a:shade val="45000"/>
                  <a:satMod val="135000"/>
                </a:schemeClr>
                <a:prstClr val="white"/>
              </a:duotone>
            </a:blip>
            <a:stretch>
              <a:fillRect/>
            </a:stretch>
          </p:blipFill>
          <p:spPr bwMode="auto">
            <a:xfrm>
              <a:off x="609600" y="2514600"/>
              <a:ext cx="1463040" cy="1463040"/>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8" grpId="0" animBg="1"/>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3: Inspection Paradox</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6" name="TextBox 5"/>
          <p:cNvSpPr txBox="1"/>
          <p:nvPr/>
        </p:nvSpPr>
        <p:spPr>
          <a:xfrm>
            <a:off x="228600" y="990600"/>
            <a:ext cx="8686800" cy="2262158"/>
          </a:xfrm>
          <a:prstGeom prst="rect">
            <a:avLst/>
          </a:prstGeom>
          <a:noFill/>
        </p:spPr>
        <p:txBody>
          <a:bodyPr wrap="square" rtlCol="0">
            <a:spAutoFit/>
          </a:bodyPr>
          <a:lstStyle/>
          <a:p>
            <a:pPr>
              <a:spcBef>
                <a:spcPts val="1200"/>
              </a:spcBef>
              <a:spcAft>
                <a:spcPts val="600"/>
              </a:spcAft>
            </a:pPr>
            <a:r>
              <a:rPr lang="en-US" sz="2800" dirty="0"/>
              <a:t>Students at BSU complain about large class sizes. In an unbiased sample poll of students, the average reported class size was far beyond 100. However, BSU admin swears that the average class size is less than 50. Who is lying?</a:t>
            </a:r>
          </a:p>
          <a:p>
            <a:pPr marL="463550" indent="-463550">
              <a:buFont typeface="Arial" pitchFamily="34" charset="0"/>
              <a:buChar char="•"/>
            </a:pPr>
            <a:endParaRPr lang="en-US" sz="2400" dirty="0"/>
          </a:p>
        </p:txBody>
      </p:sp>
      <p:sp>
        <p:nvSpPr>
          <p:cNvPr id="14" name="Rectangle 13"/>
          <p:cNvSpPr/>
          <p:nvPr/>
        </p:nvSpPr>
        <p:spPr>
          <a:xfrm>
            <a:off x="457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533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a:off x="533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p:cNvGrpSpPr/>
          <p:nvPr/>
        </p:nvGrpSpPr>
        <p:grpSpPr>
          <a:xfrm>
            <a:off x="533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533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533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533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6" name="TextBox 155"/>
          <p:cNvSpPr txBox="1"/>
          <p:nvPr/>
        </p:nvSpPr>
        <p:spPr>
          <a:xfrm>
            <a:off x="777240" y="3108960"/>
            <a:ext cx="3048000" cy="461665"/>
          </a:xfrm>
          <a:prstGeom prst="rect">
            <a:avLst/>
          </a:prstGeom>
          <a:noFill/>
        </p:spPr>
        <p:txBody>
          <a:bodyPr wrap="square" rtlCol="0">
            <a:spAutoFit/>
          </a:bodyPr>
          <a:lstStyle/>
          <a:p>
            <a:pPr algn="ctr"/>
            <a:r>
              <a:rPr lang="en-US" sz="2400" b="1" dirty="0">
                <a:solidFill>
                  <a:srgbClr val="FF33CC"/>
                </a:solidFill>
              </a:rPr>
              <a:t>CSE 544, 180 students</a:t>
            </a:r>
          </a:p>
        </p:txBody>
      </p:sp>
      <p:grpSp>
        <p:nvGrpSpPr>
          <p:cNvPr id="179" name="Group 178"/>
          <p:cNvGrpSpPr/>
          <p:nvPr/>
        </p:nvGrpSpPr>
        <p:grpSpPr>
          <a:xfrm>
            <a:off x="4572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80" name="Group 179"/>
          <p:cNvGrpSpPr/>
          <p:nvPr/>
        </p:nvGrpSpPr>
        <p:grpSpPr>
          <a:xfrm>
            <a:off x="4572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25" name="Group 224"/>
          <p:cNvGrpSpPr/>
          <p:nvPr/>
        </p:nvGrpSpPr>
        <p:grpSpPr>
          <a:xfrm>
            <a:off x="6629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40" name="Group 239"/>
          <p:cNvGrpSpPr/>
          <p:nvPr/>
        </p:nvGrpSpPr>
        <p:grpSpPr>
          <a:xfrm>
            <a:off x="6629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255" name="TextBox 254"/>
          <p:cNvSpPr txBox="1"/>
          <p:nvPr/>
        </p:nvSpPr>
        <p:spPr>
          <a:xfrm>
            <a:off x="4541520" y="2865120"/>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6" name="TextBox 255"/>
          <p:cNvSpPr txBox="1"/>
          <p:nvPr/>
        </p:nvSpPr>
        <p:spPr>
          <a:xfrm>
            <a:off x="6553200" y="2865120"/>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7" name="TextBox 256"/>
          <p:cNvSpPr txBox="1"/>
          <p:nvPr/>
        </p:nvSpPr>
        <p:spPr>
          <a:xfrm>
            <a:off x="4541520" y="4765655"/>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8" name="TextBox 257"/>
          <p:cNvSpPr txBox="1"/>
          <p:nvPr/>
        </p:nvSpPr>
        <p:spPr>
          <a:xfrm>
            <a:off x="6553200" y="4765655"/>
            <a:ext cx="1752600" cy="461665"/>
          </a:xfrm>
          <a:prstGeom prst="rect">
            <a:avLst/>
          </a:prstGeom>
          <a:noFill/>
        </p:spPr>
        <p:txBody>
          <a:bodyPr wrap="square" rtlCol="0">
            <a:spAutoFit/>
          </a:bodyPr>
          <a:lstStyle/>
          <a:p>
            <a:pPr algn="ctr"/>
            <a:r>
              <a:rPr lang="en-US" sz="2400" b="1" dirty="0">
                <a:solidFill>
                  <a:srgbClr val="FF33CC"/>
                </a:solidFill>
              </a:rPr>
              <a:t>10 students</a:t>
            </a:r>
          </a:p>
        </p:txBody>
      </p:sp>
      <p:sp>
        <p:nvSpPr>
          <p:cNvPr id="259" name="TextBox 258"/>
          <p:cNvSpPr txBox="1"/>
          <p:nvPr/>
        </p:nvSpPr>
        <p:spPr>
          <a:xfrm>
            <a:off x="533400" y="5486400"/>
            <a:ext cx="7924800" cy="461665"/>
          </a:xfrm>
          <a:prstGeom prst="rect">
            <a:avLst/>
          </a:prstGeom>
          <a:noFill/>
        </p:spPr>
        <p:txBody>
          <a:bodyPr wrap="square" rtlCol="0">
            <a:spAutoFit/>
          </a:bodyPr>
          <a:lstStyle/>
          <a:p>
            <a:r>
              <a:rPr lang="en-US" sz="2400" b="1" dirty="0" err="1"/>
              <a:t>Avg</a:t>
            </a:r>
            <a:r>
              <a:rPr lang="en-US" sz="2400" b="1" dirty="0"/>
              <a:t> class size = (180 + 10 + 10 + 10 + 10)/5 = 220/5 = 44 &lt; 50</a:t>
            </a:r>
          </a:p>
        </p:txBody>
      </p:sp>
      <p:sp>
        <p:nvSpPr>
          <p:cNvPr id="260" name="TextBox 259"/>
          <p:cNvSpPr txBox="1"/>
          <p:nvPr/>
        </p:nvSpPr>
        <p:spPr>
          <a:xfrm>
            <a:off x="533400" y="6107668"/>
            <a:ext cx="7848600" cy="461665"/>
          </a:xfrm>
          <a:prstGeom prst="rect">
            <a:avLst/>
          </a:prstGeom>
          <a:noFill/>
        </p:spPr>
        <p:txBody>
          <a:bodyPr wrap="square" rtlCol="0">
            <a:spAutoFit/>
          </a:bodyPr>
          <a:lstStyle/>
          <a:p>
            <a:r>
              <a:rPr lang="en-US" sz="2400" b="1" dirty="0"/>
              <a:t>Reported average = (180*180 + 4*10*10)/220 = 149 &gt; 100</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0B831897-65AB-3C4A-B0E2-6CD931EC650D}"/>
                  </a:ext>
                </a:extLst>
              </p14:cNvPr>
              <p14:cNvContentPartPr/>
              <p14:nvPr/>
            </p14:nvContentPartPr>
            <p14:xfrm>
              <a:off x="334800" y="3219120"/>
              <a:ext cx="7260120" cy="3331080"/>
            </p14:xfrm>
          </p:contentPart>
        </mc:Choice>
        <mc:Fallback xmlns="">
          <p:pic>
            <p:nvPicPr>
              <p:cNvPr id="2" name="Ink 1">
                <a:extLst>
                  <a:ext uri="{FF2B5EF4-FFF2-40B4-BE49-F238E27FC236}">
                    <a16:creationId xmlns:a16="http://schemas.microsoft.com/office/drawing/2014/main" id="{0B831897-65AB-3C4A-B0E2-6CD931EC650D}"/>
                  </a:ext>
                </a:extLst>
              </p:cNvPr>
              <p:cNvPicPr/>
              <p:nvPr/>
            </p:nvPicPr>
            <p:blipFill>
              <a:blip r:embed="rId4"/>
              <a:stretch>
                <a:fillRect/>
              </a:stretch>
            </p:blipFill>
            <p:spPr>
              <a:xfrm>
                <a:off x="313200" y="3197520"/>
                <a:ext cx="7297920" cy="33742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a:t>
            </a:r>
          </a:p>
        </p:txBody>
      </p:sp>
      <p:sp>
        <p:nvSpPr>
          <p:cNvPr id="6" name="TextBox 5"/>
          <p:cNvSpPr txBox="1"/>
          <p:nvPr/>
        </p:nvSpPr>
        <p:spPr>
          <a:xfrm>
            <a:off x="457200" y="1219200"/>
            <a:ext cx="8686800" cy="2277547"/>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solidFill>
                  <a:prstClr val="black"/>
                </a:solidFill>
              </a:rPr>
              <a:t>45% assignments  </a:t>
            </a:r>
          </a:p>
          <a:p>
            <a:pPr marL="463550" indent="-463550">
              <a:spcBef>
                <a:spcPts val="1200"/>
              </a:spcBef>
              <a:buFont typeface="Arial" pitchFamily="34" charset="0"/>
              <a:buChar char="•"/>
            </a:pPr>
            <a:r>
              <a:rPr lang="en-US" sz="2800" dirty="0">
                <a:solidFill>
                  <a:prstClr val="black"/>
                </a:solidFill>
              </a:rPr>
              <a:t>45% exams (in-class mid-terms)</a:t>
            </a:r>
          </a:p>
          <a:p>
            <a:pPr marL="463550" indent="-463550">
              <a:spcBef>
                <a:spcPts val="1200"/>
              </a:spcBef>
              <a:buFont typeface="Arial" pitchFamily="34" charset="0"/>
              <a:buChar char="•"/>
            </a:pPr>
            <a:r>
              <a:rPr lang="en-US" sz="2800" dirty="0">
                <a:solidFill>
                  <a:prstClr val="black"/>
                </a:solidFill>
              </a:rPr>
              <a:t>10% group mini-project</a:t>
            </a:r>
          </a:p>
          <a:p>
            <a:pPr marL="463550" indent="-463550">
              <a:spcBef>
                <a:spcPts val="1200"/>
              </a:spcBef>
              <a:buFont typeface="Arial" pitchFamily="34" charset="0"/>
              <a:buChar char="•"/>
            </a:pPr>
            <a:r>
              <a:rPr lang="en-US" sz="2800" i="1" dirty="0">
                <a:solidFill>
                  <a:srgbClr val="FF0000"/>
                </a:solidFill>
              </a:rPr>
              <a:t>Some parts are tentative!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27</a:t>
            </a:fld>
            <a:endParaRPr lang="en-US">
              <a:solidFill>
                <a:prstClr val="black">
                  <a:tint val="75000"/>
                </a:prstClr>
              </a:solidFill>
            </a:endParaRP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EA014699-BCA8-9745-BCA6-CE24FE571394}"/>
                  </a:ext>
                </a:extLst>
              </p14:cNvPr>
              <p14:cNvContentPartPr/>
              <p14:nvPr/>
            </p14:nvContentPartPr>
            <p14:xfrm>
              <a:off x="772560" y="2268000"/>
              <a:ext cx="3804120" cy="1915920"/>
            </p14:xfrm>
          </p:contentPart>
        </mc:Choice>
        <mc:Fallback xmlns="">
          <p:pic>
            <p:nvPicPr>
              <p:cNvPr id="2" name="Ink 1">
                <a:extLst>
                  <a:ext uri="{FF2B5EF4-FFF2-40B4-BE49-F238E27FC236}">
                    <a16:creationId xmlns:a16="http://schemas.microsoft.com/office/drawing/2014/main" id="{EA014699-BCA8-9745-BCA6-CE24FE571394}"/>
                  </a:ext>
                </a:extLst>
              </p:cNvPr>
              <p:cNvPicPr/>
              <p:nvPr/>
            </p:nvPicPr>
            <p:blipFill>
              <a:blip r:embed="rId3"/>
              <a:stretch>
                <a:fillRect/>
              </a:stretch>
            </p:blipFill>
            <p:spPr>
              <a:xfrm>
                <a:off x="750960" y="2246400"/>
                <a:ext cx="3847320" cy="19537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457200" y="1219200"/>
            <a:ext cx="8686800" cy="553997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45% assignments</a:t>
            </a:r>
          </a:p>
          <a:p>
            <a:pPr marL="920750" lvl="1" indent="-463550">
              <a:spcBef>
                <a:spcPts val="600"/>
              </a:spcBef>
              <a:buFont typeface="Wingdings" pitchFamily="2" charset="2"/>
              <a:buChar char="Ø"/>
            </a:pPr>
            <a:r>
              <a:rPr lang="en-US" sz="2800" dirty="0">
                <a:solidFill>
                  <a:prstClr val="black"/>
                </a:solidFill>
              </a:rPr>
              <a:t>6 assignments (roughly once every 1.5 weeks)</a:t>
            </a:r>
          </a:p>
          <a:p>
            <a:pPr marL="1377950" lvl="2" indent="-463550">
              <a:spcBef>
                <a:spcPts val="600"/>
              </a:spcBef>
              <a:buFont typeface="Wingdings" pitchFamily="2" charset="2"/>
              <a:buChar char="Ø"/>
            </a:pPr>
            <a:r>
              <a:rPr lang="en-US" sz="2400" dirty="0">
                <a:solidFill>
                  <a:prstClr val="black"/>
                </a:solidFill>
              </a:rPr>
              <a:t>6-8 problems per assignment</a:t>
            </a:r>
          </a:p>
          <a:p>
            <a:pPr marL="1377950" lvl="2" indent="-463550">
              <a:spcBef>
                <a:spcPts val="600"/>
              </a:spcBef>
              <a:buFont typeface="Wingdings" pitchFamily="2" charset="2"/>
              <a:buChar char="Ø"/>
            </a:pPr>
            <a:r>
              <a:rPr lang="en-US" sz="2400" dirty="0">
                <a:solidFill>
                  <a:prstClr val="black"/>
                </a:solidFill>
              </a:rPr>
              <a:t>Later assignments will have more programming </a:t>
            </a:r>
          </a:p>
          <a:p>
            <a:pPr marL="1377950" lvl="2" indent="-463550">
              <a:spcBef>
                <a:spcPts val="600"/>
              </a:spcBef>
              <a:buFont typeface="Wingdings" pitchFamily="2" charset="2"/>
              <a:buChar char="Ø"/>
            </a:pPr>
            <a:r>
              <a:rPr lang="en-US" sz="2400" dirty="0">
                <a:solidFill>
                  <a:prstClr val="black"/>
                </a:solidFill>
              </a:rPr>
              <a:t>Qs based on lectures, but tougher on purpose</a:t>
            </a:r>
            <a:br>
              <a:rPr lang="en-US" sz="2400" dirty="0">
                <a:solidFill>
                  <a:prstClr val="black"/>
                </a:solidFill>
              </a:rPr>
            </a:br>
            <a:endParaRPr lang="en-US" sz="2400" dirty="0">
              <a:solidFill>
                <a:prstClr val="black"/>
              </a:solidFill>
            </a:endParaRPr>
          </a:p>
          <a:p>
            <a:pPr marL="920750" lvl="1" indent="-463550">
              <a:spcBef>
                <a:spcPts val="600"/>
              </a:spcBef>
              <a:buFont typeface="Wingdings" pitchFamily="2" charset="2"/>
              <a:buChar char="Ø"/>
            </a:pPr>
            <a:r>
              <a:rPr lang="en-US" sz="2800" dirty="0">
                <a:solidFill>
                  <a:prstClr val="black"/>
                </a:solidFill>
              </a:rPr>
              <a:t>Collaboration is allowed (groups of at most 4)</a:t>
            </a:r>
          </a:p>
          <a:p>
            <a:pPr marL="1377950" lvl="2" indent="-463550">
              <a:spcBef>
                <a:spcPts val="600"/>
              </a:spcBef>
              <a:buFont typeface="Wingdings" pitchFamily="2" charset="2"/>
              <a:buChar char="Ø"/>
            </a:pPr>
            <a:r>
              <a:rPr lang="en-US" sz="2400" dirty="0">
                <a:solidFill>
                  <a:prstClr val="black"/>
                </a:solidFill>
              </a:rPr>
              <a:t>One write-up/upload per group</a:t>
            </a:r>
          </a:p>
          <a:p>
            <a:pPr marL="1377950" lvl="2" indent="-463550">
              <a:spcBef>
                <a:spcPts val="600"/>
              </a:spcBef>
              <a:buFont typeface="Wingdings" pitchFamily="2" charset="2"/>
              <a:buChar char="Ø"/>
            </a:pPr>
            <a:r>
              <a:rPr lang="en-US" sz="2400" dirty="0">
                <a:solidFill>
                  <a:prstClr val="black"/>
                </a:solidFill>
              </a:rPr>
              <a:t>Discuss among group</a:t>
            </a:r>
          </a:p>
          <a:p>
            <a:pPr marL="1377950" lvl="2" indent="-463550">
              <a:spcBef>
                <a:spcPts val="600"/>
              </a:spcBef>
              <a:buFont typeface="Wingdings" pitchFamily="2" charset="2"/>
              <a:buChar char="Ø"/>
            </a:pPr>
            <a:r>
              <a:rPr lang="en-US" sz="2400" dirty="0">
                <a:solidFill>
                  <a:prstClr val="black"/>
                </a:solidFill>
              </a:rPr>
              <a:t>DO NOT COPY OR DISCUSS ACROSS GROUPS!</a:t>
            </a:r>
          </a:p>
          <a:p>
            <a:pPr marL="1377950" lvl="2" indent="-463550">
              <a:spcBef>
                <a:spcPts val="600"/>
              </a:spcBef>
              <a:buFont typeface="Wingdings" pitchFamily="2" charset="2"/>
              <a:buChar char="Ø"/>
            </a:pPr>
            <a:r>
              <a:rPr lang="en-US" sz="2400" dirty="0">
                <a:solidFill>
                  <a:prstClr val="black"/>
                </a:solidFill>
              </a:rPr>
              <a:t>If a group member is inactive, let me know asap</a:t>
            </a:r>
          </a:p>
          <a:p>
            <a:pPr marL="1377950" lvl="2" indent="-463550">
              <a:spcBef>
                <a:spcPts val="600"/>
              </a:spcBef>
              <a:buFont typeface="Wingdings" pitchFamily="2" charset="2"/>
              <a:buChar char="Ø"/>
            </a:pPr>
            <a:r>
              <a:rPr lang="en-US" sz="2400" dirty="0">
                <a:solidFill>
                  <a:prstClr val="black"/>
                </a:solidFill>
              </a:rPr>
              <a:t>You can change groups (check with me first)</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28</a:t>
            </a:fld>
            <a:endParaRPr lang="en-US">
              <a:solidFill>
                <a:prstClr val="black">
                  <a:tint val="75000"/>
                </a:prstClr>
              </a:solidFil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D4B7FB13-B2CA-E245-BA10-954AC5293042}"/>
                  </a:ext>
                </a:extLst>
              </p14:cNvPr>
              <p14:cNvContentPartPr/>
              <p14:nvPr/>
            </p14:nvContentPartPr>
            <p14:xfrm>
              <a:off x="1866240" y="3670200"/>
              <a:ext cx="6187320" cy="2259360"/>
            </p14:xfrm>
          </p:contentPart>
        </mc:Choice>
        <mc:Fallback xmlns="">
          <p:pic>
            <p:nvPicPr>
              <p:cNvPr id="2" name="Ink 1">
                <a:extLst>
                  <a:ext uri="{FF2B5EF4-FFF2-40B4-BE49-F238E27FC236}">
                    <a16:creationId xmlns:a16="http://schemas.microsoft.com/office/drawing/2014/main" id="{D4B7FB13-B2CA-E245-BA10-954AC5293042}"/>
                  </a:ext>
                </a:extLst>
              </p:cNvPr>
              <p:cNvPicPr/>
              <p:nvPr/>
            </p:nvPicPr>
            <p:blipFill>
              <a:blip r:embed="rId4"/>
              <a:stretch>
                <a:fillRect/>
              </a:stretch>
            </p:blipFill>
            <p:spPr>
              <a:xfrm>
                <a:off x="1850040" y="3648600"/>
                <a:ext cx="6225120" cy="22971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assignments</a:t>
            </a:r>
          </a:p>
        </p:txBody>
      </p:sp>
      <p:sp>
        <p:nvSpPr>
          <p:cNvPr id="6" name="TextBox 5"/>
          <p:cNvSpPr txBox="1"/>
          <p:nvPr/>
        </p:nvSpPr>
        <p:spPr>
          <a:xfrm>
            <a:off x="457200" y="1219200"/>
            <a:ext cx="8686800" cy="4832092"/>
          </a:xfrm>
          <a:prstGeom prst="rect">
            <a:avLst/>
          </a:prstGeom>
          <a:noFill/>
        </p:spPr>
        <p:txBody>
          <a:bodyPr wrap="square" rtlCol="0">
            <a:spAutoFit/>
          </a:bodyPr>
          <a:lstStyle/>
          <a:p>
            <a:pPr marL="920750" lvl="1" indent="-463550">
              <a:spcBef>
                <a:spcPts val="600"/>
              </a:spcBef>
              <a:buFont typeface="Wingdings" pitchFamily="2" charset="2"/>
              <a:buChar char="Ø"/>
            </a:pPr>
            <a:endParaRPr lang="en-US" sz="2800" dirty="0">
              <a:solidFill>
                <a:prstClr val="black"/>
              </a:solidFill>
            </a:endParaRPr>
          </a:p>
          <a:p>
            <a:pPr marL="920750" lvl="1" indent="-463550">
              <a:spcBef>
                <a:spcPts val="600"/>
              </a:spcBef>
              <a:buFont typeface="Wingdings" pitchFamily="2" charset="2"/>
              <a:buChar char="Ø"/>
            </a:pPr>
            <a:r>
              <a:rPr lang="en-US" sz="2400" dirty="0"/>
              <a:t>Submit all files (scanned pdf, </a:t>
            </a:r>
            <a:r>
              <a:rPr lang="en-US" sz="2400" dirty="0" err="1"/>
              <a:t>py</a:t>
            </a:r>
            <a:r>
              <a:rPr lang="en-US" sz="2400" dirty="0"/>
              <a:t> files) as one archive on BB</a:t>
            </a:r>
          </a:p>
          <a:p>
            <a:pPr marL="920750" lvl="1" indent="-463550">
              <a:spcBef>
                <a:spcPts val="600"/>
              </a:spcBef>
              <a:buFont typeface="Wingdings" pitchFamily="2" charset="2"/>
              <a:buChar char="Ø"/>
            </a:pPr>
            <a:r>
              <a:rPr lang="en-US" sz="2400" dirty="0"/>
              <a:t>Solutions can be types of hand-written (legible)</a:t>
            </a:r>
          </a:p>
          <a:p>
            <a:pPr marL="920750" lvl="1" indent="-463550">
              <a:spcBef>
                <a:spcPts val="600"/>
              </a:spcBef>
              <a:buFont typeface="Wingdings" pitchFamily="2" charset="2"/>
              <a:buChar char="Ø"/>
            </a:pPr>
            <a:r>
              <a:rPr lang="en-US" sz="2400" dirty="0"/>
              <a:t>Only one group member needs to submit, mention all names</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the beginning of</a:t>
            </a:r>
            <a:r>
              <a:rPr lang="en-US" sz="2400" dirty="0"/>
              <a:t> class </a:t>
            </a:r>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itchFamily="2" charset="2"/>
              <a:buChar char="Ø"/>
            </a:pPr>
            <a:r>
              <a:rPr lang="en-US" sz="2400" dirty="0"/>
              <a:t>Example: A1 due on Feb 18</a:t>
            </a:r>
            <a:r>
              <a:rPr lang="en-US" sz="2400" baseline="30000" dirty="0"/>
              <a:t>th</a:t>
            </a:r>
            <a:endParaRPr lang="en-US" sz="2400" dirty="0"/>
          </a:p>
          <a:p>
            <a:pPr marL="1377950" lvl="2" indent="-463550">
              <a:spcBef>
                <a:spcPts val="600"/>
              </a:spcBef>
              <a:buFont typeface="Arial" panose="020B0604020202020204" pitchFamily="34" charset="0"/>
              <a:buChar char="•"/>
            </a:pPr>
            <a:r>
              <a:rPr lang="en-US" sz="2400" dirty="0"/>
              <a:t>BB submission site will mark submission after 1:15pm on Feb 18</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dirty="0"/>
              <a:t>NO LATE SUBMISSIONS, NO UPDATES, NO EXCEPTIONS</a:t>
            </a:r>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29</a:t>
            </a:fld>
            <a:endParaRPr lang="en-US" dirty="0">
              <a:solidFill>
                <a:prstClr val="black">
                  <a:tint val="75000"/>
                </a:prstClr>
              </a:solidFil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5CBE772B-A66E-5548-8465-CEA51E0D96F3}"/>
                  </a:ext>
                </a:extLst>
              </p14:cNvPr>
              <p14:cNvContentPartPr/>
              <p14:nvPr/>
            </p14:nvContentPartPr>
            <p14:xfrm>
              <a:off x="1897560" y="2125440"/>
              <a:ext cx="6854040" cy="3991680"/>
            </p14:xfrm>
          </p:contentPart>
        </mc:Choice>
        <mc:Fallback xmlns="">
          <p:pic>
            <p:nvPicPr>
              <p:cNvPr id="2" name="Ink 1">
                <a:extLst>
                  <a:ext uri="{FF2B5EF4-FFF2-40B4-BE49-F238E27FC236}">
                    <a16:creationId xmlns:a16="http://schemas.microsoft.com/office/drawing/2014/main" id="{5CBE772B-A66E-5548-8465-CEA51E0D96F3}"/>
                  </a:ext>
                </a:extLst>
              </p:cNvPr>
              <p:cNvPicPr/>
              <p:nvPr/>
            </p:nvPicPr>
            <p:blipFill>
              <a:blip r:embed="rId4"/>
              <a:stretch>
                <a:fillRect/>
              </a:stretch>
            </p:blipFill>
            <p:spPr>
              <a:xfrm>
                <a:off x="1875960" y="2103840"/>
                <a:ext cx="6897240" cy="403488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Subtitle 2"/>
          <p:cNvSpPr>
            <a:spLocks noGrp="1"/>
          </p:cNvSpPr>
          <p:nvPr>
            <p:ph type="subTitle" idx="1"/>
          </p:nvPr>
        </p:nvSpPr>
        <p:spPr>
          <a:xfrm>
            <a:off x="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extLst>
      <p:ext uri="{BB962C8B-B14F-4D97-AF65-F5344CB8AC3E}">
        <p14:creationId xmlns:p14="http://schemas.microsoft.com/office/powerpoint/2010/main" val="122200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exams</a:t>
            </a:r>
          </a:p>
        </p:txBody>
      </p:sp>
      <p:sp>
        <p:nvSpPr>
          <p:cNvPr id="6" name="TextBox 5"/>
          <p:cNvSpPr txBox="1"/>
          <p:nvPr/>
        </p:nvSpPr>
        <p:spPr>
          <a:xfrm>
            <a:off x="228600" y="1219200"/>
            <a:ext cx="8686800" cy="5616922"/>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45% exams</a:t>
            </a:r>
          </a:p>
          <a:p>
            <a:pPr marL="920750" lvl="1" indent="-463550">
              <a:spcBef>
                <a:spcPts val="600"/>
              </a:spcBef>
              <a:buFont typeface="Wingdings" pitchFamily="2" charset="2"/>
              <a:buChar char="Ø"/>
            </a:pPr>
            <a:r>
              <a:rPr lang="en-US" sz="2800" dirty="0">
                <a:solidFill>
                  <a:prstClr val="black"/>
                </a:solidFill>
              </a:rPr>
              <a:t>Mid-terms 1 and 2</a:t>
            </a:r>
          </a:p>
          <a:p>
            <a:pPr marL="1377950" lvl="2" indent="-463550">
              <a:spcBef>
                <a:spcPts val="600"/>
              </a:spcBef>
              <a:buFont typeface="Wingdings" pitchFamily="2" charset="2"/>
              <a:buChar char="Ø"/>
            </a:pPr>
            <a:r>
              <a:rPr lang="en-US" sz="2400" dirty="0">
                <a:solidFill>
                  <a:prstClr val="black"/>
                </a:solidFill>
              </a:rPr>
              <a:t>20% mid-term 1 (probs &amp; stats), mid-March</a:t>
            </a:r>
          </a:p>
          <a:p>
            <a:pPr marL="1377950" lvl="2" indent="-463550">
              <a:spcBef>
                <a:spcPts val="600"/>
              </a:spcBef>
              <a:buFont typeface="Wingdings" pitchFamily="2" charset="2"/>
              <a:buChar char="Ø"/>
            </a:pPr>
            <a:r>
              <a:rPr lang="en-US" sz="2400" dirty="0">
                <a:solidFill>
                  <a:prstClr val="black"/>
                </a:solidFill>
              </a:rPr>
              <a:t>25% mid-term 2 (inference), early May</a:t>
            </a:r>
          </a:p>
          <a:p>
            <a:pPr marL="1377950" lvl="2" indent="-463550">
              <a:spcBef>
                <a:spcPts val="600"/>
              </a:spcBef>
              <a:buFont typeface="Wingdings" pitchFamily="2" charset="2"/>
              <a:buChar char="Ø"/>
            </a:pPr>
            <a:r>
              <a:rPr lang="en-US" sz="2400" dirty="0">
                <a:solidFill>
                  <a:prstClr val="black"/>
                </a:solidFill>
              </a:rPr>
              <a:t>Non-overlapping</a:t>
            </a:r>
          </a:p>
          <a:p>
            <a:pPr marL="1377950" lvl="2" indent="-463550">
              <a:spcBef>
                <a:spcPts val="600"/>
              </a:spcBef>
              <a:buFont typeface="Wingdings" pitchFamily="2" charset="2"/>
              <a:buChar char="Ø"/>
            </a:pPr>
            <a:endParaRPr lang="en-US" sz="1400" dirty="0">
              <a:solidFill>
                <a:prstClr val="black"/>
              </a:solidFill>
            </a:endParaRPr>
          </a:p>
          <a:p>
            <a:pPr marL="920750" lvl="1" indent="-463550">
              <a:spcBef>
                <a:spcPts val="600"/>
              </a:spcBef>
              <a:buFont typeface="Wingdings" pitchFamily="2" charset="2"/>
              <a:buChar char="Ø"/>
            </a:pPr>
            <a:r>
              <a:rPr lang="en-US" sz="2400" dirty="0"/>
              <a:t>Exams administered via </a:t>
            </a:r>
            <a:r>
              <a:rPr lang="en-US" sz="2400" dirty="0" err="1"/>
              <a:t>BlackBoard</a:t>
            </a:r>
            <a:endParaRPr lang="en-US" sz="2400" dirty="0"/>
          </a:p>
          <a:p>
            <a:pPr marL="1377950" lvl="2" indent="-463550">
              <a:spcBef>
                <a:spcPts val="600"/>
              </a:spcBef>
              <a:buFont typeface="Arial" panose="020B0604020202020204" pitchFamily="34" charset="0"/>
              <a:buChar char="•"/>
            </a:pPr>
            <a:r>
              <a:rPr lang="en-US" sz="2000" dirty="0"/>
              <a:t>Open-book, open-notes exams</a:t>
            </a:r>
          </a:p>
          <a:p>
            <a:pPr marL="1377950" lvl="2" indent="-463550">
              <a:spcBef>
                <a:spcPts val="600"/>
              </a:spcBef>
              <a:buFont typeface="Arial" panose="020B0604020202020204" pitchFamily="34" charset="0"/>
              <a:buChar char="•"/>
            </a:pPr>
            <a:r>
              <a:rPr lang="en-US" sz="2000" dirty="0"/>
              <a:t>MCQ + fill in the blanks</a:t>
            </a:r>
          </a:p>
          <a:p>
            <a:pPr marL="1377950" lvl="2" indent="-463550">
              <a:spcBef>
                <a:spcPts val="600"/>
              </a:spcBef>
              <a:buFont typeface="Arial" panose="020B0604020202020204" pitchFamily="34" charset="0"/>
              <a:buChar char="•"/>
            </a:pPr>
            <a:r>
              <a:rPr lang="en-US" sz="2000" dirty="0"/>
              <a:t>Randomized Qs and As, </a:t>
            </a:r>
            <a:r>
              <a:rPr lang="en-US" sz="2000" b="1" dirty="0"/>
              <a:t>tightly timed</a:t>
            </a:r>
            <a:r>
              <a:rPr lang="en-US" sz="2000" dirty="0"/>
              <a:t>, to discourage cheating</a:t>
            </a:r>
          </a:p>
          <a:p>
            <a:pPr marL="1377950" lvl="2" indent="-463550">
              <a:spcBef>
                <a:spcPts val="600"/>
              </a:spcBef>
              <a:buFont typeface="Arial" panose="020B0604020202020204" pitchFamily="34" charset="0"/>
              <a:buChar char="•"/>
            </a:pPr>
            <a:r>
              <a:rPr lang="en-US" sz="2000" dirty="0"/>
              <a:t>No programming questions</a:t>
            </a:r>
          </a:p>
          <a:p>
            <a:pPr marL="1377950" lvl="2" indent="-463550">
              <a:spcBef>
                <a:spcPts val="600"/>
              </a:spcBef>
              <a:buFont typeface="Arial" panose="020B0604020202020204" pitchFamily="34" charset="0"/>
              <a:buChar char="•"/>
            </a:pPr>
            <a:r>
              <a:rPr lang="en-US" sz="2000" dirty="0"/>
              <a:t>Somewhat easier than assignments, but will test concepts</a:t>
            </a:r>
          </a:p>
          <a:p>
            <a:pPr marL="1377950" lvl="2" indent="-463550">
              <a:spcBef>
                <a:spcPts val="600"/>
              </a:spcBef>
              <a:buFont typeface="Arial" panose="020B0604020202020204" pitchFamily="34" charset="0"/>
              <a:buChar char="•"/>
            </a:pPr>
            <a:r>
              <a:rPr lang="en-US" sz="2000" dirty="0"/>
              <a:t>No collaborations, obviously</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30</a:t>
            </a:fld>
            <a:endParaRPr lang="en-US">
              <a:solidFill>
                <a:prstClr val="black">
                  <a:tint val="75000"/>
                </a:prstClr>
              </a:solidFill>
            </a:endParaRP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172C764E-D50B-EA44-88B5-B38A0847E507}"/>
                  </a:ext>
                </a:extLst>
              </p14:cNvPr>
              <p14:cNvContentPartPr/>
              <p14:nvPr/>
            </p14:nvContentPartPr>
            <p14:xfrm>
              <a:off x="1638720" y="2670120"/>
              <a:ext cx="3809880" cy="2893320"/>
            </p14:xfrm>
          </p:contentPart>
        </mc:Choice>
        <mc:Fallback xmlns="">
          <p:pic>
            <p:nvPicPr>
              <p:cNvPr id="2" name="Ink 1">
                <a:extLst>
                  <a:ext uri="{FF2B5EF4-FFF2-40B4-BE49-F238E27FC236}">
                    <a16:creationId xmlns:a16="http://schemas.microsoft.com/office/drawing/2014/main" id="{172C764E-D50B-EA44-88B5-B38A0847E507}"/>
                  </a:ext>
                </a:extLst>
              </p:cNvPr>
              <p:cNvPicPr/>
              <p:nvPr/>
            </p:nvPicPr>
            <p:blipFill>
              <a:blip r:embed="rId4"/>
              <a:stretch>
                <a:fillRect/>
              </a:stretch>
            </p:blipFill>
            <p:spPr>
              <a:xfrm>
                <a:off x="1617120" y="2648520"/>
                <a:ext cx="3853080" cy="2936520"/>
              </a:xfrm>
              <a:prstGeom prst="rect">
                <a:avLst/>
              </a:prstGeom>
            </p:spPr>
          </p:pic>
        </mc:Fallback>
      </mc:AlternateContent>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quizzes</a:t>
            </a:r>
          </a:p>
        </p:txBody>
      </p:sp>
      <p:sp>
        <p:nvSpPr>
          <p:cNvPr id="6" name="TextBox 5"/>
          <p:cNvSpPr txBox="1"/>
          <p:nvPr/>
        </p:nvSpPr>
        <p:spPr>
          <a:xfrm>
            <a:off x="457200" y="1219200"/>
            <a:ext cx="8686800" cy="3600986"/>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Roughly once a week or so</a:t>
            </a:r>
          </a:p>
          <a:p>
            <a:pPr marL="1377950" lvl="2" indent="-463550">
              <a:spcBef>
                <a:spcPts val="600"/>
              </a:spcBef>
              <a:spcAft>
                <a:spcPts val="600"/>
              </a:spcAft>
              <a:buFont typeface="Wingdings" pitchFamily="2" charset="2"/>
              <a:buChar char="Ø"/>
            </a:pPr>
            <a:r>
              <a:rPr lang="en-US" sz="2400" dirty="0">
                <a:solidFill>
                  <a:prstClr val="black"/>
                </a:solidFill>
              </a:rPr>
              <a:t>Very simple, 1 Q, via BB (for practicing BB exams)</a:t>
            </a:r>
          </a:p>
          <a:p>
            <a:pPr marL="1377950" lvl="2" indent="-463550">
              <a:spcBef>
                <a:spcPts val="600"/>
              </a:spcBef>
              <a:spcAft>
                <a:spcPts val="600"/>
              </a:spcAft>
              <a:buFont typeface="Wingdings" pitchFamily="2" charset="2"/>
              <a:buChar char="Ø"/>
            </a:pPr>
            <a:r>
              <a:rPr lang="en-US" sz="2400" dirty="0">
                <a:solidFill>
                  <a:prstClr val="black"/>
                </a:solidFill>
              </a:rPr>
              <a:t>Purpose: self-evaluation</a:t>
            </a:r>
          </a:p>
          <a:p>
            <a:pPr marL="1377950" lvl="2" indent="-463550">
              <a:spcBef>
                <a:spcPts val="600"/>
              </a:spcBef>
              <a:spcAft>
                <a:spcPts val="600"/>
              </a:spcAft>
              <a:buFont typeface="Wingdings" pitchFamily="2" charset="2"/>
              <a:buChar char="Ø"/>
            </a:pPr>
            <a:r>
              <a:rPr lang="en-US" sz="2400" dirty="0">
                <a:solidFill>
                  <a:prstClr val="black"/>
                </a:solidFill>
              </a:rPr>
              <a:t>Best to do this yourself</a:t>
            </a:r>
          </a:p>
          <a:p>
            <a:pPr marL="1377950" lvl="2" indent="-463550">
              <a:spcBef>
                <a:spcPts val="600"/>
              </a:spcBef>
              <a:spcAft>
                <a:spcPts val="600"/>
              </a:spcAft>
              <a:buFont typeface="Wingdings" pitchFamily="2" charset="2"/>
              <a:buChar char="Ø"/>
            </a:pPr>
            <a:r>
              <a:rPr lang="en-US" sz="2400" dirty="0">
                <a:solidFill>
                  <a:prstClr val="black"/>
                </a:solidFill>
              </a:rPr>
              <a:t>This is in response to student requests from prior sems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a:solidFill>
                <a:prstClr val="black">
                  <a:tint val="75000"/>
                </a:prst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group mini-project</a:t>
            </a:r>
          </a:p>
        </p:txBody>
      </p:sp>
      <p:sp>
        <p:nvSpPr>
          <p:cNvPr id="6" name="TextBox 5"/>
          <p:cNvSpPr txBox="1"/>
          <p:nvPr/>
        </p:nvSpPr>
        <p:spPr>
          <a:xfrm>
            <a:off x="457200" y="1219200"/>
            <a:ext cx="8686800" cy="4170372"/>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10% group mini-project</a:t>
            </a:r>
          </a:p>
          <a:p>
            <a:pPr marL="463550" indent="-463550">
              <a:spcBef>
                <a:spcPts val="600"/>
              </a:spcBef>
              <a:buFont typeface="Arial" pitchFamily="34" charset="0"/>
              <a:buChar char="•"/>
            </a:pPr>
            <a:r>
              <a:rPr lang="en-US" sz="3200" dirty="0">
                <a:solidFill>
                  <a:srgbClr val="FF0000"/>
                </a:solidFill>
              </a:rPr>
              <a:t>Basically, assignment 7, due at end of semester</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Data analysis project </a:t>
            </a:r>
          </a:p>
          <a:p>
            <a:pPr marL="1377950" lvl="2" indent="-463550">
              <a:spcBef>
                <a:spcPts val="600"/>
              </a:spcBef>
              <a:spcAft>
                <a:spcPts val="600"/>
              </a:spcAft>
              <a:buFont typeface="Wingdings" pitchFamily="2" charset="2"/>
              <a:buChar char="Ø"/>
            </a:pPr>
            <a:r>
              <a:rPr lang="en-US" sz="2400" dirty="0">
                <a:solidFill>
                  <a:prstClr val="black"/>
                </a:solidFill>
              </a:rPr>
              <a:t>Programming involved</a:t>
            </a:r>
          </a:p>
          <a:p>
            <a:pPr marL="1377950" lvl="2" indent="-463550">
              <a:spcBef>
                <a:spcPts val="600"/>
              </a:spcBef>
              <a:spcAft>
                <a:spcPts val="600"/>
              </a:spcAft>
              <a:buFont typeface="Wingdings" pitchFamily="2" charset="2"/>
              <a:buChar char="Ø"/>
            </a:pPr>
            <a:r>
              <a:rPr lang="en-US" sz="2400" dirty="0">
                <a:solidFill>
                  <a:prstClr val="black"/>
                </a:solidFill>
              </a:rPr>
              <a:t>Same as assignment group (can change if needed)</a:t>
            </a:r>
          </a:p>
          <a:p>
            <a:pPr marL="1377950" lvl="2" indent="-463550">
              <a:spcBef>
                <a:spcPts val="600"/>
              </a:spcBef>
              <a:spcAft>
                <a:spcPts val="600"/>
              </a:spcAft>
              <a:buFont typeface="Wingdings" pitchFamily="2" charset="2"/>
              <a:buChar char="Ø"/>
            </a:pPr>
            <a:r>
              <a:rPr lang="en-US" sz="2400" dirty="0">
                <a:solidFill>
                  <a:prstClr val="black"/>
                </a:solidFill>
              </a:rPr>
              <a:t>2</a:t>
            </a:r>
            <a:r>
              <a:rPr lang="en-US" sz="2400" baseline="30000" dirty="0">
                <a:solidFill>
                  <a:prstClr val="black"/>
                </a:solidFill>
              </a:rPr>
              <a:t>nd</a:t>
            </a:r>
            <a:r>
              <a:rPr lang="en-US" sz="2400" dirty="0">
                <a:solidFill>
                  <a:prstClr val="black"/>
                </a:solidFill>
              </a:rPr>
              <a:t> half of the semester</a:t>
            </a:r>
          </a:p>
          <a:p>
            <a:pPr marL="1377950" lvl="2" indent="-463550">
              <a:spcBef>
                <a:spcPts val="600"/>
              </a:spcBef>
              <a:spcAft>
                <a:spcPts val="600"/>
              </a:spcAft>
              <a:buFont typeface="Wingdings" pitchFamily="2" charset="2"/>
              <a:buChar char="Ø"/>
            </a:pPr>
            <a:r>
              <a:rPr lang="en-US" sz="2400" dirty="0">
                <a:solidFill>
                  <a:prstClr val="black"/>
                </a:solidFill>
              </a:rPr>
              <a:t>Will discuss details as we go along</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a:solidFill>
                <a:prstClr val="black">
                  <a:tint val="75000"/>
                </a:prstClr>
              </a:solidFill>
            </a:endParaRPr>
          </a:p>
        </p:txBody>
      </p:sp>
    </p:spTree>
    <p:extLst>
      <p:ext uri="{BB962C8B-B14F-4D97-AF65-F5344CB8AC3E}">
        <p14:creationId xmlns:p14="http://schemas.microsoft.com/office/powerpoint/2010/main" val="3230013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Grading - recap </a:t>
            </a:r>
          </a:p>
        </p:txBody>
      </p:sp>
      <p:sp>
        <p:nvSpPr>
          <p:cNvPr id="6" name="TextBox 5"/>
          <p:cNvSpPr txBox="1"/>
          <p:nvPr/>
        </p:nvSpPr>
        <p:spPr>
          <a:xfrm>
            <a:off x="457200" y="1219200"/>
            <a:ext cx="8686800" cy="5447645"/>
          </a:xfrm>
          <a:prstGeom prst="rect">
            <a:avLst/>
          </a:prstGeom>
          <a:noFill/>
        </p:spPr>
        <p:txBody>
          <a:bodyPr wrap="square" rtlCol="0">
            <a:spAutoFit/>
          </a:bodyPr>
          <a:lstStyle/>
          <a:p>
            <a:pPr marL="463550" lvl="0" indent="-463550">
              <a:spcBef>
                <a:spcPts val="1200"/>
              </a:spcBef>
              <a:buFont typeface="Arial" pitchFamily="34" charset="0"/>
              <a:buChar char="•"/>
            </a:pPr>
            <a:r>
              <a:rPr lang="en-US" sz="2800" dirty="0">
                <a:solidFill>
                  <a:prstClr val="black"/>
                </a:solidFill>
              </a:rPr>
              <a:t>45% assignments (6 assignments, in groups of max 4)</a:t>
            </a:r>
          </a:p>
          <a:p>
            <a:pPr marL="463550" lvl="0" indent="-463550">
              <a:spcBef>
                <a:spcPts val="1200"/>
              </a:spcBef>
              <a:buFont typeface="Arial" pitchFamily="34" charset="0"/>
              <a:buChar char="•"/>
            </a:pPr>
            <a:r>
              <a:rPr lang="en-US" sz="2800" dirty="0">
                <a:solidFill>
                  <a:prstClr val="black"/>
                </a:solidFill>
              </a:rPr>
              <a:t>45% exams (timed, BB exams)</a:t>
            </a:r>
          </a:p>
          <a:p>
            <a:pPr marL="463550" lvl="0" indent="-463550">
              <a:spcBef>
                <a:spcPts val="1200"/>
              </a:spcBef>
              <a:buFont typeface="Arial" pitchFamily="34" charset="0"/>
              <a:buChar char="•"/>
            </a:pPr>
            <a:r>
              <a:rPr lang="en-US" sz="2800" dirty="0">
                <a:solidFill>
                  <a:prstClr val="black"/>
                </a:solidFill>
              </a:rPr>
              <a:t>10% group mini-project</a:t>
            </a:r>
          </a:p>
          <a:p>
            <a:pPr marL="463550" lvl="0" indent="-463550">
              <a:spcBef>
                <a:spcPts val="1200"/>
              </a:spcBef>
              <a:buFont typeface="Arial" pitchFamily="34" charset="0"/>
              <a:buChar char="•"/>
            </a:pPr>
            <a:r>
              <a:rPr lang="en-US" sz="2800" dirty="0">
                <a:solidFill>
                  <a:prstClr val="black"/>
                </a:solidFill>
              </a:rPr>
              <a:t>0% quizzes</a:t>
            </a:r>
          </a:p>
          <a:p>
            <a:pPr marL="463550" lvl="0" indent="-463550">
              <a:spcBef>
                <a:spcPts val="1200"/>
              </a:spcBef>
              <a:buFont typeface="Arial" pitchFamily="34" charset="0"/>
              <a:buChar char="•"/>
            </a:pPr>
            <a:r>
              <a:rPr lang="en-US" sz="2800" i="1" dirty="0">
                <a:solidFill>
                  <a:srgbClr val="FF0000"/>
                </a:solidFill>
              </a:rPr>
              <a:t>Some parts are tentative!</a:t>
            </a:r>
          </a:p>
          <a:p>
            <a:pPr marL="463550" indent="-463550">
              <a:spcBef>
                <a:spcPts val="1200"/>
              </a:spcBef>
              <a:buFont typeface="Arial" pitchFamily="34" charset="0"/>
              <a:buChar char="•"/>
            </a:pPr>
            <a:endParaRPr lang="en-US" sz="3200" dirty="0">
              <a:solidFill>
                <a:prstClr val="black"/>
              </a:solidFill>
            </a:endParaRPr>
          </a:p>
          <a:p>
            <a:pPr marL="463550" indent="-463550">
              <a:spcBef>
                <a:spcPts val="1200"/>
              </a:spcBef>
              <a:buFont typeface="Arial" pitchFamily="34" charset="0"/>
              <a:buChar char="•"/>
            </a:pPr>
            <a:r>
              <a:rPr lang="en-US" sz="3200" dirty="0">
                <a:solidFill>
                  <a:prstClr val="black"/>
                </a:solidFill>
              </a:rPr>
              <a:t>Will provide mid-</a:t>
            </a:r>
            <a:r>
              <a:rPr lang="en-US" sz="3200" dirty="0" err="1">
                <a:solidFill>
                  <a:prstClr val="black"/>
                </a:solidFill>
              </a:rPr>
              <a:t>sem</a:t>
            </a:r>
            <a:r>
              <a:rPr lang="en-US" sz="3200" dirty="0">
                <a:solidFill>
                  <a:prstClr val="black"/>
                </a:solidFill>
              </a:rPr>
              <a:t> grades (after M1)</a:t>
            </a:r>
          </a:p>
          <a:p>
            <a:pPr marL="920750" lvl="1" indent="-463550">
              <a:spcBef>
                <a:spcPts val="1200"/>
              </a:spcBef>
              <a:buFont typeface="Wingdings" pitchFamily="2" charset="2"/>
              <a:buChar char="Ø"/>
            </a:pPr>
            <a:r>
              <a:rPr lang="en-US" sz="3200" dirty="0">
                <a:solidFill>
                  <a:prstClr val="black"/>
                </a:solidFill>
              </a:rPr>
              <a:t>For self-evaluation purposes only</a:t>
            </a:r>
          </a:p>
          <a:p>
            <a:pPr marL="920750" lvl="1" indent="-463550">
              <a:spcBef>
                <a:spcPts val="1200"/>
              </a:spcBef>
              <a:buFont typeface="Wingdings" pitchFamily="2" charset="2"/>
              <a:buChar char="Ø"/>
            </a:pPr>
            <a:endParaRPr lang="en-US" sz="32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33</a:t>
            </a:fld>
            <a:endParaRPr lang="en-US">
              <a:solidFill>
                <a:prstClr val="black">
                  <a:tint val="75000"/>
                </a:prst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34</a:t>
            </a:fld>
            <a:endParaRPr lang="en-US" dirty="0">
              <a:solidFill>
                <a:prstClr val="black">
                  <a:tint val="75000"/>
                </a:prstClr>
              </a:solidFill>
            </a:endParaRPr>
          </a:p>
        </p:txBody>
      </p:sp>
      <p:sp>
        <p:nvSpPr>
          <p:cNvPr id="12" name="Rectangle 11"/>
          <p:cNvSpPr/>
          <p:nvPr/>
        </p:nvSpPr>
        <p:spPr>
          <a:xfrm>
            <a:off x="0" y="5059680"/>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Data Science Models </a:t>
            </a:r>
            <a:r>
              <a:rPr lang="en-US" sz="2400" dirty="0">
                <a:solidFill>
                  <a:prstClr val="black"/>
                </a:solidFill>
              </a:rPr>
              <a:t>(2-3 lectures, 1 assignment)</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Regression (simple LR, multiple LR, non-linear regression)</a:t>
            </a:r>
          </a:p>
          <a:p>
            <a:pPr lvl="1" indent="-220663">
              <a:spcAft>
                <a:spcPts val="300"/>
              </a:spcAft>
              <a:buFont typeface="Arial" pitchFamily="34" charset="0"/>
              <a:buChar char="•"/>
              <a:tabLst>
                <a:tab pos="457200" algn="l"/>
              </a:tabLst>
            </a:pPr>
            <a:r>
              <a:rPr lang="en-US" sz="2000" dirty="0">
                <a:solidFill>
                  <a:prstClr val="black"/>
                </a:solidFill>
              </a:rPr>
              <a:t>Time series analysis (moving average, EWMA, AR, ARMA, ARIMA)</a:t>
            </a:r>
          </a:p>
          <a:p>
            <a:endParaRPr lang="en-US" sz="2800" b="1" dirty="0">
              <a:solidFill>
                <a:prstClr val="black"/>
              </a:solidFill>
            </a:endParaRPr>
          </a:p>
          <a:p>
            <a:endParaRPr lang="en-US" dirty="0">
              <a:solidFill>
                <a:prstClr val="white"/>
              </a:solidFill>
            </a:endParaRPr>
          </a:p>
        </p:txBody>
      </p:sp>
      <p:sp>
        <p:nvSpPr>
          <p:cNvPr id="13" name="Rectangle 12"/>
          <p:cNvSpPr/>
          <p:nvPr/>
        </p:nvSpPr>
        <p:spPr>
          <a:xfrm>
            <a:off x="0" y="2960340"/>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Statistical Inference</a:t>
            </a:r>
            <a:r>
              <a:rPr lang="en-US" sz="2400" dirty="0">
                <a:solidFill>
                  <a:prstClr val="black"/>
                </a:solidFill>
              </a:rPr>
              <a:t> (~12 lectures, 3 assignments)</a:t>
            </a:r>
            <a:endParaRPr lang="en-US" sz="2400" b="1" dirty="0">
              <a:solidFill>
                <a:prstClr val="black"/>
              </a:solidFill>
            </a:endParaRPr>
          </a:p>
          <a:p>
            <a:pPr lvl="1" indent="-220663">
              <a:spcAft>
                <a:spcPts val="300"/>
              </a:spcAft>
              <a:buFont typeface="Arial" pitchFamily="34" charset="0"/>
              <a:buChar char="•"/>
              <a:tabLst>
                <a:tab pos="457200" algn="l"/>
              </a:tabLst>
            </a:pPr>
            <a:r>
              <a:rPr lang="en-US" sz="2000" dirty="0">
                <a:solidFill>
                  <a:prstClr val="black"/>
                </a:solidFill>
              </a:rPr>
              <a:t>Non-parametric inference (empirical PDF, bias, kernel density, plug-in estimator)</a:t>
            </a:r>
          </a:p>
          <a:p>
            <a:pPr lvl="1" indent="-220663">
              <a:spcAft>
                <a:spcPts val="300"/>
              </a:spcAft>
              <a:buFont typeface="Arial" pitchFamily="34" charset="0"/>
              <a:buChar char="•"/>
              <a:tabLst>
                <a:tab pos="457200" algn="l"/>
              </a:tabLst>
            </a:pPr>
            <a:r>
              <a:rPr lang="en-US" sz="2000" dirty="0">
                <a:solidFill>
                  <a:prstClr val="black"/>
                </a:solidFill>
              </a:rPr>
              <a:t>Confidence intervals (percentiles, Normal-based CIs)</a:t>
            </a:r>
          </a:p>
          <a:p>
            <a:pPr lvl="1" indent="-220663">
              <a:spcAft>
                <a:spcPts val="300"/>
              </a:spcAft>
              <a:buFont typeface="Arial" pitchFamily="34" charset="0"/>
              <a:buChar char="•"/>
              <a:tabLst>
                <a:tab pos="457200" algn="l"/>
              </a:tabLst>
            </a:pPr>
            <a:r>
              <a:rPr lang="en-US" sz="2000" dirty="0">
                <a:solidFill>
                  <a:prstClr val="black"/>
                </a:solidFill>
              </a:rPr>
              <a:t>Parametric inference (method of moments, max likelihood estimator)</a:t>
            </a:r>
          </a:p>
          <a:p>
            <a:pPr lvl="1" indent="-220663">
              <a:spcAft>
                <a:spcPts val="300"/>
              </a:spcAft>
              <a:buFont typeface="Arial" pitchFamily="34" charset="0"/>
              <a:buChar char="•"/>
              <a:tabLst>
                <a:tab pos="457200" algn="l"/>
              </a:tabLst>
            </a:pPr>
            <a:r>
              <a:rPr lang="en-US" sz="2000" dirty="0">
                <a:solidFill>
                  <a:prstClr val="black"/>
                </a:solidFill>
              </a:rPr>
              <a:t>Hypothesis testing (Wald’s test, t-test, KS test, p-values, permutation test)</a:t>
            </a:r>
          </a:p>
          <a:p>
            <a:pPr lvl="1" indent="-220663">
              <a:spcAft>
                <a:spcPts val="300"/>
              </a:spcAft>
              <a:buFont typeface="Arial" pitchFamily="34" charset="0"/>
              <a:buChar char="•"/>
              <a:tabLst>
                <a:tab pos="457200" algn="l"/>
              </a:tabLst>
            </a:pPr>
            <a:r>
              <a:rPr lang="en-US" sz="2000" dirty="0">
                <a:solidFill>
                  <a:prstClr val="black"/>
                </a:solidFill>
              </a:rPr>
              <a:t>Bayesian inference (Bayesian reasoning, inference, etc.)</a:t>
            </a:r>
          </a:p>
          <a:p>
            <a:endParaRPr lang="en-US" sz="2800" b="1" dirty="0">
              <a:solidFill>
                <a:prstClr val="black"/>
              </a:solidFill>
            </a:endParaRPr>
          </a:p>
          <a:p>
            <a:endParaRPr lang="en-US" dirty="0">
              <a:solidFill>
                <a:prstClr val="white"/>
              </a:solidFill>
            </a:endParaRPr>
          </a:p>
        </p:txBody>
      </p:sp>
      <p:sp>
        <p:nvSpPr>
          <p:cNvPr id="14" name="Rectangle 13"/>
          <p:cNvSpPr/>
          <p:nvPr/>
        </p:nvSpPr>
        <p:spPr>
          <a:xfrm>
            <a:off x="0" y="838200"/>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prstClr val="black"/>
                </a:solidFill>
              </a:rPr>
              <a:t>Probability Theory </a:t>
            </a:r>
            <a:r>
              <a:rPr lang="en-US" sz="2400" dirty="0">
                <a:solidFill>
                  <a:prstClr val="black"/>
                </a:solidFill>
              </a:rPr>
              <a:t>(8 lectures, 2 assignments)</a:t>
            </a:r>
          </a:p>
          <a:p>
            <a:pPr lvl="1" indent="-220663">
              <a:spcAft>
                <a:spcPts val="300"/>
              </a:spcAft>
              <a:buFont typeface="Arial" pitchFamily="34" charset="0"/>
              <a:buChar char="•"/>
              <a:tabLst>
                <a:tab pos="457200" algn="l"/>
              </a:tabLst>
            </a:pPr>
            <a:r>
              <a:rPr lang="en-US" sz="2000" dirty="0">
                <a:solidFill>
                  <a:prstClr val="black"/>
                </a:solidFill>
              </a:rPr>
              <a:t>Probability review (events, computing probability, conditional prob., </a:t>
            </a:r>
            <a:r>
              <a:rPr lang="en-US" sz="2000" dirty="0" err="1">
                <a:solidFill>
                  <a:prstClr val="black"/>
                </a:solidFill>
              </a:rPr>
              <a:t>Bayes</a:t>
            </a:r>
            <a:r>
              <a:rPr lang="en-US" sz="2000" dirty="0">
                <a:solidFill>
                  <a:prstClr val="black"/>
                </a:solidFill>
              </a:rPr>
              <a:t>’ </a:t>
            </a:r>
            <a:r>
              <a:rPr lang="en-US" sz="2000" dirty="0" err="1">
                <a:solidFill>
                  <a:prstClr val="black"/>
                </a:solidFill>
              </a:rPr>
              <a:t>thm</a:t>
            </a:r>
            <a:r>
              <a:rPr lang="en-US" sz="2000" dirty="0">
                <a:solidFill>
                  <a:prstClr val="black"/>
                </a:solidFill>
              </a:rPr>
              <a:t>.)</a:t>
            </a:r>
          </a:p>
          <a:p>
            <a:pPr lvl="1" indent="-220663">
              <a:spcAft>
                <a:spcPts val="300"/>
              </a:spcAft>
              <a:buFont typeface="Arial" pitchFamily="34" charset="0"/>
              <a:buChar char="•"/>
              <a:tabLst>
                <a:tab pos="457200" algn="l"/>
              </a:tabLst>
            </a:pPr>
            <a:r>
              <a:rPr lang="en-US" sz="2000" dirty="0">
                <a:solidFill>
                  <a:prstClr val="black"/>
                </a:solidFill>
              </a:rPr>
              <a:t>Random variables (Geometric, Exponential, Normal, expectation, moments, etc.)</a:t>
            </a:r>
          </a:p>
          <a:p>
            <a:pPr lvl="1" indent="-220663">
              <a:spcAft>
                <a:spcPts val="300"/>
              </a:spcAft>
              <a:buFont typeface="Arial" pitchFamily="34" charset="0"/>
              <a:buChar char="•"/>
              <a:tabLst>
                <a:tab pos="457200" algn="l"/>
              </a:tabLst>
            </a:pPr>
            <a:r>
              <a:rPr lang="en-US" sz="2000" dirty="0">
                <a:solidFill>
                  <a:prstClr val="black"/>
                </a:solidFill>
              </a:rPr>
              <a:t>Probability inequalities (Weak Law of Large Numbers, Central Limit </a:t>
            </a:r>
            <a:r>
              <a:rPr lang="en-US" sz="2000" dirty="0" err="1">
                <a:solidFill>
                  <a:prstClr val="black"/>
                </a:solidFill>
              </a:rPr>
              <a:t>thm</a:t>
            </a:r>
            <a:r>
              <a:rPr lang="en-US" sz="2000" dirty="0">
                <a:solidFill>
                  <a:prstClr val="black"/>
                </a:solidFill>
              </a:rPr>
              <a:t>., etc.)</a:t>
            </a:r>
          </a:p>
          <a:p>
            <a:pPr lvl="1" indent="-220663">
              <a:spcAft>
                <a:spcPts val="300"/>
              </a:spcAft>
              <a:buFont typeface="Arial" pitchFamily="34" charset="0"/>
              <a:buChar char="•"/>
              <a:tabLst>
                <a:tab pos="457200" algn="l"/>
              </a:tabLst>
            </a:pPr>
            <a:r>
              <a:rPr lang="en-US" sz="2000" dirty="0">
                <a:solidFill>
                  <a:prstClr val="black"/>
                </a:solidFill>
              </a:rPr>
              <a:t>Markov chains (stochastic processes, balance equations, etc.)</a:t>
            </a:r>
          </a:p>
        </p:txBody>
      </p:sp>
      <p:sp>
        <p:nvSpPr>
          <p:cNvPr id="16" name="TextBox 15"/>
          <p:cNvSpPr txBox="1"/>
          <p:nvPr/>
        </p:nvSpPr>
        <p:spPr>
          <a:xfrm>
            <a:off x="152400" y="2590800"/>
            <a:ext cx="2895600" cy="369332"/>
          </a:xfrm>
          <a:prstGeom prst="rect">
            <a:avLst/>
          </a:prstGeom>
          <a:noFill/>
        </p:spPr>
        <p:txBody>
          <a:bodyPr wrap="square" rtlCol="0">
            <a:spAutoFit/>
          </a:bodyPr>
          <a:lstStyle/>
          <a:p>
            <a:r>
              <a:rPr lang="en-US" b="1" dirty="0">
                <a:solidFill>
                  <a:srgbClr val="FF0000"/>
                </a:solidFill>
              </a:rPr>
              <a:t>MID-TERM 1 (Early March)</a:t>
            </a:r>
          </a:p>
        </p:txBody>
      </p:sp>
      <p:sp>
        <p:nvSpPr>
          <p:cNvPr id="17" name="TextBox 16"/>
          <p:cNvSpPr txBox="1"/>
          <p:nvPr/>
        </p:nvSpPr>
        <p:spPr>
          <a:xfrm>
            <a:off x="152400" y="6096000"/>
            <a:ext cx="3048000" cy="369332"/>
          </a:xfrm>
          <a:prstGeom prst="rect">
            <a:avLst/>
          </a:prstGeom>
          <a:noFill/>
        </p:spPr>
        <p:txBody>
          <a:bodyPr wrap="square" rtlCol="0">
            <a:spAutoFit/>
          </a:bodyPr>
          <a:lstStyle/>
          <a:p>
            <a:r>
              <a:rPr lang="en-US" b="1" dirty="0">
                <a:solidFill>
                  <a:srgbClr val="FF0000"/>
                </a:solidFill>
              </a:rPr>
              <a:t>MID-TERM 2 (Early May) </a:t>
            </a:r>
          </a:p>
        </p:txBody>
      </p:sp>
      <p:sp>
        <p:nvSpPr>
          <p:cNvPr id="18" name="TextBox 17"/>
          <p:cNvSpPr txBox="1"/>
          <p:nvPr/>
        </p:nvSpPr>
        <p:spPr>
          <a:xfrm>
            <a:off x="152400" y="6499554"/>
            <a:ext cx="4038600" cy="369332"/>
          </a:xfrm>
          <a:prstGeom prst="rect">
            <a:avLst/>
          </a:prstGeom>
          <a:noFill/>
        </p:spPr>
        <p:txBody>
          <a:bodyPr wrap="square" rtlCol="0">
            <a:spAutoFit/>
          </a:bodyPr>
          <a:lstStyle/>
          <a:p>
            <a:r>
              <a:rPr lang="en-US" b="1" dirty="0">
                <a:solidFill>
                  <a:srgbClr val="FF0000"/>
                </a:solidFill>
              </a:rPr>
              <a:t>MINI-PROJECT (Early May)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35</a:t>
            </a:fld>
            <a:endParaRPr lang="en-US" dirty="0">
              <a:solidFill>
                <a:prstClr val="black">
                  <a:tint val="75000"/>
                </a:prstClr>
              </a:solidFill>
            </a:endParaRPr>
          </a:p>
        </p:txBody>
      </p:sp>
      <p:sp>
        <p:nvSpPr>
          <p:cNvPr id="6" name="TextBox 5"/>
          <p:cNvSpPr txBox="1"/>
          <p:nvPr/>
        </p:nvSpPr>
        <p:spPr>
          <a:xfrm>
            <a:off x="228600" y="1143000"/>
            <a:ext cx="8610600" cy="461665"/>
          </a:xfrm>
          <a:prstGeom prst="rect">
            <a:avLst/>
          </a:prstGeom>
          <a:noFill/>
        </p:spPr>
        <p:txBody>
          <a:bodyPr wrap="square" rtlCol="0">
            <a:spAutoFit/>
          </a:bodyPr>
          <a:lstStyle/>
          <a:p>
            <a:r>
              <a:rPr lang="en-US" sz="2400" b="1" dirty="0"/>
              <a:t>www.cs.stonybrook.edu/~cse544</a:t>
            </a:r>
          </a:p>
        </p:txBody>
      </p:sp>
      <p:pic>
        <p:nvPicPr>
          <p:cNvPr id="7" name="Picture 6">
            <a:extLst>
              <a:ext uri="{FF2B5EF4-FFF2-40B4-BE49-F238E27FC236}">
                <a16:creationId xmlns:a16="http://schemas.microsoft.com/office/drawing/2014/main" id="{A52891D2-E9BF-4283-8987-7D7F7E6B3D89}"/>
              </a:ext>
            </a:extLst>
          </p:cNvPr>
          <p:cNvPicPr>
            <a:picLocks noChangeAspect="1"/>
          </p:cNvPicPr>
          <p:nvPr/>
        </p:nvPicPr>
        <p:blipFill>
          <a:blip r:embed="rId2"/>
          <a:stretch>
            <a:fillRect/>
          </a:stretch>
        </p:blipFill>
        <p:spPr>
          <a:xfrm>
            <a:off x="0" y="1828800"/>
            <a:ext cx="9144000" cy="4482152"/>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36</a:t>
            </a:fld>
            <a:endParaRPr lang="en-US" dirty="0">
              <a:solidFill>
                <a:prstClr val="black">
                  <a:tint val="75000"/>
                </a:prstClr>
              </a:solidFill>
            </a:endParaRPr>
          </a:p>
        </p:txBody>
      </p:sp>
      <p:sp>
        <p:nvSpPr>
          <p:cNvPr id="7" name="TextBox 6"/>
          <p:cNvSpPr txBox="1"/>
          <p:nvPr/>
        </p:nvSpPr>
        <p:spPr>
          <a:xfrm>
            <a:off x="457200" y="1219200"/>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544</a:t>
            </a:r>
            <a:br>
              <a:rPr lang="en-US" b="1" dirty="0">
                <a:solidFill>
                  <a:schemeClr val="tx2"/>
                </a:solidFill>
              </a:rPr>
            </a:br>
            <a:r>
              <a:rPr lang="en-US" b="1" dirty="0">
                <a:solidFill>
                  <a:schemeClr val="tx2"/>
                </a:solidFill>
              </a:rPr>
              <a:t> </a:t>
            </a:r>
            <a:r>
              <a:rPr lang="en-US" sz="4000" b="1" dirty="0">
                <a:solidFill>
                  <a:schemeClr val="tx2"/>
                </a:solidFill>
              </a:rPr>
              <a:t>Probability and Statistics for Data Science </a:t>
            </a:r>
            <a:br>
              <a:rPr lang="en-US" sz="4000" dirty="0">
                <a:solidFill>
                  <a:schemeClr val="tx2"/>
                </a:solidFill>
              </a:rPr>
            </a:br>
            <a:br>
              <a:rPr lang="en-US" dirty="0">
                <a:solidFill>
                  <a:schemeClr val="tx2"/>
                </a:solidFill>
              </a:rPr>
            </a:br>
            <a:br>
              <a:rPr lang="en-US" sz="1100" dirty="0">
                <a:solidFill>
                  <a:schemeClr val="tx2"/>
                </a:solidFill>
              </a:rPr>
            </a:br>
            <a:r>
              <a:rPr lang="en-US" sz="4000" b="1" i="1" dirty="0">
                <a:solidFill>
                  <a:srgbClr val="C00000"/>
                </a:solidFill>
              </a:rPr>
              <a:t> </a:t>
            </a:r>
            <a:endParaRPr lang="en-US" b="1" i="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7" name="Subtitle 2"/>
          <p:cNvSpPr>
            <a:spLocks noGrp="1"/>
          </p:cNvSpPr>
          <p:nvPr>
            <p:ph type="subTitle" idx="1"/>
          </p:nvPr>
        </p:nvSpPr>
        <p:spPr>
          <a:xfrm>
            <a:off x="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21E8E248-1FC3-9A45-A280-3159605A9F69}"/>
                  </a:ext>
                </a:extLst>
              </p14:cNvPr>
              <p14:cNvContentPartPr/>
              <p14:nvPr/>
            </p14:nvContentPartPr>
            <p14:xfrm>
              <a:off x="160560" y="3679920"/>
              <a:ext cx="8782920" cy="2330280"/>
            </p14:xfrm>
          </p:contentPart>
        </mc:Choice>
        <mc:Fallback xmlns="">
          <p:pic>
            <p:nvPicPr>
              <p:cNvPr id="3" name="Ink 2">
                <a:extLst>
                  <a:ext uri="{FF2B5EF4-FFF2-40B4-BE49-F238E27FC236}">
                    <a16:creationId xmlns:a16="http://schemas.microsoft.com/office/drawing/2014/main" id="{21E8E248-1FC3-9A45-A280-3159605A9F69}"/>
                  </a:ext>
                </a:extLst>
              </p:cNvPr>
              <p:cNvPicPr/>
              <p:nvPr/>
            </p:nvPicPr>
            <p:blipFill>
              <a:blip r:embed="rId4"/>
              <a:stretch>
                <a:fillRect/>
              </a:stretch>
            </p:blipFill>
            <p:spPr>
              <a:xfrm>
                <a:off x="144360" y="3663720"/>
                <a:ext cx="8815320" cy="23680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7">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295400"/>
            <a:ext cx="6400800" cy="4038600"/>
          </a:xfrm>
        </p:spPr>
        <p:txBody>
          <a:bodyPr>
            <a:normAutofit/>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Anshul Gandhi</a:t>
            </a:r>
          </a:p>
          <a:p>
            <a:pPr algn="l"/>
            <a:r>
              <a:rPr lang="en-US" strike="sngStrike" dirty="0">
                <a:solidFill>
                  <a:schemeClr val="tx2"/>
                </a:solidFill>
              </a:rPr>
              <a:t>347, New CS building</a:t>
            </a:r>
          </a:p>
          <a:p>
            <a:pPr algn="l"/>
            <a:r>
              <a:rPr lang="en-US" dirty="0">
                <a:solidFill>
                  <a:schemeClr val="tx2"/>
                </a:solidFill>
              </a:rPr>
              <a:t>anshul@cs.stonybrook.edu</a:t>
            </a:r>
          </a:p>
          <a:p>
            <a:pPr algn="l"/>
            <a:r>
              <a:rPr lang="en-US" dirty="0">
                <a:solidFill>
                  <a:schemeClr val="tx2"/>
                </a:solidFill>
              </a:rPr>
              <a:t>anshul.gandhi@stonybrook.edu</a:t>
            </a: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6C231DD3-BCB5-F64E-BD5A-4892E701F850}"/>
                  </a:ext>
                </a:extLst>
              </p14:cNvPr>
              <p14:cNvContentPartPr/>
              <p14:nvPr/>
            </p14:nvContentPartPr>
            <p14:xfrm>
              <a:off x="2406600" y="459720"/>
              <a:ext cx="6148440" cy="5304600"/>
            </p14:xfrm>
          </p:contentPart>
        </mc:Choice>
        <mc:Fallback xmlns="">
          <p:pic>
            <p:nvPicPr>
              <p:cNvPr id="2" name="Ink 1">
                <a:extLst>
                  <a:ext uri="{FF2B5EF4-FFF2-40B4-BE49-F238E27FC236}">
                    <a16:creationId xmlns:a16="http://schemas.microsoft.com/office/drawing/2014/main" id="{6C231DD3-BCB5-F64E-BD5A-4892E701F850}"/>
                  </a:ext>
                </a:extLst>
              </p:cNvPr>
              <p:cNvPicPr/>
              <p:nvPr/>
            </p:nvPicPr>
            <p:blipFill>
              <a:blip r:embed="rId4"/>
              <a:stretch>
                <a:fillRect/>
              </a:stretch>
            </p:blipFill>
            <p:spPr>
              <a:xfrm>
                <a:off x="2390400" y="443520"/>
                <a:ext cx="6180840" cy="53370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457200" y="1219200"/>
            <a:ext cx="7543800" cy="5509200"/>
          </a:xfrm>
          <a:prstGeom prst="rect">
            <a:avLst/>
          </a:prstGeom>
          <a:noFill/>
        </p:spPr>
        <p:txBody>
          <a:bodyPr wrap="square" rtlCol="0">
            <a:spAutoFit/>
          </a:bodyPr>
          <a:lstStyle/>
          <a:p>
            <a:pPr marL="463550" indent="-463550">
              <a:buAutoNum type="arabicPeriod"/>
            </a:pPr>
            <a:r>
              <a:rPr lang="en-US" sz="2800" dirty="0"/>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Remote and hybrid instruction</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lvl="0" indent="-463550">
              <a:buFontTx/>
              <a:buAutoNum type="arabicPeriod"/>
            </a:pPr>
            <a:r>
              <a:rPr lang="en-US" sz="2800" dirty="0">
                <a:solidFill>
                  <a:prstClr val="black"/>
                </a:solidFill>
              </a:rPr>
              <a:t>Grading</a:t>
            </a:r>
            <a:br>
              <a:rPr lang="en-US" sz="2800" dirty="0">
                <a:solidFill>
                  <a:prstClr val="black"/>
                </a:solidFill>
              </a:rPr>
            </a:br>
            <a:endParaRPr lang="en-US" sz="2400" dirty="0"/>
          </a:p>
          <a:p>
            <a:pPr marL="514350" indent="-514350">
              <a:buFont typeface="+mj-lt"/>
              <a:buAutoNum type="arabicPeriod"/>
            </a:pPr>
            <a:r>
              <a:rPr lang="en-US" sz="2800" dirty="0"/>
              <a:t>Syllabus</a:t>
            </a:r>
          </a:p>
          <a:p>
            <a:pPr marL="463550" indent="-463550">
              <a:buAutoNum type="arabicPeriod"/>
            </a:pPr>
            <a:endParaRPr lang="en-US" sz="1000" dirty="0"/>
          </a:p>
          <a:p>
            <a:pPr marL="920750" lvl="1" indent="-463550">
              <a:buFont typeface="Arial" pitchFamily="34" charset="0"/>
              <a:buChar char="•"/>
            </a:pPr>
            <a:r>
              <a:rPr lang="en-US" sz="2400" dirty="0"/>
              <a:t>Tentative schedule </a:t>
            </a:r>
          </a:p>
          <a:p>
            <a:pPr marL="514350" indent="-514350">
              <a:buFont typeface="+mj-lt"/>
              <a:buAutoNum type="arabicPeriod"/>
            </a:pPr>
            <a:endParaRPr lang="en-US" sz="2800" dirty="0"/>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7F30143A-6C3D-D84A-91E6-B71065D10F9D}"/>
                  </a:ext>
                </a:extLst>
              </p14:cNvPr>
              <p14:cNvContentPartPr/>
              <p14:nvPr/>
            </p14:nvContentPartPr>
            <p14:xfrm>
              <a:off x="1022400" y="4509360"/>
              <a:ext cx="1169640" cy="147960"/>
            </p14:xfrm>
          </p:contentPart>
        </mc:Choice>
        <mc:Fallback xmlns="">
          <p:pic>
            <p:nvPicPr>
              <p:cNvPr id="2" name="Ink 1">
                <a:extLst>
                  <a:ext uri="{FF2B5EF4-FFF2-40B4-BE49-F238E27FC236}">
                    <a16:creationId xmlns:a16="http://schemas.microsoft.com/office/drawing/2014/main" id="{7F30143A-6C3D-D84A-91E6-B71065D10F9D}"/>
                  </a:ext>
                </a:extLst>
              </p:cNvPr>
              <p:cNvPicPr/>
              <p:nvPr/>
            </p:nvPicPr>
            <p:blipFill>
              <a:blip r:embed="rId4"/>
              <a:stretch>
                <a:fillRect/>
              </a:stretch>
            </p:blipFill>
            <p:spPr>
              <a:xfrm>
                <a:off x="1000800" y="4487760"/>
                <a:ext cx="1212840" cy="19116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838200" y="537972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315468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38200" y="1325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6" name="TextBox 5"/>
          <p:cNvSpPr txBox="1"/>
          <p:nvPr/>
        </p:nvSpPr>
        <p:spPr>
          <a:xfrm>
            <a:off x="0" y="609600"/>
            <a:ext cx="8839200" cy="6109365"/>
          </a:xfrm>
          <a:prstGeom prst="rect">
            <a:avLst/>
          </a:prstGeom>
          <a:noFill/>
        </p:spPr>
        <p:txBody>
          <a:bodyPr wrap="square" rtlCol="0">
            <a:spAutoFit/>
          </a:bodyPr>
          <a:lstStyle/>
          <a:p>
            <a:pPr marL="463550" indent="-463550"/>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1082675" lvl="2" indent="-336550">
              <a:spcAft>
                <a:spcPts val="600"/>
              </a:spcAft>
              <a:buFont typeface="Wingdings" pitchFamily="2" charset="2"/>
              <a:buChar char="Ø"/>
            </a:pPr>
            <a:r>
              <a:rPr lang="en-US" sz="2400" dirty="0"/>
              <a:t> Stochastic processes (Markov chains, …)</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Bayesian inference (Bayesian reasoning, conjugate priors)</a:t>
            </a:r>
          </a:p>
          <a:p>
            <a:pPr marL="1082675" lvl="2" indent="-336550">
              <a:spcAft>
                <a:spcPts val="600"/>
              </a:spcAft>
              <a:buFont typeface="Wingdings" pitchFamily="2" charset="2"/>
              <a:buChar char="Ø"/>
            </a:pPr>
            <a:r>
              <a:rPr lang="en-US" sz="2400" dirty="0"/>
              <a:t>Regression analysis (linear regression, time series analysis)</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9D8B59EE-D263-7F41-85FE-53C6B21B9317}"/>
                  </a:ext>
                </a:extLst>
              </p14:cNvPr>
              <p14:cNvContentPartPr/>
              <p14:nvPr/>
            </p14:nvContentPartPr>
            <p14:xfrm>
              <a:off x="362520" y="1071720"/>
              <a:ext cx="5562720" cy="4174920"/>
            </p14:xfrm>
          </p:contentPart>
        </mc:Choice>
        <mc:Fallback xmlns="">
          <p:pic>
            <p:nvPicPr>
              <p:cNvPr id="2" name="Ink 1">
                <a:extLst>
                  <a:ext uri="{FF2B5EF4-FFF2-40B4-BE49-F238E27FC236}">
                    <a16:creationId xmlns:a16="http://schemas.microsoft.com/office/drawing/2014/main" id="{9D8B59EE-D263-7F41-85FE-53C6B21B9317}"/>
                  </a:ext>
                </a:extLst>
              </p:cNvPr>
              <p:cNvPicPr/>
              <p:nvPr/>
            </p:nvPicPr>
            <p:blipFill>
              <a:blip r:embed="rId4"/>
              <a:stretch>
                <a:fillRect/>
              </a:stretch>
            </p:blipFill>
            <p:spPr>
              <a:xfrm>
                <a:off x="340920" y="1055520"/>
                <a:ext cx="5605920" cy="42127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dirty="0"/>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use Python</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6724E99D-8DF1-CC41-9CBB-CB90B8AD59F1}"/>
                  </a:ext>
                </a:extLst>
              </p14:cNvPr>
              <p14:cNvContentPartPr/>
              <p14:nvPr/>
            </p14:nvContentPartPr>
            <p14:xfrm>
              <a:off x="1397520" y="1437480"/>
              <a:ext cx="6941160" cy="3670560"/>
            </p14:xfrm>
          </p:contentPart>
        </mc:Choice>
        <mc:Fallback xmlns="">
          <p:pic>
            <p:nvPicPr>
              <p:cNvPr id="2" name="Ink 1">
                <a:extLst>
                  <a:ext uri="{FF2B5EF4-FFF2-40B4-BE49-F238E27FC236}">
                    <a16:creationId xmlns:a16="http://schemas.microsoft.com/office/drawing/2014/main" id="{6724E99D-8DF1-CC41-9CBB-CB90B8AD59F1}"/>
                  </a:ext>
                </a:extLst>
              </p:cNvPr>
              <p:cNvPicPr/>
              <p:nvPr/>
            </p:nvPicPr>
            <p:blipFill>
              <a:blip r:embed="rId4"/>
              <a:stretch>
                <a:fillRect/>
              </a:stretch>
            </p:blipFill>
            <p:spPr>
              <a:xfrm>
                <a:off x="1375920" y="1415880"/>
                <a:ext cx="6978960" cy="37137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Required and 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2050" name="Picture 2" descr="https://images-na.ssl-images-amazon.com/images/I/41TqRwQfEML.jpg"/>
          <p:cNvPicPr>
            <a:picLocks noChangeAspect="1" noChangeArrowheads="1"/>
          </p:cNvPicPr>
          <p:nvPr/>
        </p:nvPicPr>
        <p:blipFill>
          <a:blip r:embed="rId3" cstate="print"/>
          <a:srcRect/>
          <a:stretch>
            <a:fillRect/>
          </a:stretch>
        </p:blipFill>
        <p:spPr bwMode="auto">
          <a:xfrm>
            <a:off x="685800" y="1676400"/>
            <a:ext cx="1821485" cy="2743200"/>
          </a:xfrm>
          <a:prstGeom prst="rect">
            <a:avLst/>
          </a:prstGeom>
          <a:noFill/>
          <a:ln w="127000">
            <a:solidFill>
              <a:srgbClr val="92D050"/>
            </a:solidFill>
          </a:ln>
        </p:spPr>
      </p:pic>
      <p:pic>
        <p:nvPicPr>
          <p:cNvPr id="2052" name="Picture 4" descr="https://images-na.ssl-images-amazon.com/images/I/51FYtXdp4RL._SX350_BO1,204,203,200_.jpg"/>
          <p:cNvPicPr>
            <a:picLocks noChangeAspect="1" noChangeArrowheads="1"/>
          </p:cNvPicPr>
          <p:nvPr/>
        </p:nvPicPr>
        <p:blipFill>
          <a:blip r:embed="rId4" cstate="print"/>
          <a:srcRect/>
          <a:stretch>
            <a:fillRect/>
          </a:stretch>
        </p:blipFill>
        <p:spPr bwMode="auto">
          <a:xfrm>
            <a:off x="3638901" y="1676400"/>
            <a:ext cx="1935083" cy="2743200"/>
          </a:xfrm>
          <a:prstGeom prst="rect">
            <a:avLst/>
          </a:prstGeom>
          <a:noFill/>
        </p:spPr>
      </p:pic>
      <p:sp>
        <p:nvSpPr>
          <p:cNvPr id="39938" name="AutoShape 2" descr="Image result for pytho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5" cstate="print"/>
          <a:srcRect/>
          <a:stretch>
            <a:fillRect/>
          </a:stretch>
        </p:blipFill>
        <p:spPr bwMode="auto">
          <a:xfrm>
            <a:off x="2590800" y="4648200"/>
            <a:ext cx="3086166" cy="1042416"/>
          </a:xfrm>
          <a:prstGeom prst="rect">
            <a:avLst/>
          </a:prstGeom>
          <a:noFill/>
        </p:spPr>
      </p:pic>
      <p:pic>
        <p:nvPicPr>
          <p:cNvPr id="39944" name="Picture 8" descr="Image result for data science manual steve skiena"/>
          <p:cNvPicPr>
            <a:picLocks noChangeAspect="1" noChangeArrowheads="1"/>
          </p:cNvPicPr>
          <p:nvPr/>
        </p:nvPicPr>
        <p:blipFill>
          <a:blip r:embed="rId6" cstate="print"/>
          <a:srcRect/>
          <a:stretch>
            <a:fillRect/>
          </a:stretch>
        </p:blipFill>
        <p:spPr bwMode="auto">
          <a:xfrm>
            <a:off x="6705600" y="1676400"/>
            <a:ext cx="2088107"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4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1981</Words>
  <Application>Microsoft Office PowerPoint</Application>
  <PresentationFormat>On-screen Show (4:3)</PresentationFormat>
  <Paragraphs>357</Paragraphs>
  <Slides>36</Slides>
  <Notes>29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36</vt:i4>
      </vt:variant>
    </vt:vector>
  </HeadingPairs>
  <TitlesOfParts>
    <vt:vector size="42" baseType="lpstr">
      <vt:lpstr>Arial</vt:lpstr>
      <vt:lpstr>Calibri</vt:lpstr>
      <vt:lpstr>Wingdings</vt:lpstr>
      <vt:lpstr>Office Theme</vt:lpstr>
      <vt:lpstr>1_Office Theme</vt:lpstr>
      <vt:lpstr>2_Office Theme</vt:lpstr>
      <vt:lpstr>CSE 544 (online)  Probability and Statistics for Data Science    Lecture 1: Intro and Logistics</vt:lpstr>
      <vt:lpstr>CSE 544 (online)  Probability and Statistics for Data Science     </vt:lpstr>
      <vt:lpstr>CSE 544  Probability and Statistics for Data Science     </vt:lpstr>
      <vt:lpstr>CSE 544  Probability and Statistics for Data Science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197</cp:revision>
  <dcterms:created xsi:type="dcterms:W3CDTF">2006-08-16T00:00:00Z</dcterms:created>
  <dcterms:modified xsi:type="dcterms:W3CDTF">2021-02-04T19:56:23Z</dcterms:modified>
</cp:coreProperties>
</file>