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5.png"/><Relationship Id="rId3" Type="http://schemas.openxmlformats.org/officeDocument/2006/relationships/image" Target="../media/image396.png"/><Relationship Id="rId4" Type="http://schemas.openxmlformats.org/officeDocument/2006/relationships/image" Target="../media/image397.png"/><Relationship Id="rId5" Type="http://schemas.openxmlformats.org/officeDocument/2006/relationships/image" Target="../media/image398.png"/><Relationship Id="rId6" Type="http://schemas.openxmlformats.org/officeDocument/2006/relationships/image" Target="../media/image399.png"/><Relationship Id="rId7" Type="http://schemas.openxmlformats.org/officeDocument/2006/relationships/image" Target="../media/image400.png"/><Relationship Id="rId8" Type="http://schemas.openxmlformats.org/officeDocument/2006/relationships/image" Target="../media/image401.png"/><Relationship Id="rId9" Type="http://schemas.openxmlformats.org/officeDocument/2006/relationships/image" Target="../media/image402.png"/><Relationship Id="rId10" Type="http://schemas.openxmlformats.org/officeDocument/2006/relationships/image" Target="../media/image403.png"/><Relationship Id="rId11" Type="http://schemas.openxmlformats.org/officeDocument/2006/relationships/image" Target="../media/image404.png"/><Relationship Id="rId12" Type="http://schemas.openxmlformats.org/officeDocument/2006/relationships/image" Target="../media/image405.png"/><Relationship Id="rId13" Type="http://schemas.openxmlformats.org/officeDocument/2006/relationships/image" Target="../media/image40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7.png"/><Relationship Id="rId3" Type="http://schemas.openxmlformats.org/officeDocument/2006/relationships/image" Target="../media/image408.png"/><Relationship Id="rId4" Type="http://schemas.openxmlformats.org/officeDocument/2006/relationships/image" Target="../media/image409.png"/><Relationship Id="rId5" Type="http://schemas.openxmlformats.org/officeDocument/2006/relationships/image" Target="../media/image410.png"/><Relationship Id="rId6" Type="http://schemas.openxmlformats.org/officeDocument/2006/relationships/image" Target="../media/image411.png"/><Relationship Id="rId7" Type="http://schemas.openxmlformats.org/officeDocument/2006/relationships/image" Target="../media/image412.png"/><Relationship Id="rId8" Type="http://schemas.openxmlformats.org/officeDocument/2006/relationships/image" Target="../media/image413.png"/><Relationship Id="rId9" Type="http://schemas.openxmlformats.org/officeDocument/2006/relationships/image" Target="../media/image414.png"/><Relationship Id="rId10" Type="http://schemas.openxmlformats.org/officeDocument/2006/relationships/image" Target="../media/image415.png"/><Relationship Id="rId11" Type="http://schemas.openxmlformats.org/officeDocument/2006/relationships/image" Target="../media/image416.png"/><Relationship Id="rId12" Type="http://schemas.openxmlformats.org/officeDocument/2006/relationships/image" Target="../media/image417.png"/><Relationship Id="rId13" Type="http://schemas.openxmlformats.org/officeDocument/2006/relationships/image" Target="../media/image418.png"/><Relationship Id="rId14" Type="http://schemas.openxmlformats.org/officeDocument/2006/relationships/image" Target="../media/image419.png"/><Relationship Id="rId15" Type="http://schemas.openxmlformats.org/officeDocument/2006/relationships/image" Target="../media/image420.png"/><Relationship Id="rId16" Type="http://schemas.openxmlformats.org/officeDocument/2006/relationships/image" Target="../media/image421.png"/><Relationship Id="rId17" Type="http://schemas.openxmlformats.org/officeDocument/2006/relationships/image" Target="../media/image422.png"/><Relationship Id="rId18" Type="http://schemas.openxmlformats.org/officeDocument/2006/relationships/image" Target="../media/image423.png"/><Relationship Id="rId19" Type="http://schemas.openxmlformats.org/officeDocument/2006/relationships/image" Target="../media/image424.png"/><Relationship Id="rId20" Type="http://schemas.openxmlformats.org/officeDocument/2006/relationships/image" Target="../media/image425.png"/><Relationship Id="rId21" Type="http://schemas.openxmlformats.org/officeDocument/2006/relationships/image" Target="../media/image426.png"/><Relationship Id="rId22" Type="http://schemas.openxmlformats.org/officeDocument/2006/relationships/image" Target="../media/image427.png"/><Relationship Id="rId23" Type="http://schemas.openxmlformats.org/officeDocument/2006/relationships/image" Target="../media/image428.png"/><Relationship Id="rId24" Type="http://schemas.openxmlformats.org/officeDocument/2006/relationships/image" Target="../media/image429.png"/><Relationship Id="rId25" Type="http://schemas.openxmlformats.org/officeDocument/2006/relationships/image" Target="../media/image430.png"/><Relationship Id="rId26" Type="http://schemas.openxmlformats.org/officeDocument/2006/relationships/image" Target="../media/image431.png"/><Relationship Id="rId27" Type="http://schemas.openxmlformats.org/officeDocument/2006/relationships/image" Target="../media/image432.png"/><Relationship Id="rId28" Type="http://schemas.openxmlformats.org/officeDocument/2006/relationships/image" Target="../media/image433.png"/><Relationship Id="rId29" Type="http://schemas.openxmlformats.org/officeDocument/2006/relationships/image" Target="../media/image434.png"/><Relationship Id="rId30" Type="http://schemas.openxmlformats.org/officeDocument/2006/relationships/image" Target="../media/image435.png"/><Relationship Id="rId31" Type="http://schemas.openxmlformats.org/officeDocument/2006/relationships/image" Target="../media/image436.png"/><Relationship Id="rId32" Type="http://schemas.openxmlformats.org/officeDocument/2006/relationships/image" Target="../media/image437.png"/><Relationship Id="rId33" Type="http://schemas.openxmlformats.org/officeDocument/2006/relationships/image" Target="../media/image438.png"/><Relationship Id="rId34" Type="http://schemas.openxmlformats.org/officeDocument/2006/relationships/image" Target="../media/image439.png"/><Relationship Id="rId35" Type="http://schemas.openxmlformats.org/officeDocument/2006/relationships/image" Target="../media/image440.png"/><Relationship Id="rId36" Type="http://schemas.openxmlformats.org/officeDocument/2006/relationships/image" Target="../media/image441.png"/><Relationship Id="rId37" Type="http://schemas.openxmlformats.org/officeDocument/2006/relationships/image" Target="../media/image442.png"/><Relationship Id="rId38" Type="http://schemas.openxmlformats.org/officeDocument/2006/relationships/image" Target="../media/image443.png"/><Relationship Id="rId39" Type="http://schemas.openxmlformats.org/officeDocument/2006/relationships/image" Target="../media/image444.png"/><Relationship Id="rId40" Type="http://schemas.openxmlformats.org/officeDocument/2006/relationships/image" Target="../media/image445.png"/><Relationship Id="rId41" Type="http://schemas.openxmlformats.org/officeDocument/2006/relationships/image" Target="../media/image44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7.png"/><Relationship Id="rId3" Type="http://schemas.openxmlformats.org/officeDocument/2006/relationships/image" Target="../media/image448.png"/><Relationship Id="rId4" Type="http://schemas.openxmlformats.org/officeDocument/2006/relationships/image" Target="../media/image449.png"/><Relationship Id="rId5" Type="http://schemas.openxmlformats.org/officeDocument/2006/relationships/image" Target="../media/image450.png"/><Relationship Id="rId6" Type="http://schemas.openxmlformats.org/officeDocument/2006/relationships/image" Target="../media/image451.png"/><Relationship Id="rId7" Type="http://schemas.openxmlformats.org/officeDocument/2006/relationships/image" Target="../media/image452.png"/><Relationship Id="rId8" Type="http://schemas.openxmlformats.org/officeDocument/2006/relationships/image" Target="../media/image453.png"/><Relationship Id="rId9" Type="http://schemas.openxmlformats.org/officeDocument/2006/relationships/image" Target="../media/image454.png"/><Relationship Id="rId10" Type="http://schemas.openxmlformats.org/officeDocument/2006/relationships/image" Target="../media/image455.png"/><Relationship Id="rId11" Type="http://schemas.openxmlformats.org/officeDocument/2006/relationships/image" Target="../media/image456.png"/><Relationship Id="rId12" Type="http://schemas.openxmlformats.org/officeDocument/2006/relationships/image" Target="../media/image457.png"/><Relationship Id="rId13" Type="http://schemas.openxmlformats.org/officeDocument/2006/relationships/image" Target="../media/image458.png"/><Relationship Id="rId14" Type="http://schemas.openxmlformats.org/officeDocument/2006/relationships/image" Target="../media/image459.png"/><Relationship Id="rId15" Type="http://schemas.openxmlformats.org/officeDocument/2006/relationships/image" Target="../media/image460.png"/><Relationship Id="rId16" Type="http://schemas.openxmlformats.org/officeDocument/2006/relationships/image" Target="../media/image461.png"/><Relationship Id="rId17" Type="http://schemas.openxmlformats.org/officeDocument/2006/relationships/image" Target="../media/image462.png"/><Relationship Id="rId18" Type="http://schemas.openxmlformats.org/officeDocument/2006/relationships/image" Target="../media/image463.png"/><Relationship Id="rId19" Type="http://schemas.openxmlformats.org/officeDocument/2006/relationships/image" Target="../media/image464.png"/><Relationship Id="rId20" Type="http://schemas.openxmlformats.org/officeDocument/2006/relationships/image" Target="../media/image465.png"/><Relationship Id="rId21" Type="http://schemas.openxmlformats.org/officeDocument/2006/relationships/image" Target="../media/image466.png"/><Relationship Id="rId22" Type="http://schemas.openxmlformats.org/officeDocument/2006/relationships/image" Target="../media/image467.png"/><Relationship Id="rId23" Type="http://schemas.openxmlformats.org/officeDocument/2006/relationships/image" Target="../media/image468.png"/><Relationship Id="rId24" Type="http://schemas.openxmlformats.org/officeDocument/2006/relationships/image" Target="../media/image469.png"/><Relationship Id="rId25" Type="http://schemas.openxmlformats.org/officeDocument/2006/relationships/image" Target="../media/image470.png"/><Relationship Id="rId26" Type="http://schemas.openxmlformats.org/officeDocument/2006/relationships/image" Target="../media/image471.png"/><Relationship Id="rId27" Type="http://schemas.openxmlformats.org/officeDocument/2006/relationships/image" Target="../media/image472.png"/><Relationship Id="rId28" Type="http://schemas.openxmlformats.org/officeDocument/2006/relationships/image" Target="../media/image473.png"/><Relationship Id="rId29" Type="http://schemas.openxmlformats.org/officeDocument/2006/relationships/image" Target="../media/image474.png"/><Relationship Id="rId30" Type="http://schemas.openxmlformats.org/officeDocument/2006/relationships/image" Target="../media/image475.png"/><Relationship Id="rId31" Type="http://schemas.openxmlformats.org/officeDocument/2006/relationships/image" Target="../media/image476.png"/><Relationship Id="rId32" Type="http://schemas.openxmlformats.org/officeDocument/2006/relationships/image" Target="../media/image477.png"/><Relationship Id="rId33" Type="http://schemas.openxmlformats.org/officeDocument/2006/relationships/image" Target="../media/image478.png"/><Relationship Id="rId34" Type="http://schemas.openxmlformats.org/officeDocument/2006/relationships/image" Target="../media/image479.png"/><Relationship Id="rId35" Type="http://schemas.openxmlformats.org/officeDocument/2006/relationships/image" Target="../media/image480.png"/><Relationship Id="rId36" Type="http://schemas.openxmlformats.org/officeDocument/2006/relationships/image" Target="../media/image481.png"/><Relationship Id="rId37" Type="http://schemas.openxmlformats.org/officeDocument/2006/relationships/image" Target="../media/image482.png"/><Relationship Id="rId38" Type="http://schemas.openxmlformats.org/officeDocument/2006/relationships/image" Target="../media/image483.png"/><Relationship Id="rId39" Type="http://schemas.openxmlformats.org/officeDocument/2006/relationships/image" Target="../media/image484.png"/><Relationship Id="rId40" Type="http://schemas.openxmlformats.org/officeDocument/2006/relationships/image" Target="../media/image485.png"/><Relationship Id="rId41" Type="http://schemas.openxmlformats.org/officeDocument/2006/relationships/image" Target="../media/image486.png"/><Relationship Id="rId42" Type="http://schemas.openxmlformats.org/officeDocument/2006/relationships/image" Target="../media/image487.png"/><Relationship Id="rId43" Type="http://schemas.openxmlformats.org/officeDocument/2006/relationships/image" Target="../media/image488.png"/><Relationship Id="rId44" Type="http://schemas.openxmlformats.org/officeDocument/2006/relationships/image" Target="../media/image489.png"/><Relationship Id="rId45" Type="http://schemas.openxmlformats.org/officeDocument/2006/relationships/image" Target="../media/image490.png"/><Relationship Id="rId46" Type="http://schemas.openxmlformats.org/officeDocument/2006/relationships/image" Target="../media/image491.png"/><Relationship Id="rId47" Type="http://schemas.openxmlformats.org/officeDocument/2006/relationships/image" Target="../media/image49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3.png"/><Relationship Id="rId3" Type="http://schemas.openxmlformats.org/officeDocument/2006/relationships/image" Target="../media/image494.png"/><Relationship Id="rId4" Type="http://schemas.openxmlformats.org/officeDocument/2006/relationships/image" Target="../media/image495.png"/><Relationship Id="rId5" Type="http://schemas.openxmlformats.org/officeDocument/2006/relationships/image" Target="../media/image496.png"/><Relationship Id="rId6" Type="http://schemas.openxmlformats.org/officeDocument/2006/relationships/image" Target="../media/image497.png"/><Relationship Id="rId7" Type="http://schemas.openxmlformats.org/officeDocument/2006/relationships/image" Target="../media/image498.png"/><Relationship Id="rId8" Type="http://schemas.openxmlformats.org/officeDocument/2006/relationships/image" Target="../media/image499.png"/><Relationship Id="rId9" Type="http://schemas.openxmlformats.org/officeDocument/2006/relationships/image" Target="../media/image500.png"/><Relationship Id="rId10" Type="http://schemas.openxmlformats.org/officeDocument/2006/relationships/image" Target="../media/image501.png"/><Relationship Id="rId11" Type="http://schemas.openxmlformats.org/officeDocument/2006/relationships/image" Target="../media/image502.png"/><Relationship Id="rId12" Type="http://schemas.openxmlformats.org/officeDocument/2006/relationships/image" Target="../media/image503.png"/><Relationship Id="rId13" Type="http://schemas.openxmlformats.org/officeDocument/2006/relationships/image" Target="../media/image504.png"/><Relationship Id="rId14" Type="http://schemas.openxmlformats.org/officeDocument/2006/relationships/image" Target="../media/image505.png"/><Relationship Id="rId15" Type="http://schemas.openxmlformats.org/officeDocument/2006/relationships/image" Target="../media/image506.png"/><Relationship Id="rId16" Type="http://schemas.openxmlformats.org/officeDocument/2006/relationships/image" Target="../media/image507.png"/><Relationship Id="rId17" Type="http://schemas.openxmlformats.org/officeDocument/2006/relationships/image" Target="../media/image508.png"/><Relationship Id="rId18" Type="http://schemas.openxmlformats.org/officeDocument/2006/relationships/image" Target="../media/image509.png"/><Relationship Id="rId19" Type="http://schemas.openxmlformats.org/officeDocument/2006/relationships/image" Target="../media/image510.png"/><Relationship Id="rId20" Type="http://schemas.openxmlformats.org/officeDocument/2006/relationships/image" Target="../media/image511.png"/><Relationship Id="rId21" Type="http://schemas.openxmlformats.org/officeDocument/2006/relationships/image" Target="../media/image512.png"/><Relationship Id="rId22" Type="http://schemas.openxmlformats.org/officeDocument/2006/relationships/image" Target="../media/image513.png"/><Relationship Id="rId23" Type="http://schemas.openxmlformats.org/officeDocument/2006/relationships/image" Target="../media/image514.png"/><Relationship Id="rId24" Type="http://schemas.openxmlformats.org/officeDocument/2006/relationships/image" Target="../media/image515.png"/><Relationship Id="rId25" Type="http://schemas.openxmlformats.org/officeDocument/2006/relationships/image" Target="../media/image516.png"/><Relationship Id="rId26" Type="http://schemas.openxmlformats.org/officeDocument/2006/relationships/image" Target="../media/image517.png"/><Relationship Id="rId27" Type="http://schemas.openxmlformats.org/officeDocument/2006/relationships/image" Target="../media/image518.png"/><Relationship Id="rId28" Type="http://schemas.openxmlformats.org/officeDocument/2006/relationships/image" Target="../media/image519.png"/><Relationship Id="rId29" Type="http://schemas.openxmlformats.org/officeDocument/2006/relationships/image" Target="../media/image520.png"/><Relationship Id="rId30" Type="http://schemas.openxmlformats.org/officeDocument/2006/relationships/image" Target="../media/image521.png"/><Relationship Id="rId31" Type="http://schemas.openxmlformats.org/officeDocument/2006/relationships/image" Target="../media/image522.png"/><Relationship Id="rId32" Type="http://schemas.openxmlformats.org/officeDocument/2006/relationships/image" Target="../media/image523.png"/><Relationship Id="rId33" Type="http://schemas.openxmlformats.org/officeDocument/2006/relationships/image" Target="../media/image524.png"/><Relationship Id="rId34" Type="http://schemas.openxmlformats.org/officeDocument/2006/relationships/image" Target="../media/image525.png"/><Relationship Id="rId35" Type="http://schemas.openxmlformats.org/officeDocument/2006/relationships/image" Target="../media/image526.png"/><Relationship Id="rId36" Type="http://schemas.openxmlformats.org/officeDocument/2006/relationships/image" Target="../media/image527.png"/><Relationship Id="rId37" Type="http://schemas.openxmlformats.org/officeDocument/2006/relationships/image" Target="../media/image528.png"/><Relationship Id="rId38" Type="http://schemas.openxmlformats.org/officeDocument/2006/relationships/image" Target="../media/image529.png"/><Relationship Id="rId39" Type="http://schemas.openxmlformats.org/officeDocument/2006/relationships/image" Target="../media/image337.png"/><Relationship Id="rId40" Type="http://schemas.openxmlformats.org/officeDocument/2006/relationships/image" Target="../media/image530.png"/><Relationship Id="rId41" Type="http://schemas.openxmlformats.org/officeDocument/2006/relationships/image" Target="../media/image531.png"/><Relationship Id="rId42" Type="http://schemas.openxmlformats.org/officeDocument/2006/relationships/image" Target="../media/image532.png"/><Relationship Id="rId43" Type="http://schemas.openxmlformats.org/officeDocument/2006/relationships/image" Target="../media/image533.png"/><Relationship Id="rId44" Type="http://schemas.openxmlformats.org/officeDocument/2006/relationships/image" Target="../media/image534.png"/><Relationship Id="rId45" Type="http://schemas.openxmlformats.org/officeDocument/2006/relationships/image" Target="../media/image535.png"/><Relationship Id="rId46" Type="http://schemas.openxmlformats.org/officeDocument/2006/relationships/image" Target="../media/image536.png"/><Relationship Id="rId47" Type="http://schemas.openxmlformats.org/officeDocument/2006/relationships/image" Target="../media/image537.png"/><Relationship Id="rId48" Type="http://schemas.openxmlformats.org/officeDocument/2006/relationships/image" Target="../media/image538.png"/><Relationship Id="rId49" Type="http://schemas.openxmlformats.org/officeDocument/2006/relationships/image" Target="../media/image539.png"/><Relationship Id="rId50" Type="http://schemas.openxmlformats.org/officeDocument/2006/relationships/image" Target="../media/image540.png"/><Relationship Id="rId51" Type="http://schemas.openxmlformats.org/officeDocument/2006/relationships/image" Target="../media/image54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2.png"/><Relationship Id="rId3" Type="http://schemas.openxmlformats.org/officeDocument/2006/relationships/image" Target="../media/image543.png"/><Relationship Id="rId4" Type="http://schemas.openxmlformats.org/officeDocument/2006/relationships/image" Target="../media/image544.png"/><Relationship Id="rId5" Type="http://schemas.openxmlformats.org/officeDocument/2006/relationships/image" Target="../media/image545.png"/><Relationship Id="rId6" Type="http://schemas.openxmlformats.org/officeDocument/2006/relationships/image" Target="../media/image546.png"/><Relationship Id="rId7" Type="http://schemas.openxmlformats.org/officeDocument/2006/relationships/image" Target="../media/image547.png"/><Relationship Id="rId8" Type="http://schemas.openxmlformats.org/officeDocument/2006/relationships/image" Target="../media/image548.png"/><Relationship Id="rId9" Type="http://schemas.openxmlformats.org/officeDocument/2006/relationships/image" Target="../media/image549.png"/><Relationship Id="rId10" Type="http://schemas.openxmlformats.org/officeDocument/2006/relationships/image" Target="../media/image55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1.png"/><Relationship Id="rId3" Type="http://schemas.openxmlformats.org/officeDocument/2006/relationships/image" Target="../media/image552.png"/><Relationship Id="rId4" Type="http://schemas.openxmlformats.org/officeDocument/2006/relationships/image" Target="../media/image553.png"/><Relationship Id="rId5" Type="http://schemas.openxmlformats.org/officeDocument/2006/relationships/image" Target="../media/image554.png"/><Relationship Id="rId6" Type="http://schemas.openxmlformats.org/officeDocument/2006/relationships/image" Target="../media/image555.png"/><Relationship Id="rId7" Type="http://schemas.openxmlformats.org/officeDocument/2006/relationships/image" Target="../media/image556.png"/><Relationship Id="rId8" Type="http://schemas.openxmlformats.org/officeDocument/2006/relationships/image" Target="../media/image557.png"/><Relationship Id="rId9" Type="http://schemas.openxmlformats.org/officeDocument/2006/relationships/image" Target="../media/image558.png"/><Relationship Id="rId10" Type="http://schemas.openxmlformats.org/officeDocument/2006/relationships/image" Target="../media/image559.png"/><Relationship Id="rId11" Type="http://schemas.openxmlformats.org/officeDocument/2006/relationships/image" Target="../media/image560.png"/><Relationship Id="rId12" Type="http://schemas.openxmlformats.org/officeDocument/2006/relationships/image" Target="../media/image561.png"/><Relationship Id="rId13" Type="http://schemas.openxmlformats.org/officeDocument/2006/relationships/image" Target="../media/image562.png"/><Relationship Id="rId14" Type="http://schemas.openxmlformats.org/officeDocument/2006/relationships/image" Target="../media/image563.png"/><Relationship Id="rId15" Type="http://schemas.openxmlformats.org/officeDocument/2006/relationships/image" Target="../media/image564.png"/><Relationship Id="rId16" Type="http://schemas.openxmlformats.org/officeDocument/2006/relationships/image" Target="../media/image565.png"/><Relationship Id="rId17" Type="http://schemas.openxmlformats.org/officeDocument/2006/relationships/image" Target="../media/image566.png"/><Relationship Id="rId18" Type="http://schemas.openxmlformats.org/officeDocument/2006/relationships/image" Target="../media/image567.png"/><Relationship Id="rId19" Type="http://schemas.openxmlformats.org/officeDocument/2006/relationships/image" Target="../media/image568.png"/><Relationship Id="rId20" Type="http://schemas.openxmlformats.org/officeDocument/2006/relationships/image" Target="../media/image56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0.png"/><Relationship Id="rId3" Type="http://schemas.openxmlformats.org/officeDocument/2006/relationships/image" Target="../media/image571.png"/><Relationship Id="rId4" Type="http://schemas.openxmlformats.org/officeDocument/2006/relationships/image" Target="../media/image57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png"/><Relationship Id="rId9" Type="http://schemas.openxmlformats.org/officeDocument/2006/relationships/image" Target="../media/image92.png"/><Relationship Id="rId10" Type="http://schemas.openxmlformats.org/officeDocument/2006/relationships/image" Target="../media/image93.png"/><Relationship Id="rId11" Type="http://schemas.openxmlformats.org/officeDocument/2006/relationships/image" Target="../media/image94.png"/><Relationship Id="rId12" Type="http://schemas.openxmlformats.org/officeDocument/2006/relationships/image" Target="../media/image95.png"/><Relationship Id="rId13" Type="http://schemas.openxmlformats.org/officeDocument/2006/relationships/image" Target="../media/image96.png"/><Relationship Id="rId14" Type="http://schemas.openxmlformats.org/officeDocument/2006/relationships/image" Target="../media/image97.png"/><Relationship Id="rId15" Type="http://schemas.openxmlformats.org/officeDocument/2006/relationships/image" Target="../media/image98.png"/><Relationship Id="rId16" Type="http://schemas.openxmlformats.org/officeDocument/2006/relationships/image" Target="../media/image99.png"/><Relationship Id="rId17" Type="http://schemas.openxmlformats.org/officeDocument/2006/relationships/image" Target="../media/image100.png"/><Relationship Id="rId18" Type="http://schemas.openxmlformats.org/officeDocument/2006/relationships/image" Target="../media/image101.png"/><Relationship Id="rId19" Type="http://schemas.openxmlformats.org/officeDocument/2006/relationships/image" Target="../media/image102.png"/><Relationship Id="rId20" Type="http://schemas.openxmlformats.org/officeDocument/2006/relationships/image" Target="../media/image103.png"/><Relationship Id="rId21" Type="http://schemas.openxmlformats.org/officeDocument/2006/relationships/image" Target="../media/image104.png"/><Relationship Id="rId22" Type="http://schemas.openxmlformats.org/officeDocument/2006/relationships/image" Target="../media/image105.png"/><Relationship Id="rId23" Type="http://schemas.openxmlformats.org/officeDocument/2006/relationships/image" Target="../media/image106.png"/><Relationship Id="rId24" Type="http://schemas.openxmlformats.org/officeDocument/2006/relationships/image" Target="../media/image107.png"/><Relationship Id="rId25" Type="http://schemas.openxmlformats.org/officeDocument/2006/relationships/image" Target="../media/image108.png"/><Relationship Id="rId26" Type="http://schemas.openxmlformats.org/officeDocument/2006/relationships/image" Target="../media/image109.png"/><Relationship Id="rId27" Type="http://schemas.openxmlformats.org/officeDocument/2006/relationships/image" Target="../media/image110.png"/><Relationship Id="rId28" Type="http://schemas.openxmlformats.org/officeDocument/2006/relationships/image" Target="../media/image111.png"/><Relationship Id="rId29" Type="http://schemas.openxmlformats.org/officeDocument/2006/relationships/image" Target="../media/image112.png"/><Relationship Id="rId30" Type="http://schemas.openxmlformats.org/officeDocument/2006/relationships/image" Target="../media/image113.png"/><Relationship Id="rId31" Type="http://schemas.openxmlformats.org/officeDocument/2006/relationships/image" Target="../media/image1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7" Type="http://schemas.openxmlformats.org/officeDocument/2006/relationships/image" Target="../media/image120.png"/><Relationship Id="rId8" Type="http://schemas.openxmlformats.org/officeDocument/2006/relationships/image" Target="../media/image121.png"/><Relationship Id="rId9" Type="http://schemas.openxmlformats.org/officeDocument/2006/relationships/image" Target="../media/image122.png"/><Relationship Id="rId10" Type="http://schemas.openxmlformats.org/officeDocument/2006/relationships/image" Target="../media/image123.png"/><Relationship Id="rId11" Type="http://schemas.openxmlformats.org/officeDocument/2006/relationships/image" Target="../media/image124.png"/><Relationship Id="rId12" Type="http://schemas.openxmlformats.org/officeDocument/2006/relationships/image" Target="../media/image125.png"/><Relationship Id="rId13" Type="http://schemas.openxmlformats.org/officeDocument/2006/relationships/image" Target="../media/image126.png"/><Relationship Id="rId14" Type="http://schemas.openxmlformats.org/officeDocument/2006/relationships/image" Target="../media/image127.png"/><Relationship Id="rId15" Type="http://schemas.openxmlformats.org/officeDocument/2006/relationships/image" Target="../media/image128.png"/><Relationship Id="rId16" Type="http://schemas.openxmlformats.org/officeDocument/2006/relationships/image" Target="../media/image129.png"/><Relationship Id="rId17" Type="http://schemas.openxmlformats.org/officeDocument/2006/relationships/image" Target="../media/image130.png"/><Relationship Id="rId18" Type="http://schemas.openxmlformats.org/officeDocument/2006/relationships/image" Target="../media/image131.png"/><Relationship Id="rId19" Type="http://schemas.openxmlformats.org/officeDocument/2006/relationships/image" Target="../media/image132.png"/><Relationship Id="rId20" Type="http://schemas.openxmlformats.org/officeDocument/2006/relationships/image" Target="../media/image133.png"/><Relationship Id="rId21" Type="http://schemas.openxmlformats.org/officeDocument/2006/relationships/image" Target="../media/image134.png"/><Relationship Id="rId22" Type="http://schemas.openxmlformats.org/officeDocument/2006/relationships/image" Target="../media/image135.png"/><Relationship Id="rId23" Type="http://schemas.openxmlformats.org/officeDocument/2006/relationships/image" Target="../media/image136.png"/><Relationship Id="rId24" Type="http://schemas.openxmlformats.org/officeDocument/2006/relationships/image" Target="../media/image137.png"/><Relationship Id="rId25" Type="http://schemas.openxmlformats.org/officeDocument/2006/relationships/image" Target="../media/image138.png"/><Relationship Id="rId26" Type="http://schemas.openxmlformats.org/officeDocument/2006/relationships/image" Target="../media/image139.png"/><Relationship Id="rId27" Type="http://schemas.openxmlformats.org/officeDocument/2006/relationships/image" Target="../media/image140.png"/><Relationship Id="rId28" Type="http://schemas.openxmlformats.org/officeDocument/2006/relationships/image" Target="../media/image141.png"/><Relationship Id="rId29" Type="http://schemas.openxmlformats.org/officeDocument/2006/relationships/image" Target="../media/image142.png"/><Relationship Id="rId30" Type="http://schemas.openxmlformats.org/officeDocument/2006/relationships/image" Target="../media/image143.png"/><Relationship Id="rId31" Type="http://schemas.openxmlformats.org/officeDocument/2006/relationships/image" Target="../media/image144.png"/><Relationship Id="rId32" Type="http://schemas.openxmlformats.org/officeDocument/2006/relationships/image" Target="../media/image145.png"/><Relationship Id="rId33" Type="http://schemas.openxmlformats.org/officeDocument/2006/relationships/image" Target="../media/image146.png"/><Relationship Id="rId34" Type="http://schemas.openxmlformats.org/officeDocument/2006/relationships/image" Target="../media/image147.png"/><Relationship Id="rId35" Type="http://schemas.openxmlformats.org/officeDocument/2006/relationships/image" Target="../media/image148.png"/><Relationship Id="rId36" Type="http://schemas.openxmlformats.org/officeDocument/2006/relationships/image" Target="../media/image149.png"/><Relationship Id="rId37" Type="http://schemas.openxmlformats.org/officeDocument/2006/relationships/image" Target="../media/image150.png"/><Relationship Id="rId38" Type="http://schemas.openxmlformats.org/officeDocument/2006/relationships/image" Target="../media/image151.png"/><Relationship Id="rId39" Type="http://schemas.openxmlformats.org/officeDocument/2006/relationships/image" Target="../media/image152.png"/><Relationship Id="rId40" Type="http://schemas.openxmlformats.org/officeDocument/2006/relationships/image" Target="../media/image153.png"/><Relationship Id="rId41" Type="http://schemas.openxmlformats.org/officeDocument/2006/relationships/image" Target="../media/image154.png"/><Relationship Id="rId42" Type="http://schemas.openxmlformats.org/officeDocument/2006/relationships/image" Target="../media/image155.png"/><Relationship Id="rId43" Type="http://schemas.openxmlformats.org/officeDocument/2006/relationships/image" Target="../media/image156.png"/><Relationship Id="rId44" Type="http://schemas.openxmlformats.org/officeDocument/2006/relationships/image" Target="../media/image157.png"/><Relationship Id="rId45" Type="http://schemas.openxmlformats.org/officeDocument/2006/relationships/image" Target="../media/image158.png"/><Relationship Id="rId46" Type="http://schemas.openxmlformats.org/officeDocument/2006/relationships/image" Target="../media/image159.png"/><Relationship Id="rId47" Type="http://schemas.openxmlformats.org/officeDocument/2006/relationships/image" Target="../media/image160.png"/><Relationship Id="rId48" Type="http://schemas.openxmlformats.org/officeDocument/2006/relationships/image" Target="../media/image161.png"/><Relationship Id="rId49" Type="http://schemas.openxmlformats.org/officeDocument/2006/relationships/image" Target="../media/image16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3.png"/><Relationship Id="rId3" Type="http://schemas.openxmlformats.org/officeDocument/2006/relationships/image" Target="../media/image164.png"/><Relationship Id="rId4" Type="http://schemas.openxmlformats.org/officeDocument/2006/relationships/image" Target="../media/image165.png"/><Relationship Id="rId5" Type="http://schemas.openxmlformats.org/officeDocument/2006/relationships/image" Target="../media/image166.png"/><Relationship Id="rId6" Type="http://schemas.openxmlformats.org/officeDocument/2006/relationships/image" Target="../media/image167.png"/><Relationship Id="rId7" Type="http://schemas.openxmlformats.org/officeDocument/2006/relationships/image" Target="../media/image168.png"/><Relationship Id="rId8" Type="http://schemas.openxmlformats.org/officeDocument/2006/relationships/image" Target="../media/image169.png"/><Relationship Id="rId9" Type="http://schemas.openxmlformats.org/officeDocument/2006/relationships/image" Target="../media/image170.png"/><Relationship Id="rId10" Type="http://schemas.openxmlformats.org/officeDocument/2006/relationships/image" Target="../media/image171.png"/><Relationship Id="rId11" Type="http://schemas.openxmlformats.org/officeDocument/2006/relationships/image" Target="../media/image172.png"/><Relationship Id="rId12" Type="http://schemas.openxmlformats.org/officeDocument/2006/relationships/image" Target="../media/image173.png"/><Relationship Id="rId13" Type="http://schemas.openxmlformats.org/officeDocument/2006/relationships/image" Target="../media/image174.png"/><Relationship Id="rId14" Type="http://schemas.openxmlformats.org/officeDocument/2006/relationships/image" Target="../media/image175.png"/><Relationship Id="rId15" Type="http://schemas.openxmlformats.org/officeDocument/2006/relationships/image" Target="../media/image176.png"/><Relationship Id="rId16" Type="http://schemas.openxmlformats.org/officeDocument/2006/relationships/image" Target="../media/image177.png"/><Relationship Id="rId17" Type="http://schemas.openxmlformats.org/officeDocument/2006/relationships/image" Target="../media/image178.png"/><Relationship Id="rId18" Type="http://schemas.openxmlformats.org/officeDocument/2006/relationships/image" Target="../media/image179.png"/><Relationship Id="rId19" Type="http://schemas.openxmlformats.org/officeDocument/2006/relationships/image" Target="../media/image180.png"/><Relationship Id="rId20" Type="http://schemas.openxmlformats.org/officeDocument/2006/relationships/image" Target="../media/image181.png"/><Relationship Id="rId21" Type="http://schemas.openxmlformats.org/officeDocument/2006/relationships/image" Target="../media/image182.png"/><Relationship Id="rId22" Type="http://schemas.openxmlformats.org/officeDocument/2006/relationships/image" Target="../media/image147.png"/><Relationship Id="rId23" Type="http://schemas.openxmlformats.org/officeDocument/2006/relationships/image" Target="../media/image183.png"/><Relationship Id="rId24" Type="http://schemas.openxmlformats.org/officeDocument/2006/relationships/image" Target="../media/image184.png"/><Relationship Id="rId25" Type="http://schemas.openxmlformats.org/officeDocument/2006/relationships/image" Target="../media/image185.png"/><Relationship Id="rId26" Type="http://schemas.openxmlformats.org/officeDocument/2006/relationships/image" Target="../media/image186.png"/><Relationship Id="rId27" Type="http://schemas.openxmlformats.org/officeDocument/2006/relationships/image" Target="../media/image187.png"/><Relationship Id="rId28" Type="http://schemas.openxmlformats.org/officeDocument/2006/relationships/image" Target="../media/image188.png"/><Relationship Id="rId29" Type="http://schemas.openxmlformats.org/officeDocument/2006/relationships/image" Target="../media/image189.png"/><Relationship Id="rId30" Type="http://schemas.openxmlformats.org/officeDocument/2006/relationships/image" Target="../media/image190.png"/><Relationship Id="rId31" Type="http://schemas.openxmlformats.org/officeDocument/2006/relationships/image" Target="../media/image191.png"/><Relationship Id="rId32" Type="http://schemas.openxmlformats.org/officeDocument/2006/relationships/image" Target="../media/image192.png"/><Relationship Id="rId33" Type="http://schemas.openxmlformats.org/officeDocument/2006/relationships/image" Target="../media/image193.png"/><Relationship Id="rId34" Type="http://schemas.openxmlformats.org/officeDocument/2006/relationships/image" Target="../media/image194.png"/><Relationship Id="rId35" Type="http://schemas.openxmlformats.org/officeDocument/2006/relationships/image" Target="../media/image195.png"/><Relationship Id="rId36" Type="http://schemas.openxmlformats.org/officeDocument/2006/relationships/image" Target="../media/image196.png"/><Relationship Id="rId37" Type="http://schemas.openxmlformats.org/officeDocument/2006/relationships/image" Target="../media/image197.png"/><Relationship Id="rId38" Type="http://schemas.openxmlformats.org/officeDocument/2006/relationships/image" Target="../media/image198.png"/><Relationship Id="rId39" Type="http://schemas.openxmlformats.org/officeDocument/2006/relationships/image" Target="../media/image199.png"/><Relationship Id="rId40" Type="http://schemas.openxmlformats.org/officeDocument/2006/relationships/image" Target="../media/image200.png"/><Relationship Id="rId41" Type="http://schemas.openxmlformats.org/officeDocument/2006/relationships/image" Target="../media/image201.png"/><Relationship Id="rId42" Type="http://schemas.openxmlformats.org/officeDocument/2006/relationships/image" Target="../media/image202.png"/><Relationship Id="rId43" Type="http://schemas.openxmlformats.org/officeDocument/2006/relationships/image" Target="../media/image203.png"/><Relationship Id="rId44" Type="http://schemas.openxmlformats.org/officeDocument/2006/relationships/image" Target="../media/image204.png"/><Relationship Id="rId45" Type="http://schemas.openxmlformats.org/officeDocument/2006/relationships/image" Target="../media/image205.png"/><Relationship Id="rId46" Type="http://schemas.openxmlformats.org/officeDocument/2006/relationships/image" Target="../media/image206.png"/><Relationship Id="rId47" Type="http://schemas.openxmlformats.org/officeDocument/2006/relationships/image" Target="../media/image207.png"/><Relationship Id="rId48" Type="http://schemas.openxmlformats.org/officeDocument/2006/relationships/image" Target="../media/image208.png"/><Relationship Id="rId49" Type="http://schemas.openxmlformats.org/officeDocument/2006/relationships/image" Target="../media/image209.png"/><Relationship Id="rId50" Type="http://schemas.openxmlformats.org/officeDocument/2006/relationships/image" Target="../media/image210.png"/><Relationship Id="rId51" Type="http://schemas.openxmlformats.org/officeDocument/2006/relationships/image" Target="../media/image211.png"/><Relationship Id="rId52" Type="http://schemas.openxmlformats.org/officeDocument/2006/relationships/image" Target="../media/image212.png"/><Relationship Id="rId53" Type="http://schemas.openxmlformats.org/officeDocument/2006/relationships/image" Target="../media/image213.png"/><Relationship Id="rId54" Type="http://schemas.openxmlformats.org/officeDocument/2006/relationships/image" Target="../media/image214.png"/><Relationship Id="rId55" Type="http://schemas.openxmlformats.org/officeDocument/2006/relationships/image" Target="../media/image215.png"/><Relationship Id="rId56" Type="http://schemas.openxmlformats.org/officeDocument/2006/relationships/image" Target="../media/image216.png"/><Relationship Id="rId57" Type="http://schemas.openxmlformats.org/officeDocument/2006/relationships/image" Target="../media/image217.png"/><Relationship Id="rId58" Type="http://schemas.openxmlformats.org/officeDocument/2006/relationships/image" Target="../media/image218.png"/><Relationship Id="rId59" Type="http://schemas.openxmlformats.org/officeDocument/2006/relationships/image" Target="../media/image219.png"/><Relationship Id="rId60" Type="http://schemas.openxmlformats.org/officeDocument/2006/relationships/image" Target="../media/image220.png"/><Relationship Id="rId61" Type="http://schemas.openxmlformats.org/officeDocument/2006/relationships/image" Target="../media/image221.png"/><Relationship Id="rId62" Type="http://schemas.openxmlformats.org/officeDocument/2006/relationships/image" Target="../media/image222.png"/><Relationship Id="rId63" Type="http://schemas.openxmlformats.org/officeDocument/2006/relationships/image" Target="../media/image223.png"/><Relationship Id="rId64" Type="http://schemas.openxmlformats.org/officeDocument/2006/relationships/image" Target="../media/image224.png"/><Relationship Id="rId65" Type="http://schemas.openxmlformats.org/officeDocument/2006/relationships/image" Target="../media/image225.png"/><Relationship Id="rId66" Type="http://schemas.openxmlformats.org/officeDocument/2006/relationships/image" Target="../media/image226.png"/><Relationship Id="rId67" Type="http://schemas.openxmlformats.org/officeDocument/2006/relationships/image" Target="../media/image227.png"/><Relationship Id="rId68" Type="http://schemas.openxmlformats.org/officeDocument/2006/relationships/image" Target="../media/image228.png"/><Relationship Id="rId69" Type="http://schemas.openxmlformats.org/officeDocument/2006/relationships/image" Target="../media/image229.png"/><Relationship Id="rId70" Type="http://schemas.openxmlformats.org/officeDocument/2006/relationships/image" Target="../media/image230.png"/><Relationship Id="rId71" Type="http://schemas.openxmlformats.org/officeDocument/2006/relationships/image" Target="../media/image231.png"/><Relationship Id="rId72" Type="http://schemas.openxmlformats.org/officeDocument/2006/relationships/image" Target="../media/image232.png"/><Relationship Id="rId73" Type="http://schemas.openxmlformats.org/officeDocument/2006/relationships/image" Target="../media/image233.png"/><Relationship Id="rId74" Type="http://schemas.openxmlformats.org/officeDocument/2006/relationships/image" Target="../media/image234.png"/><Relationship Id="rId75" Type="http://schemas.openxmlformats.org/officeDocument/2006/relationships/image" Target="../media/image235.png"/><Relationship Id="rId76" Type="http://schemas.openxmlformats.org/officeDocument/2006/relationships/image" Target="../media/image236.png"/><Relationship Id="rId77" Type="http://schemas.openxmlformats.org/officeDocument/2006/relationships/image" Target="../media/image237.png"/><Relationship Id="rId78" Type="http://schemas.openxmlformats.org/officeDocument/2006/relationships/image" Target="../media/image238.png"/><Relationship Id="rId79" Type="http://schemas.openxmlformats.org/officeDocument/2006/relationships/image" Target="../media/image239.png"/><Relationship Id="rId80" Type="http://schemas.openxmlformats.org/officeDocument/2006/relationships/image" Target="../media/image240.png"/><Relationship Id="rId81" Type="http://schemas.openxmlformats.org/officeDocument/2006/relationships/image" Target="../media/image241.png"/><Relationship Id="rId82" Type="http://schemas.openxmlformats.org/officeDocument/2006/relationships/image" Target="../media/image242.png"/><Relationship Id="rId83" Type="http://schemas.openxmlformats.org/officeDocument/2006/relationships/image" Target="../media/image243.png"/><Relationship Id="rId84" Type="http://schemas.openxmlformats.org/officeDocument/2006/relationships/image" Target="../media/image244.png"/><Relationship Id="rId85" Type="http://schemas.openxmlformats.org/officeDocument/2006/relationships/image" Target="../media/image245.png"/><Relationship Id="rId86" Type="http://schemas.openxmlformats.org/officeDocument/2006/relationships/image" Target="../media/image246.png"/><Relationship Id="rId87" Type="http://schemas.openxmlformats.org/officeDocument/2006/relationships/image" Target="../media/image247.png"/><Relationship Id="rId88" Type="http://schemas.openxmlformats.org/officeDocument/2006/relationships/image" Target="../media/image248.png"/><Relationship Id="rId89" Type="http://schemas.openxmlformats.org/officeDocument/2006/relationships/image" Target="../media/image249.png"/><Relationship Id="rId90" Type="http://schemas.openxmlformats.org/officeDocument/2006/relationships/image" Target="../media/image250.png"/><Relationship Id="rId91" Type="http://schemas.openxmlformats.org/officeDocument/2006/relationships/image" Target="../media/image251.png"/><Relationship Id="rId92" Type="http://schemas.openxmlformats.org/officeDocument/2006/relationships/image" Target="../media/image252.png"/><Relationship Id="rId93" Type="http://schemas.openxmlformats.org/officeDocument/2006/relationships/image" Target="../media/image253.png"/><Relationship Id="rId94" Type="http://schemas.openxmlformats.org/officeDocument/2006/relationships/image" Target="../media/image254.png"/><Relationship Id="rId95" Type="http://schemas.openxmlformats.org/officeDocument/2006/relationships/image" Target="../media/image255.png"/><Relationship Id="rId96" Type="http://schemas.openxmlformats.org/officeDocument/2006/relationships/image" Target="../media/image256.png"/><Relationship Id="rId97" Type="http://schemas.openxmlformats.org/officeDocument/2006/relationships/image" Target="../media/image257.png"/><Relationship Id="rId98" Type="http://schemas.openxmlformats.org/officeDocument/2006/relationships/image" Target="../media/image258.png"/><Relationship Id="rId99" Type="http://schemas.openxmlformats.org/officeDocument/2006/relationships/image" Target="../media/image259.png"/><Relationship Id="rId100" Type="http://schemas.openxmlformats.org/officeDocument/2006/relationships/image" Target="../media/image260.png"/><Relationship Id="rId101" Type="http://schemas.openxmlformats.org/officeDocument/2006/relationships/image" Target="../media/image261.png"/><Relationship Id="rId102" Type="http://schemas.openxmlformats.org/officeDocument/2006/relationships/image" Target="../media/image262.png"/><Relationship Id="rId103" Type="http://schemas.openxmlformats.org/officeDocument/2006/relationships/image" Target="../media/image263.png"/><Relationship Id="rId104" Type="http://schemas.openxmlformats.org/officeDocument/2006/relationships/image" Target="../media/image264.png"/><Relationship Id="rId105" Type="http://schemas.openxmlformats.org/officeDocument/2006/relationships/image" Target="../media/image265.png"/><Relationship Id="rId106" Type="http://schemas.openxmlformats.org/officeDocument/2006/relationships/image" Target="../media/image266.png"/><Relationship Id="rId107" Type="http://schemas.openxmlformats.org/officeDocument/2006/relationships/image" Target="../media/image267.png"/><Relationship Id="rId108" Type="http://schemas.openxmlformats.org/officeDocument/2006/relationships/image" Target="../media/image268.png"/><Relationship Id="rId109" Type="http://schemas.openxmlformats.org/officeDocument/2006/relationships/image" Target="../media/image269.png"/><Relationship Id="rId110" Type="http://schemas.openxmlformats.org/officeDocument/2006/relationships/image" Target="../media/image270.png"/><Relationship Id="rId111" Type="http://schemas.openxmlformats.org/officeDocument/2006/relationships/image" Target="../media/image271.png"/><Relationship Id="rId112" Type="http://schemas.openxmlformats.org/officeDocument/2006/relationships/image" Target="../media/image272.png"/><Relationship Id="rId113" Type="http://schemas.openxmlformats.org/officeDocument/2006/relationships/image" Target="../media/image273.png"/><Relationship Id="rId114" Type="http://schemas.openxmlformats.org/officeDocument/2006/relationships/image" Target="../media/image274.png"/><Relationship Id="rId115" Type="http://schemas.openxmlformats.org/officeDocument/2006/relationships/image" Target="../media/image275.png"/><Relationship Id="rId116" Type="http://schemas.openxmlformats.org/officeDocument/2006/relationships/image" Target="../media/image276.png"/><Relationship Id="rId117" Type="http://schemas.openxmlformats.org/officeDocument/2006/relationships/image" Target="../media/image277.png"/><Relationship Id="rId118" Type="http://schemas.openxmlformats.org/officeDocument/2006/relationships/image" Target="../media/image278.png"/><Relationship Id="rId119" Type="http://schemas.openxmlformats.org/officeDocument/2006/relationships/image" Target="../media/image279.png"/><Relationship Id="rId120" Type="http://schemas.openxmlformats.org/officeDocument/2006/relationships/image" Target="../media/image280.png"/><Relationship Id="rId121" Type="http://schemas.openxmlformats.org/officeDocument/2006/relationships/image" Target="../media/image281.png"/><Relationship Id="rId122" Type="http://schemas.openxmlformats.org/officeDocument/2006/relationships/image" Target="../media/image282.png"/><Relationship Id="rId123" Type="http://schemas.openxmlformats.org/officeDocument/2006/relationships/image" Target="../media/image283.png"/><Relationship Id="rId124" Type="http://schemas.openxmlformats.org/officeDocument/2006/relationships/image" Target="../media/image284.png"/><Relationship Id="rId125" Type="http://schemas.openxmlformats.org/officeDocument/2006/relationships/image" Target="../media/image285.png"/><Relationship Id="rId126" Type="http://schemas.openxmlformats.org/officeDocument/2006/relationships/image" Target="../media/image28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7.png"/><Relationship Id="rId3" Type="http://schemas.openxmlformats.org/officeDocument/2006/relationships/image" Target="../media/image288.png"/><Relationship Id="rId4" Type="http://schemas.openxmlformats.org/officeDocument/2006/relationships/image" Target="../media/image289.png"/><Relationship Id="rId5" Type="http://schemas.openxmlformats.org/officeDocument/2006/relationships/image" Target="../media/image290.png"/><Relationship Id="rId6" Type="http://schemas.openxmlformats.org/officeDocument/2006/relationships/image" Target="../media/image291.png"/><Relationship Id="rId7" Type="http://schemas.openxmlformats.org/officeDocument/2006/relationships/image" Target="../media/image292.png"/><Relationship Id="rId8" Type="http://schemas.openxmlformats.org/officeDocument/2006/relationships/image" Target="../media/image293.png"/><Relationship Id="rId9" Type="http://schemas.openxmlformats.org/officeDocument/2006/relationships/image" Target="../media/image294.png"/><Relationship Id="rId10" Type="http://schemas.openxmlformats.org/officeDocument/2006/relationships/image" Target="../media/image295.png"/><Relationship Id="rId11" Type="http://schemas.openxmlformats.org/officeDocument/2006/relationships/image" Target="../media/image296.png"/><Relationship Id="rId12" Type="http://schemas.openxmlformats.org/officeDocument/2006/relationships/image" Target="../media/image297.png"/><Relationship Id="rId13" Type="http://schemas.openxmlformats.org/officeDocument/2006/relationships/image" Target="../media/image298.png"/><Relationship Id="rId14" Type="http://schemas.openxmlformats.org/officeDocument/2006/relationships/image" Target="../media/image299.png"/><Relationship Id="rId15" Type="http://schemas.openxmlformats.org/officeDocument/2006/relationships/image" Target="../media/image300.png"/><Relationship Id="rId16" Type="http://schemas.openxmlformats.org/officeDocument/2006/relationships/image" Target="../media/image301.png"/><Relationship Id="rId17" Type="http://schemas.openxmlformats.org/officeDocument/2006/relationships/image" Target="../media/image302.png"/><Relationship Id="rId18" Type="http://schemas.openxmlformats.org/officeDocument/2006/relationships/image" Target="../media/image303.png"/><Relationship Id="rId19" Type="http://schemas.openxmlformats.org/officeDocument/2006/relationships/image" Target="../media/image304.png"/><Relationship Id="rId20" Type="http://schemas.openxmlformats.org/officeDocument/2006/relationships/image" Target="../media/image305.png"/><Relationship Id="rId21" Type="http://schemas.openxmlformats.org/officeDocument/2006/relationships/image" Target="../media/image306.png"/><Relationship Id="rId22" Type="http://schemas.openxmlformats.org/officeDocument/2006/relationships/image" Target="../media/image307.png"/><Relationship Id="rId23" Type="http://schemas.openxmlformats.org/officeDocument/2006/relationships/image" Target="../media/image308.png"/><Relationship Id="rId24" Type="http://schemas.openxmlformats.org/officeDocument/2006/relationships/image" Target="../media/image309.png"/><Relationship Id="rId25" Type="http://schemas.openxmlformats.org/officeDocument/2006/relationships/image" Target="../media/image310.png"/><Relationship Id="rId26" Type="http://schemas.openxmlformats.org/officeDocument/2006/relationships/image" Target="../media/image311.png"/><Relationship Id="rId27" Type="http://schemas.openxmlformats.org/officeDocument/2006/relationships/image" Target="../media/image312.png"/><Relationship Id="rId28" Type="http://schemas.openxmlformats.org/officeDocument/2006/relationships/image" Target="../media/image313.png"/><Relationship Id="rId29" Type="http://schemas.openxmlformats.org/officeDocument/2006/relationships/image" Target="../media/image314.png"/><Relationship Id="rId30" Type="http://schemas.openxmlformats.org/officeDocument/2006/relationships/image" Target="../media/image315.png"/><Relationship Id="rId31" Type="http://schemas.openxmlformats.org/officeDocument/2006/relationships/image" Target="../media/image316.png"/><Relationship Id="rId32" Type="http://schemas.openxmlformats.org/officeDocument/2006/relationships/image" Target="../media/image317.png"/><Relationship Id="rId33" Type="http://schemas.openxmlformats.org/officeDocument/2006/relationships/image" Target="../media/image318.png"/><Relationship Id="rId34" Type="http://schemas.openxmlformats.org/officeDocument/2006/relationships/image" Target="../media/image319.png"/><Relationship Id="rId35" Type="http://schemas.openxmlformats.org/officeDocument/2006/relationships/image" Target="../media/image320.png"/><Relationship Id="rId36" Type="http://schemas.openxmlformats.org/officeDocument/2006/relationships/image" Target="../media/image321.png"/><Relationship Id="rId37" Type="http://schemas.openxmlformats.org/officeDocument/2006/relationships/image" Target="../media/image322.png"/><Relationship Id="rId38" Type="http://schemas.openxmlformats.org/officeDocument/2006/relationships/image" Target="../media/image323.png"/><Relationship Id="rId39" Type="http://schemas.openxmlformats.org/officeDocument/2006/relationships/image" Target="../media/image324.png"/><Relationship Id="rId40" Type="http://schemas.openxmlformats.org/officeDocument/2006/relationships/image" Target="../media/image325.png"/><Relationship Id="rId41" Type="http://schemas.openxmlformats.org/officeDocument/2006/relationships/image" Target="../media/image326.png"/><Relationship Id="rId42" Type="http://schemas.openxmlformats.org/officeDocument/2006/relationships/image" Target="../media/image327.png"/><Relationship Id="rId43" Type="http://schemas.openxmlformats.org/officeDocument/2006/relationships/image" Target="../media/image328.png"/><Relationship Id="rId44" Type="http://schemas.openxmlformats.org/officeDocument/2006/relationships/image" Target="../media/image329.png"/><Relationship Id="rId45" Type="http://schemas.openxmlformats.org/officeDocument/2006/relationships/image" Target="../media/image330.png"/><Relationship Id="rId46" Type="http://schemas.openxmlformats.org/officeDocument/2006/relationships/image" Target="../media/image331.png"/><Relationship Id="rId47" Type="http://schemas.openxmlformats.org/officeDocument/2006/relationships/image" Target="../media/image332.png"/><Relationship Id="rId48" Type="http://schemas.openxmlformats.org/officeDocument/2006/relationships/image" Target="../media/image333.png"/><Relationship Id="rId49" Type="http://schemas.openxmlformats.org/officeDocument/2006/relationships/image" Target="../media/image334.png"/><Relationship Id="rId50" Type="http://schemas.openxmlformats.org/officeDocument/2006/relationships/image" Target="../media/image335.png"/><Relationship Id="rId51" Type="http://schemas.openxmlformats.org/officeDocument/2006/relationships/image" Target="../media/image336.png"/><Relationship Id="rId52" Type="http://schemas.openxmlformats.org/officeDocument/2006/relationships/image" Target="../media/image337.png"/><Relationship Id="rId53" Type="http://schemas.openxmlformats.org/officeDocument/2006/relationships/image" Target="../media/image338.png"/><Relationship Id="rId54" Type="http://schemas.openxmlformats.org/officeDocument/2006/relationships/image" Target="../media/image339.png"/><Relationship Id="rId55" Type="http://schemas.openxmlformats.org/officeDocument/2006/relationships/image" Target="../media/image340.png"/><Relationship Id="rId56" Type="http://schemas.openxmlformats.org/officeDocument/2006/relationships/image" Target="../media/image341.png"/><Relationship Id="rId57" Type="http://schemas.openxmlformats.org/officeDocument/2006/relationships/image" Target="../media/image342.png"/><Relationship Id="rId58" Type="http://schemas.openxmlformats.org/officeDocument/2006/relationships/image" Target="../media/image343.png"/><Relationship Id="rId59" Type="http://schemas.openxmlformats.org/officeDocument/2006/relationships/image" Target="../media/image344.png"/><Relationship Id="rId60" Type="http://schemas.openxmlformats.org/officeDocument/2006/relationships/image" Target="../media/image345.png"/><Relationship Id="rId61" Type="http://schemas.openxmlformats.org/officeDocument/2006/relationships/image" Target="../media/image346.png"/><Relationship Id="rId62" Type="http://schemas.openxmlformats.org/officeDocument/2006/relationships/image" Target="../media/image347.png"/><Relationship Id="rId63" Type="http://schemas.openxmlformats.org/officeDocument/2006/relationships/image" Target="../media/image348.png"/><Relationship Id="rId64" Type="http://schemas.openxmlformats.org/officeDocument/2006/relationships/image" Target="../media/image349.png"/><Relationship Id="rId65" Type="http://schemas.openxmlformats.org/officeDocument/2006/relationships/image" Target="../media/image350.png"/><Relationship Id="rId66" Type="http://schemas.openxmlformats.org/officeDocument/2006/relationships/image" Target="../media/image351.png"/><Relationship Id="rId67" Type="http://schemas.openxmlformats.org/officeDocument/2006/relationships/image" Target="../media/image352.png"/><Relationship Id="rId68" Type="http://schemas.openxmlformats.org/officeDocument/2006/relationships/image" Target="../media/image353.png"/><Relationship Id="rId69" Type="http://schemas.openxmlformats.org/officeDocument/2006/relationships/image" Target="../media/image354.png"/><Relationship Id="rId70" Type="http://schemas.openxmlformats.org/officeDocument/2006/relationships/image" Target="../media/image355.png"/><Relationship Id="rId71" Type="http://schemas.openxmlformats.org/officeDocument/2006/relationships/image" Target="../media/image356.png"/><Relationship Id="rId72" Type="http://schemas.openxmlformats.org/officeDocument/2006/relationships/image" Target="../media/image357.png"/><Relationship Id="rId73" Type="http://schemas.openxmlformats.org/officeDocument/2006/relationships/image" Target="../media/image358.png"/><Relationship Id="rId74" Type="http://schemas.openxmlformats.org/officeDocument/2006/relationships/image" Target="../media/image359.png"/><Relationship Id="rId75" Type="http://schemas.openxmlformats.org/officeDocument/2006/relationships/image" Target="../media/image360.png"/><Relationship Id="rId76" Type="http://schemas.openxmlformats.org/officeDocument/2006/relationships/image" Target="../media/image361.png"/><Relationship Id="rId77" Type="http://schemas.openxmlformats.org/officeDocument/2006/relationships/image" Target="../media/image362.png"/><Relationship Id="rId78" Type="http://schemas.openxmlformats.org/officeDocument/2006/relationships/image" Target="../media/image363.png"/><Relationship Id="rId79" Type="http://schemas.openxmlformats.org/officeDocument/2006/relationships/image" Target="../media/image364.png"/><Relationship Id="rId80" Type="http://schemas.openxmlformats.org/officeDocument/2006/relationships/image" Target="../media/image365.png"/><Relationship Id="rId81" Type="http://schemas.openxmlformats.org/officeDocument/2006/relationships/image" Target="../media/image366.png"/><Relationship Id="rId82" Type="http://schemas.openxmlformats.org/officeDocument/2006/relationships/image" Target="../media/image367.png"/><Relationship Id="rId83" Type="http://schemas.openxmlformats.org/officeDocument/2006/relationships/image" Target="../media/image368.png"/><Relationship Id="rId84" Type="http://schemas.openxmlformats.org/officeDocument/2006/relationships/image" Target="../media/image369.png"/><Relationship Id="rId85" Type="http://schemas.openxmlformats.org/officeDocument/2006/relationships/image" Target="../media/image370.png"/><Relationship Id="rId86" Type="http://schemas.openxmlformats.org/officeDocument/2006/relationships/image" Target="../media/image371.png"/><Relationship Id="rId87" Type="http://schemas.openxmlformats.org/officeDocument/2006/relationships/image" Target="../media/image372.png"/><Relationship Id="rId88" Type="http://schemas.openxmlformats.org/officeDocument/2006/relationships/image" Target="../media/image373.png"/><Relationship Id="rId89" Type="http://schemas.openxmlformats.org/officeDocument/2006/relationships/image" Target="../media/image374.png"/><Relationship Id="rId90" Type="http://schemas.openxmlformats.org/officeDocument/2006/relationships/image" Target="../media/image375.png"/><Relationship Id="rId91" Type="http://schemas.openxmlformats.org/officeDocument/2006/relationships/image" Target="../media/image376.png"/><Relationship Id="rId92" Type="http://schemas.openxmlformats.org/officeDocument/2006/relationships/image" Target="../media/image37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8.png"/><Relationship Id="rId3" Type="http://schemas.openxmlformats.org/officeDocument/2006/relationships/image" Target="../media/image379.png"/><Relationship Id="rId4" Type="http://schemas.openxmlformats.org/officeDocument/2006/relationships/image" Target="../media/image380.png"/><Relationship Id="rId5" Type="http://schemas.openxmlformats.org/officeDocument/2006/relationships/image" Target="../media/image381.png"/><Relationship Id="rId6" Type="http://schemas.openxmlformats.org/officeDocument/2006/relationships/image" Target="../media/image382.png"/><Relationship Id="rId7" Type="http://schemas.openxmlformats.org/officeDocument/2006/relationships/image" Target="../media/image383.png"/><Relationship Id="rId8" Type="http://schemas.openxmlformats.org/officeDocument/2006/relationships/image" Target="../media/image384.png"/><Relationship Id="rId9" Type="http://schemas.openxmlformats.org/officeDocument/2006/relationships/image" Target="../media/image385.png"/><Relationship Id="rId10" Type="http://schemas.openxmlformats.org/officeDocument/2006/relationships/image" Target="../media/image386.png"/><Relationship Id="rId11" Type="http://schemas.openxmlformats.org/officeDocument/2006/relationships/image" Target="../media/image387.png"/><Relationship Id="rId12" Type="http://schemas.openxmlformats.org/officeDocument/2006/relationships/image" Target="../media/image388.png"/><Relationship Id="rId13" Type="http://schemas.openxmlformats.org/officeDocument/2006/relationships/image" Target="../media/image389.png"/><Relationship Id="rId14" Type="http://schemas.openxmlformats.org/officeDocument/2006/relationships/image" Target="../media/image390.png"/><Relationship Id="rId15" Type="http://schemas.openxmlformats.org/officeDocument/2006/relationships/image" Target="../media/image391.png"/><Relationship Id="rId16" Type="http://schemas.openxmlformats.org/officeDocument/2006/relationships/image" Target="../media/image392.png"/><Relationship Id="rId17" Type="http://schemas.openxmlformats.org/officeDocument/2006/relationships/image" Target="../media/image393.png"/><Relationship Id="rId18" Type="http://schemas.openxmlformats.org/officeDocument/2006/relationships/image" Target="../media/image39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Drawing"/>
          <p:cNvGrpSpPr/>
          <p:nvPr/>
        </p:nvGrpSpPr>
        <p:grpSpPr>
          <a:xfrm>
            <a:off x="5624970" y="1513027"/>
            <a:ext cx="7157581" cy="3522523"/>
            <a:chOff x="0" y="0"/>
            <a:chExt cx="7157579" cy="3522522"/>
          </a:xfrm>
        </p:grpSpPr>
        <p:sp>
          <p:nvSpPr>
            <p:cNvPr id="119" name="Line"/>
            <p:cNvSpPr/>
            <p:nvPr/>
          </p:nvSpPr>
          <p:spPr>
            <a:xfrm>
              <a:off x="919328" y="0"/>
              <a:ext cx="176970" cy="352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589" fill="norm" stroke="1" extrusionOk="0">
                  <a:moveTo>
                    <a:pt x="4880" y="145"/>
                  </a:moveTo>
                  <a:cubicBezTo>
                    <a:pt x="4372" y="80"/>
                    <a:pt x="3864" y="15"/>
                    <a:pt x="3102" y="2"/>
                  </a:cubicBezTo>
                  <a:cubicBezTo>
                    <a:pt x="2339" y="-11"/>
                    <a:pt x="1323" y="28"/>
                    <a:pt x="687" y="145"/>
                  </a:cubicBezTo>
                  <a:cubicBezTo>
                    <a:pt x="52" y="261"/>
                    <a:pt x="-202" y="456"/>
                    <a:pt x="179" y="774"/>
                  </a:cubicBezTo>
                  <a:cubicBezTo>
                    <a:pt x="560" y="1092"/>
                    <a:pt x="1577" y="1533"/>
                    <a:pt x="2974" y="1980"/>
                  </a:cubicBezTo>
                  <a:cubicBezTo>
                    <a:pt x="4372" y="2428"/>
                    <a:pt x="6151" y="2882"/>
                    <a:pt x="7549" y="3323"/>
                  </a:cubicBezTo>
                  <a:cubicBezTo>
                    <a:pt x="8946" y="3764"/>
                    <a:pt x="9963" y="4192"/>
                    <a:pt x="10852" y="4666"/>
                  </a:cubicBezTo>
                  <a:cubicBezTo>
                    <a:pt x="11742" y="5139"/>
                    <a:pt x="12504" y="5658"/>
                    <a:pt x="13139" y="6138"/>
                  </a:cubicBezTo>
                  <a:cubicBezTo>
                    <a:pt x="13774" y="6618"/>
                    <a:pt x="14283" y="7059"/>
                    <a:pt x="14791" y="7513"/>
                  </a:cubicBezTo>
                  <a:cubicBezTo>
                    <a:pt x="15299" y="7967"/>
                    <a:pt x="15807" y="8434"/>
                    <a:pt x="16189" y="8901"/>
                  </a:cubicBezTo>
                  <a:cubicBezTo>
                    <a:pt x="16570" y="9368"/>
                    <a:pt x="16824" y="9835"/>
                    <a:pt x="17078" y="10309"/>
                  </a:cubicBezTo>
                  <a:cubicBezTo>
                    <a:pt x="17332" y="10783"/>
                    <a:pt x="17586" y="11263"/>
                    <a:pt x="17840" y="11743"/>
                  </a:cubicBezTo>
                  <a:cubicBezTo>
                    <a:pt x="18094" y="12223"/>
                    <a:pt x="18349" y="12703"/>
                    <a:pt x="18476" y="13228"/>
                  </a:cubicBezTo>
                  <a:cubicBezTo>
                    <a:pt x="18603" y="13753"/>
                    <a:pt x="18603" y="14324"/>
                    <a:pt x="18730" y="14882"/>
                  </a:cubicBezTo>
                  <a:cubicBezTo>
                    <a:pt x="18857" y="15440"/>
                    <a:pt x="19111" y="15985"/>
                    <a:pt x="19492" y="16497"/>
                  </a:cubicBezTo>
                  <a:cubicBezTo>
                    <a:pt x="19873" y="17010"/>
                    <a:pt x="20382" y="17490"/>
                    <a:pt x="20763" y="17983"/>
                  </a:cubicBezTo>
                  <a:cubicBezTo>
                    <a:pt x="21144" y="18475"/>
                    <a:pt x="21398" y="18981"/>
                    <a:pt x="21144" y="19448"/>
                  </a:cubicBezTo>
                  <a:cubicBezTo>
                    <a:pt x="20890" y="19915"/>
                    <a:pt x="20127" y="20344"/>
                    <a:pt x="19619" y="20694"/>
                  </a:cubicBezTo>
                  <a:cubicBezTo>
                    <a:pt x="19111" y="21044"/>
                    <a:pt x="18857" y="21317"/>
                    <a:pt x="18603" y="21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0" y="3103422"/>
              <a:ext cx="638288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864" y="8894"/>
                  </a:moveTo>
                  <a:cubicBezTo>
                    <a:pt x="642" y="8471"/>
                    <a:pt x="420" y="8047"/>
                    <a:pt x="291" y="8047"/>
                  </a:cubicBezTo>
                  <a:cubicBezTo>
                    <a:pt x="162" y="8047"/>
                    <a:pt x="126" y="8471"/>
                    <a:pt x="87" y="9529"/>
                  </a:cubicBezTo>
                  <a:cubicBezTo>
                    <a:pt x="47" y="10588"/>
                    <a:pt x="4" y="12282"/>
                    <a:pt x="1" y="13765"/>
                  </a:cubicBezTo>
                  <a:cubicBezTo>
                    <a:pt x="-3" y="15247"/>
                    <a:pt x="33" y="16518"/>
                    <a:pt x="162" y="17788"/>
                  </a:cubicBezTo>
                  <a:cubicBezTo>
                    <a:pt x="291" y="19059"/>
                    <a:pt x="513" y="20329"/>
                    <a:pt x="767" y="20965"/>
                  </a:cubicBezTo>
                  <a:cubicBezTo>
                    <a:pt x="1021" y="21600"/>
                    <a:pt x="1308" y="21600"/>
                    <a:pt x="1583" y="21600"/>
                  </a:cubicBezTo>
                  <a:cubicBezTo>
                    <a:pt x="1859" y="21600"/>
                    <a:pt x="2124" y="21600"/>
                    <a:pt x="2407" y="21600"/>
                  </a:cubicBezTo>
                  <a:cubicBezTo>
                    <a:pt x="2690" y="21600"/>
                    <a:pt x="2991" y="21600"/>
                    <a:pt x="3266" y="21600"/>
                  </a:cubicBezTo>
                  <a:cubicBezTo>
                    <a:pt x="3542" y="21600"/>
                    <a:pt x="3793" y="21600"/>
                    <a:pt x="4068" y="21600"/>
                  </a:cubicBezTo>
                  <a:cubicBezTo>
                    <a:pt x="4344" y="21600"/>
                    <a:pt x="4645" y="21600"/>
                    <a:pt x="4903" y="21600"/>
                  </a:cubicBezTo>
                  <a:cubicBezTo>
                    <a:pt x="5161" y="21600"/>
                    <a:pt x="5376" y="21600"/>
                    <a:pt x="5608" y="21388"/>
                  </a:cubicBezTo>
                  <a:cubicBezTo>
                    <a:pt x="5841" y="21176"/>
                    <a:pt x="6092" y="20753"/>
                    <a:pt x="6350" y="20329"/>
                  </a:cubicBezTo>
                  <a:cubicBezTo>
                    <a:pt x="6607" y="19906"/>
                    <a:pt x="6872" y="19482"/>
                    <a:pt x="7148" y="18847"/>
                  </a:cubicBezTo>
                  <a:cubicBezTo>
                    <a:pt x="7424" y="18212"/>
                    <a:pt x="7710" y="17365"/>
                    <a:pt x="8007" y="16518"/>
                  </a:cubicBezTo>
                  <a:cubicBezTo>
                    <a:pt x="8305" y="15671"/>
                    <a:pt x="8613" y="14824"/>
                    <a:pt x="8924" y="13976"/>
                  </a:cubicBezTo>
                  <a:cubicBezTo>
                    <a:pt x="9236" y="13129"/>
                    <a:pt x="9551" y="12282"/>
                    <a:pt x="9794" y="11647"/>
                  </a:cubicBezTo>
                  <a:cubicBezTo>
                    <a:pt x="10038" y="11012"/>
                    <a:pt x="10210" y="10588"/>
                    <a:pt x="10374" y="10376"/>
                  </a:cubicBezTo>
                  <a:cubicBezTo>
                    <a:pt x="10539" y="10165"/>
                    <a:pt x="10697" y="10165"/>
                    <a:pt x="10858" y="9953"/>
                  </a:cubicBezTo>
                  <a:cubicBezTo>
                    <a:pt x="11019" y="9741"/>
                    <a:pt x="11184" y="9318"/>
                    <a:pt x="11348" y="8894"/>
                  </a:cubicBezTo>
                  <a:cubicBezTo>
                    <a:pt x="11513" y="8471"/>
                    <a:pt x="11678" y="8047"/>
                    <a:pt x="11914" y="7624"/>
                  </a:cubicBezTo>
                  <a:cubicBezTo>
                    <a:pt x="12151" y="7200"/>
                    <a:pt x="12459" y="6776"/>
                    <a:pt x="12766" y="6353"/>
                  </a:cubicBezTo>
                  <a:cubicBezTo>
                    <a:pt x="13074" y="5929"/>
                    <a:pt x="13382" y="5506"/>
                    <a:pt x="13690" y="5082"/>
                  </a:cubicBezTo>
                  <a:cubicBezTo>
                    <a:pt x="13998" y="4659"/>
                    <a:pt x="14306" y="4235"/>
                    <a:pt x="14600" y="3812"/>
                  </a:cubicBezTo>
                  <a:cubicBezTo>
                    <a:pt x="14894" y="3388"/>
                    <a:pt x="15173" y="2965"/>
                    <a:pt x="15452" y="2541"/>
                  </a:cubicBezTo>
                  <a:cubicBezTo>
                    <a:pt x="15731" y="2118"/>
                    <a:pt x="16011" y="1694"/>
                    <a:pt x="16276" y="1271"/>
                  </a:cubicBezTo>
                  <a:cubicBezTo>
                    <a:pt x="16541" y="847"/>
                    <a:pt x="16791" y="424"/>
                    <a:pt x="17039" y="212"/>
                  </a:cubicBezTo>
                  <a:cubicBezTo>
                    <a:pt x="17286" y="0"/>
                    <a:pt x="17529" y="0"/>
                    <a:pt x="17769" y="0"/>
                  </a:cubicBezTo>
                  <a:cubicBezTo>
                    <a:pt x="18009" y="0"/>
                    <a:pt x="18245" y="0"/>
                    <a:pt x="18482" y="0"/>
                  </a:cubicBezTo>
                  <a:cubicBezTo>
                    <a:pt x="18718" y="0"/>
                    <a:pt x="18954" y="0"/>
                    <a:pt x="19230" y="424"/>
                  </a:cubicBezTo>
                  <a:cubicBezTo>
                    <a:pt x="19506" y="847"/>
                    <a:pt x="19821" y="1694"/>
                    <a:pt x="20136" y="2753"/>
                  </a:cubicBezTo>
                  <a:cubicBezTo>
                    <a:pt x="20451" y="3812"/>
                    <a:pt x="20766" y="5082"/>
                    <a:pt x="21010" y="6353"/>
                  </a:cubicBezTo>
                  <a:cubicBezTo>
                    <a:pt x="21253" y="7624"/>
                    <a:pt x="21425" y="8894"/>
                    <a:pt x="21597" y="10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28380" y="372922"/>
              <a:ext cx="4837000" cy="2559051"/>
            </a:xfrm>
            <a:prstGeom prst="rect">
              <a:avLst/>
            </a:prstGeom>
            <a:effectLst/>
          </p:spPr>
        </p:pic>
        <p:pic>
          <p:nvPicPr>
            <p:cNvPr id="12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620879" y="576122"/>
              <a:ext cx="114301" cy="412751"/>
            </a:xfrm>
            <a:prstGeom prst="rect">
              <a:avLst/>
            </a:prstGeom>
            <a:effectLst/>
          </p:spPr>
        </p:pic>
        <p:pic>
          <p:nvPicPr>
            <p:cNvPr id="125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620879" y="925372"/>
              <a:ext cx="152401" cy="82551"/>
            </a:xfrm>
            <a:prstGeom prst="rect">
              <a:avLst/>
            </a:prstGeom>
            <a:effectLst/>
          </p:spPr>
        </p:pic>
        <p:pic>
          <p:nvPicPr>
            <p:cNvPr id="12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709779" y="938072"/>
              <a:ext cx="76201" cy="120651"/>
            </a:xfrm>
            <a:prstGeom prst="rect">
              <a:avLst/>
            </a:prstGeom>
            <a:effectLst/>
          </p:spPr>
        </p:pic>
        <p:pic>
          <p:nvPicPr>
            <p:cNvPr id="12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67962" y="1397160"/>
              <a:ext cx="262468" cy="156863"/>
            </a:xfrm>
            <a:prstGeom prst="rect">
              <a:avLst/>
            </a:prstGeom>
            <a:effectLst/>
          </p:spPr>
        </p:pic>
        <p:pic>
          <p:nvPicPr>
            <p:cNvPr id="13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782525" y="1382572"/>
              <a:ext cx="73305" cy="393701"/>
            </a:xfrm>
            <a:prstGeom prst="rect">
              <a:avLst/>
            </a:prstGeom>
            <a:effectLst/>
          </p:spPr>
        </p:pic>
        <p:pic>
          <p:nvPicPr>
            <p:cNvPr id="13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628079" y="1165957"/>
              <a:ext cx="183301" cy="229316"/>
            </a:xfrm>
            <a:prstGeom prst="rect">
              <a:avLst/>
            </a:prstGeom>
            <a:effectLst/>
          </p:spPr>
        </p:pic>
        <p:pic>
          <p:nvPicPr>
            <p:cNvPr id="135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925679" y="1566722"/>
              <a:ext cx="133351" cy="38101"/>
            </a:xfrm>
            <a:prstGeom prst="rect">
              <a:avLst/>
            </a:prstGeom>
            <a:effectLst/>
          </p:spPr>
        </p:pic>
        <p:pic>
          <p:nvPicPr>
            <p:cNvPr id="137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932029" y="1668322"/>
              <a:ext cx="114301" cy="50801"/>
            </a:xfrm>
            <a:prstGeom prst="rect">
              <a:avLst/>
            </a:prstGeom>
            <a:effectLst/>
          </p:spPr>
        </p:pic>
        <p:pic>
          <p:nvPicPr>
            <p:cNvPr id="13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116179" y="1256895"/>
              <a:ext cx="174038" cy="585197"/>
            </a:xfrm>
            <a:prstGeom prst="rect">
              <a:avLst/>
            </a:prstGeom>
            <a:effectLst/>
          </p:spPr>
        </p:pic>
        <p:pic>
          <p:nvPicPr>
            <p:cNvPr id="14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301337" y="1471472"/>
              <a:ext cx="83850" cy="119706"/>
            </a:xfrm>
            <a:prstGeom prst="rect">
              <a:avLst/>
            </a:prstGeom>
            <a:effectLst/>
          </p:spPr>
        </p:pic>
        <p:pic>
          <p:nvPicPr>
            <p:cNvPr id="14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122529" y="1053533"/>
              <a:ext cx="139701" cy="176640"/>
            </a:xfrm>
            <a:prstGeom prst="rect">
              <a:avLst/>
            </a:prstGeom>
            <a:effectLst/>
          </p:spPr>
        </p:pic>
        <p:pic>
          <p:nvPicPr>
            <p:cNvPr id="145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401929" y="1369872"/>
              <a:ext cx="184151" cy="57151"/>
            </a:xfrm>
            <a:prstGeom prst="rect">
              <a:avLst/>
            </a:prstGeom>
            <a:effectLst/>
          </p:spPr>
        </p:pic>
        <p:pic>
          <p:nvPicPr>
            <p:cNvPr id="147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490829" y="1287322"/>
              <a:ext cx="76201" cy="228601"/>
            </a:xfrm>
            <a:prstGeom prst="rect">
              <a:avLst/>
            </a:prstGeom>
            <a:effectLst/>
          </p:spPr>
        </p:pic>
        <p:pic>
          <p:nvPicPr>
            <p:cNvPr id="14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604572" y="1119294"/>
              <a:ext cx="164847" cy="606179"/>
            </a:xfrm>
            <a:prstGeom prst="rect">
              <a:avLst/>
            </a:prstGeom>
            <a:effectLst/>
          </p:spPr>
        </p:pic>
        <p:pic>
          <p:nvPicPr>
            <p:cNvPr id="151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827379" y="1325422"/>
              <a:ext cx="63501" cy="152401"/>
            </a:xfrm>
            <a:prstGeom prst="rect">
              <a:avLst/>
            </a:prstGeom>
            <a:effectLst/>
          </p:spPr>
        </p:pic>
        <p:pic>
          <p:nvPicPr>
            <p:cNvPr id="15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573643" y="872729"/>
              <a:ext cx="171187" cy="203202"/>
            </a:xfrm>
            <a:prstGeom prst="rect">
              <a:avLst/>
            </a:prstGeom>
            <a:effectLst/>
          </p:spPr>
        </p:pic>
        <p:pic>
          <p:nvPicPr>
            <p:cNvPr id="15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916279" y="1173022"/>
              <a:ext cx="241301" cy="215901"/>
            </a:xfrm>
            <a:prstGeom prst="rect">
              <a:avLst/>
            </a:prstGeom>
            <a:effectLst/>
          </p:spPr>
        </p:pic>
        <p:pic>
          <p:nvPicPr>
            <p:cNvPr id="15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979779" y="1090472"/>
              <a:ext cx="133351" cy="400051"/>
            </a:xfrm>
            <a:prstGeom prst="rect">
              <a:avLst/>
            </a:prstGeom>
            <a:effectLst/>
          </p:spPr>
        </p:pic>
        <p:pic>
          <p:nvPicPr>
            <p:cNvPr id="15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084429" y="1115872"/>
              <a:ext cx="57151" cy="146051"/>
            </a:xfrm>
            <a:prstGeom prst="rect">
              <a:avLst/>
            </a:prstGeom>
            <a:effectLst/>
          </p:spPr>
        </p:pic>
        <p:pic>
          <p:nvPicPr>
            <p:cNvPr id="16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128379" y="1744522"/>
              <a:ext cx="209551" cy="165101"/>
            </a:xfrm>
            <a:prstGeom prst="rect">
              <a:avLst/>
            </a:prstGeom>
            <a:effectLst/>
          </p:spPr>
        </p:pic>
        <p:pic>
          <p:nvPicPr>
            <p:cNvPr id="16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166479" y="1719122"/>
              <a:ext cx="146051" cy="247651"/>
            </a:xfrm>
            <a:prstGeom prst="rect">
              <a:avLst/>
            </a:prstGeom>
            <a:effectLst/>
          </p:spPr>
        </p:pic>
        <p:pic>
          <p:nvPicPr>
            <p:cNvPr id="16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645779" y="1475826"/>
              <a:ext cx="171451" cy="103597"/>
            </a:xfrm>
            <a:prstGeom prst="rect">
              <a:avLst/>
            </a:prstGeom>
            <a:effectLst/>
          </p:spPr>
        </p:pic>
        <p:pic>
          <p:nvPicPr>
            <p:cNvPr id="16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788394" y="1440207"/>
              <a:ext cx="64819" cy="272566"/>
            </a:xfrm>
            <a:prstGeom prst="rect">
              <a:avLst/>
            </a:prstGeom>
            <a:effectLst/>
          </p:spPr>
        </p:pic>
        <p:pic>
          <p:nvPicPr>
            <p:cNvPr id="16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874379" y="1681022"/>
              <a:ext cx="50801" cy="152401"/>
            </a:xfrm>
            <a:prstGeom prst="rect">
              <a:avLst/>
            </a:prstGeom>
            <a:effectLst/>
          </p:spPr>
        </p:pic>
        <p:pic>
          <p:nvPicPr>
            <p:cNvPr id="17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668164" y="1949205"/>
              <a:ext cx="168366" cy="138218"/>
            </a:xfrm>
            <a:prstGeom prst="rect">
              <a:avLst/>
            </a:prstGeom>
            <a:effectLst/>
          </p:spPr>
        </p:pic>
        <p:pic>
          <p:nvPicPr>
            <p:cNvPr id="17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703179" y="1933294"/>
              <a:ext cx="146051" cy="185879"/>
            </a:xfrm>
            <a:prstGeom prst="rect">
              <a:avLst/>
            </a:prstGeom>
            <a:effectLst/>
          </p:spPr>
        </p:pic>
        <p:pic>
          <p:nvPicPr>
            <p:cNvPr id="175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039729" y="1947722"/>
              <a:ext cx="171451" cy="114301"/>
            </a:xfrm>
            <a:prstGeom prst="rect">
              <a:avLst/>
            </a:prstGeom>
            <a:effectLst/>
          </p:spPr>
        </p:pic>
        <p:pic>
          <p:nvPicPr>
            <p:cNvPr id="17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166729" y="1947722"/>
              <a:ext cx="107951" cy="279401"/>
            </a:xfrm>
            <a:prstGeom prst="rect">
              <a:avLst/>
            </a:prstGeom>
            <a:effectLst/>
          </p:spPr>
        </p:pic>
        <p:pic>
          <p:nvPicPr>
            <p:cNvPr id="17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236579" y="2157272"/>
              <a:ext cx="177801" cy="148931"/>
            </a:xfrm>
            <a:prstGeom prst="rect">
              <a:avLst/>
            </a:prstGeom>
            <a:effectLst/>
          </p:spPr>
        </p:pic>
        <p:pic>
          <p:nvPicPr>
            <p:cNvPr id="18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230229" y="576122"/>
              <a:ext cx="177801" cy="114301"/>
            </a:xfrm>
            <a:prstGeom prst="rect">
              <a:avLst/>
            </a:prstGeom>
            <a:effectLst/>
          </p:spPr>
        </p:pic>
        <p:pic>
          <p:nvPicPr>
            <p:cNvPr id="18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279809" y="531672"/>
              <a:ext cx="96471" cy="191627"/>
            </a:xfrm>
            <a:prstGeom prst="rect">
              <a:avLst/>
            </a:prstGeom>
            <a:effectLst/>
          </p:spPr>
        </p:pic>
        <p:pic>
          <p:nvPicPr>
            <p:cNvPr id="18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414379" y="184538"/>
              <a:ext cx="171451" cy="124885"/>
            </a:xfrm>
            <a:prstGeom prst="rect">
              <a:avLst/>
            </a:prstGeom>
            <a:effectLst/>
          </p:spPr>
        </p:pic>
        <p:pic>
          <p:nvPicPr>
            <p:cNvPr id="18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488838" y="150672"/>
              <a:ext cx="179542" cy="319242"/>
            </a:xfrm>
            <a:prstGeom prst="rect">
              <a:avLst/>
            </a:prstGeom>
            <a:effectLst/>
          </p:spPr>
        </p:pic>
        <p:pic>
          <p:nvPicPr>
            <p:cNvPr id="18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566779" y="361134"/>
              <a:ext cx="153011" cy="216576"/>
            </a:xfrm>
            <a:prstGeom prst="rect">
              <a:avLst/>
            </a:prstGeom>
            <a:effectLst/>
          </p:spPr>
        </p:pic>
        <p:pic>
          <p:nvPicPr>
            <p:cNvPr id="191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198229" y="1871522"/>
              <a:ext cx="44451" cy="76201"/>
            </a:xfrm>
            <a:prstGeom prst="rect">
              <a:avLst/>
            </a:prstGeom>
            <a:effectLst/>
          </p:spPr>
        </p:pic>
        <p:pic>
          <p:nvPicPr>
            <p:cNvPr id="193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198229" y="1935022"/>
              <a:ext cx="25401" cy="101601"/>
            </a:xfrm>
            <a:prstGeom prst="rect">
              <a:avLst/>
            </a:prstGeom>
            <a:effectLst/>
          </p:spPr>
        </p:pic>
        <p:pic>
          <p:nvPicPr>
            <p:cNvPr id="195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191879" y="2125522"/>
              <a:ext cx="31751" cy="133351"/>
            </a:xfrm>
            <a:prstGeom prst="rect">
              <a:avLst/>
            </a:prstGeom>
            <a:effectLst/>
          </p:spPr>
        </p:pic>
        <p:pic>
          <p:nvPicPr>
            <p:cNvPr id="197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172829" y="2284272"/>
              <a:ext cx="25401" cy="76201"/>
            </a:xfrm>
            <a:prstGeom prst="rect">
              <a:avLst/>
            </a:prstGeom>
            <a:effectLst/>
          </p:spPr>
        </p:pic>
        <p:pic>
          <p:nvPicPr>
            <p:cNvPr id="199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112876" y="2319855"/>
              <a:ext cx="138613" cy="189596"/>
            </a:xfrm>
            <a:prstGeom prst="rect">
              <a:avLst/>
            </a:prstGeom>
            <a:effectLst/>
          </p:spPr>
        </p:pic>
        <p:pic>
          <p:nvPicPr>
            <p:cNvPr id="201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337929" y="2595422"/>
              <a:ext cx="184151" cy="174128"/>
            </a:xfrm>
            <a:prstGeom prst="rect">
              <a:avLst/>
            </a:prstGeom>
            <a:effectLst/>
          </p:spPr>
        </p:pic>
        <p:pic>
          <p:nvPicPr>
            <p:cNvPr id="203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446822" y="2589072"/>
              <a:ext cx="119708" cy="336551"/>
            </a:xfrm>
            <a:prstGeom prst="rect">
              <a:avLst/>
            </a:prstGeom>
            <a:effectLst/>
          </p:spPr>
        </p:pic>
        <p:pic>
          <p:nvPicPr>
            <p:cNvPr id="205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560179" y="2830372"/>
              <a:ext cx="38101" cy="114301"/>
            </a:xfrm>
            <a:prstGeom prst="rect">
              <a:avLst/>
            </a:prstGeom>
            <a:effectLst/>
          </p:spPr>
        </p:pic>
        <p:pic>
          <p:nvPicPr>
            <p:cNvPr id="207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393860" y="2390511"/>
              <a:ext cx="179020" cy="163690"/>
            </a:xfrm>
            <a:prstGeom prst="rect">
              <a:avLst/>
            </a:prstGeom>
            <a:effectLst/>
          </p:spPr>
        </p:pic>
        <p:pic>
          <p:nvPicPr>
            <p:cNvPr id="209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722229" y="1515922"/>
              <a:ext cx="31751" cy="152401"/>
            </a:xfrm>
            <a:prstGeom prst="rect">
              <a:avLst/>
            </a:prstGeom>
            <a:effectLst/>
          </p:spPr>
        </p:pic>
        <p:pic>
          <p:nvPicPr>
            <p:cNvPr id="211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712439" y="1681022"/>
              <a:ext cx="54241" cy="336551"/>
            </a:xfrm>
            <a:prstGeom prst="rect">
              <a:avLst/>
            </a:prstGeom>
            <a:effectLst/>
          </p:spPr>
        </p:pic>
        <p:pic>
          <p:nvPicPr>
            <p:cNvPr id="213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624862" y="1455508"/>
              <a:ext cx="145081" cy="169576"/>
            </a:xfrm>
            <a:prstGeom prst="rect">
              <a:avLst/>
            </a:prstGeom>
            <a:effectLst/>
          </p:spPr>
        </p:pic>
        <p:pic>
          <p:nvPicPr>
            <p:cNvPr id="215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290429" y="1022952"/>
              <a:ext cx="165101" cy="118321"/>
            </a:xfrm>
            <a:prstGeom prst="rect">
              <a:avLst/>
            </a:prstGeom>
            <a:effectLst/>
          </p:spPr>
        </p:pic>
        <p:pic>
          <p:nvPicPr>
            <p:cNvPr id="217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412056" y="969822"/>
              <a:ext cx="132374" cy="296749"/>
            </a:xfrm>
            <a:prstGeom prst="rect">
              <a:avLst/>
            </a:prstGeom>
            <a:effectLst/>
          </p:spPr>
        </p:pic>
        <p:pic>
          <p:nvPicPr>
            <p:cNvPr id="219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499979" y="1186730"/>
              <a:ext cx="222251" cy="140128"/>
            </a:xfrm>
            <a:prstGeom prst="rect">
              <a:avLst/>
            </a:prstGeom>
            <a:effectLst/>
          </p:spPr>
        </p:pic>
        <p:pic>
          <p:nvPicPr>
            <p:cNvPr id="221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287548" y="711119"/>
              <a:ext cx="174332" cy="212363"/>
            </a:xfrm>
            <a:prstGeom prst="rect">
              <a:avLst/>
            </a:prstGeom>
            <a:effectLst/>
          </p:spPr>
        </p:pic>
        <p:pic>
          <p:nvPicPr>
            <p:cNvPr id="223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300079" y="665022"/>
              <a:ext cx="38101" cy="120651"/>
            </a:xfrm>
            <a:prstGeom prst="rect">
              <a:avLst/>
            </a:prstGeom>
            <a:effectLst/>
          </p:spPr>
        </p:pic>
        <p:pic>
          <p:nvPicPr>
            <p:cNvPr id="225" name="Line Line" descr="Line 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293729" y="944422"/>
              <a:ext cx="31751" cy="190501"/>
            </a:xfrm>
            <a:prstGeom prst="rect">
              <a:avLst/>
            </a:prstGeom>
            <a:effectLst/>
          </p:spPr>
        </p:pic>
        <p:pic>
          <p:nvPicPr>
            <p:cNvPr id="227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300079" y="1160322"/>
              <a:ext cx="25401" cy="76201"/>
            </a:xfrm>
            <a:prstGeom prst="rect">
              <a:avLst/>
            </a:prstGeom>
            <a:effectLst/>
          </p:spPr>
        </p:pic>
        <p:pic>
          <p:nvPicPr>
            <p:cNvPr id="229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257075" y="1180695"/>
              <a:ext cx="124108" cy="177698"/>
            </a:xfrm>
            <a:prstGeom prst="rect">
              <a:avLst/>
            </a:prstGeom>
            <a:effectLst/>
          </p:spPr>
        </p:pic>
        <p:pic>
          <p:nvPicPr>
            <p:cNvPr id="231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439779" y="1363522"/>
              <a:ext cx="177801" cy="158751"/>
            </a:xfrm>
            <a:prstGeom prst="rect">
              <a:avLst/>
            </a:prstGeom>
            <a:effectLst/>
          </p:spPr>
        </p:pic>
        <p:pic>
          <p:nvPicPr>
            <p:cNvPr id="233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560429" y="1365852"/>
              <a:ext cx="120651" cy="327871"/>
            </a:xfrm>
            <a:prstGeom prst="rect">
              <a:avLst/>
            </a:prstGeom>
            <a:effectLst/>
          </p:spPr>
        </p:pic>
        <p:pic>
          <p:nvPicPr>
            <p:cNvPr id="235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634184" y="1598472"/>
              <a:ext cx="130504" cy="161196"/>
            </a:xfrm>
            <a:prstGeom prst="rect">
              <a:avLst/>
            </a:prstGeom>
            <a:effectLst/>
          </p:spPr>
        </p:pic>
        <p:pic>
          <p:nvPicPr>
            <p:cNvPr id="237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534472" y="1193014"/>
              <a:ext cx="133908" cy="113359"/>
            </a:xfrm>
            <a:prstGeom prst="rect">
              <a:avLst/>
            </a:prstGeom>
            <a:effectLst/>
          </p:spPr>
        </p:pic>
        <p:pic>
          <p:nvPicPr>
            <p:cNvPr id="239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924595" y="1839499"/>
              <a:ext cx="184735" cy="545533"/>
            </a:xfrm>
            <a:prstGeom prst="rect">
              <a:avLst/>
            </a:prstGeom>
            <a:effectLst/>
          </p:spPr>
        </p:pic>
        <p:pic>
          <p:nvPicPr>
            <p:cNvPr id="241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386608" y="2145515"/>
              <a:ext cx="172534" cy="267475"/>
            </a:xfrm>
            <a:prstGeom prst="rect">
              <a:avLst/>
            </a:prstGeom>
            <a:effectLst/>
          </p:spPr>
        </p:pic>
        <p:pic>
          <p:nvPicPr>
            <p:cNvPr id="243" name="Line Line" descr="Line 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588629" y="2341422"/>
              <a:ext cx="44451" cy="133351"/>
            </a:xfrm>
            <a:prstGeom prst="rect">
              <a:avLst/>
            </a:prstGeom>
            <a:effectLst/>
          </p:spPr>
        </p:pic>
        <p:pic>
          <p:nvPicPr>
            <p:cNvPr id="245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399218" y="1951156"/>
              <a:ext cx="157662" cy="138587"/>
            </a:xfrm>
            <a:prstGeom prst="rect">
              <a:avLst/>
            </a:prstGeom>
            <a:effectLst/>
          </p:spPr>
        </p:pic>
        <p:pic>
          <p:nvPicPr>
            <p:cNvPr id="247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740749" y="1557108"/>
              <a:ext cx="78459" cy="396965"/>
            </a:xfrm>
            <a:prstGeom prst="rect">
              <a:avLst/>
            </a:prstGeom>
            <a:effectLst/>
          </p:spPr>
        </p:pic>
        <p:pic>
          <p:nvPicPr>
            <p:cNvPr id="249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865833" y="1612114"/>
              <a:ext cx="142147" cy="207758"/>
            </a:xfrm>
            <a:prstGeom prst="rect">
              <a:avLst/>
            </a:prstGeom>
            <a:effectLst/>
          </p:spPr>
        </p:pic>
        <p:pic>
          <p:nvPicPr>
            <p:cNvPr id="251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3988929" y="1757214"/>
              <a:ext cx="133351" cy="113026"/>
            </a:xfrm>
            <a:prstGeom prst="rect">
              <a:avLst/>
            </a:prstGeom>
            <a:effectLst/>
          </p:spPr>
        </p:pic>
        <p:pic>
          <p:nvPicPr>
            <p:cNvPr id="253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3928344" y="1477838"/>
              <a:ext cx="117736" cy="114285"/>
            </a:xfrm>
            <a:prstGeom prst="rect">
              <a:avLst/>
            </a:prstGeom>
            <a:effectLst/>
          </p:spPr>
        </p:pic>
        <p:pic>
          <p:nvPicPr>
            <p:cNvPr id="255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063774" y="702622"/>
              <a:ext cx="134706" cy="476747"/>
            </a:xfrm>
            <a:prstGeom prst="rect">
              <a:avLst/>
            </a:prstGeom>
            <a:effectLst/>
          </p:spPr>
        </p:pic>
        <p:pic>
          <p:nvPicPr>
            <p:cNvPr id="257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817457" y="786680"/>
              <a:ext cx="171473" cy="225244"/>
            </a:xfrm>
            <a:prstGeom prst="rect">
              <a:avLst/>
            </a:prstGeom>
            <a:effectLst/>
          </p:spPr>
        </p:pic>
        <p:pic>
          <p:nvPicPr>
            <p:cNvPr id="259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938129" y="946123"/>
              <a:ext cx="103123" cy="171866"/>
            </a:xfrm>
            <a:prstGeom prst="rect">
              <a:avLst/>
            </a:prstGeom>
            <a:effectLst/>
          </p:spPr>
        </p:pic>
        <p:pic>
          <p:nvPicPr>
            <p:cNvPr id="261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3775145" y="559264"/>
              <a:ext cx="162985" cy="151339"/>
            </a:xfrm>
            <a:prstGeom prst="rect">
              <a:avLst/>
            </a:prstGeom>
            <a:effectLst/>
          </p:spPr>
        </p:pic>
      </p:grpSp>
      <p:grpSp>
        <p:nvGrpSpPr>
          <p:cNvPr id="476" name="Drawing"/>
          <p:cNvGrpSpPr/>
          <p:nvPr/>
        </p:nvGrpSpPr>
        <p:grpSpPr>
          <a:xfrm>
            <a:off x="349249" y="1562525"/>
            <a:ext cx="12636501" cy="7784675"/>
            <a:chOff x="0" y="-38100"/>
            <a:chExt cx="12636499" cy="7784674"/>
          </a:xfrm>
        </p:grpSpPr>
        <p:sp>
          <p:nvSpPr>
            <p:cNvPr id="264" name="Line"/>
            <p:cNvSpPr/>
            <p:nvPr/>
          </p:nvSpPr>
          <p:spPr>
            <a:xfrm>
              <a:off x="289665" y="738540"/>
              <a:ext cx="227131" cy="386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311" fill="norm" stroke="1" extrusionOk="0">
                  <a:moveTo>
                    <a:pt x="19847" y="3722"/>
                  </a:moveTo>
                  <a:cubicBezTo>
                    <a:pt x="20639" y="2671"/>
                    <a:pt x="21432" y="1620"/>
                    <a:pt x="21234" y="920"/>
                  </a:cubicBezTo>
                  <a:cubicBezTo>
                    <a:pt x="21036" y="219"/>
                    <a:pt x="19847" y="-131"/>
                    <a:pt x="17667" y="44"/>
                  </a:cubicBezTo>
                  <a:cubicBezTo>
                    <a:pt x="15487" y="219"/>
                    <a:pt x="12316" y="920"/>
                    <a:pt x="9839" y="2029"/>
                  </a:cubicBezTo>
                  <a:cubicBezTo>
                    <a:pt x="7362" y="3138"/>
                    <a:pt x="5579" y="4656"/>
                    <a:pt x="4687" y="5707"/>
                  </a:cubicBezTo>
                  <a:cubicBezTo>
                    <a:pt x="3795" y="6758"/>
                    <a:pt x="3795" y="7341"/>
                    <a:pt x="5182" y="7867"/>
                  </a:cubicBezTo>
                  <a:cubicBezTo>
                    <a:pt x="6570" y="8392"/>
                    <a:pt x="9344" y="8859"/>
                    <a:pt x="11326" y="9151"/>
                  </a:cubicBezTo>
                  <a:cubicBezTo>
                    <a:pt x="13307" y="9443"/>
                    <a:pt x="14496" y="9560"/>
                    <a:pt x="14694" y="9793"/>
                  </a:cubicBezTo>
                  <a:cubicBezTo>
                    <a:pt x="14893" y="10027"/>
                    <a:pt x="14100" y="10377"/>
                    <a:pt x="11821" y="11428"/>
                  </a:cubicBezTo>
                  <a:cubicBezTo>
                    <a:pt x="9542" y="12479"/>
                    <a:pt x="5777" y="14230"/>
                    <a:pt x="3498" y="15690"/>
                  </a:cubicBezTo>
                  <a:cubicBezTo>
                    <a:pt x="1219" y="17149"/>
                    <a:pt x="426" y="18317"/>
                    <a:pt x="129" y="19192"/>
                  </a:cubicBezTo>
                  <a:cubicBezTo>
                    <a:pt x="-168" y="20068"/>
                    <a:pt x="30" y="20652"/>
                    <a:pt x="922" y="21002"/>
                  </a:cubicBezTo>
                  <a:cubicBezTo>
                    <a:pt x="1814" y="21352"/>
                    <a:pt x="3399" y="21469"/>
                    <a:pt x="6570" y="21002"/>
                  </a:cubicBezTo>
                  <a:cubicBezTo>
                    <a:pt x="9740" y="20535"/>
                    <a:pt x="14496" y="19484"/>
                    <a:pt x="19252" y="18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615950" y="1148924"/>
              <a:ext cx="381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624006" y="976891"/>
              <a:ext cx="38597" cy="40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3" h="18622" fill="norm" stroke="1" extrusionOk="0">
                  <a:moveTo>
                    <a:pt x="12089" y="12052"/>
                  </a:moveTo>
                  <a:cubicBezTo>
                    <a:pt x="6689" y="10089"/>
                    <a:pt x="1289" y="8125"/>
                    <a:pt x="209" y="9107"/>
                  </a:cubicBezTo>
                  <a:cubicBezTo>
                    <a:pt x="-871" y="10089"/>
                    <a:pt x="2369" y="14016"/>
                    <a:pt x="6689" y="16471"/>
                  </a:cubicBezTo>
                  <a:cubicBezTo>
                    <a:pt x="11009" y="18925"/>
                    <a:pt x="16409" y="19907"/>
                    <a:pt x="18569" y="15980"/>
                  </a:cubicBezTo>
                  <a:cubicBezTo>
                    <a:pt x="20729" y="12052"/>
                    <a:pt x="19649" y="3216"/>
                    <a:pt x="16409" y="762"/>
                  </a:cubicBezTo>
                  <a:cubicBezTo>
                    <a:pt x="13169" y="-1693"/>
                    <a:pt x="7769" y="2234"/>
                    <a:pt x="2369" y="6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414866" y="374436"/>
              <a:ext cx="150284" cy="202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0" fill="norm" stroke="1" extrusionOk="0">
                  <a:moveTo>
                    <a:pt x="5172" y="9797"/>
                  </a:moveTo>
                  <a:cubicBezTo>
                    <a:pt x="4868" y="8706"/>
                    <a:pt x="4563" y="7615"/>
                    <a:pt x="4107" y="7615"/>
                  </a:cubicBezTo>
                  <a:cubicBezTo>
                    <a:pt x="3651" y="7615"/>
                    <a:pt x="3042" y="8706"/>
                    <a:pt x="2434" y="10451"/>
                  </a:cubicBezTo>
                  <a:cubicBezTo>
                    <a:pt x="1825" y="12197"/>
                    <a:pt x="1217" y="14597"/>
                    <a:pt x="761" y="16669"/>
                  </a:cubicBezTo>
                  <a:cubicBezTo>
                    <a:pt x="304" y="18742"/>
                    <a:pt x="0" y="20487"/>
                    <a:pt x="0" y="20815"/>
                  </a:cubicBezTo>
                  <a:cubicBezTo>
                    <a:pt x="0" y="21142"/>
                    <a:pt x="304" y="20051"/>
                    <a:pt x="1521" y="17106"/>
                  </a:cubicBezTo>
                  <a:cubicBezTo>
                    <a:pt x="2738" y="14160"/>
                    <a:pt x="4868" y="9360"/>
                    <a:pt x="6997" y="6197"/>
                  </a:cubicBezTo>
                  <a:cubicBezTo>
                    <a:pt x="9127" y="3033"/>
                    <a:pt x="11256" y="1506"/>
                    <a:pt x="13234" y="633"/>
                  </a:cubicBezTo>
                  <a:cubicBezTo>
                    <a:pt x="15211" y="-240"/>
                    <a:pt x="17037" y="-458"/>
                    <a:pt x="18254" y="1615"/>
                  </a:cubicBezTo>
                  <a:cubicBezTo>
                    <a:pt x="19470" y="3687"/>
                    <a:pt x="20079" y="8051"/>
                    <a:pt x="20535" y="11433"/>
                  </a:cubicBezTo>
                  <a:cubicBezTo>
                    <a:pt x="20992" y="14815"/>
                    <a:pt x="21296" y="17215"/>
                    <a:pt x="21600" y="19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927100" y="958424"/>
              <a:ext cx="1143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933450" y="1047324"/>
              <a:ext cx="139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1466850" y="799674"/>
              <a:ext cx="2349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92" y="3343"/>
                    <a:pt x="7784" y="6686"/>
                    <a:pt x="11384" y="10286"/>
                  </a:cubicBezTo>
                  <a:cubicBezTo>
                    <a:pt x="14984" y="13886"/>
                    <a:pt x="18292" y="177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1708683" y="812374"/>
              <a:ext cx="101068" cy="36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543" fill="norm" stroke="1" extrusionOk="0">
                  <a:moveTo>
                    <a:pt x="21487" y="0"/>
                  </a:moveTo>
                  <a:cubicBezTo>
                    <a:pt x="16987" y="125"/>
                    <a:pt x="12487" y="250"/>
                    <a:pt x="8887" y="812"/>
                  </a:cubicBezTo>
                  <a:cubicBezTo>
                    <a:pt x="5287" y="1373"/>
                    <a:pt x="2587" y="2372"/>
                    <a:pt x="1237" y="4245"/>
                  </a:cubicBezTo>
                  <a:cubicBezTo>
                    <a:pt x="-113" y="6118"/>
                    <a:pt x="-113" y="8865"/>
                    <a:pt x="112" y="11674"/>
                  </a:cubicBezTo>
                  <a:cubicBezTo>
                    <a:pt x="337" y="14483"/>
                    <a:pt x="787" y="17355"/>
                    <a:pt x="1237" y="19103"/>
                  </a:cubicBezTo>
                  <a:cubicBezTo>
                    <a:pt x="1687" y="20851"/>
                    <a:pt x="2137" y="21475"/>
                    <a:pt x="3487" y="21538"/>
                  </a:cubicBezTo>
                  <a:cubicBezTo>
                    <a:pt x="4837" y="21600"/>
                    <a:pt x="7087" y="21101"/>
                    <a:pt x="9337" y="20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1828800" y="1199724"/>
              <a:ext cx="571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5850"/>
                    <a:pt x="8000" y="11700"/>
                    <a:pt x="11600" y="15300"/>
                  </a:cubicBezTo>
                  <a:cubicBezTo>
                    <a:pt x="15200" y="18900"/>
                    <a:pt x="18400" y="202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1822450" y="1034079"/>
              <a:ext cx="56300" cy="72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0505" fill="norm" stroke="1" extrusionOk="0">
                  <a:moveTo>
                    <a:pt x="14400" y="5554"/>
                  </a:moveTo>
                  <a:cubicBezTo>
                    <a:pt x="10400" y="4354"/>
                    <a:pt x="6400" y="3154"/>
                    <a:pt x="4000" y="4054"/>
                  </a:cubicBezTo>
                  <a:cubicBezTo>
                    <a:pt x="1600" y="4954"/>
                    <a:pt x="800" y="7954"/>
                    <a:pt x="1200" y="11254"/>
                  </a:cubicBezTo>
                  <a:cubicBezTo>
                    <a:pt x="1600" y="14554"/>
                    <a:pt x="3200" y="18154"/>
                    <a:pt x="6000" y="19654"/>
                  </a:cubicBezTo>
                  <a:cubicBezTo>
                    <a:pt x="8800" y="21154"/>
                    <a:pt x="12800" y="20554"/>
                    <a:pt x="15600" y="18754"/>
                  </a:cubicBezTo>
                  <a:cubicBezTo>
                    <a:pt x="18400" y="16954"/>
                    <a:pt x="20000" y="13954"/>
                    <a:pt x="20800" y="10954"/>
                  </a:cubicBezTo>
                  <a:cubicBezTo>
                    <a:pt x="21600" y="7954"/>
                    <a:pt x="21600" y="4954"/>
                    <a:pt x="19200" y="2854"/>
                  </a:cubicBezTo>
                  <a:cubicBezTo>
                    <a:pt x="16800" y="754"/>
                    <a:pt x="12000" y="-446"/>
                    <a:pt x="8400" y="154"/>
                  </a:cubicBezTo>
                  <a:cubicBezTo>
                    <a:pt x="4800" y="754"/>
                    <a:pt x="2400" y="3154"/>
                    <a:pt x="0" y="5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2247899" y="1040974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2647950" y="844124"/>
              <a:ext cx="1397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6" y="0"/>
                    <a:pt x="3273" y="0"/>
                    <a:pt x="6873" y="3600"/>
                  </a:cubicBezTo>
                  <a:cubicBezTo>
                    <a:pt x="10473" y="7200"/>
                    <a:pt x="16036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2766082" y="839476"/>
              <a:ext cx="104118" cy="364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364" fill="norm" stroke="1" extrusionOk="0">
                  <a:moveTo>
                    <a:pt x="21250" y="645"/>
                  </a:moveTo>
                  <a:cubicBezTo>
                    <a:pt x="19090" y="272"/>
                    <a:pt x="16930" y="-100"/>
                    <a:pt x="15202" y="24"/>
                  </a:cubicBezTo>
                  <a:cubicBezTo>
                    <a:pt x="13474" y="148"/>
                    <a:pt x="12178" y="769"/>
                    <a:pt x="10882" y="2134"/>
                  </a:cubicBezTo>
                  <a:cubicBezTo>
                    <a:pt x="9586" y="3500"/>
                    <a:pt x="8290" y="5610"/>
                    <a:pt x="6562" y="8652"/>
                  </a:cubicBezTo>
                  <a:cubicBezTo>
                    <a:pt x="4834" y="11693"/>
                    <a:pt x="2674" y="15666"/>
                    <a:pt x="1378" y="18024"/>
                  </a:cubicBezTo>
                  <a:cubicBezTo>
                    <a:pt x="82" y="20383"/>
                    <a:pt x="-350" y="21128"/>
                    <a:pt x="298" y="21314"/>
                  </a:cubicBezTo>
                  <a:cubicBezTo>
                    <a:pt x="946" y="21500"/>
                    <a:pt x="2674" y="21128"/>
                    <a:pt x="4402" y="20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2908300" y="1187024"/>
              <a:ext cx="190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2928292" y="1098124"/>
              <a:ext cx="4576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3" h="21600" fill="norm" stroke="1" extrusionOk="0">
                  <a:moveTo>
                    <a:pt x="19304" y="5400"/>
                  </a:moveTo>
                  <a:cubicBezTo>
                    <a:pt x="14608" y="5400"/>
                    <a:pt x="9912" y="5400"/>
                    <a:pt x="6156" y="7200"/>
                  </a:cubicBezTo>
                  <a:cubicBezTo>
                    <a:pt x="2399" y="9000"/>
                    <a:pt x="-418" y="12600"/>
                    <a:pt x="52" y="15750"/>
                  </a:cubicBezTo>
                  <a:cubicBezTo>
                    <a:pt x="521" y="18900"/>
                    <a:pt x="4278" y="21600"/>
                    <a:pt x="8034" y="21600"/>
                  </a:cubicBezTo>
                  <a:cubicBezTo>
                    <a:pt x="11791" y="21600"/>
                    <a:pt x="15547" y="18900"/>
                    <a:pt x="17895" y="14850"/>
                  </a:cubicBezTo>
                  <a:cubicBezTo>
                    <a:pt x="20243" y="10800"/>
                    <a:pt x="21182" y="5400"/>
                    <a:pt x="19304" y="2700"/>
                  </a:cubicBezTo>
                  <a:cubicBezTo>
                    <a:pt x="17425" y="0"/>
                    <a:pt x="12730" y="0"/>
                    <a:pt x="80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2719916" y="566135"/>
              <a:ext cx="162984" cy="138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3927" y="7637"/>
                  </a:moveTo>
                  <a:cubicBezTo>
                    <a:pt x="2805" y="10582"/>
                    <a:pt x="1683" y="13527"/>
                    <a:pt x="982" y="15982"/>
                  </a:cubicBezTo>
                  <a:cubicBezTo>
                    <a:pt x="281" y="18437"/>
                    <a:pt x="0" y="20400"/>
                    <a:pt x="0" y="20564"/>
                  </a:cubicBezTo>
                  <a:cubicBezTo>
                    <a:pt x="0" y="20727"/>
                    <a:pt x="281" y="19091"/>
                    <a:pt x="1823" y="15818"/>
                  </a:cubicBezTo>
                  <a:cubicBezTo>
                    <a:pt x="3366" y="12546"/>
                    <a:pt x="6171" y="7637"/>
                    <a:pt x="8135" y="4691"/>
                  </a:cubicBezTo>
                  <a:cubicBezTo>
                    <a:pt x="10099" y="1746"/>
                    <a:pt x="11221" y="764"/>
                    <a:pt x="12483" y="273"/>
                  </a:cubicBezTo>
                  <a:cubicBezTo>
                    <a:pt x="13745" y="-218"/>
                    <a:pt x="15148" y="-218"/>
                    <a:pt x="15990" y="1746"/>
                  </a:cubicBezTo>
                  <a:cubicBezTo>
                    <a:pt x="16831" y="3709"/>
                    <a:pt x="17112" y="7637"/>
                    <a:pt x="17953" y="11237"/>
                  </a:cubicBezTo>
                  <a:cubicBezTo>
                    <a:pt x="18795" y="14837"/>
                    <a:pt x="20197" y="18109"/>
                    <a:pt x="21600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1219200" y="1885524"/>
              <a:ext cx="158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1287309" y="2025224"/>
              <a:ext cx="173192" cy="18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0700" fill="norm" stroke="1" extrusionOk="0">
                  <a:moveTo>
                    <a:pt x="1776" y="0"/>
                  </a:moveTo>
                  <a:cubicBezTo>
                    <a:pt x="735" y="7200"/>
                    <a:pt x="-306" y="14400"/>
                    <a:pt x="84" y="18000"/>
                  </a:cubicBezTo>
                  <a:cubicBezTo>
                    <a:pt x="475" y="21600"/>
                    <a:pt x="2296" y="21600"/>
                    <a:pt x="6070" y="18000"/>
                  </a:cubicBezTo>
                  <a:cubicBezTo>
                    <a:pt x="9843" y="14400"/>
                    <a:pt x="15569" y="7200"/>
                    <a:pt x="212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1778000" y="1834724"/>
              <a:ext cx="1397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64" y="6261"/>
                    <a:pt x="11127" y="12522"/>
                    <a:pt x="14727" y="16122"/>
                  </a:cubicBezTo>
                  <a:cubicBezTo>
                    <a:pt x="18327" y="19722"/>
                    <a:pt x="19964" y="206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1965967" y="1841074"/>
              <a:ext cx="72383" cy="26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462" fill="norm" stroke="1" extrusionOk="0">
                  <a:moveTo>
                    <a:pt x="21104" y="0"/>
                  </a:moveTo>
                  <a:cubicBezTo>
                    <a:pt x="15550" y="2057"/>
                    <a:pt x="9995" y="4114"/>
                    <a:pt x="6601" y="6943"/>
                  </a:cubicBezTo>
                  <a:cubicBezTo>
                    <a:pt x="3207" y="9771"/>
                    <a:pt x="1973" y="13371"/>
                    <a:pt x="1355" y="15600"/>
                  </a:cubicBezTo>
                  <a:cubicBezTo>
                    <a:pt x="738" y="17829"/>
                    <a:pt x="738" y="18686"/>
                    <a:pt x="430" y="19543"/>
                  </a:cubicBezTo>
                  <a:cubicBezTo>
                    <a:pt x="121" y="20400"/>
                    <a:pt x="-496" y="21257"/>
                    <a:pt x="738" y="21429"/>
                  </a:cubicBezTo>
                  <a:cubicBezTo>
                    <a:pt x="1973" y="21600"/>
                    <a:pt x="5058" y="21086"/>
                    <a:pt x="8144" y="20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2108200" y="2190324"/>
              <a:ext cx="254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2141653" y="2044274"/>
              <a:ext cx="30611" cy="42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2" h="20771" fill="norm" stroke="1" extrusionOk="0">
                  <a:moveTo>
                    <a:pt x="15113" y="15429"/>
                  </a:moveTo>
                  <a:cubicBezTo>
                    <a:pt x="8363" y="13371"/>
                    <a:pt x="1613" y="11314"/>
                    <a:pt x="263" y="12857"/>
                  </a:cubicBezTo>
                  <a:cubicBezTo>
                    <a:pt x="-1087" y="14400"/>
                    <a:pt x="2963" y="19543"/>
                    <a:pt x="7688" y="20571"/>
                  </a:cubicBezTo>
                  <a:cubicBezTo>
                    <a:pt x="12413" y="21600"/>
                    <a:pt x="17813" y="18514"/>
                    <a:pt x="19163" y="14400"/>
                  </a:cubicBezTo>
                  <a:cubicBezTo>
                    <a:pt x="20513" y="10286"/>
                    <a:pt x="17813" y="5143"/>
                    <a:pt x="151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1860550" y="1980774"/>
              <a:ext cx="1016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2546350" y="2056974"/>
              <a:ext cx="133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2857040" y="1847182"/>
              <a:ext cx="114760" cy="34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5" h="21356" fill="norm" stroke="1" extrusionOk="0">
                  <a:moveTo>
                    <a:pt x="20545" y="2343"/>
                  </a:moveTo>
                  <a:cubicBezTo>
                    <a:pt x="20166" y="1567"/>
                    <a:pt x="19787" y="791"/>
                    <a:pt x="18650" y="338"/>
                  </a:cubicBezTo>
                  <a:cubicBezTo>
                    <a:pt x="17513" y="-115"/>
                    <a:pt x="15619" y="-244"/>
                    <a:pt x="12587" y="791"/>
                  </a:cubicBezTo>
                  <a:cubicBezTo>
                    <a:pt x="9556" y="1825"/>
                    <a:pt x="5387" y="4024"/>
                    <a:pt x="2734" y="6870"/>
                  </a:cubicBezTo>
                  <a:cubicBezTo>
                    <a:pt x="82" y="9715"/>
                    <a:pt x="-1055" y="13207"/>
                    <a:pt x="1219" y="15730"/>
                  </a:cubicBezTo>
                  <a:cubicBezTo>
                    <a:pt x="3492" y="18252"/>
                    <a:pt x="9177" y="19804"/>
                    <a:pt x="14861" y="21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3069955" y="1798916"/>
              <a:ext cx="133885" cy="552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042" fill="norm" stroke="1" extrusionOk="0">
                  <a:moveTo>
                    <a:pt x="2574" y="11519"/>
                  </a:moveTo>
                  <a:cubicBezTo>
                    <a:pt x="1899" y="13373"/>
                    <a:pt x="1224" y="15226"/>
                    <a:pt x="1393" y="16758"/>
                  </a:cubicBezTo>
                  <a:cubicBezTo>
                    <a:pt x="1562" y="18289"/>
                    <a:pt x="2574" y="19498"/>
                    <a:pt x="3080" y="20304"/>
                  </a:cubicBezTo>
                  <a:cubicBezTo>
                    <a:pt x="3587" y="21110"/>
                    <a:pt x="3587" y="21513"/>
                    <a:pt x="3080" y="20143"/>
                  </a:cubicBezTo>
                  <a:cubicBezTo>
                    <a:pt x="2574" y="18773"/>
                    <a:pt x="1562" y="15629"/>
                    <a:pt x="887" y="12647"/>
                  </a:cubicBezTo>
                  <a:cubicBezTo>
                    <a:pt x="212" y="9665"/>
                    <a:pt x="-126" y="6844"/>
                    <a:pt x="43" y="5031"/>
                  </a:cubicBezTo>
                  <a:cubicBezTo>
                    <a:pt x="212" y="3217"/>
                    <a:pt x="887" y="2412"/>
                    <a:pt x="1899" y="1726"/>
                  </a:cubicBezTo>
                  <a:cubicBezTo>
                    <a:pt x="2912" y="1041"/>
                    <a:pt x="4261" y="477"/>
                    <a:pt x="5780" y="195"/>
                  </a:cubicBezTo>
                  <a:cubicBezTo>
                    <a:pt x="7299" y="-87"/>
                    <a:pt x="8987" y="-87"/>
                    <a:pt x="10843" y="356"/>
                  </a:cubicBezTo>
                  <a:cubicBezTo>
                    <a:pt x="12699" y="800"/>
                    <a:pt x="14724" y="1686"/>
                    <a:pt x="15736" y="2895"/>
                  </a:cubicBezTo>
                  <a:cubicBezTo>
                    <a:pt x="16749" y="4104"/>
                    <a:pt x="16749" y="5635"/>
                    <a:pt x="16243" y="6562"/>
                  </a:cubicBezTo>
                  <a:cubicBezTo>
                    <a:pt x="15736" y="7489"/>
                    <a:pt x="14724" y="7812"/>
                    <a:pt x="13543" y="8094"/>
                  </a:cubicBezTo>
                  <a:cubicBezTo>
                    <a:pt x="12361" y="8376"/>
                    <a:pt x="11012" y="8617"/>
                    <a:pt x="11180" y="8698"/>
                  </a:cubicBezTo>
                  <a:cubicBezTo>
                    <a:pt x="11349" y="8779"/>
                    <a:pt x="13037" y="8698"/>
                    <a:pt x="14724" y="8819"/>
                  </a:cubicBezTo>
                  <a:cubicBezTo>
                    <a:pt x="16411" y="8940"/>
                    <a:pt x="18099" y="9262"/>
                    <a:pt x="19280" y="9625"/>
                  </a:cubicBezTo>
                  <a:cubicBezTo>
                    <a:pt x="20461" y="9988"/>
                    <a:pt x="21136" y="10391"/>
                    <a:pt x="21305" y="10794"/>
                  </a:cubicBezTo>
                  <a:cubicBezTo>
                    <a:pt x="21474" y="11197"/>
                    <a:pt x="21136" y="11600"/>
                    <a:pt x="20293" y="11922"/>
                  </a:cubicBezTo>
                  <a:cubicBezTo>
                    <a:pt x="19449" y="12244"/>
                    <a:pt x="18099" y="12486"/>
                    <a:pt x="16749" y="12486"/>
                  </a:cubicBezTo>
                  <a:cubicBezTo>
                    <a:pt x="15399" y="12486"/>
                    <a:pt x="14049" y="12244"/>
                    <a:pt x="12699" y="12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3252359" y="2006174"/>
              <a:ext cx="64801" cy="12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377" fill="norm" stroke="1" extrusionOk="0">
                  <a:moveTo>
                    <a:pt x="5705" y="9406"/>
                  </a:moveTo>
                  <a:cubicBezTo>
                    <a:pt x="3680" y="10800"/>
                    <a:pt x="1655" y="12194"/>
                    <a:pt x="642" y="14110"/>
                  </a:cubicBezTo>
                  <a:cubicBezTo>
                    <a:pt x="-370" y="16026"/>
                    <a:pt x="-370" y="18465"/>
                    <a:pt x="1992" y="19858"/>
                  </a:cubicBezTo>
                  <a:cubicBezTo>
                    <a:pt x="4355" y="21252"/>
                    <a:pt x="9080" y="21600"/>
                    <a:pt x="12793" y="21252"/>
                  </a:cubicBezTo>
                  <a:cubicBezTo>
                    <a:pt x="16505" y="20903"/>
                    <a:pt x="19205" y="19858"/>
                    <a:pt x="20218" y="17594"/>
                  </a:cubicBezTo>
                  <a:cubicBezTo>
                    <a:pt x="21230" y="15329"/>
                    <a:pt x="20555" y="11845"/>
                    <a:pt x="17855" y="8710"/>
                  </a:cubicBezTo>
                  <a:cubicBezTo>
                    <a:pt x="15155" y="5574"/>
                    <a:pt x="10430" y="2787"/>
                    <a:pt x="57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3099808" y="1599774"/>
              <a:ext cx="145042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098" fill="norm" stroke="1" extrusionOk="0">
                  <a:moveTo>
                    <a:pt x="4547" y="0"/>
                  </a:moveTo>
                  <a:cubicBezTo>
                    <a:pt x="3921" y="5024"/>
                    <a:pt x="3294" y="10047"/>
                    <a:pt x="2512" y="14065"/>
                  </a:cubicBezTo>
                  <a:cubicBezTo>
                    <a:pt x="1729" y="18084"/>
                    <a:pt x="790" y="21098"/>
                    <a:pt x="321" y="21098"/>
                  </a:cubicBezTo>
                  <a:cubicBezTo>
                    <a:pt x="-149" y="21098"/>
                    <a:pt x="-149" y="18084"/>
                    <a:pt x="634" y="14317"/>
                  </a:cubicBezTo>
                  <a:cubicBezTo>
                    <a:pt x="1416" y="10549"/>
                    <a:pt x="2981" y="6028"/>
                    <a:pt x="4860" y="3265"/>
                  </a:cubicBezTo>
                  <a:cubicBezTo>
                    <a:pt x="6738" y="503"/>
                    <a:pt x="8929" y="-502"/>
                    <a:pt x="11747" y="2512"/>
                  </a:cubicBezTo>
                  <a:cubicBezTo>
                    <a:pt x="14564" y="5526"/>
                    <a:pt x="18008" y="12558"/>
                    <a:pt x="21451" y="1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3505200" y="1987124"/>
              <a:ext cx="165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3587750" y="1917274"/>
              <a:ext cx="3810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4364"/>
                    <a:pt x="2400" y="8727"/>
                    <a:pt x="6000" y="12327"/>
                  </a:cubicBezTo>
                  <a:cubicBezTo>
                    <a:pt x="9600" y="15927"/>
                    <a:pt x="15600" y="187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3812330" y="1826547"/>
              <a:ext cx="187081" cy="55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507" fill="norm" stroke="1" extrusionOk="0">
                  <a:moveTo>
                    <a:pt x="1176" y="21507"/>
                  </a:moveTo>
                  <a:cubicBezTo>
                    <a:pt x="456" y="18961"/>
                    <a:pt x="-264" y="16415"/>
                    <a:pt x="96" y="13951"/>
                  </a:cubicBezTo>
                  <a:cubicBezTo>
                    <a:pt x="456" y="11487"/>
                    <a:pt x="1896" y="9105"/>
                    <a:pt x="3216" y="7093"/>
                  </a:cubicBezTo>
                  <a:cubicBezTo>
                    <a:pt x="4536" y="5081"/>
                    <a:pt x="5736" y="3439"/>
                    <a:pt x="7176" y="2330"/>
                  </a:cubicBezTo>
                  <a:cubicBezTo>
                    <a:pt x="8616" y="1221"/>
                    <a:pt x="10296" y="646"/>
                    <a:pt x="12216" y="318"/>
                  </a:cubicBezTo>
                  <a:cubicBezTo>
                    <a:pt x="14136" y="-11"/>
                    <a:pt x="16296" y="-93"/>
                    <a:pt x="17496" y="112"/>
                  </a:cubicBezTo>
                  <a:cubicBezTo>
                    <a:pt x="18696" y="318"/>
                    <a:pt x="18936" y="810"/>
                    <a:pt x="18336" y="1632"/>
                  </a:cubicBezTo>
                  <a:cubicBezTo>
                    <a:pt x="17736" y="2453"/>
                    <a:pt x="16296" y="3603"/>
                    <a:pt x="15096" y="4342"/>
                  </a:cubicBezTo>
                  <a:cubicBezTo>
                    <a:pt x="13896" y="5081"/>
                    <a:pt x="12936" y="5410"/>
                    <a:pt x="12096" y="5738"/>
                  </a:cubicBezTo>
                  <a:cubicBezTo>
                    <a:pt x="11256" y="6067"/>
                    <a:pt x="10536" y="6395"/>
                    <a:pt x="10776" y="6518"/>
                  </a:cubicBezTo>
                  <a:cubicBezTo>
                    <a:pt x="11016" y="6642"/>
                    <a:pt x="12216" y="6559"/>
                    <a:pt x="13416" y="6518"/>
                  </a:cubicBezTo>
                  <a:cubicBezTo>
                    <a:pt x="14616" y="6477"/>
                    <a:pt x="15816" y="6477"/>
                    <a:pt x="17136" y="6929"/>
                  </a:cubicBezTo>
                  <a:cubicBezTo>
                    <a:pt x="18456" y="7381"/>
                    <a:pt x="19896" y="8284"/>
                    <a:pt x="20616" y="8941"/>
                  </a:cubicBezTo>
                  <a:cubicBezTo>
                    <a:pt x="21336" y="9598"/>
                    <a:pt x="21336" y="10009"/>
                    <a:pt x="20976" y="10378"/>
                  </a:cubicBezTo>
                  <a:cubicBezTo>
                    <a:pt x="20616" y="10748"/>
                    <a:pt x="19896" y="11077"/>
                    <a:pt x="18936" y="11323"/>
                  </a:cubicBezTo>
                  <a:cubicBezTo>
                    <a:pt x="17976" y="11569"/>
                    <a:pt x="16776" y="11734"/>
                    <a:pt x="15816" y="11651"/>
                  </a:cubicBezTo>
                  <a:cubicBezTo>
                    <a:pt x="14856" y="11569"/>
                    <a:pt x="14136" y="11241"/>
                    <a:pt x="13416" y="10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4095750" y="2101424"/>
              <a:ext cx="127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3958166" y="1590651"/>
              <a:ext cx="118534" cy="148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3" fill="norm" stroke="1" extrusionOk="0">
                  <a:moveTo>
                    <a:pt x="1929" y="6693"/>
                  </a:moveTo>
                  <a:cubicBezTo>
                    <a:pt x="1929" y="8193"/>
                    <a:pt x="1929" y="9693"/>
                    <a:pt x="1736" y="11193"/>
                  </a:cubicBezTo>
                  <a:cubicBezTo>
                    <a:pt x="1543" y="12693"/>
                    <a:pt x="1157" y="14193"/>
                    <a:pt x="771" y="14043"/>
                  </a:cubicBezTo>
                  <a:cubicBezTo>
                    <a:pt x="386" y="13893"/>
                    <a:pt x="0" y="12093"/>
                    <a:pt x="0" y="10443"/>
                  </a:cubicBezTo>
                  <a:cubicBezTo>
                    <a:pt x="0" y="8793"/>
                    <a:pt x="386" y="7293"/>
                    <a:pt x="1350" y="5343"/>
                  </a:cubicBezTo>
                  <a:cubicBezTo>
                    <a:pt x="2314" y="3393"/>
                    <a:pt x="3857" y="993"/>
                    <a:pt x="5400" y="243"/>
                  </a:cubicBezTo>
                  <a:cubicBezTo>
                    <a:pt x="6943" y="-507"/>
                    <a:pt x="8486" y="393"/>
                    <a:pt x="11186" y="4143"/>
                  </a:cubicBezTo>
                  <a:cubicBezTo>
                    <a:pt x="13886" y="7893"/>
                    <a:pt x="17743" y="14493"/>
                    <a:pt x="21600" y="21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4324350" y="1885524"/>
              <a:ext cx="12700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4615"/>
                    <a:pt x="10080" y="9231"/>
                    <a:pt x="13680" y="12831"/>
                  </a:cubicBezTo>
                  <a:cubicBezTo>
                    <a:pt x="17280" y="16431"/>
                    <a:pt x="19440" y="190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4307001" y="1849126"/>
              <a:ext cx="163399" cy="309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82" fill="norm" stroke="1" extrusionOk="0">
                  <a:moveTo>
                    <a:pt x="21377" y="764"/>
                  </a:moveTo>
                  <a:cubicBezTo>
                    <a:pt x="19992" y="323"/>
                    <a:pt x="18608" y="-118"/>
                    <a:pt x="17362" y="29"/>
                  </a:cubicBezTo>
                  <a:cubicBezTo>
                    <a:pt x="16115" y="176"/>
                    <a:pt x="15008" y="911"/>
                    <a:pt x="12654" y="3482"/>
                  </a:cubicBezTo>
                  <a:cubicBezTo>
                    <a:pt x="10300" y="6053"/>
                    <a:pt x="6700" y="10462"/>
                    <a:pt x="4208" y="13400"/>
                  </a:cubicBezTo>
                  <a:cubicBezTo>
                    <a:pt x="1715" y="16339"/>
                    <a:pt x="331" y="17809"/>
                    <a:pt x="54" y="18911"/>
                  </a:cubicBezTo>
                  <a:cubicBezTo>
                    <a:pt x="-223" y="20013"/>
                    <a:pt x="608" y="20747"/>
                    <a:pt x="1439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4505822" y="2076024"/>
              <a:ext cx="21729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3789"/>
                    <a:pt x="-1443" y="7579"/>
                    <a:pt x="1502" y="11179"/>
                  </a:cubicBezTo>
                  <a:cubicBezTo>
                    <a:pt x="4448" y="14779"/>
                    <a:pt x="12302" y="18189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4533899" y="1937607"/>
              <a:ext cx="50367" cy="3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0873" fill="norm" stroke="1" extrusionOk="0">
                  <a:moveTo>
                    <a:pt x="5184" y="20873"/>
                  </a:moveTo>
                  <a:cubicBezTo>
                    <a:pt x="9504" y="20873"/>
                    <a:pt x="13824" y="20873"/>
                    <a:pt x="16848" y="17273"/>
                  </a:cubicBezTo>
                  <a:cubicBezTo>
                    <a:pt x="19872" y="13673"/>
                    <a:pt x="21600" y="6473"/>
                    <a:pt x="19872" y="2873"/>
                  </a:cubicBezTo>
                  <a:cubicBezTo>
                    <a:pt x="18144" y="-727"/>
                    <a:pt x="12960" y="-727"/>
                    <a:pt x="9072" y="1673"/>
                  </a:cubicBezTo>
                  <a:cubicBezTo>
                    <a:pt x="5184" y="4073"/>
                    <a:pt x="2592" y="8873"/>
                    <a:pt x="0" y="13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4622799" y="1745824"/>
              <a:ext cx="8956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fill="norm" stroke="1" extrusionOk="0">
                  <a:moveTo>
                    <a:pt x="8836" y="0"/>
                  </a:moveTo>
                  <a:cubicBezTo>
                    <a:pt x="13255" y="3116"/>
                    <a:pt x="17673" y="6233"/>
                    <a:pt x="19636" y="9242"/>
                  </a:cubicBezTo>
                  <a:cubicBezTo>
                    <a:pt x="21600" y="12251"/>
                    <a:pt x="21109" y="15152"/>
                    <a:pt x="17427" y="17194"/>
                  </a:cubicBezTo>
                  <a:cubicBezTo>
                    <a:pt x="13745" y="19236"/>
                    <a:pt x="6873" y="204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2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2393534" y="88474"/>
              <a:ext cx="948683" cy="1428732"/>
            </a:xfrm>
            <a:prstGeom prst="rect">
              <a:avLst/>
            </a:prstGeom>
            <a:effectLst/>
          </p:spPr>
        </p:pic>
        <p:pic>
          <p:nvPicPr>
            <p:cNvPr id="304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3225800" y="858941"/>
              <a:ext cx="4210050" cy="3125417"/>
            </a:xfrm>
            <a:prstGeom prst="rect">
              <a:avLst/>
            </a:prstGeom>
            <a:effectLst/>
          </p:spPr>
        </p:pic>
        <p:pic>
          <p:nvPicPr>
            <p:cNvPr id="306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205772" y="450930"/>
              <a:ext cx="1015174" cy="1051623"/>
            </a:xfrm>
            <a:prstGeom prst="rect">
              <a:avLst/>
            </a:prstGeom>
            <a:effectLst/>
          </p:spPr>
        </p:pic>
        <p:pic>
          <p:nvPicPr>
            <p:cNvPr id="308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739900" y="-38101"/>
              <a:ext cx="6173573" cy="1701376"/>
            </a:xfrm>
            <a:prstGeom prst="rect">
              <a:avLst/>
            </a:prstGeom>
            <a:effectLst/>
          </p:spPr>
        </p:pic>
        <p:pic>
          <p:nvPicPr>
            <p:cNvPr id="310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7556500" y="1409274"/>
              <a:ext cx="120650" cy="241301"/>
            </a:xfrm>
            <a:prstGeom prst="rect">
              <a:avLst/>
            </a:prstGeom>
            <a:effectLst/>
          </p:spPr>
        </p:pic>
        <p:pic>
          <p:nvPicPr>
            <p:cNvPr id="312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581900" y="1555324"/>
              <a:ext cx="260350" cy="146051"/>
            </a:xfrm>
            <a:prstGeom prst="rect">
              <a:avLst/>
            </a:prstGeom>
            <a:effectLst/>
          </p:spPr>
        </p:pic>
        <p:pic>
          <p:nvPicPr>
            <p:cNvPr id="314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45393" y="178286"/>
              <a:ext cx="1016187" cy="1416493"/>
            </a:xfrm>
            <a:prstGeom prst="rect">
              <a:avLst/>
            </a:prstGeom>
            <a:effectLst/>
          </p:spPr>
        </p:pic>
        <p:pic>
          <p:nvPicPr>
            <p:cNvPr id="316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346369" y="1472774"/>
              <a:ext cx="6941653" cy="3020484"/>
            </a:xfrm>
            <a:prstGeom prst="rect">
              <a:avLst/>
            </a:prstGeom>
            <a:effectLst/>
          </p:spPr>
        </p:pic>
        <p:pic>
          <p:nvPicPr>
            <p:cNvPr id="318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6946900" y="2018874"/>
              <a:ext cx="221862" cy="317501"/>
            </a:xfrm>
            <a:prstGeom prst="rect">
              <a:avLst/>
            </a:prstGeom>
            <a:effectLst/>
          </p:spPr>
        </p:pic>
        <p:sp>
          <p:nvSpPr>
            <p:cNvPr id="320" name="Line"/>
            <p:cNvSpPr/>
            <p:nvPr/>
          </p:nvSpPr>
          <p:spPr>
            <a:xfrm>
              <a:off x="165100" y="4311224"/>
              <a:ext cx="11150600" cy="76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36"/>
                  </a:moveTo>
                  <a:cubicBezTo>
                    <a:pt x="164" y="655"/>
                    <a:pt x="328" y="774"/>
                    <a:pt x="496" y="803"/>
                  </a:cubicBezTo>
                  <a:cubicBezTo>
                    <a:pt x="664" y="833"/>
                    <a:pt x="836" y="774"/>
                    <a:pt x="994" y="714"/>
                  </a:cubicBezTo>
                  <a:cubicBezTo>
                    <a:pt x="1152" y="655"/>
                    <a:pt x="1296" y="595"/>
                    <a:pt x="1454" y="536"/>
                  </a:cubicBezTo>
                  <a:cubicBezTo>
                    <a:pt x="1611" y="476"/>
                    <a:pt x="1784" y="417"/>
                    <a:pt x="1941" y="387"/>
                  </a:cubicBezTo>
                  <a:cubicBezTo>
                    <a:pt x="2099" y="357"/>
                    <a:pt x="2243" y="357"/>
                    <a:pt x="2392" y="327"/>
                  </a:cubicBezTo>
                  <a:cubicBezTo>
                    <a:pt x="2542" y="298"/>
                    <a:pt x="2698" y="238"/>
                    <a:pt x="2862" y="208"/>
                  </a:cubicBezTo>
                  <a:cubicBezTo>
                    <a:pt x="3026" y="179"/>
                    <a:pt x="3198" y="179"/>
                    <a:pt x="3346" y="179"/>
                  </a:cubicBezTo>
                  <a:cubicBezTo>
                    <a:pt x="3493" y="179"/>
                    <a:pt x="3616" y="179"/>
                    <a:pt x="3741" y="179"/>
                  </a:cubicBezTo>
                  <a:cubicBezTo>
                    <a:pt x="3867" y="179"/>
                    <a:pt x="3994" y="179"/>
                    <a:pt x="4129" y="179"/>
                  </a:cubicBezTo>
                  <a:cubicBezTo>
                    <a:pt x="4264" y="179"/>
                    <a:pt x="4408" y="179"/>
                    <a:pt x="4545" y="149"/>
                  </a:cubicBezTo>
                  <a:cubicBezTo>
                    <a:pt x="4682" y="119"/>
                    <a:pt x="4814" y="60"/>
                    <a:pt x="4959" y="30"/>
                  </a:cubicBezTo>
                  <a:cubicBezTo>
                    <a:pt x="5105" y="0"/>
                    <a:pt x="5265" y="0"/>
                    <a:pt x="5421" y="0"/>
                  </a:cubicBezTo>
                  <a:cubicBezTo>
                    <a:pt x="5576" y="0"/>
                    <a:pt x="5728" y="0"/>
                    <a:pt x="5886" y="0"/>
                  </a:cubicBezTo>
                  <a:cubicBezTo>
                    <a:pt x="6044" y="0"/>
                    <a:pt x="6208" y="0"/>
                    <a:pt x="6372" y="0"/>
                  </a:cubicBezTo>
                  <a:cubicBezTo>
                    <a:pt x="6536" y="0"/>
                    <a:pt x="6700" y="0"/>
                    <a:pt x="6866" y="30"/>
                  </a:cubicBezTo>
                  <a:cubicBezTo>
                    <a:pt x="7032" y="60"/>
                    <a:pt x="7200" y="119"/>
                    <a:pt x="7366" y="208"/>
                  </a:cubicBezTo>
                  <a:cubicBezTo>
                    <a:pt x="7532" y="298"/>
                    <a:pt x="7696" y="417"/>
                    <a:pt x="7864" y="536"/>
                  </a:cubicBezTo>
                  <a:cubicBezTo>
                    <a:pt x="8032" y="655"/>
                    <a:pt x="8205" y="774"/>
                    <a:pt x="8373" y="893"/>
                  </a:cubicBezTo>
                  <a:cubicBezTo>
                    <a:pt x="8541" y="1012"/>
                    <a:pt x="8705" y="1131"/>
                    <a:pt x="8875" y="1250"/>
                  </a:cubicBezTo>
                  <a:cubicBezTo>
                    <a:pt x="9045" y="1369"/>
                    <a:pt x="9221" y="1488"/>
                    <a:pt x="9394" y="1636"/>
                  </a:cubicBezTo>
                  <a:cubicBezTo>
                    <a:pt x="9566" y="1785"/>
                    <a:pt x="9734" y="1964"/>
                    <a:pt x="9908" y="2142"/>
                  </a:cubicBezTo>
                  <a:cubicBezTo>
                    <a:pt x="10082" y="2321"/>
                    <a:pt x="10263" y="2499"/>
                    <a:pt x="10441" y="2678"/>
                  </a:cubicBezTo>
                  <a:cubicBezTo>
                    <a:pt x="10620" y="2856"/>
                    <a:pt x="10796" y="3035"/>
                    <a:pt x="10931" y="3183"/>
                  </a:cubicBezTo>
                  <a:cubicBezTo>
                    <a:pt x="11067" y="3332"/>
                    <a:pt x="11161" y="3451"/>
                    <a:pt x="11257" y="3570"/>
                  </a:cubicBezTo>
                  <a:cubicBezTo>
                    <a:pt x="11354" y="3689"/>
                    <a:pt x="11452" y="3808"/>
                    <a:pt x="11544" y="3927"/>
                  </a:cubicBezTo>
                  <a:cubicBezTo>
                    <a:pt x="11636" y="4046"/>
                    <a:pt x="11723" y="4165"/>
                    <a:pt x="11823" y="4284"/>
                  </a:cubicBezTo>
                  <a:cubicBezTo>
                    <a:pt x="11923" y="4403"/>
                    <a:pt x="12038" y="4522"/>
                    <a:pt x="12192" y="4701"/>
                  </a:cubicBezTo>
                  <a:cubicBezTo>
                    <a:pt x="12346" y="4879"/>
                    <a:pt x="12538" y="5117"/>
                    <a:pt x="12684" y="5296"/>
                  </a:cubicBezTo>
                  <a:cubicBezTo>
                    <a:pt x="12830" y="5474"/>
                    <a:pt x="12928" y="5593"/>
                    <a:pt x="13026" y="5712"/>
                  </a:cubicBezTo>
                  <a:cubicBezTo>
                    <a:pt x="13125" y="5831"/>
                    <a:pt x="13223" y="5950"/>
                    <a:pt x="13322" y="6040"/>
                  </a:cubicBezTo>
                  <a:cubicBezTo>
                    <a:pt x="13420" y="6129"/>
                    <a:pt x="13518" y="6188"/>
                    <a:pt x="13625" y="6307"/>
                  </a:cubicBezTo>
                  <a:cubicBezTo>
                    <a:pt x="13732" y="6426"/>
                    <a:pt x="13846" y="6605"/>
                    <a:pt x="13947" y="6754"/>
                  </a:cubicBezTo>
                  <a:cubicBezTo>
                    <a:pt x="14047" y="6902"/>
                    <a:pt x="14133" y="7021"/>
                    <a:pt x="14232" y="7140"/>
                  </a:cubicBezTo>
                  <a:cubicBezTo>
                    <a:pt x="14330" y="7260"/>
                    <a:pt x="14441" y="7379"/>
                    <a:pt x="14546" y="7498"/>
                  </a:cubicBezTo>
                  <a:cubicBezTo>
                    <a:pt x="14650" y="7617"/>
                    <a:pt x="14749" y="7736"/>
                    <a:pt x="14855" y="7884"/>
                  </a:cubicBezTo>
                  <a:cubicBezTo>
                    <a:pt x="14962" y="8033"/>
                    <a:pt x="15077" y="8212"/>
                    <a:pt x="15175" y="8360"/>
                  </a:cubicBezTo>
                  <a:cubicBezTo>
                    <a:pt x="15273" y="8509"/>
                    <a:pt x="15355" y="8628"/>
                    <a:pt x="15454" y="8747"/>
                  </a:cubicBezTo>
                  <a:cubicBezTo>
                    <a:pt x="15552" y="8866"/>
                    <a:pt x="15667" y="8985"/>
                    <a:pt x="15769" y="9134"/>
                  </a:cubicBezTo>
                  <a:cubicBezTo>
                    <a:pt x="15872" y="9283"/>
                    <a:pt x="15962" y="9461"/>
                    <a:pt x="16059" y="9640"/>
                  </a:cubicBezTo>
                  <a:cubicBezTo>
                    <a:pt x="16155" y="9818"/>
                    <a:pt x="16257" y="9997"/>
                    <a:pt x="16360" y="10175"/>
                  </a:cubicBezTo>
                  <a:cubicBezTo>
                    <a:pt x="16462" y="10354"/>
                    <a:pt x="16565" y="10532"/>
                    <a:pt x="16663" y="10711"/>
                  </a:cubicBezTo>
                  <a:cubicBezTo>
                    <a:pt x="16762" y="10889"/>
                    <a:pt x="16856" y="11068"/>
                    <a:pt x="16950" y="11246"/>
                  </a:cubicBezTo>
                  <a:cubicBezTo>
                    <a:pt x="17045" y="11425"/>
                    <a:pt x="17139" y="11603"/>
                    <a:pt x="17241" y="11812"/>
                  </a:cubicBezTo>
                  <a:cubicBezTo>
                    <a:pt x="17344" y="12020"/>
                    <a:pt x="17455" y="12258"/>
                    <a:pt x="17551" y="12466"/>
                  </a:cubicBezTo>
                  <a:cubicBezTo>
                    <a:pt x="17647" y="12674"/>
                    <a:pt x="17729" y="12853"/>
                    <a:pt x="17822" y="13061"/>
                  </a:cubicBezTo>
                  <a:cubicBezTo>
                    <a:pt x="17914" y="13269"/>
                    <a:pt x="18016" y="13507"/>
                    <a:pt x="18115" y="13745"/>
                  </a:cubicBezTo>
                  <a:cubicBezTo>
                    <a:pt x="18213" y="13983"/>
                    <a:pt x="18308" y="14221"/>
                    <a:pt x="18447" y="14579"/>
                  </a:cubicBezTo>
                  <a:cubicBezTo>
                    <a:pt x="18586" y="14936"/>
                    <a:pt x="18771" y="15412"/>
                    <a:pt x="18959" y="15917"/>
                  </a:cubicBezTo>
                  <a:cubicBezTo>
                    <a:pt x="19148" y="16423"/>
                    <a:pt x="19341" y="16959"/>
                    <a:pt x="19536" y="17464"/>
                  </a:cubicBezTo>
                  <a:cubicBezTo>
                    <a:pt x="19730" y="17970"/>
                    <a:pt x="19927" y="18446"/>
                    <a:pt x="20120" y="18893"/>
                  </a:cubicBezTo>
                  <a:cubicBezTo>
                    <a:pt x="20313" y="19339"/>
                    <a:pt x="20501" y="19755"/>
                    <a:pt x="20694" y="20112"/>
                  </a:cubicBezTo>
                  <a:cubicBezTo>
                    <a:pt x="20887" y="20469"/>
                    <a:pt x="21083" y="20767"/>
                    <a:pt x="21235" y="21005"/>
                  </a:cubicBezTo>
                  <a:cubicBezTo>
                    <a:pt x="21387" y="21243"/>
                    <a:pt x="21493" y="214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11944349" y="5130374"/>
              <a:ext cx="692151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74" y="5400"/>
                    <a:pt x="5549" y="10800"/>
                    <a:pt x="8257" y="14850"/>
                  </a:cubicBezTo>
                  <a:cubicBezTo>
                    <a:pt x="10965" y="18900"/>
                    <a:pt x="13607" y="21600"/>
                    <a:pt x="15820" y="21600"/>
                  </a:cubicBezTo>
                  <a:cubicBezTo>
                    <a:pt x="18033" y="21600"/>
                    <a:pt x="19817" y="189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381000" y="4654124"/>
              <a:ext cx="127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342900" y="4514424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199777" y="4546174"/>
              <a:ext cx="105023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600" fill="norm" stroke="1" extrusionOk="0">
                  <a:moveTo>
                    <a:pt x="13390" y="0"/>
                  </a:moveTo>
                  <a:cubicBezTo>
                    <a:pt x="9579" y="1527"/>
                    <a:pt x="5767" y="3055"/>
                    <a:pt x="3226" y="4800"/>
                  </a:cubicBezTo>
                  <a:cubicBezTo>
                    <a:pt x="685" y="6545"/>
                    <a:pt x="-586" y="8509"/>
                    <a:pt x="261" y="11018"/>
                  </a:cubicBezTo>
                  <a:cubicBezTo>
                    <a:pt x="1108" y="13527"/>
                    <a:pt x="4073" y="16582"/>
                    <a:pt x="7885" y="18436"/>
                  </a:cubicBezTo>
                  <a:cubicBezTo>
                    <a:pt x="11696" y="20291"/>
                    <a:pt x="16355" y="20945"/>
                    <a:pt x="210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463550" y="4544835"/>
              <a:ext cx="94224" cy="248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52" fill="norm" stroke="1" extrusionOk="0">
                  <a:moveTo>
                    <a:pt x="0" y="115"/>
                  </a:moveTo>
                  <a:cubicBezTo>
                    <a:pt x="2880" y="-66"/>
                    <a:pt x="5760" y="-248"/>
                    <a:pt x="10320" y="1386"/>
                  </a:cubicBezTo>
                  <a:cubicBezTo>
                    <a:pt x="14880" y="3019"/>
                    <a:pt x="21120" y="6468"/>
                    <a:pt x="21360" y="10098"/>
                  </a:cubicBezTo>
                  <a:cubicBezTo>
                    <a:pt x="21600" y="13728"/>
                    <a:pt x="15840" y="17540"/>
                    <a:pt x="10080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1009650" y="4537947"/>
              <a:ext cx="203200" cy="255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3" fill="norm" stroke="1" extrusionOk="0">
                  <a:moveTo>
                    <a:pt x="0" y="11311"/>
                  </a:moveTo>
                  <a:cubicBezTo>
                    <a:pt x="225" y="15914"/>
                    <a:pt x="450" y="20518"/>
                    <a:pt x="562" y="19013"/>
                  </a:cubicBezTo>
                  <a:cubicBezTo>
                    <a:pt x="675" y="17508"/>
                    <a:pt x="675" y="9895"/>
                    <a:pt x="787" y="5646"/>
                  </a:cubicBezTo>
                  <a:cubicBezTo>
                    <a:pt x="900" y="1396"/>
                    <a:pt x="1125" y="511"/>
                    <a:pt x="1800" y="157"/>
                  </a:cubicBezTo>
                  <a:cubicBezTo>
                    <a:pt x="2475" y="-197"/>
                    <a:pt x="3600" y="-20"/>
                    <a:pt x="4950" y="1396"/>
                  </a:cubicBezTo>
                  <a:cubicBezTo>
                    <a:pt x="6300" y="2813"/>
                    <a:pt x="7875" y="5469"/>
                    <a:pt x="9000" y="7239"/>
                  </a:cubicBezTo>
                  <a:cubicBezTo>
                    <a:pt x="10125" y="9010"/>
                    <a:pt x="10800" y="9895"/>
                    <a:pt x="11700" y="10249"/>
                  </a:cubicBezTo>
                  <a:cubicBezTo>
                    <a:pt x="12600" y="10603"/>
                    <a:pt x="13725" y="10426"/>
                    <a:pt x="14962" y="9364"/>
                  </a:cubicBezTo>
                  <a:cubicBezTo>
                    <a:pt x="16200" y="8301"/>
                    <a:pt x="17550" y="6354"/>
                    <a:pt x="18675" y="5646"/>
                  </a:cubicBezTo>
                  <a:cubicBezTo>
                    <a:pt x="19800" y="4937"/>
                    <a:pt x="20700" y="5469"/>
                    <a:pt x="21150" y="6708"/>
                  </a:cubicBezTo>
                  <a:cubicBezTo>
                    <a:pt x="21600" y="7947"/>
                    <a:pt x="21600" y="9895"/>
                    <a:pt x="21600" y="12462"/>
                  </a:cubicBezTo>
                  <a:cubicBezTo>
                    <a:pt x="21600" y="15029"/>
                    <a:pt x="21600" y="18216"/>
                    <a:pt x="21600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1403883" y="4500593"/>
              <a:ext cx="139167" cy="326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70" fill="norm" stroke="1" extrusionOk="0">
                  <a:moveTo>
                    <a:pt x="1881" y="6763"/>
                  </a:moveTo>
                  <a:cubicBezTo>
                    <a:pt x="1553" y="11223"/>
                    <a:pt x="1226" y="15682"/>
                    <a:pt x="899" y="18260"/>
                  </a:cubicBezTo>
                  <a:cubicBezTo>
                    <a:pt x="572" y="20838"/>
                    <a:pt x="244" y="21535"/>
                    <a:pt x="81" y="21465"/>
                  </a:cubicBezTo>
                  <a:cubicBezTo>
                    <a:pt x="-83" y="21396"/>
                    <a:pt x="-83" y="20560"/>
                    <a:pt x="899" y="17424"/>
                  </a:cubicBezTo>
                  <a:cubicBezTo>
                    <a:pt x="1881" y="14289"/>
                    <a:pt x="3844" y="8854"/>
                    <a:pt x="5153" y="5788"/>
                  </a:cubicBezTo>
                  <a:cubicBezTo>
                    <a:pt x="6462" y="2722"/>
                    <a:pt x="7117" y="2025"/>
                    <a:pt x="8099" y="1329"/>
                  </a:cubicBezTo>
                  <a:cubicBezTo>
                    <a:pt x="9081" y="632"/>
                    <a:pt x="10390" y="-65"/>
                    <a:pt x="11535" y="5"/>
                  </a:cubicBezTo>
                  <a:cubicBezTo>
                    <a:pt x="12681" y="74"/>
                    <a:pt x="13662" y="910"/>
                    <a:pt x="15299" y="4116"/>
                  </a:cubicBezTo>
                  <a:cubicBezTo>
                    <a:pt x="16935" y="7321"/>
                    <a:pt x="19226" y="12895"/>
                    <a:pt x="21517" y="18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1428750" y="4628724"/>
              <a:ext cx="1397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1666593" y="4492157"/>
              <a:ext cx="108782" cy="32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037" fill="norm" stroke="1" extrusionOk="0">
                  <a:moveTo>
                    <a:pt x="1888" y="6813"/>
                  </a:moveTo>
                  <a:cubicBezTo>
                    <a:pt x="1073" y="9702"/>
                    <a:pt x="258" y="12591"/>
                    <a:pt x="54" y="14724"/>
                  </a:cubicBezTo>
                  <a:cubicBezTo>
                    <a:pt x="-150" y="16856"/>
                    <a:pt x="258" y="18232"/>
                    <a:pt x="665" y="19333"/>
                  </a:cubicBezTo>
                  <a:cubicBezTo>
                    <a:pt x="1073" y="20434"/>
                    <a:pt x="1480" y="21259"/>
                    <a:pt x="1480" y="20984"/>
                  </a:cubicBezTo>
                  <a:cubicBezTo>
                    <a:pt x="1480" y="20709"/>
                    <a:pt x="1073" y="19333"/>
                    <a:pt x="665" y="16581"/>
                  </a:cubicBezTo>
                  <a:cubicBezTo>
                    <a:pt x="258" y="13830"/>
                    <a:pt x="-150" y="9702"/>
                    <a:pt x="258" y="6744"/>
                  </a:cubicBezTo>
                  <a:cubicBezTo>
                    <a:pt x="665" y="3786"/>
                    <a:pt x="1888" y="1998"/>
                    <a:pt x="3722" y="966"/>
                  </a:cubicBezTo>
                  <a:cubicBezTo>
                    <a:pt x="5556" y="-66"/>
                    <a:pt x="8001" y="-341"/>
                    <a:pt x="11058" y="484"/>
                  </a:cubicBezTo>
                  <a:cubicBezTo>
                    <a:pt x="14114" y="1310"/>
                    <a:pt x="17782" y="3236"/>
                    <a:pt x="19616" y="4543"/>
                  </a:cubicBezTo>
                  <a:cubicBezTo>
                    <a:pt x="21450" y="5850"/>
                    <a:pt x="21450" y="6538"/>
                    <a:pt x="19208" y="7295"/>
                  </a:cubicBezTo>
                  <a:cubicBezTo>
                    <a:pt x="16967" y="8051"/>
                    <a:pt x="12484" y="8877"/>
                    <a:pt x="9224" y="9152"/>
                  </a:cubicBezTo>
                  <a:cubicBezTo>
                    <a:pt x="5963" y="9427"/>
                    <a:pt x="3925" y="9152"/>
                    <a:pt x="1888" y="8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1880394" y="4510474"/>
              <a:ext cx="202407" cy="288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182" fill="norm" stroke="1" extrusionOk="0">
                  <a:moveTo>
                    <a:pt x="21516" y="2155"/>
                  </a:moveTo>
                  <a:cubicBezTo>
                    <a:pt x="19716" y="1223"/>
                    <a:pt x="17916" y="290"/>
                    <a:pt x="15441" y="57"/>
                  </a:cubicBezTo>
                  <a:cubicBezTo>
                    <a:pt x="12966" y="-176"/>
                    <a:pt x="9816" y="290"/>
                    <a:pt x="7341" y="1766"/>
                  </a:cubicBezTo>
                  <a:cubicBezTo>
                    <a:pt x="4866" y="3243"/>
                    <a:pt x="3066" y="5729"/>
                    <a:pt x="1941" y="8604"/>
                  </a:cubicBezTo>
                  <a:cubicBezTo>
                    <a:pt x="816" y="11479"/>
                    <a:pt x="366" y="14742"/>
                    <a:pt x="141" y="16840"/>
                  </a:cubicBezTo>
                  <a:cubicBezTo>
                    <a:pt x="-84" y="18938"/>
                    <a:pt x="-84" y="19870"/>
                    <a:pt x="478" y="20492"/>
                  </a:cubicBezTo>
                  <a:cubicBezTo>
                    <a:pt x="1041" y="21113"/>
                    <a:pt x="2166" y="21424"/>
                    <a:pt x="5316" y="20958"/>
                  </a:cubicBezTo>
                  <a:cubicBezTo>
                    <a:pt x="8466" y="20492"/>
                    <a:pt x="13641" y="19248"/>
                    <a:pt x="18816" y="18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1885950" y="4696457"/>
              <a:ext cx="177800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0800"/>
                    <a:pt x="10800" y="0"/>
                    <a:pt x="14400" y="0"/>
                  </a:cubicBezTo>
                  <a:cubicBezTo>
                    <a:pt x="18000" y="0"/>
                    <a:pt x="198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995821" y="4931007"/>
              <a:ext cx="896480" cy="34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0570" fill="norm" stroke="1" extrusionOk="0">
                  <a:moveTo>
                    <a:pt x="1402" y="16758"/>
                  </a:moveTo>
                  <a:cubicBezTo>
                    <a:pt x="1148" y="16758"/>
                    <a:pt x="893" y="16758"/>
                    <a:pt x="613" y="17394"/>
                  </a:cubicBezTo>
                  <a:cubicBezTo>
                    <a:pt x="333" y="18029"/>
                    <a:pt x="27" y="19299"/>
                    <a:pt x="1" y="19935"/>
                  </a:cubicBezTo>
                  <a:cubicBezTo>
                    <a:pt x="-24" y="20570"/>
                    <a:pt x="231" y="20570"/>
                    <a:pt x="1402" y="19299"/>
                  </a:cubicBezTo>
                  <a:cubicBezTo>
                    <a:pt x="2574" y="18029"/>
                    <a:pt x="4663" y="15488"/>
                    <a:pt x="6701" y="11676"/>
                  </a:cubicBezTo>
                  <a:cubicBezTo>
                    <a:pt x="8738" y="7864"/>
                    <a:pt x="10725" y="2782"/>
                    <a:pt x="12686" y="876"/>
                  </a:cubicBezTo>
                  <a:cubicBezTo>
                    <a:pt x="14648" y="-1030"/>
                    <a:pt x="16584" y="241"/>
                    <a:pt x="18061" y="4052"/>
                  </a:cubicBezTo>
                  <a:cubicBezTo>
                    <a:pt x="19538" y="7864"/>
                    <a:pt x="20557" y="14217"/>
                    <a:pt x="21576" y="20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1200150" y="4990674"/>
              <a:ext cx="8001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71" y="19938"/>
                    <a:pt x="3543" y="18277"/>
                    <a:pt x="5514" y="16062"/>
                  </a:cubicBezTo>
                  <a:cubicBezTo>
                    <a:pt x="7486" y="13846"/>
                    <a:pt x="9657" y="11077"/>
                    <a:pt x="11971" y="8862"/>
                  </a:cubicBezTo>
                  <a:cubicBezTo>
                    <a:pt x="14286" y="6646"/>
                    <a:pt x="16743" y="4985"/>
                    <a:pt x="18371" y="3600"/>
                  </a:cubicBezTo>
                  <a:cubicBezTo>
                    <a:pt x="20000" y="2215"/>
                    <a:pt x="20800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2228850" y="4628724"/>
              <a:ext cx="127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2228849" y="4749374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3098884" y="4722755"/>
              <a:ext cx="260267" cy="292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58" fill="norm" stroke="1" extrusionOk="0">
                  <a:moveTo>
                    <a:pt x="19851" y="2887"/>
                  </a:moveTo>
                  <a:cubicBezTo>
                    <a:pt x="20025" y="2110"/>
                    <a:pt x="20200" y="1333"/>
                    <a:pt x="19851" y="789"/>
                  </a:cubicBezTo>
                  <a:cubicBezTo>
                    <a:pt x="19503" y="245"/>
                    <a:pt x="18632" y="-66"/>
                    <a:pt x="17064" y="12"/>
                  </a:cubicBezTo>
                  <a:cubicBezTo>
                    <a:pt x="15496" y="89"/>
                    <a:pt x="13232" y="556"/>
                    <a:pt x="10880" y="2032"/>
                  </a:cubicBezTo>
                  <a:cubicBezTo>
                    <a:pt x="8529" y="3508"/>
                    <a:pt x="6090" y="5994"/>
                    <a:pt x="4871" y="7626"/>
                  </a:cubicBezTo>
                  <a:cubicBezTo>
                    <a:pt x="3651" y="9258"/>
                    <a:pt x="3651" y="10035"/>
                    <a:pt x="4087" y="10579"/>
                  </a:cubicBezTo>
                  <a:cubicBezTo>
                    <a:pt x="4522" y="11122"/>
                    <a:pt x="5393" y="11433"/>
                    <a:pt x="6264" y="11666"/>
                  </a:cubicBezTo>
                  <a:cubicBezTo>
                    <a:pt x="7135" y="11899"/>
                    <a:pt x="8006" y="12055"/>
                    <a:pt x="8964" y="12133"/>
                  </a:cubicBezTo>
                  <a:cubicBezTo>
                    <a:pt x="9922" y="12210"/>
                    <a:pt x="10967" y="12210"/>
                    <a:pt x="10793" y="12366"/>
                  </a:cubicBezTo>
                  <a:cubicBezTo>
                    <a:pt x="10619" y="12521"/>
                    <a:pt x="9225" y="12832"/>
                    <a:pt x="7309" y="13687"/>
                  </a:cubicBezTo>
                  <a:cubicBezTo>
                    <a:pt x="5393" y="14541"/>
                    <a:pt x="2954" y="15940"/>
                    <a:pt x="1561" y="17183"/>
                  </a:cubicBezTo>
                  <a:cubicBezTo>
                    <a:pt x="167" y="18426"/>
                    <a:pt x="-181" y="19514"/>
                    <a:pt x="80" y="20213"/>
                  </a:cubicBezTo>
                  <a:cubicBezTo>
                    <a:pt x="342" y="20912"/>
                    <a:pt x="1213" y="21223"/>
                    <a:pt x="2954" y="21379"/>
                  </a:cubicBezTo>
                  <a:cubicBezTo>
                    <a:pt x="4696" y="21534"/>
                    <a:pt x="7309" y="21534"/>
                    <a:pt x="10532" y="20679"/>
                  </a:cubicBezTo>
                  <a:cubicBezTo>
                    <a:pt x="13754" y="19825"/>
                    <a:pt x="17587" y="18115"/>
                    <a:pt x="21419" y="16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3422650" y="4984324"/>
              <a:ext cx="63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3382032" y="4869974"/>
              <a:ext cx="34269" cy="1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17755" fill="norm" stroke="1" extrusionOk="0">
                  <a:moveTo>
                    <a:pt x="20570" y="6531"/>
                  </a:moveTo>
                  <a:cubicBezTo>
                    <a:pt x="14217" y="2211"/>
                    <a:pt x="7864" y="-2109"/>
                    <a:pt x="4052" y="1131"/>
                  </a:cubicBezTo>
                  <a:cubicBezTo>
                    <a:pt x="241" y="4371"/>
                    <a:pt x="-1030" y="15171"/>
                    <a:pt x="876" y="17331"/>
                  </a:cubicBezTo>
                  <a:cubicBezTo>
                    <a:pt x="2782" y="19491"/>
                    <a:pt x="7864" y="13011"/>
                    <a:pt x="12946" y="6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3177116" y="4528070"/>
              <a:ext cx="156634" cy="139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fill="norm" stroke="1" extrusionOk="0">
                  <a:moveTo>
                    <a:pt x="4086" y="12429"/>
                  </a:moveTo>
                  <a:cubicBezTo>
                    <a:pt x="4086" y="10817"/>
                    <a:pt x="4086" y="9205"/>
                    <a:pt x="3795" y="9366"/>
                  </a:cubicBezTo>
                  <a:cubicBezTo>
                    <a:pt x="3503" y="9528"/>
                    <a:pt x="2919" y="11462"/>
                    <a:pt x="2335" y="13235"/>
                  </a:cubicBezTo>
                  <a:cubicBezTo>
                    <a:pt x="1751" y="15008"/>
                    <a:pt x="1168" y="16620"/>
                    <a:pt x="730" y="18232"/>
                  </a:cubicBezTo>
                  <a:cubicBezTo>
                    <a:pt x="292" y="19844"/>
                    <a:pt x="0" y="21456"/>
                    <a:pt x="0" y="21134"/>
                  </a:cubicBezTo>
                  <a:cubicBezTo>
                    <a:pt x="0" y="20811"/>
                    <a:pt x="292" y="18555"/>
                    <a:pt x="1751" y="15169"/>
                  </a:cubicBezTo>
                  <a:cubicBezTo>
                    <a:pt x="3211" y="11784"/>
                    <a:pt x="5838" y="7271"/>
                    <a:pt x="7589" y="4369"/>
                  </a:cubicBezTo>
                  <a:cubicBezTo>
                    <a:pt x="9341" y="1468"/>
                    <a:pt x="10216" y="178"/>
                    <a:pt x="11238" y="17"/>
                  </a:cubicBezTo>
                  <a:cubicBezTo>
                    <a:pt x="12259" y="-144"/>
                    <a:pt x="13427" y="823"/>
                    <a:pt x="14449" y="3241"/>
                  </a:cubicBezTo>
                  <a:cubicBezTo>
                    <a:pt x="15470" y="5659"/>
                    <a:pt x="16346" y="9528"/>
                    <a:pt x="17222" y="12590"/>
                  </a:cubicBezTo>
                  <a:cubicBezTo>
                    <a:pt x="18097" y="15653"/>
                    <a:pt x="18973" y="17910"/>
                    <a:pt x="19703" y="19038"/>
                  </a:cubicBezTo>
                  <a:cubicBezTo>
                    <a:pt x="20432" y="20166"/>
                    <a:pt x="21016" y="20166"/>
                    <a:pt x="21600" y="20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3581400" y="4624258"/>
              <a:ext cx="25400" cy="43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1148"/>
                  </a:moveTo>
                  <a:cubicBezTo>
                    <a:pt x="1800" y="528"/>
                    <a:pt x="3600" y="-92"/>
                    <a:pt x="4500" y="11"/>
                  </a:cubicBezTo>
                  <a:cubicBezTo>
                    <a:pt x="5400" y="115"/>
                    <a:pt x="5400" y="941"/>
                    <a:pt x="7200" y="3008"/>
                  </a:cubicBezTo>
                  <a:cubicBezTo>
                    <a:pt x="9000" y="5075"/>
                    <a:pt x="12600" y="8383"/>
                    <a:pt x="14400" y="11431"/>
                  </a:cubicBezTo>
                  <a:cubicBezTo>
                    <a:pt x="16200" y="14480"/>
                    <a:pt x="16200" y="17271"/>
                    <a:pt x="17100" y="18924"/>
                  </a:cubicBezTo>
                  <a:cubicBezTo>
                    <a:pt x="18000" y="20578"/>
                    <a:pt x="19800" y="21095"/>
                    <a:pt x="20700" y="21301"/>
                  </a:cubicBezTo>
                  <a:cubicBezTo>
                    <a:pt x="21600" y="21508"/>
                    <a:pt x="21600" y="21405"/>
                    <a:pt x="21600" y="21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2965450" y="4679524"/>
              <a:ext cx="38100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2687"/>
                    <a:pt x="9600" y="5373"/>
                    <a:pt x="12600" y="8382"/>
                  </a:cubicBezTo>
                  <a:cubicBezTo>
                    <a:pt x="15600" y="11391"/>
                    <a:pt x="16800" y="14722"/>
                    <a:pt x="18000" y="16979"/>
                  </a:cubicBezTo>
                  <a:cubicBezTo>
                    <a:pt x="19200" y="19236"/>
                    <a:pt x="20400" y="204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3028949" y="5219274"/>
              <a:ext cx="78984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0" y="21600"/>
                  </a:moveTo>
                  <a:cubicBezTo>
                    <a:pt x="1271" y="18982"/>
                    <a:pt x="2541" y="16364"/>
                    <a:pt x="4303" y="13091"/>
                  </a:cubicBezTo>
                  <a:cubicBezTo>
                    <a:pt x="6064" y="9818"/>
                    <a:pt x="8317" y="5891"/>
                    <a:pt x="10598" y="3600"/>
                  </a:cubicBezTo>
                  <a:cubicBezTo>
                    <a:pt x="12879" y="1309"/>
                    <a:pt x="15189" y="655"/>
                    <a:pt x="16893" y="327"/>
                  </a:cubicBezTo>
                  <a:cubicBezTo>
                    <a:pt x="18597" y="0"/>
                    <a:pt x="19694" y="0"/>
                    <a:pt x="20387" y="0"/>
                  </a:cubicBezTo>
                  <a:cubicBezTo>
                    <a:pt x="21080" y="0"/>
                    <a:pt x="21369" y="0"/>
                    <a:pt x="21484" y="327"/>
                  </a:cubicBezTo>
                  <a:cubicBezTo>
                    <a:pt x="21600" y="655"/>
                    <a:pt x="21542" y="1309"/>
                    <a:pt x="21484" y="1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3302000" y="5403424"/>
              <a:ext cx="2095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64" y="2880"/>
                    <a:pt x="3927" y="5760"/>
                    <a:pt x="6982" y="9360"/>
                  </a:cubicBezTo>
                  <a:cubicBezTo>
                    <a:pt x="10036" y="12960"/>
                    <a:pt x="14182" y="17280"/>
                    <a:pt x="16800" y="19440"/>
                  </a:cubicBezTo>
                  <a:cubicBezTo>
                    <a:pt x="19418" y="21600"/>
                    <a:pt x="20509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3471292" y="5441524"/>
              <a:ext cx="122809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600" fill="norm" stroke="1" extrusionOk="0">
                  <a:moveTo>
                    <a:pt x="21241" y="0"/>
                  </a:moveTo>
                  <a:cubicBezTo>
                    <a:pt x="16482" y="1350"/>
                    <a:pt x="11722" y="2700"/>
                    <a:pt x="8244" y="3938"/>
                  </a:cubicBezTo>
                  <a:cubicBezTo>
                    <a:pt x="4766" y="5175"/>
                    <a:pt x="2570" y="6300"/>
                    <a:pt x="1288" y="7144"/>
                  </a:cubicBezTo>
                  <a:cubicBezTo>
                    <a:pt x="7" y="7987"/>
                    <a:pt x="-359" y="8550"/>
                    <a:pt x="373" y="9394"/>
                  </a:cubicBezTo>
                  <a:cubicBezTo>
                    <a:pt x="1105" y="10238"/>
                    <a:pt x="2936" y="11363"/>
                    <a:pt x="4583" y="13444"/>
                  </a:cubicBezTo>
                  <a:cubicBezTo>
                    <a:pt x="6231" y="15525"/>
                    <a:pt x="7695" y="18562"/>
                    <a:pt x="91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3689350" y="5771724"/>
              <a:ext cx="190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3676650" y="5600274"/>
              <a:ext cx="72053" cy="59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0885" fill="norm" stroke="1" extrusionOk="0">
                  <a:moveTo>
                    <a:pt x="18514" y="0"/>
                  </a:moveTo>
                  <a:cubicBezTo>
                    <a:pt x="15429" y="0"/>
                    <a:pt x="12343" y="0"/>
                    <a:pt x="10800" y="1862"/>
                  </a:cubicBezTo>
                  <a:cubicBezTo>
                    <a:pt x="9257" y="3724"/>
                    <a:pt x="9257" y="7448"/>
                    <a:pt x="9566" y="11172"/>
                  </a:cubicBezTo>
                  <a:cubicBezTo>
                    <a:pt x="9874" y="14897"/>
                    <a:pt x="10491" y="18621"/>
                    <a:pt x="12343" y="20110"/>
                  </a:cubicBezTo>
                  <a:cubicBezTo>
                    <a:pt x="14194" y="21600"/>
                    <a:pt x="17280" y="20855"/>
                    <a:pt x="19131" y="18621"/>
                  </a:cubicBezTo>
                  <a:cubicBezTo>
                    <a:pt x="20983" y="16386"/>
                    <a:pt x="21600" y="12662"/>
                    <a:pt x="20366" y="9683"/>
                  </a:cubicBezTo>
                  <a:cubicBezTo>
                    <a:pt x="19131" y="6703"/>
                    <a:pt x="16046" y="4469"/>
                    <a:pt x="12343" y="3724"/>
                  </a:cubicBezTo>
                  <a:cubicBezTo>
                    <a:pt x="8640" y="2979"/>
                    <a:pt x="4320" y="3724"/>
                    <a:pt x="0" y="4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4076700" y="5138702"/>
              <a:ext cx="241300" cy="20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0" y="446"/>
                  </a:moveTo>
                  <a:cubicBezTo>
                    <a:pt x="947" y="14"/>
                    <a:pt x="1895" y="-418"/>
                    <a:pt x="3884" y="770"/>
                  </a:cubicBezTo>
                  <a:cubicBezTo>
                    <a:pt x="5874" y="1958"/>
                    <a:pt x="8905" y="4766"/>
                    <a:pt x="12032" y="8438"/>
                  </a:cubicBezTo>
                  <a:cubicBezTo>
                    <a:pt x="15158" y="12110"/>
                    <a:pt x="18379" y="16646"/>
                    <a:pt x="21600" y="21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4152900" y="5124024"/>
              <a:ext cx="11430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3014"/>
                    <a:pt x="10400" y="6028"/>
                    <a:pt x="6800" y="8791"/>
                  </a:cubicBezTo>
                  <a:cubicBezTo>
                    <a:pt x="3200" y="11553"/>
                    <a:pt x="1600" y="14065"/>
                    <a:pt x="800" y="16158"/>
                  </a:cubicBezTo>
                  <a:cubicBezTo>
                    <a:pt x="0" y="18251"/>
                    <a:pt x="0" y="199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4547689" y="5022424"/>
              <a:ext cx="37012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20982" y="0"/>
                  </a:moveTo>
                  <a:cubicBezTo>
                    <a:pt x="13782" y="4725"/>
                    <a:pt x="6582" y="9450"/>
                    <a:pt x="2982" y="12375"/>
                  </a:cubicBezTo>
                  <a:cubicBezTo>
                    <a:pt x="-618" y="15300"/>
                    <a:pt x="-618" y="16425"/>
                    <a:pt x="1182" y="17662"/>
                  </a:cubicBezTo>
                  <a:cubicBezTo>
                    <a:pt x="2982" y="18900"/>
                    <a:pt x="6582" y="20250"/>
                    <a:pt x="101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4719775" y="5054174"/>
              <a:ext cx="139089" cy="144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015" fill="norm" stroke="1" extrusionOk="0">
                  <a:moveTo>
                    <a:pt x="13082" y="0"/>
                  </a:moveTo>
                  <a:cubicBezTo>
                    <a:pt x="9906" y="1234"/>
                    <a:pt x="6729" y="2469"/>
                    <a:pt x="4347" y="4474"/>
                  </a:cubicBezTo>
                  <a:cubicBezTo>
                    <a:pt x="1965" y="6480"/>
                    <a:pt x="376" y="9257"/>
                    <a:pt x="59" y="12034"/>
                  </a:cubicBezTo>
                  <a:cubicBezTo>
                    <a:pt x="-259" y="14811"/>
                    <a:pt x="694" y="17589"/>
                    <a:pt x="3394" y="19286"/>
                  </a:cubicBezTo>
                  <a:cubicBezTo>
                    <a:pt x="6094" y="20983"/>
                    <a:pt x="10541" y="21600"/>
                    <a:pt x="14035" y="20366"/>
                  </a:cubicBezTo>
                  <a:cubicBezTo>
                    <a:pt x="17529" y="19131"/>
                    <a:pt x="20070" y="16046"/>
                    <a:pt x="20706" y="12960"/>
                  </a:cubicBezTo>
                  <a:cubicBezTo>
                    <a:pt x="21341" y="9874"/>
                    <a:pt x="20070" y="6789"/>
                    <a:pt x="18482" y="5091"/>
                  </a:cubicBezTo>
                  <a:cubicBezTo>
                    <a:pt x="16894" y="3394"/>
                    <a:pt x="14988" y="3086"/>
                    <a:pt x="13559" y="3703"/>
                  </a:cubicBezTo>
                  <a:cubicBezTo>
                    <a:pt x="12129" y="4320"/>
                    <a:pt x="11176" y="5863"/>
                    <a:pt x="11335" y="7251"/>
                  </a:cubicBezTo>
                  <a:cubicBezTo>
                    <a:pt x="11494" y="8640"/>
                    <a:pt x="12765" y="9874"/>
                    <a:pt x="14035" y="11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4955116" y="5066874"/>
              <a:ext cx="141526" cy="12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0879" fill="norm" stroke="1" extrusionOk="0">
                  <a:moveTo>
                    <a:pt x="10165" y="6590"/>
                  </a:moveTo>
                  <a:cubicBezTo>
                    <a:pt x="9212" y="5125"/>
                    <a:pt x="8259" y="3661"/>
                    <a:pt x="6988" y="3112"/>
                  </a:cubicBezTo>
                  <a:cubicBezTo>
                    <a:pt x="5718" y="2563"/>
                    <a:pt x="4129" y="2929"/>
                    <a:pt x="2700" y="3844"/>
                  </a:cubicBezTo>
                  <a:cubicBezTo>
                    <a:pt x="1271" y="4759"/>
                    <a:pt x="0" y="6224"/>
                    <a:pt x="0" y="9336"/>
                  </a:cubicBezTo>
                  <a:cubicBezTo>
                    <a:pt x="0" y="12447"/>
                    <a:pt x="1271" y="17207"/>
                    <a:pt x="4765" y="19403"/>
                  </a:cubicBezTo>
                  <a:cubicBezTo>
                    <a:pt x="8259" y="21600"/>
                    <a:pt x="13976" y="21234"/>
                    <a:pt x="17312" y="19037"/>
                  </a:cubicBezTo>
                  <a:cubicBezTo>
                    <a:pt x="20647" y="16841"/>
                    <a:pt x="21600" y="12814"/>
                    <a:pt x="21124" y="9336"/>
                  </a:cubicBezTo>
                  <a:cubicBezTo>
                    <a:pt x="20647" y="5858"/>
                    <a:pt x="18741" y="2929"/>
                    <a:pt x="168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5035549" y="4730324"/>
              <a:ext cx="406317" cy="100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16452" y="0"/>
                  </a:moveTo>
                  <a:cubicBezTo>
                    <a:pt x="17683" y="1185"/>
                    <a:pt x="18914" y="2370"/>
                    <a:pt x="19809" y="3737"/>
                  </a:cubicBezTo>
                  <a:cubicBezTo>
                    <a:pt x="20705" y="5104"/>
                    <a:pt x="21264" y="6653"/>
                    <a:pt x="21432" y="8225"/>
                  </a:cubicBezTo>
                  <a:cubicBezTo>
                    <a:pt x="21600" y="9797"/>
                    <a:pt x="21376" y="11392"/>
                    <a:pt x="20481" y="12873"/>
                  </a:cubicBezTo>
                  <a:cubicBezTo>
                    <a:pt x="19585" y="14354"/>
                    <a:pt x="18019" y="15722"/>
                    <a:pt x="15333" y="17020"/>
                  </a:cubicBezTo>
                  <a:cubicBezTo>
                    <a:pt x="12647" y="18319"/>
                    <a:pt x="8841" y="19549"/>
                    <a:pt x="6099" y="20301"/>
                  </a:cubicBezTo>
                  <a:cubicBezTo>
                    <a:pt x="3358" y="21053"/>
                    <a:pt x="1679" y="21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2621481" y="4784797"/>
              <a:ext cx="350320" cy="988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07" fill="norm" stroke="1" extrusionOk="0">
                  <a:moveTo>
                    <a:pt x="9766" y="58"/>
                  </a:moveTo>
                  <a:cubicBezTo>
                    <a:pt x="8990" y="12"/>
                    <a:pt x="8214" y="-34"/>
                    <a:pt x="7632" y="35"/>
                  </a:cubicBezTo>
                  <a:cubicBezTo>
                    <a:pt x="7050" y="104"/>
                    <a:pt x="6662" y="288"/>
                    <a:pt x="5563" y="1140"/>
                  </a:cubicBezTo>
                  <a:cubicBezTo>
                    <a:pt x="4463" y="1992"/>
                    <a:pt x="2653" y="3512"/>
                    <a:pt x="1488" y="5170"/>
                  </a:cubicBezTo>
                  <a:cubicBezTo>
                    <a:pt x="324" y="6828"/>
                    <a:pt x="-193" y="8624"/>
                    <a:pt x="66" y="10328"/>
                  </a:cubicBezTo>
                  <a:cubicBezTo>
                    <a:pt x="324" y="12033"/>
                    <a:pt x="1359" y="13644"/>
                    <a:pt x="2847" y="15164"/>
                  </a:cubicBezTo>
                  <a:cubicBezTo>
                    <a:pt x="4334" y="16684"/>
                    <a:pt x="6274" y="18112"/>
                    <a:pt x="8538" y="19171"/>
                  </a:cubicBezTo>
                  <a:cubicBezTo>
                    <a:pt x="10801" y="20230"/>
                    <a:pt x="13388" y="20921"/>
                    <a:pt x="15587" y="21244"/>
                  </a:cubicBezTo>
                  <a:cubicBezTo>
                    <a:pt x="17785" y="21566"/>
                    <a:pt x="19596" y="21520"/>
                    <a:pt x="21407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1837545" y="5251024"/>
              <a:ext cx="473856" cy="452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77" fill="norm" stroke="1" extrusionOk="0">
                  <a:moveTo>
                    <a:pt x="17747" y="0"/>
                  </a:moveTo>
                  <a:cubicBezTo>
                    <a:pt x="14579" y="1407"/>
                    <a:pt x="11411" y="2813"/>
                    <a:pt x="9203" y="3868"/>
                  </a:cubicBezTo>
                  <a:cubicBezTo>
                    <a:pt x="6995" y="4923"/>
                    <a:pt x="5747" y="5626"/>
                    <a:pt x="4979" y="6179"/>
                  </a:cubicBezTo>
                  <a:cubicBezTo>
                    <a:pt x="4211" y="6731"/>
                    <a:pt x="3923" y="7133"/>
                    <a:pt x="4115" y="7334"/>
                  </a:cubicBezTo>
                  <a:cubicBezTo>
                    <a:pt x="4307" y="7535"/>
                    <a:pt x="4979" y="7535"/>
                    <a:pt x="6323" y="7535"/>
                  </a:cubicBezTo>
                  <a:cubicBezTo>
                    <a:pt x="7667" y="7535"/>
                    <a:pt x="9683" y="7535"/>
                    <a:pt x="10931" y="7535"/>
                  </a:cubicBezTo>
                  <a:cubicBezTo>
                    <a:pt x="12179" y="7535"/>
                    <a:pt x="12659" y="7535"/>
                    <a:pt x="13043" y="7736"/>
                  </a:cubicBezTo>
                  <a:cubicBezTo>
                    <a:pt x="13427" y="7937"/>
                    <a:pt x="13715" y="8339"/>
                    <a:pt x="13715" y="8791"/>
                  </a:cubicBezTo>
                  <a:cubicBezTo>
                    <a:pt x="13715" y="9243"/>
                    <a:pt x="13427" y="9745"/>
                    <a:pt x="11891" y="11001"/>
                  </a:cubicBezTo>
                  <a:cubicBezTo>
                    <a:pt x="10355" y="12257"/>
                    <a:pt x="7571" y="14266"/>
                    <a:pt x="5459" y="15823"/>
                  </a:cubicBezTo>
                  <a:cubicBezTo>
                    <a:pt x="3347" y="17380"/>
                    <a:pt x="1907" y="18486"/>
                    <a:pt x="1043" y="19340"/>
                  </a:cubicBezTo>
                  <a:cubicBezTo>
                    <a:pt x="179" y="20193"/>
                    <a:pt x="-109" y="20796"/>
                    <a:pt x="35" y="21148"/>
                  </a:cubicBezTo>
                  <a:cubicBezTo>
                    <a:pt x="179" y="21500"/>
                    <a:pt x="755" y="21600"/>
                    <a:pt x="2483" y="21299"/>
                  </a:cubicBezTo>
                  <a:cubicBezTo>
                    <a:pt x="4211" y="20997"/>
                    <a:pt x="7091" y="20294"/>
                    <a:pt x="10451" y="19741"/>
                  </a:cubicBezTo>
                  <a:cubicBezTo>
                    <a:pt x="13811" y="19189"/>
                    <a:pt x="17651" y="18787"/>
                    <a:pt x="21491" y="18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1866900" y="5879674"/>
              <a:ext cx="63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1873249" y="5809824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2012950" y="5851597"/>
              <a:ext cx="9525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440" y="12302"/>
                    <a:pt x="2880" y="4448"/>
                    <a:pt x="6480" y="1502"/>
                  </a:cubicBezTo>
                  <a:cubicBezTo>
                    <a:pt x="10080" y="-1443"/>
                    <a:pt x="1584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2006600" y="5943174"/>
              <a:ext cx="1206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2247900" y="5835224"/>
              <a:ext cx="63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2006963" y="5132491"/>
              <a:ext cx="145687" cy="105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077" fill="norm" stroke="1" extrusionOk="0">
                  <a:moveTo>
                    <a:pt x="885" y="847"/>
                  </a:moveTo>
                  <a:cubicBezTo>
                    <a:pt x="572" y="5082"/>
                    <a:pt x="259" y="9318"/>
                    <a:pt x="103" y="13129"/>
                  </a:cubicBezTo>
                  <a:cubicBezTo>
                    <a:pt x="-54" y="16941"/>
                    <a:pt x="-54" y="20329"/>
                    <a:pt x="259" y="20965"/>
                  </a:cubicBezTo>
                  <a:cubicBezTo>
                    <a:pt x="572" y="21600"/>
                    <a:pt x="1198" y="19482"/>
                    <a:pt x="1981" y="16094"/>
                  </a:cubicBezTo>
                  <a:cubicBezTo>
                    <a:pt x="2763" y="12706"/>
                    <a:pt x="3703" y="8047"/>
                    <a:pt x="5737" y="4871"/>
                  </a:cubicBezTo>
                  <a:cubicBezTo>
                    <a:pt x="7772" y="1694"/>
                    <a:pt x="10903" y="0"/>
                    <a:pt x="13094" y="0"/>
                  </a:cubicBezTo>
                  <a:cubicBezTo>
                    <a:pt x="15285" y="0"/>
                    <a:pt x="16537" y="1694"/>
                    <a:pt x="17789" y="4871"/>
                  </a:cubicBezTo>
                  <a:cubicBezTo>
                    <a:pt x="19042" y="8047"/>
                    <a:pt x="20294" y="12706"/>
                    <a:pt x="21546" y="17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2921000" y="6114624"/>
              <a:ext cx="19748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10" y="20769"/>
                    <a:pt x="1621" y="19938"/>
                    <a:pt x="2500" y="18969"/>
                  </a:cubicBezTo>
                  <a:cubicBezTo>
                    <a:pt x="3380" y="18000"/>
                    <a:pt x="4329" y="16892"/>
                    <a:pt x="5302" y="15646"/>
                  </a:cubicBezTo>
                  <a:cubicBezTo>
                    <a:pt x="6274" y="14400"/>
                    <a:pt x="7269" y="13015"/>
                    <a:pt x="8253" y="11769"/>
                  </a:cubicBezTo>
                  <a:cubicBezTo>
                    <a:pt x="9237" y="10523"/>
                    <a:pt x="10210" y="9415"/>
                    <a:pt x="11170" y="8308"/>
                  </a:cubicBezTo>
                  <a:cubicBezTo>
                    <a:pt x="12131" y="7200"/>
                    <a:pt x="13080" y="6092"/>
                    <a:pt x="13972" y="5123"/>
                  </a:cubicBezTo>
                  <a:cubicBezTo>
                    <a:pt x="14863" y="4154"/>
                    <a:pt x="15696" y="3323"/>
                    <a:pt x="16553" y="2631"/>
                  </a:cubicBezTo>
                  <a:cubicBezTo>
                    <a:pt x="17410" y="1938"/>
                    <a:pt x="18289" y="1385"/>
                    <a:pt x="19134" y="969"/>
                  </a:cubicBezTo>
                  <a:cubicBezTo>
                    <a:pt x="19979" y="554"/>
                    <a:pt x="20790" y="2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3987800" y="6326915"/>
              <a:ext cx="196850" cy="259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9626"/>
                  </a:moveTo>
                  <a:cubicBezTo>
                    <a:pt x="0" y="12736"/>
                    <a:pt x="0" y="15846"/>
                    <a:pt x="0" y="18006"/>
                  </a:cubicBezTo>
                  <a:cubicBezTo>
                    <a:pt x="0" y="20166"/>
                    <a:pt x="0" y="21376"/>
                    <a:pt x="116" y="21203"/>
                  </a:cubicBezTo>
                  <a:cubicBezTo>
                    <a:pt x="232" y="21030"/>
                    <a:pt x="465" y="19475"/>
                    <a:pt x="1277" y="16192"/>
                  </a:cubicBezTo>
                  <a:cubicBezTo>
                    <a:pt x="2090" y="12909"/>
                    <a:pt x="3484" y="7898"/>
                    <a:pt x="5110" y="4874"/>
                  </a:cubicBezTo>
                  <a:cubicBezTo>
                    <a:pt x="6735" y="1850"/>
                    <a:pt x="8594" y="813"/>
                    <a:pt x="10103" y="294"/>
                  </a:cubicBezTo>
                  <a:cubicBezTo>
                    <a:pt x="11613" y="-224"/>
                    <a:pt x="12774" y="-224"/>
                    <a:pt x="14632" y="1677"/>
                  </a:cubicBezTo>
                  <a:cubicBezTo>
                    <a:pt x="16490" y="3578"/>
                    <a:pt x="19045" y="7379"/>
                    <a:pt x="20323" y="9885"/>
                  </a:cubicBezTo>
                  <a:cubicBezTo>
                    <a:pt x="21600" y="12390"/>
                    <a:pt x="21600" y="13600"/>
                    <a:pt x="21600" y="14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6362700" y="5833107"/>
              <a:ext cx="203200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0" y="10800"/>
                    <a:pt x="11700" y="0"/>
                    <a:pt x="15300" y="0"/>
                  </a:cubicBezTo>
                  <a:cubicBezTo>
                    <a:pt x="18900" y="0"/>
                    <a:pt x="2025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6362700" y="5987624"/>
              <a:ext cx="1968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7288121" y="5435174"/>
              <a:ext cx="681129" cy="49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542" fill="norm" stroke="1" extrusionOk="0">
                  <a:moveTo>
                    <a:pt x="18510" y="0"/>
                  </a:moveTo>
                  <a:cubicBezTo>
                    <a:pt x="16972" y="641"/>
                    <a:pt x="15434" y="1281"/>
                    <a:pt x="13661" y="2105"/>
                  </a:cubicBezTo>
                  <a:cubicBezTo>
                    <a:pt x="11889" y="2929"/>
                    <a:pt x="9883" y="3936"/>
                    <a:pt x="8312" y="4759"/>
                  </a:cubicBezTo>
                  <a:cubicBezTo>
                    <a:pt x="6740" y="5583"/>
                    <a:pt x="5603" y="6224"/>
                    <a:pt x="4901" y="6773"/>
                  </a:cubicBezTo>
                  <a:cubicBezTo>
                    <a:pt x="4199" y="7322"/>
                    <a:pt x="3931" y="7780"/>
                    <a:pt x="3965" y="8146"/>
                  </a:cubicBezTo>
                  <a:cubicBezTo>
                    <a:pt x="3998" y="8512"/>
                    <a:pt x="4333" y="8786"/>
                    <a:pt x="5135" y="9107"/>
                  </a:cubicBezTo>
                  <a:cubicBezTo>
                    <a:pt x="5938" y="9427"/>
                    <a:pt x="7208" y="9793"/>
                    <a:pt x="8044" y="10114"/>
                  </a:cubicBezTo>
                  <a:cubicBezTo>
                    <a:pt x="8880" y="10434"/>
                    <a:pt x="9281" y="10708"/>
                    <a:pt x="9515" y="11075"/>
                  </a:cubicBezTo>
                  <a:cubicBezTo>
                    <a:pt x="9749" y="11441"/>
                    <a:pt x="9816" y="11898"/>
                    <a:pt x="9181" y="12676"/>
                  </a:cubicBezTo>
                  <a:cubicBezTo>
                    <a:pt x="8546" y="13454"/>
                    <a:pt x="7208" y="14553"/>
                    <a:pt x="5637" y="15788"/>
                  </a:cubicBezTo>
                  <a:cubicBezTo>
                    <a:pt x="4065" y="17024"/>
                    <a:pt x="2260" y="18397"/>
                    <a:pt x="1223" y="19358"/>
                  </a:cubicBezTo>
                  <a:cubicBezTo>
                    <a:pt x="186" y="20319"/>
                    <a:pt x="-81" y="20868"/>
                    <a:pt x="19" y="21188"/>
                  </a:cubicBezTo>
                  <a:cubicBezTo>
                    <a:pt x="120" y="21508"/>
                    <a:pt x="588" y="21600"/>
                    <a:pt x="2092" y="21508"/>
                  </a:cubicBezTo>
                  <a:cubicBezTo>
                    <a:pt x="3597" y="21417"/>
                    <a:pt x="6138" y="21142"/>
                    <a:pt x="8713" y="20822"/>
                  </a:cubicBezTo>
                  <a:cubicBezTo>
                    <a:pt x="11287" y="20502"/>
                    <a:pt x="13895" y="20136"/>
                    <a:pt x="16035" y="20044"/>
                  </a:cubicBezTo>
                  <a:cubicBezTo>
                    <a:pt x="18175" y="19953"/>
                    <a:pt x="19847" y="20136"/>
                    <a:pt x="21519" y="20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7378700" y="6159074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7378699" y="6070174"/>
              <a:ext cx="38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7473950" y="6134616"/>
              <a:ext cx="10795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5082" y="6132"/>
                    <a:pt x="10165" y="-1068"/>
                    <a:pt x="13765" y="132"/>
                  </a:cubicBezTo>
                  <a:cubicBezTo>
                    <a:pt x="17365" y="1332"/>
                    <a:pt x="19482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7512049" y="6235274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7727950" y="6159074"/>
              <a:ext cx="254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7518400" y="5251117"/>
              <a:ext cx="150939" cy="17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335" fill="norm" stroke="1" extrusionOk="0">
                  <a:moveTo>
                    <a:pt x="0" y="8375"/>
                  </a:moveTo>
                  <a:cubicBezTo>
                    <a:pt x="296" y="9646"/>
                    <a:pt x="592" y="10916"/>
                    <a:pt x="592" y="12187"/>
                  </a:cubicBezTo>
                  <a:cubicBezTo>
                    <a:pt x="592" y="13457"/>
                    <a:pt x="296" y="14728"/>
                    <a:pt x="148" y="14728"/>
                  </a:cubicBezTo>
                  <a:cubicBezTo>
                    <a:pt x="0" y="14728"/>
                    <a:pt x="0" y="13457"/>
                    <a:pt x="1479" y="10916"/>
                  </a:cubicBezTo>
                  <a:cubicBezTo>
                    <a:pt x="2959" y="8375"/>
                    <a:pt x="5918" y="4563"/>
                    <a:pt x="8137" y="2403"/>
                  </a:cubicBezTo>
                  <a:cubicBezTo>
                    <a:pt x="10356" y="243"/>
                    <a:pt x="11836" y="-265"/>
                    <a:pt x="14055" y="116"/>
                  </a:cubicBezTo>
                  <a:cubicBezTo>
                    <a:pt x="16274" y="497"/>
                    <a:pt x="19233" y="1768"/>
                    <a:pt x="20416" y="5453"/>
                  </a:cubicBezTo>
                  <a:cubicBezTo>
                    <a:pt x="21600" y="9137"/>
                    <a:pt x="21008" y="15236"/>
                    <a:pt x="20416" y="21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6997700" y="5466924"/>
              <a:ext cx="6350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2057"/>
                    <a:pt x="18720" y="4114"/>
                    <a:pt x="16560" y="6557"/>
                  </a:cubicBezTo>
                  <a:cubicBezTo>
                    <a:pt x="14400" y="9000"/>
                    <a:pt x="11520" y="11829"/>
                    <a:pt x="8640" y="14400"/>
                  </a:cubicBezTo>
                  <a:cubicBezTo>
                    <a:pt x="5760" y="16971"/>
                    <a:pt x="2880" y="192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6889750" y="5882568"/>
              <a:ext cx="260350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795" y="11375"/>
                    <a:pt x="11590" y="2735"/>
                    <a:pt x="15190" y="575"/>
                  </a:cubicBezTo>
                  <a:cubicBezTo>
                    <a:pt x="18790" y="-1585"/>
                    <a:pt x="20195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6988518" y="6057474"/>
              <a:ext cx="180633" cy="165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60" fill="norm" stroke="1" extrusionOk="0">
                  <a:moveTo>
                    <a:pt x="1843" y="0"/>
                  </a:moveTo>
                  <a:cubicBezTo>
                    <a:pt x="1843" y="5742"/>
                    <a:pt x="1843" y="11484"/>
                    <a:pt x="1467" y="15311"/>
                  </a:cubicBezTo>
                  <a:cubicBezTo>
                    <a:pt x="1090" y="19139"/>
                    <a:pt x="336" y="21053"/>
                    <a:pt x="85" y="21327"/>
                  </a:cubicBezTo>
                  <a:cubicBezTo>
                    <a:pt x="-166" y="21600"/>
                    <a:pt x="85" y="20233"/>
                    <a:pt x="1592" y="16678"/>
                  </a:cubicBezTo>
                  <a:cubicBezTo>
                    <a:pt x="3099" y="13124"/>
                    <a:pt x="5862" y="7382"/>
                    <a:pt x="7871" y="4101"/>
                  </a:cubicBezTo>
                  <a:cubicBezTo>
                    <a:pt x="9881" y="820"/>
                    <a:pt x="11136" y="0"/>
                    <a:pt x="13020" y="547"/>
                  </a:cubicBezTo>
                  <a:cubicBezTo>
                    <a:pt x="14904" y="1094"/>
                    <a:pt x="17415" y="3008"/>
                    <a:pt x="18922" y="6015"/>
                  </a:cubicBezTo>
                  <a:cubicBezTo>
                    <a:pt x="20429" y="9023"/>
                    <a:pt x="20932" y="13124"/>
                    <a:pt x="21434" y="17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8356600" y="5193874"/>
              <a:ext cx="2540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886"/>
                    <a:pt x="14400" y="9771"/>
                    <a:pt x="10800" y="13371"/>
                  </a:cubicBezTo>
                  <a:cubicBezTo>
                    <a:pt x="7200" y="16971"/>
                    <a:pt x="3600" y="192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8521700" y="5219274"/>
              <a:ext cx="1587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8648700" y="5219274"/>
              <a:ext cx="10795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82" y="379"/>
                    <a:pt x="17365" y="758"/>
                    <a:pt x="14612" y="2558"/>
                  </a:cubicBezTo>
                  <a:cubicBezTo>
                    <a:pt x="11859" y="4358"/>
                    <a:pt x="8471" y="7579"/>
                    <a:pt x="5929" y="10989"/>
                  </a:cubicBezTo>
                  <a:cubicBezTo>
                    <a:pt x="3388" y="14400"/>
                    <a:pt x="1694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8780827" y="5454224"/>
              <a:ext cx="13923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506"/>
                    <a:pt x="-1303" y="11012"/>
                    <a:pt x="240" y="14612"/>
                  </a:cubicBezTo>
                  <a:cubicBezTo>
                    <a:pt x="1783" y="18212"/>
                    <a:pt x="11040" y="19906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8771466" y="5335162"/>
              <a:ext cx="48684" cy="5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7" fill="norm" stroke="1" extrusionOk="0">
                  <a:moveTo>
                    <a:pt x="21600" y="6854"/>
                  </a:moveTo>
                  <a:cubicBezTo>
                    <a:pt x="16904" y="6854"/>
                    <a:pt x="12209" y="6854"/>
                    <a:pt x="7983" y="8100"/>
                  </a:cubicBezTo>
                  <a:cubicBezTo>
                    <a:pt x="3757" y="9346"/>
                    <a:pt x="0" y="11839"/>
                    <a:pt x="0" y="14746"/>
                  </a:cubicBezTo>
                  <a:cubicBezTo>
                    <a:pt x="0" y="17654"/>
                    <a:pt x="3757" y="20977"/>
                    <a:pt x="7043" y="20977"/>
                  </a:cubicBezTo>
                  <a:cubicBezTo>
                    <a:pt x="10330" y="20977"/>
                    <a:pt x="13148" y="17654"/>
                    <a:pt x="15026" y="13500"/>
                  </a:cubicBezTo>
                  <a:cubicBezTo>
                    <a:pt x="16904" y="9346"/>
                    <a:pt x="17843" y="4362"/>
                    <a:pt x="15965" y="1869"/>
                  </a:cubicBezTo>
                  <a:cubicBezTo>
                    <a:pt x="14087" y="-623"/>
                    <a:pt x="9391" y="-623"/>
                    <a:pt x="6574" y="1869"/>
                  </a:cubicBezTo>
                  <a:cubicBezTo>
                    <a:pt x="3757" y="4362"/>
                    <a:pt x="2817" y="9346"/>
                    <a:pt x="1878" y="14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9048750" y="5473274"/>
              <a:ext cx="1841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9315450" y="5276424"/>
              <a:ext cx="1651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5520"/>
                    <a:pt x="9969" y="11040"/>
                    <a:pt x="13569" y="14640"/>
                  </a:cubicBezTo>
                  <a:cubicBezTo>
                    <a:pt x="17169" y="18240"/>
                    <a:pt x="19385" y="199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9433650" y="5327224"/>
              <a:ext cx="142151" cy="27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298" fill="norm" stroke="1" extrusionOk="0">
                  <a:moveTo>
                    <a:pt x="21332" y="0"/>
                  </a:moveTo>
                  <a:cubicBezTo>
                    <a:pt x="19744" y="0"/>
                    <a:pt x="18156" y="0"/>
                    <a:pt x="17044" y="406"/>
                  </a:cubicBezTo>
                  <a:cubicBezTo>
                    <a:pt x="15932" y="812"/>
                    <a:pt x="15297" y="1624"/>
                    <a:pt x="13073" y="3898"/>
                  </a:cubicBezTo>
                  <a:cubicBezTo>
                    <a:pt x="10850" y="6171"/>
                    <a:pt x="7038" y="9907"/>
                    <a:pt x="4973" y="12180"/>
                  </a:cubicBezTo>
                  <a:cubicBezTo>
                    <a:pt x="2908" y="14454"/>
                    <a:pt x="2591" y="15266"/>
                    <a:pt x="1797" y="16647"/>
                  </a:cubicBezTo>
                  <a:cubicBezTo>
                    <a:pt x="1003" y="18027"/>
                    <a:pt x="-268" y="19976"/>
                    <a:pt x="50" y="20788"/>
                  </a:cubicBezTo>
                  <a:cubicBezTo>
                    <a:pt x="367" y="21600"/>
                    <a:pt x="2273" y="21275"/>
                    <a:pt x="4179" y="20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9580033" y="5536774"/>
              <a:ext cx="8468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950"/>
                    <a:pt x="0" y="9900"/>
                    <a:pt x="0" y="13500"/>
                  </a:cubicBezTo>
                  <a:cubicBezTo>
                    <a:pt x="0" y="17100"/>
                    <a:pt x="10800" y="193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9616985" y="5447874"/>
              <a:ext cx="35015" cy="4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9584" y="2945"/>
                  </a:moveTo>
                  <a:cubicBezTo>
                    <a:pt x="4501" y="5891"/>
                    <a:pt x="-581" y="8836"/>
                    <a:pt x="54" y="12764"/>
                  </a:cubicBezTo>
                  <a:cubicBezTo>
                    <a:pt x="690" y="16691"/>
                    <a:pt x="7043" y="21600"/>
                    <a:pt x="12125" y="21600"/>
                  </a:cubicBezTo>
                  <a:cubicBezTo>
                    <a:pt x="17207" y="21600"/>
                    <a:pt x="21019" y="16691"/>
                    <a:pt x="21019" y="12273"/>
                  </a:cubicBezTo>
                  <a:cubicBezTo>
                    <a:pt x="21019" y="7855"/>
                    <a:pt x="17207" y="3927"/>
                    <a:pt x="133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9406466" y="5092373"/>
              <a:ext cx="162984" cy="152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1403" y="2614"/>
                  </a:moveTo>
                  <a:cubicBezTo>
                    <a:pt x="1122" y="5533"/>
                    <a:pt x="842" y="8452"/>
                    <a:pt x="561" y="10933"/>
                  </a:cubicBezTo>
                  <a:cubicBezTo>
                    <a:pt x="281" y="13414"/>
                    <a:pt x="0" y="15457"/>
                    <a:pt x="0" y="15749"/>
                  </a:cubicBezTo>
                  <a:cubicBezTo>
                    <a:pt x="0" y="16041"/>
                    <a:pt x="281" y="14581"/>
                    <a:pt x="1683" y="11662"/>
                  </a:cubicBezTo>
                  <a:cubicBezTo>
                    <a:pt x="3086" y="8744"/>
                    <a:pt x="5610" y="4365"/>
                    <a:pt x="7574" y="2030"/>
                  </a:cubicBezTo>
                  <a:cubicBezTo>
                    <a:pt x="9538" y="-305"/>
                    <a:pt x="10940" y="-597"/>
                    <a:pt x="12764" y="1008"/>
                  </a:cubicBezTo>
                  <a:cubicBezTo>
                    <a:pt x="14587" y="2614"/>
                    <a:pt x="16831" y="6117"/>
                    <a:pt x="18374" y="9765"/>
                  </a:cubicBezTo>
                  <a:cubicBezTo>
                    <a:pt x="19917" y="13414"/>
                    <a:pt x="20758" y="17208"/>
                    <a:pt x="21600" y="21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9798049" y="5282774"/>
              <a:ext cx="508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4713"/>
                    <a:pt x="12600" y="9425"/>
                    <a:pt x="9000" y="13025"/>
                  </a:cubicBezTo>
                  <a:cubicBezTo>
                    <a:pt x="5400" y="16625"/>
                    <a:pt x="2700" y="191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8286477" y="5720924"/>
              <a:ext cx="1493655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279" y="0"/>
                  </a:moveTo>
                  <a:cubicBezTo>
                    <a:pt x="126" y="626"/>
                    <a:pt x="-27" y="1252"/>
                    <a:pt x="4" y="2035"/>
                  </a:cubicBezTo>
                  <a:cubicBezTo>
                    <a:pt x="34" y="2817"/>
                    <a:pt x="248" y="3757"/>
                    <a:pt x="905" y="4383"/>
                  </a:cubicBezTo>
                  <a:cubicBezTo>
                    <a:pt x="1562" y="5009"/>
                    <a:pt x="2662" y="5322"/>
                    <a:pt x="3746" y="5478"/>
                  </a:cubicBezTo>
                  <a:cubicBezTo>
                    <a:pt x="4831" y="5635"/>
                    <a:pt x="5900" y="5635"/>
                    <a:pt x="6939" y="5478"/>
                  </a:cubicBezTo>
                  <a:cubicBezTo>
                    <a:pt x="7978" y="5322"/>
                    <a:pt x="8986" y="5009"/>
                    <a:pt x="10101" y="4852"/>
                  </a:cubicBezTo>
                  <a:cubicBezTo>
                    <a:pt x="11216" y="4696"/>
                    <a:pt x="12438" y="4696"/>
                    <a:pt x="13599" y="5165"/>
                  </a:cubicBezTo>
                  <a:cubicBezTo>
                    <a:pt x="14760" y="5635"/>
                    <a:pt x="15860" y="6574"/>
                    <a:pt x="17006" y="7670"/>
                  </a:cubicBezTo>
                  <a:cubicBezTo>
                    <a:pt x="18151" y="8765"/>
                    <a:pt x="19343" y="10017"/>
                    <a:pt x="20061" y="10957"/>
                  </a:cubicBezTo>
                  <a:cubicBezTo>
                    <a:pt x="20779" y="11896"/>
                    <a:pt x="21023" y="12522"/>
                    <a:pt x="21222" y="13304"/>
                  </a:cubicBezTo>
                  <a:cubicBezTo>
                    <a:pt x="21420" y="14087"/>
                    <a:pt x="21573" y="15026"/>
                    <a:pt x="21558" y="16435"/>
                  </a:cubicBezTo>
                  <a:cubicBezTo>
                    <a:pt x="21542" y="17843"/>
                    <a:pt x="21359" y="19722"/>
                    <a:pt x="211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8890000" y="5905074"/>
              <a:ext cx="1905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0" y="3600"/>
                    <a:pt x="7680" y="7200"/>
                    <a:pt x="11280" y="10800"/>
                  </a:cubicBezTo>
                  <a:cubicBezTo>
                    <a:pt x="14880" y="14400"/>
                    <a:pt x="1824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9023350" y="5911424"/>
              <a:ext cx="114300" cy="240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21600" y="0"/>
                  </a:moveTo>
                  <a:cubicBezTo>
                    <a:pt x="16400" y="4737"/>
                    <a:pt x="11200" y="9474"/>
                    <a:pt x="8000" y="12411"/>
                  </a:cubicBezTo>
                  <a:cubicBezTo>
                    <a:pt x="4800" y="15347"/>
                    <a:pt x="3600" y="16484"/>
                    <a:pt x="2400" y="17432"/>
                  </a:cubicBezTo>
                  <a:cubicBezTo>
                    <a:pt x="1200" y="18379"/>
                    <a:pt x="0" y="19137"/>
                    <a:pt x="0" y="19895"/>
                  </a:cubicBezTo>
                  <a:cubicBezTo>
                    <a:pt x="0" y="20653"/>
                    <a:pt x="1200" y="21411"/>
                    <a:pt x="2800" y="21505"/>
                  </a:cubicBezTo>
                  <a:cubicBezTo>
                    <a:pt x="4400" y="21600"/>
                    <a:pt x="6400" y="21032"/>
                    <a:pt x="8400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9144000" y="6082874"/>
              <a:ext cx="127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9175750" y="5987624"/>
              <a:ext cx="381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4400"/>
                    <a:pt x="0" y="7200"/>
                    <a:pt x="3600" y="3600"/>
                  </a:cubicBez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10045700" y="5746324"/>
              <a:ext cx="1524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00" y="5067"/>
                    <a:pt x="10200" y="10133"/>
                    <a:pt x="13800" y="13733"/>
                  </a:cubicBezTo>
                  <a:cubicBezTo>
                    <a:pt x="17400" y="17333"/>
                    <a:pt x="19500" y="194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10046063" y="5752674"/>
              <a:ext cx="152037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fill="norm" stroke="1" extrusionOk="0">
                  <a:moveTo>
                    <a:pt x="21549" y="0"/>
                  </a:moveTo>
                  <a:cubicBezTo>
                    <a:pt x="14949" y="4800"/>
                    <a:pt x="8349" y="9600"/>
                    <a:pt x="4749" y="12545"/>
                  </a:cubicBezTo>
                  <a:cubicBezTo>
                    <a:pt x="1149" y="15491"/>
                    <a:pt x="549" y="16582"/>
                    <a:pt x="249" y="17673"/>
                  </a:cubicBezTo>
                  <a:cubicBezTo>
                    <a:pt x="-51" y="18764"/>
                    <a:pt x="-51" y="19855"/>
                    <a:pt x="99" y="20509"/>
                  </a:cubicBezTo>
                  <a:cubicBezTo>
                    <a:pt x="249" y="21164"/>
                    <a:pt x="549" y="21382"/>
                    <a:pt x="8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10337800" y="5632024"/>
              <a:ext cx="6985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09" y="3176"/>
                    <a:pt x="9818" y="6353"/>
                    <a:pt x="6218" y="9953"/>
                  </a:cubicBezTo>
                  <a:cubicBezTo>
                    <a:pt x="2618" y="13553"/>
                    <a:pt x="1309" y="175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10441377" y="5693796"/>
              <a:ext cx="141154" cy="12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0512" fill="norm" stroke="1" extrusionOk="0">
                  <a:moveTo>
                    <a:pt x="11138" y="294"/>
                  </a:moveTo>
                  <a:cubicBezTo>
                    <a:pt x="9550" y="-66"/>
                    <a:pt x="7962" y="-426"/>
                    <a:pt x="6056" y="1374"/>
                  </a:cubicBezTo>
                  <a:cubicBezTo>
                    <a:pt x="4150" y="3174"/>
                    <a:pt x="1927" y="7134"/>
                    <a:pt x="815" y="10194"/>
                  </a:cubicBezTo>
                  <a:cubicBezTo>
                    <a:pt x="-297" y="13254"/>
                    <a:pt x="-297" y="15414"/>
                    <a:pt x="974" y="17394"/>
                  </a:cubicBezTo>
                  <a:cubicBezTo>
                    <a:pt x="2244" y="19374"/>
                    <a:pt x="4785" y="21174"/>
                    <a:pt x="8121" y="20274"/>
                  </a:cubicBezTo>
                  <a:cubicBezTo>
                    <a:pt x="11456" y="19374"/>
                    <a:pt x="15585" y="15774"/>
                    <a:pt x="17968" y="12894"/>
                  </a:cubicBezTo>
                  <a:cubicBezTo>
                    <a:pt x="20350" y="10014"/>
                    <a:pt x="20985" y="7854"/>
                    <a:pt x="21144" y="5874"/>
                  </a:cubicBezTo>
                  <a:cubicBezTo>
                    <a:pt x="21303" y="3894"/>
                    <a:pt x="20985" y="2094"/>
                    <a:pt x="19874" y="1194"/>
                  </a:cubicBezTo>
                  <a:cubicBezTo>
                    <a:pt x="18762" y="294"/>
                    <a:pt x="16856" y="294"/>
                    <a:pt x="14950" y="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10586079" y="5708224"/>
              <a:ext cx="142300" cy="15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298" fill="norm" stroke="1" extrusionOk="0">
                  <a:moveTo>
                    <a:pt x="13994" y="0"/>
                  </a:moveTo>
                  <a:cubicBezTo>
                    <a:pt x="10864" y="876"/>
                    <a:pt x="7733" y="1751"/>
                    <a:pt x="5229" y="4670"/>
                  </a:cubicBezTo>
                  <a:cubicBezTo>
                    <a:pt x="2724" y="7589"/>
                    <a:pt x="846" y="12551"/>
                    <a:pt x="220" y="15762"/>
                  </a:cubicBezTo>
                  <a:cubicBezTo>
                    <a:pt x="-406" y="18973"/>
                    <a:pt x="220" y="20432"/>
                    <a:pt x="3194" y="21016"/>
                  </a:cubicBezTo>
                  <a:cubicBezTo>
                    <a:pt x="6168" y="21600"/>
                    <a:pt x="11490" y="21308"/>
                    <a:pt x="15246" y="19849"/>
                  </a:cubicBezTo>
                  <a:cubicBezTo>
                    <a:pt x="19003" y="18389"/>
                    <a:pt x="21194" y="15762"/>
                    <a:pt x="21037" y="12697"/>
                  </a:cubicBezTo>
                  <a:cubicBezTo>
                    <a:pt x="20881" y="9632"/>
                    <a:pt x="18377" y="6130"/>
                    <a:pt x="16342" y="3941"/>
                  </a:cubicBezTo>
                  <a:cubicBezTo>
                    <a:pt x="14307" y="1751"/>
                    <a:pt x="12742" y="876"/>
                    <a:pt x="111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222250" y="7346524"/>
              <a:ext cx="127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215900" y="7219524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323849" y="7321124"/>
              <a:ext cx="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342900" y="7181424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431800" y="7231661"/>
              <a:ext cx="84489" cy="30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1" h="21491" fill="norm" stroke="1" extrusionOk="0">
                  <a:moveTo>
                    <a:pt x="1507" y="487"/>
                  </a:moveTo>
                  <a:cubicBezTo>
                    <a:pt x="4521" y="189"/>
                    <a:pt x="7535" y="-109"/>
                    <a:pt x="10047" y="40"/>
                  </a:cubicBezTo>
                  <a:cubicBezTo>
                    <a:pt x="12558" y="189"/>
                    <a:pt x="14567" y="785"/>
                    <a:pt x="16828" y="2796"/>
                  </a:cubicBezTo>
                  <a:cubicBezTo>
                    <a:pt x="19088" y="4807"/>
                    <a:pt x="21600" y="8233"/>
                    <a:pt x="18837" y="11585"/>
                  </a:cubicBezTo>
                  <a:cubicBezTo>
                    <a:pt x="16074" y="14937"/>
                    <a:pt x="8037" y="18214"/>
                    <a:pt x="0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0" y="7327474"/>
              <a:ext cx="317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20588" y="7293607"/>
              <a:ext cx="68312" cy="23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3" h="21409" fill="norm" stroke="1" extrusionOk="0">
                  <a:moveTo>
                    <a:pt x="20503" y="191"/>
                  </a:moveTo>
                  <a:cubicBezTo>
                    <a:pt x="16056" y="0"/>
                    <a:pt x="11609" y="-191"/>
                    <a:pt x="8432" y="382"/>
                  </a:cubicBezTo>
                  <a:cubicBezTo>
                    <a:pt x="5256" y="956"/>
                    <a:pt x="3350" y="2294"/>
                    <a:pt x="1762" y="5161"/>
                  </a:cubicBezTo>
                  <a:cubicBezTo>
                    <a:pt x="174" y="8028"/>
                    <a:pt x="-1097" y="12425"/>
                    <a:pt x="1444" y="15388"/>
                  </a:cubicBezTo>
                  <a:cubicBezTo>
                    <a:pt x="3985" y="18351"/>
                    <a:pt x="10338" y="19880"/>
                    <a:pt x="16691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800100" y="7170454"/>
              <a:ext cx="266700" cy="33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0" fill="norm" stroke="1" extrusionOk="0">
                  <a:moveTo>
                    <a:pt x="2057" y="7585"/>
                  </a:moveTo>
                  <a:cubicBezTo>
                    <a:pt x="1714" y="10690"/>
                    <a:pt x="1371" y="13795"/>
                    <a:pt x="1114" y="15887"/>
                  </a:cubicBezTo>
                  <a:cubicBezTo>
                    <a:pt x="857" y="17980"/>
                    <a:pt x="686" y="19060"/>
                    <a:pt x="600" y="19937"/>
                  </a:cubicBezTo>
                  <a:cubicBezTo>
                    <a:pt x="514" y="20815"/>
                    <a:pt x="514" y="21490"/>
                    <a:pt x="514" y="21490"/>
                  </a:cubicBezTo>
                  <a:cubicBezTo>
                    <a:pt x="514" y="21490"/>
                    <a:pt x="514" y="20815"/>
                    <a:pt x="429" y="18115"/>
                  </a:cubicBezTo>
                  <a:cubicBezTo>
                    <a:pt x="343" y="15415"/>
                    <a:pt x="171" y="10690"/>
                    <a:pt x="86" y="7585"/>
                  </a:cubicBezTo>
                  <a:cubicBezTo>
                    <a:pt x="0" y="4480"/>
                    <a:pt x="0" y="2995"/>
                    <a:pt x="0" y="1915"/>
                  </a:cubicBezTo>
                  <a:cubicBezTo>
                    <a:pt x="0" y="835"/>
                    <a:pt x="0" y="160"/>
                    <a:pt x="343" y="25"/>
                  </a:cubicBezTo>
                  <a:cubicBezTo>
                    <a:pt x="686" y="-110"/>
                    <a:pt x="1371" y="295"/>
                    <a:pt x="2400" y="1578"/>
                  </a:cubicBezTo>
                  <a:cubicBezTo>
                    <a:pt x="3429" y="2860"/>
                    <a:pt x="4800" y="5020"/>
                    <a:pt x="5829" y="6302"/>
                  </a:cubicBezTo>
                  <a:cubicBezTo>
                    <a:pt x="6857" y="7585"/>
                    <a:pt x="7543" y="7990"/>
                    <a:pt x="8314" y="8192"/>
                  </a:cubicBezTo>
                  <a:cubicBezTo>
                    <a:pt x="9086" y="8395"/>
                    <a:pt x="9943" y="8395"/>
                    <a:pt x="11229" y="7855"/>
                  </a:cubicBezTo>
                  <a:cubicBezTo>
                    <a:pt x="12514" y="7315"/>
                    <a:pt x="14229" y="6235"/>
                    <a:pt x="15429" y="5358"/>
                  </a:cubicBezTo>
                  <a:cubicBezTo>
                    <a:pt x="16629" y="4480"/>
                    <a:pt x="17314" y="3805"/>
                    <a:pt x="17743" y="3805"/>
                  </a:cubicBezTo>
                  <a:cubicBezTo>
                    <a:pt x="18171" y="3805"/>
                    <a:pt x="18343" y="4480"/>
                    <a:pt x="18514" y="6505"/>
                  </a:cubicBezTo>
                  <a:cubicBezTo>
                    <a:pt x="18686" y="8530"/>
                    <a:pt x="18857" y="11905"/>
                    <a:pt x="18943" y="13930"/>
                  </a:cubicBezTo>
                  <a:cubicBezTo>
                    <a:pt x="19029" y="15955"/>
                    <a:pt x="19029" y="16630"/>
                    <a:pt x="19457" y="17237"/>
                  </a:cubicBezTo>
                  <a:cubicBezTo>
                    <a:pt x="19886" y="17845"/>
                    <a:pt x="20743" y="18385"/>
                    <a:pt x="21600" y="18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1198473" y="7196739"/>
              <a:ext cx="115977" cy="27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280" fill="norm" stroke="1" extrusionOk="0">
                  <a:moveTo>
                    <a:pt x="20763" y="3210"/>
                  </a:moveTo>
                  <a:cubicBezTo>
                    <a:pt x="18110" y="2073"/>
                    <a:pt x="15458" y="936"/>
                    <a:pt x="12616" y="367"/>
                  </a:cubicBezTo>
                  <a:cubicBezTo>
                    <a:pt x="9774" y="-201"/>
                    <a:pt x="6742" y="-201"/>
                    <a:pt x="4089" y="1017"/>
                  </a:cubicBezTo>
                  <a:cubicBezTo>
                    <a:pt x="1437" y="2235"/>
                    <a:pt x="-837" y="4671"/>
                    <a:pt x="300" y="6945"/>
                  </a:cubicBezTo>
                  <a:cubicBezTo>
                    <a:pt x="1437" y="9219"/>
                    <a:pt x="5984" y="11330"/>
                    <a:pt x="9016" y="12710"/>
                  </a:cubicBezTo>
                  <a:cubicBezTo>
                    <a:pt x="12047" y="14091"/>
                    <a:pt x="13563" y="14740"/>
                    <a:pt x="15079" y="15309"/>
                  </a:cubicBezTo>
                  <a:cubicBezTo>
                    <a:pt x="16595" y="15877"/>
                    <a:pt x="18110" y="16364"/>
                    <a:pt x="18868" y="17014"/>
                  </a:cubicBezTo>
                  <a:cubicBezTo>
                    <a:pt x="19626" y="17664"/>
                    <a:pt x="19626" y="18476"/>
                    <a:pt x="18868" y="19125"/>
                  </a:cubicBezTo>
                  <a:cubicBezTo>
                    <a:pt x="18110" y="19775"/>
                    <a:pt x="16595" y="20262"/>
                    <a:pt x="14889" y="20668"/>
                  </a:cubicBezTo>
                  <a:cubicBezTo>
                    <a:pt x="13184" y="21074"/>
                    <a:pt x="11289" y="21399"/>
                    <a:pt x="8826" y="21237"/>
                  </a:cubicBezTo>
                  <a:cubicBezTo>
                    <a:pt x="6363" y="21074"/>
                    <a:pt x="3331" y="20425"/>
                    <a:pt x="300" y="19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1391739" y="7188585"/>
              <a:ext cx="164011" cy="300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297" fill="norm" stroke="1" extrusionOk="0">
                  <a:moveTo>
                    <a:pt x="21457" y="2643"/>
                  </a:moveTo>
                  <a:cubicBezTo>
                    <a:pt x="21180" y="1893"/>
                    <a:pt x="20903" y="1143"/>
                    <a:pt x="20072" y="618"/>
                  </a:cubicBezTo>
                  <a:cubicBezTo>
                    <a:pt x="19242" y="93"/>
                    <a:pt x="17857" y="-207"/>
                    <a:pt x="15642" y="168"/>
                  </a:cubicBezTo>
                  <a:cubicBezTo>
                    <a:pt x="13426" y="543"/>
                    <a:pt x="10380" y="1593"/>
                    <a:pt x="8026" y="2943"/>
                  </a:cubicBezTo>
                  <a:cubicBezTo>
                    <a:pt x="5672" y="4293"/>
                    <a:pt x="4011" y="5943"/>
                    <a:pt x="2765" y="8493"/>
                  </a:cubicBezTo>
                  <a:cubicBezTo>
                    <a:pt x="1519" y="11043"/>
                    <a:pt x="688" y="14493"/>
                    <a:pt x="272" y="16743"/>
                  </a:cubicBezTo>
                  <a:cubicBezTo>
                    <a:pt x="-143" y="18993"/>
                    <a:pt x="-143" y="20043"/>
                    <a:pt x="688" y="20643"/>
                  </a:cubicBezTo>
                  <a:cubicBezTo>
                    <a:pt x="1519" y="21243"/>
                    <a:pt x="3180" y="21393"/>
                    <a:pt x="6226" y="21243"/>
                  </a:cubicBezTo>
                  <a:cubicBezTo>
                    <a:pt x="9272" y="21093"/>
                    <a:pt x="13703" y="20643"/>
                    <a:pt x="16472" y="20118"/>
                  </a:cubicBezTo>
                  <a:cubicBezTo>
                    <a:pt x="19242" y="19593"/>
                    <a:pt x="20349" y="18993"/>
                    <a:pt x="21457" y="18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1380066" y="7327474"/>
              <a:ext cx="175684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2" y="21600"/>
                  </a:moveTo>
                  <a:cubicBezTo>
                    <a:pt x="1041" y="19200"/>
                    <a:pt x="0" y="16800"/>
                    <a:pt x="0" y="14700"/>
                  </a:cubicBezTo>
                  <a:cubicBezTo>
                    <a:pt x="0" y="12600"/>
                    <a:pt x="1041" y="10800"/>
                    <a:pt x="4814" y="8400"/>
                  </a:cubicBezTo>
                  <a:cubicBezTo>
                    <a:pt x="8588" y="6000"/>
                    <a:pt x="15094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1682750" y="7263974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1682750" y="7410024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2026291" y="7100320"/>
              <a:ext cx="178381" cy="3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370" fill="norm" stroke="1" extrusionOk="0">
                  <a:moveTo>
                    <a:pt x="3735" y="8771"/>
                  </a:moveTo>
                  <a:cubicBezTo>
                    <a:pt x="3227" y="11368"/>
                    <a:pt x="2718" y="13965"/>
                    <a:pt x="2337" y="15853"/>
                  </a:cubicBezTo>
                  <a:cubicBezTo>
                    <a:pt x="1956" y="17742"/>
                    <a:pt x="1702" y="18922"/>
                    <a:pt x="1321" y="19867"/>
                  </a:cubicBezTo>
                  <a:cubicBezTo>
                    <a:pt x="939" y="20811"/>
                    <a:pt x="431" y="21519"/>
                    <a:pt x="177" y="21342"/>
                  </a:cubicBezTo>
                  <a:cubicBezTo>
                    <a:pt x="-77" y="21165"/>
                    <a:pt x="-77" y="20103"/>
                    <a:pt x="304" y="17801"/>
                  </a:cubicBezTo>
                  <a:cubicBezTo>
                    <a:pt x="685" y="15499"/>
                    <a:pt x="1448" y="11958"/>
                    <a:pt x="2210" y="9126"/>
                  </a:cubicBezTo>
                  <a:cubicBezTo>
                    <a:pt x="2972" y="6293"/>
                    <a:pt x="3735" y="4168"/>
                    <a:pt x="4370" y="2752"/>
                  </a:cubicBezTo>
                  <a:cubicBezTo>
                    <a:pt x="5005" y="1335"/>
                    <a:pt x="5514" y="627"/>
                    <a:pt x="6403" y="273"/>
                  </a:cubicBezTo>
                  <a:cubicBezTo>
                    <a:pt x="7292" y="-81"/>
                    <a:pt x="8563" y="-81"/>
                    <a:pt x="9452" y="214"/>
                  </a:cubicBezTo>
                  <a:cubicBezTo>
                    <a:pt x="10342" y="509"/>
                    <a:pt x="10850" y="1099"/>
                    <a:pt x="11231" y="1689"/>
                  </a:cubicBezTo>
                  <a:cubicBezTo>
                    <a:pt x="11612" y="2280"/>
                    <a:pt x="11867" y="2870"/>
                    <a:pt x="12375" y="3578"/>
                  </a:cubicBezTo>
                  <a:cubicBezTo>
                    <a:pt x="12883" y="4286"/>
                    <a:pt x="13645" y="5112"/>
                    <a:pt x="14662" y="5408"/>
                  </a:cubicBezTo>
                  <a:cubicBezTo>
                    <a:pt x="15678" y="5703"/>
                    <a:pt x="16949" y="5467"/>
                    <a:pt x="17965" y="5112"/>
                  </a:cubicBezTo>
                  <a:cubicBezTo>
                    <a:pt x="18982" y="4758"/>
                    <a:pt x="19744" y="4286"/>
                    <a:pt x="20379" y="4345"/>
                  </a:cubicBezTo>
                  <a:cubicBezTo>
                    <a:pt x="21015" y="4404"/>
                    <a:pt x="21523" y="4994"/>
                    <a:pt x="21396" y="6942"/>
                  </a:cubicBezTo>
                  <a:cubicBezTo>
                    <a:pt x="21269" y="8889"/>
                    <a:pt x="20507" y="12194"/>
                    <a:pt x="20125" y="14437"/>
                  </a:cubicBezTo>
                  <a:cubicBezTo>
                    <a:pt x="19744" y="16680"/>
                    <a:pt x="19744" y="17860"/>
                    <a:pt x="19744" y="19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2280274" y="7283051"/>
              <a:ext cx="87747" cy="13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273" fill="norm" stroke="1" extrusionOk="0">
                  <a:moveTo>
                    <a:pt x="4373" y="8700"/>
                  </a:moveTo>
                  <a:cubicBezTo>
                    <a:pt x="9396" y="7088"/>
                    <a:pt x="14419" y="5476"/>
                    <a:pt x="17433" y="3864"/>
                  </a:cubicBezTo>
                  <a:cubicBezTo>
                    <a:pt x="20447" y="2252"/>
                    <a:pt x="21452" y="640"/>
                    <a:pt x="20447" y="157"/>
                  </a:cubicBezTo>
                  <a:cubicBezTo>
                    <a:pt x="19443" y="-327"/>
                    <a:pt x="16429" y="318"/>
                    <a:pt x="12912" y="1930"/>
                  </a:cubicBezTo>
                  <a:cubicBezTo>
                    <a:pt x="9396" y="3542"/>
                    <a:pt x="5378" y="6121"/>
                    <a:pt x="3117" y="8216"/>
                  </a:cubicBezTo>
                  <a:cubicBezTo>
                    <a:pt x="857" y="10312"/>
                    <a:pt x="354" y="11924"/>
                    <a:pt x="103" y="13697"/>
                  </a:cubicBezTo>
                  <a:cubicBezTo>
                    <a:pt x="-148" y="15470"/>
                    <a:pt x="-148" y="17404"/>
                    <a:pt x="2615" y="18694"/>
                  </a:cubicBezTo>
                  <a:cubicBezTo>
                    <a:pt x="5378" y="19983"/>
                    <a:pt x="10903" y="20628"/>
                    <a:pt x="16429" y="21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2382696" y="7288863"/>
              <a:ext cx="131904" cy="110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0922" fill="norm" stroke="1" extrusionOk="0">
                  <a:moveTo>
                    <a:pt x="15195" y="9697"/>
                  </a:moveTo>
                  <a:cubicBezTo>
                    <a:pt x="14852" y="7697"/>
                    <a:pt x="14509" y="5697"/>
                    <a:pt x="13823" y="3897"/>
                  </a:cubicBezTo>
                  <a:cubicBezTo>
                    <a:pt x="13137" y="2097"/>
                    <a:pt x="12109" y="497"/>
                    <a:pt x="10737" y="97"/>
                  </a:cubicBezTo>
                  <a:cubicBezTo>
                    <a:pt x="9366" y="-303"/>
                    <a:pt x="7652" y="497"/>
                    <a:pt x="5766" y="3297"/>
                  </a:cubicBezTo>
                  <a:cubicBezTo>
                    <a:pt x="3880" y="6097"/>
                    <a:pt x="1823" y="10897"/>
                    <a:pt x="795" y="14297"/>
                  </a:cubicBezTo>
                  <a:cubicBezTo>
                    <a:pt x="-234" y="17697"/>
                    <a:pt x="-234" y="19697"/>
                    <a:pt x="623" y="20497"/>
                  </a:cubicBezTo>
                  <a:cubicBezTo>
                    <a:pt x="1480" y="21297"/>
                    <a:pt x="3195" y="20897"/>
                    <a:pt x="4566" y="19897"/>
                  </a:cubicBezTo>
                  <a:cubicBezTo>
                    <a:pt x="5937" y="18897"/>
                    <a:pt x="6966" y="17297"/>
                    <a:pt x="7995" y="15497"/>
                  </a:cubicBezTo>
                  <a:cubicBezTo>
                    <a:pt x="9023" y="13697"/>
                    <a:pt x="10052" y="11697"/>
                    <a:pt x="11252" y="11497"/>
                  </a:cubicBezTo>
                  <a:cubicBezTo>
                    <a:pt x="12452" y="11297"/>
                    <a:pt x="13823" y="12897"/>
                    <a:pt x="14680" y="14897"/>
                  </a:cubicBezTo>
                  <a:cubicBezTo>
                    <a:pt x="15537" y="16897"/>
                    <a:pt x="15880" y="19297"/>
                    <a:pt x="16909" y="19897"/>
                  </a:cubicBezTo>
                  <a:cubicBezTo>
                    <a:pt x="17937" y="20497"/>
                    <a:pt x="19652" y="19297"/>
                    <a:pt x="21366" y="18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2536577" y="7262119"/>
              <a:ext cx="135778" cy="151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0385" fill="norm" stroke="1" extrusionOk="0">
                  <a:moveTo>
                    <a:pt x="1511" y="8776"/>
                  </a:moveTo>
                  <a:cubicBezTo>
                    <a:pt x="1511" y="10197"/>
                    <a:pt x="1511" y="11618"/>
                    <a:pt x="1184" y="13892"/>
                  </a:cubicBezTo>
                  <a:cubicBezTo>
                    <a:pt x="857" y="16165"/>
                    <a:pt x="202" y="19292"/>
                    <a:pt x="39" y="20144"/>
                  </a:cubicBezTo>
                  <a:cubicBezTo>
                    <a:pt x="-125" y="20997"/>
                    <a:pt x="202" y="19576"/>
                    <a:pt x="1675" y="16023"/>
                  </a:cubicBezTo>
                  <a:cubicBezTo>
                    <a:pt x="3148" y="12471"/>
                    <a:pt x="5766" y="6786"/>
                    <a:pt x="8057" y="3518"/>
                  </a:cubicBezTo>
                  <a:cubicBezTo>
                    <a:pt x="10348" y="250"/>
                    <a:pt x="12311" y="-603"/>
                    <a:pt x="14602" y="392"/>
                  </a:cubicBezTo>
                  <a:cubicBezTo>
                    <a:pt x="16893" y="1386"/>
                    <a:pt x="19511" y="4229"/>
                    <a:pt x="20493" y="7213"/>
                  </a:cubicBezTo>
                  <a:cubicBezTo>
                    <a:pt x="21475" y="10197"/>
                    <a:pt x="20820" y="13323"/>
                    <a:pt x="20166" y="16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3037104" y="7105828"/>
              <a:ext cx="113712" cy="300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1" h="21315" fill="norm" stroke="1" extrusionOk="0">
                  <a:moveTo>
                    <a:pt x="20499" y="2207"/>
                  </a:moveTo>
                  <a:cubicBezTo>
                    <a:pt x="18956" y="1307"/>
                    <a:pt x="17414" y="407"/>
                    <a:pt x="14521" y="107"/>
                  </a:cubicBezTo>
                  <a:cubicBezTo>
                    <a:pt x="11628" y="-193"/>
                    <a:pt x="7385" y="107"/>
                    <a:pt x="4299" y="1382"/>
                  </a:cubicBezTo>
                  <a:cubicBezTo>
                    <a:pt x="1214" y="2657"/>
                    <a:pt x="-715" y="4907"/>
                    <a:pt x="249" y="7007"/>
                  </a:cubicBezTo>
                  <a:cubicBezTo>
                    <a:pt x="1214" y="9107"/>
                    <a:pt x="5071" y="11057"/>
                    <a:pt x="8735" y="12557"/>
                  </a:cubicBezTo>
                  <a:cubicBezTo>
                    <a:pt x="12399" y="14057"/>
                    <a:pt x="15871" y="15107"/>
                    <a:pt x="17992" y="16007"/>
                  </a:cubicBezTo>
                  <a:cubicBezTo>
                    <a:pt x="20114" y="16907"/>
                    <a:pt x="20885" y="17657"/>
                    <a:pt x="20692" y="18332"/>
                  </a:cubicBezTo>
                  <a:cubicBezTo>
                    <a:pt x="20499" y="19007"/>
                    <a:pt x="19342" y="19607"/>
                    <a:pt x="17028" y="20132"/>
                  </a:cubicBezTo>
                  <a:cubicBezTo>
                    <a:pt x="14714" y="20657"/>
                    <a:pt x="11242" y="21107"/>
                    <a:pt x="8542" y="21257"/>
                  </a:cubicBezTo>
                  <a:cubicBezTo>
                    <a:pt x="5842" y="21407"/>
                    <a:pt x="3914" y="21257"/>
                    <a:pt x="4492" y="20882"/>
                  </a:cubicBezTo>
                  <a:cubicBezTo>
                    <a:pt x="5071" y="20507"/>
                    <a:pt x="8156" y="19907"/>
                    <a:pt x="11242" y="19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3155950" y="7284397"/>
              <a:ext cx="139700" cy="265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14727" y="1931"/>
                  </a:moveTo>
                  <a:cubicBezTo>
                    <a:pt x="13418" y="1251"/>
                    <a:pt x="12109" y="570"/>
                    <a:pt x="10636" y="230"/>
                  </a:cubicBezTo>
                  <a:cubicBezTo>
                    <a:pt x="9164" y="-110"/>
                    <a:pt x="7527" y="-110"/>
                    <a:pt x="5727" y="485"/>
                  </a:cubicBezTo>
                  <a:cubicBezTo>
                    <a:pt x="3927" y="1081"/>
                    <a:pt x="1964" y="2271"/>
                    <a:pt x="1800" y="2951"/>
                  </a:cubicBezTo>
                  <a:cubicBezTo>
                    <a:pt x="1636" y="3632"/>
                    <a:pt x="3273" y="3802"/>
                    <a:pt x="4909" y="3802"/>
                  </a:cubicBezTo>
                  <a:cubicBezTo>
                    <a:pt x="6545" y="3802"/>
                    <a:pt x="8182" y="3632"/>
                    <a:pt x="9491" y="3887"/>
                  </a:cubicBezTo>
                  <a:cubicBezTo>
                    <a:pt x="10800" y="4142"/>
                    <a:pt x="11782" y="4822"/>
                    <a:pt x="12109" y="5588"/>
                  </a:cubicBezTo>
                  <a:cubicBezTo>
                    <a:pt x="12436" y="6353"/>
                    <a:pt x="12109" y="7203"/>
                    <a:pt x="10309" y="9414"/>
                  </a:cubicBezTo>
                  <a:cubicBezTo>
                    <a:pt x="8509" y="11625"/>
                    <a:pt x="5236" y="15197"/>
                    <a:pt x="3109" y="17578"/>
                  </a:cubicBezTo>
                  <a:cubicBezTo>
                    <a:pt x="982" y="19959"/>
                    <a:pt x="0" y="21150"/>
                    <a:pt x="0" y="21320"/>
                  </a:cubicBezTo>
                  <a:cubicBezTo>
                    <a:pt x="0" y="21490"/>
                    <a:pt x="982" y="20640"/>
                    <a:pt x="4745" y="18939"/>
                  </a:cubicBezTo>
                  <a:cubicBezTo>
                    <a:pt x="8509" y="17238"/>
                    <a:pt x="15055" y="14687"/>
                    <a:pt x="21600" y="12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3365500" y="7371924"/>
              <a:ext cx="31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3632257" y="7157307"/>
              <a:ext cx="204868" cy="292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323" fill="norm" stroke="1" extrusionOk="0">
                  <a:moveTo>
                    <a:pt x="4576" y="832"/>
                  </a:moveTo>
                  <a:cubicBezTo>
                    <a:pt x="5231" y="1603"/>
                    <a:pt x="5885" y="2375"/>
                    <a:pt x="7412" y="2760"/>
                  </a:cubicBezTo>
                  <a:cubicBezTo>
                    <a:pt x="8940" y="3146"/>
                    <a:pt x="11340" y="3146"/>
                    <a:pt x="13521" y="2915"/>
                  </a:cubicBezTo>
                  <a:cubicBezTo>
                    <a:pt x="15703" y="2683"/>
                    <a:pt x="17667" y="2220"/>
                    <a:pt x="19085" y="1680"/>
                  </a:cubicBezTo>
                  <a:cubicBezTo>
                    <a:pt x="20503" y="1140"/>
                    <a:pt x="21376" y="523"/>
                    <a:pt x="21049" y="215"/>
                  </a:cubicBezTo>
                  <a:cubicBezTo>
                    <a:pt x="20721" y="-94"/>
                    <a:pt x="19194" y="-94"/>
                    <a:pt x="17231" y="369"/>
                  </a:cubicBezTo>
                  <a:cubicBezTo>
                    <a:pt x="15267" y="832"/>
                    <a:pt x="12867" y="1757"/>
                    <a:pt x="10903" y="3146"/>
                  </a:cubicBezTo>
                  <a:cubicBezTo>
                    <a:pt x="8940" y="4535"/>
                    <a:pt x="7412" y="6386"/>
                    <a:pt x="6976" y="7620"/>
                  </a:cubicBezTo>
                  <a:cubicBezTo>
                    <a:pt x="6540" y="8855"/>
                    <a:pt x="7194" y="9472"/>
                    <a:pt x="7958" y="10089"/>
                  </a:cubicBezTo>
                  <a:cubicBezTo>
                    <a:pt x="8721" y="10706"/>
                    <a:pt x="9594" y="11323"/>
                    <a:pt x="10140" y="12017"/>
                  </a:cubicBezTo>
                  <a:cubicBezTo>
                    <a:pt x="10685" y="12712"/>
                    <a:pt x="10903" y="13483"/>
                    <a:pt x="10467" y="14100"/>
                  </a:cubicBezTo>
                  <a:cubicBezTo>
                    <a:pt x="10031" y="14717"/>
                    <a:pt x="8940" y="15180"/>
                    <a:pt x="7194" y="15952"/>
                  </a:cubicBezTo>
                  <a:cubicBezTo>
                    <a:pt x="5449" y="16723"/>
                    <a:pt x="3049" y="17803"/>
                    <a:pt x="1631" y="18729"/>
                  </a:cubicBezTo>
                  <a:cubicBezTo>
                    <a:pt x="212" y="19655"/>
                    <a:pt x="-224" y="20426"/>
                    <a:pt x="103" y="20889"/>
                  </a:cubicBezTo>
                  <a:cubicBezTo>
                    <a:pt x="431" y="21352"/>
                    <a:pt x="1521" y="21506"/>
                    <a:pt x="5121" y="21043"/>
                  </a:cubicBezTo>
                  <a:cubicBezTo>
                    <a:pt x="8721" y="20580"/>
                    <a:pt x="14831" y="19500"/>
                    <a:pt x="20940" y="18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3816350" y="7276674"/>
              <a:ext cx="165100" cy="16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0" y="8416"/>
                  </a:moveTo>
                  <a:cubicBezTo>
                    <a:pt x="1662" y="8135"/>
                    <a:pt x="3323" y="7855"/>
                    <a:pt x="5400" y="9257"/>
                  </a:cubicBezTo>
                  <a:cubicBezTo>
                    <a:pt x="7477" y="10660"/>
                    <a:pt x="9969" y="13745"/>
                    <a:pt x="11215" y="15990"/>
                  </a:cubicBezTo>
                  <a:cubicBezTo>
                    <a:pt x="12462" y="18234"/>
                    <a:pt x="12462" y="19636"/>
                    <a:pt x="11769" y="20478"/>
                  </a:cubicBezTo>
                  <a:cubicBezTo>
                    <a:pt x="11077" y="21319"/>
                    <a:pt x="9692" y="21600"/>
                    <a:pt x="8308" y="21460"/>
                  </a:cubicBezTo>
                  <a:cubicBezTo>
                    <a:pt x="6923" y="21319"/>
                    <a:pt x="5538" y="20758"/>
                    <a:pt x="4985" y="18374"/>
                  </a:cubicBezTo>
                  <a:cubicBezTo>
                    <a:pt x="4431" y="15990"/>
                    <a:pt x="4708" y="11782"/>
                    <a:pt x="7615" y="8416"/>
                  </a:cubicBezTo>
                  <a:cubicBezTo>
                    <a:pt x="10523" y="5049"/>
                    <a:pt x="16062" y="25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3981450" y="7289374"/>
              <a:ext cx="139700" cy="137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0" y="0"/>
                  </a:moveTo>
                  <a:cubicBezTo>
                    <a:pt x="3600" y="4582"/>
                    <a:pt x="7200" y="9164"/>
                    <a:pt x="9164" y="12436"/>
                  </a:cubicBezTo>
                  <a:cubicBezTo>
                    <a:pt x="11127" y="15709"/>
                    <a:pt x="11455" y="17673"/>
                    <a:pt x="10964" y="19145"/>
                  </a:cubicBezTo>
                  <a:cubicBezTo>
                    <a:pt x="10473" y="20618"/>
                    <a:pt x="9164" y="21600"/>
                    <a:pt x="8345" y="21273"/>
                  </a:cubicBezTo>
                  <a:cubicBezTo>
                    <a:pt x="7527" y="20945"/>
                    <a:pt x="7200" y="19309"/>
                    <a:pt x="8018" y="16364"/>
                  </a:cubicBezTo>
                  <a:cubicBezTo>
                    <a:pt x="8836" y="13418"/>
                    <a:pt x="10800" y="9164"/>
                    <a:pt x="13255" y="6382"/>
                  </a:cubicBezTo>
                  <a:cubicBezTo>
                    <a:pt x="15709" y="3600"/>
                    <a:pt x="18655" y="2291"/>
                    <a:pt x="21600" y="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4148666" y="7308424"/>
              <a:ext cx="86785" cy="92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fill="norm" stroke="1" extrusionOk="0">
                  <a:moveTo>
                    <a:pt x="21600" y="0"/>
                  </a:moveTo>
                  <a:cubicBezTo>
                    <a:pt x="15805" y="960"/>
                    <a:pt x="10010" y="1920"/>
                    <a:pt x="6059" y="3360"/>
                  </a:cubicBezTo>
                  <a:cubicBezTo>
                    <a:pt x="2107" y="4800"/>
                    <a:pt x="0" y="6720"/>
                    <a:pt x="0" y="9840"/>
                  </a:cubicBezTo>
                  <a:cubicBezTo>
                    <a:pt x="0" y="12960"/>
                    <a:pt x="2107" y="17280"/>
                    <a:pt x="4478" y="19440"/>
                  </a:cubicBezTo>
                  <a:cubicBezTo>
                    <a:pt x="6849" y="21600"/>
                    <a:pt x="9483" y="21600"/>
                    <a:pt x="12380" y="18960"/>
                  </a:cubicBezTo>
                  <a:cubicBezTo>
                    <a:pt x="15278" y="16320"/>
                    <a:pt x="18439" y="11040"/>
                    <a:pt x="18966" y="7680"/>
                  </a:cubicBezTo>
                  <a:cubicBezTo>
                    <a:pt x="19493" y="4320"/>
                    <a:pt x="17385" y="2880"/>
                    <a:pt x="15278" y="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4222750" y="7238574"/>
              <a:ext cx="222250" cy="20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6680"/>
                  </a:moveTo>
                  <a:cubicBezTo>
                    <a:pt x="411" y="5567"/>
                    <a:pt x="823" y="4454"/>
                    <a:pt x="1543" y="3897"/>
                  </a:cubicBezTo>
                  <a:cubicBezTo>
                    <a:pt x="2263" y="3340"/>
                    <a:pt x="3291" y="3340"/>
                    <a:pt x="4834" y="4899"/>
                  </a:cubicBezTo>
                  <a:cubicBezTo>
                    <a:pt x="6377" y="6458"/>
                    <a:pt x="8434" y="9575"/>
                    <a:pt x="9463" y="12247"/>
                  </a:cubicBezTo>
                  <a:cubicBezTo>
                    <a:pt x="10491" y="14920"/>
                    <a:pt x="10491" y="17146"/>
                    <a:pt x="9977" y="18816"/>
                  </a:cubicBezTo>
                  <a:cubicBezTo>
                    <a:pt x="9463" y="20487"/>
                    <a:pt x="8434" y="21600"/>
                    <a:pt x="7817" y="21489"/>
                  </a:cubicBezTo>
                  <a:cubicBezTo>
                    <a:pt x="7200" y="21377"/>
                    <a:pt x="6994" y="20041"/>
                    <a:pt x="7509" y="17369"/>
                  </a:cubicBezTo>
                  <a:cubicBezTo>
                    <a:pt x="8023" y="14697"/>
                    <a:pt x="9257" y="10689"/>
                    <a:pt x="11726" y="7571"/>
                  </a:cubicBezTo>
                  <a:cubicBezTo>
                    <a:pt x="14194" y="4454"/>
                    <a:pt x="17897" y="22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4731083" y="7277179"/>
              <a:ext cx="139368" cy="3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256" fill="norm" stroke="1" extrusionOk="0">
                  <a:moveTo>
                    <a:pt x="1856" y="16936"/>
                  </a:moveTo>
                  <a:cubicBezTo>
                    <a:pt x="586" y="12616"/>
                    <a:pt x="-685" y="8296"/>
                    <a:pt x="427" y="5416"/>
                  </a:cubicBezTo>
                  <a:cubicBezTo>
                    <a:pt x="1539" y="2536"/>
                    <a:pt x="5033" y="1096"/>
                    <a:pt x="8368" y="376"/>
                  </a:cubicBezTo>
                  <a:cubicBezTo>
                    <a:pt x="11703" y="-344"/>
                    <a:pt x="14880" y="-344"/>
                    <a:pt x="16944" y="3256"/>
                  </a:cubicBezTo>
                  <a:cubicBezTo>
                    <a:pt x="19009" y="6856"/>
                    <a:pt x="19962" y="14056"/>
                    <a:pt x="20915" y="21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4705350" y="7397324"/>
              <a:ext cx="1841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24" y="19200"/>
                    <a:pt x="7448" y="16800"/>
                    <a:pt x="11048" y="13200"/>
                  </a:cubicBezTo>
                  <a:cubicBezTo>
                    <a:pt x="14648" y="9600"/>
                    <a:pt x="18124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5365749" y="6997274"/>
              <a:ext cx="4235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693"/>
                    <a:pt x="21600" y="11386"/>
                    <a:pt x="21600" y="14986"/>
                  </a:cubicBezTo>
                  <a:cubicBezTo>
                    <a:pt x="21600" y="18586"/>
                    <a:pt x="10800" y="200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5226049" y="7302074"/>
              <a:ext cx="285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80" y="14400"/>
                    <a:pt x="12160" y="7200"/>
                    <a:pt x="15760" y="3600"/>
                  </a:cubicBezTo>
                  <a:cubicBezTo>
                    <a:pt x="19360" y="0"/>
                    <a:pt x="204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5293271" y="7393091"/>
              <a:ext cx="186074" cy="14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0932" fill="norm" stroke="1" extrusionOk="0">
                  <a:moveTo>
                    <a:pt x="4618" y="3443"/>
                  </a:moveTo>
                  <a:cubicBezTo>
                    <a:pt x="3658" y="6574"/>
                    <a:pt x="2698" y="9704"/>
                    <a:pt x="1978" y="12991"/>
                  </a:cubicBezTo>
                  <a:cubicBezTo>
                    <a:pt x="1258" y="16278"/>
                    <a:pt x="778" y="19722"/>
                    <a:pt x="418" y="20661"/>
                  </a:cubicBezTo>
                  <a:cubicBezTo>
                    <a:pt x="58" y="21600"/>
                    <a:pt x="-182" y="20035"/>
                    <a:pt x="178" y="16904"/>
                  </a:cubicBezTo>
                  <a:cubicBezTo>
                    <a:pt x="538" y="13774"/>
                    <a:pt x="1498" y="9078"/>
                    <a:pt x="2938" y="5635"/>
                  </a:cubicBezTo>
                  <a:cubicBezTo>
                    <a:pt x="4378" y="2191"/>
                    <a:pt x="6298" y="0"/>
                    <a:pt x="8698" y="0"/>
                  </a:cubicBezTo>
                  <a:cubicBezTo>
                    <a:pt x="11098" y="0"/>
                    <a:pt x="13978" y="2191"/>
                    <a:pt x="16258" y="4539"/>
                  </a:cubicBezTo>
                  <a:cubicBezTo>
                    <a:pt x="18538" y="6887"/>
                    <a:pt x="20218" y="9391"/>
                    <a:pt x="20818" y="11896"/>
                  </a:cubicBezTo>
                  <a:cubicBezTo>
                    <a:pt x="21418" y="14400"/>
                    <a:pt x="20938" y="16904"/>
                    <a:pt x="20458" y="19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5626099" y="7295724"/>
              <a:ext cx="444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5796491" y="6998218"/>
              <a:ext cx="168604" cy="29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15" fill="norm" stroke="1" extrusionOk="0">
                  <a:moveTo>
                    <a:pt x="20678" y="4127"/>
                  </a:moveTo>
                  <a:cubicBezTo>
                    <a:pt x="20942" y="3194"/>
                    <a:pt x="21205" y="2262"/>
                    <a:pt x="20678" y="1485"/>
                  </a:cubicBezTo>
                  <a:cubicBezTo>
                    <a:pt x="20151" y="708"/>
                    <a:pt x="18834" y="86"/>
                    <a:pt x="16068" y="9"/>
                  </a:cubicBezTo>
                  <a:cubicBezTo>
                    <a:pt x="13303" y="-69"/>
                    <a:pt x="9088" y="397"/>
                    <a:pt x="5927" y="1252"/>
                  </a:cubicBezTo>
                  <a:cubicBezTo>
                    <a:pt x="2766" y="2107"/>
                    <a:pt x="659" y="3350"/>
                    <a:pt x="132" y="4671"/>
                  </a:cubicBezTo>
                  <a:cubicBezTo>
                    <a:pt x="-395" y="5991"/>
                    <a:pt x="659" y="7390"/>
                    <a:pt x="3293" y="8866"/>
                  </a:cubicBezTo>
                  <a:cubicBezTo>
                    <a:pt x="5927" y="10343"/>
                    <a:pt x="10142" y="11896"/>
                    <a:pt x="12644" y="13062"/>
                  </a:cubicBezTo>
                  <a:cubicBezTo>
                    <a:pt x="15146" y="14227"/>
                    <a:pt x="15937" y="15004"/>
                    <a:pt x="16464" y="15781"/>
                  </a:cubicBezTo>
                  <a:cubicBezTo>
                    <a:pt x="16990" y="16558"/>
                    <a:pt x="17254" y="17335"/>
                    <a:pt x="16332" y="18190"/>
                  </a:cubicBezTo>
                  <a:cubicBezTo>
                    <a:pt x="15410" y="19045"/>
                    <a:pt x="13303" y="19977"/>
                    <a:pt x="11459" y="20599"/>
                  </a:cubicBezTo>
                  <a:cubicBezTo>
                    <a:pt x="9615" y="21220"/>
                    <a:pt x="8034" y="21531"/>
                    <a:pt x="6849" y="21376"/>
                  </a:cubicBezTo>
                  <a:cubicBezTo>
                    <a:pt x="5664" y="21220"/>
                    <a:pt x="4873" y="20599"/>
                    <a:pt x="5400" y="19666"/>
                  </a:cubicBezTo>
                  <a:cubicBezTo>
                    <a:pt x="5927" y="18734"/>
                    <a:pt x="7771" y="17491"/>
                    <a:pt x="9615" y="16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6012967" y="7027898"/>
              <a:ext cx="133833" cy="271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294" fill="norm" stroke="1" extrusionOk="0">
                  <a:moveTo>
                    <a:pt x="21011" y="1085"/>
                  </a:moveTo>
                  <a:cubicBezTo>
                    <a:pt x="17023" y="421"/>
                    <a:pt x="13036" y="-244"/>
                    <a:pt x="9380" y="88"/>
                  </a:cubicBezTo>
                  <a:cubicBezTo>
                    <a:pt x="5725" y="421"/>
                    <a:pt x="2402" y="1750"/>
                    <a:pt x="906" y="3328"/>
                  </a:cubicBezTo>
                  <a:cubicBezTo>
                    <a:pt x="-589" y="4907"/>
                    <a:pt x="-257" y="6734"/>
                    <a:pt x="2069" y="8645"/>
                  </a:cubicBezTo>
                  <a:cubicBezTo>
                    <a:pt x="4396" y="10556"/>
                    <a:pt x="8716" y="12550"/>
                    <a:pt x="11540" y="13962"/>
                  </a:cubicBezTo>
                  <a:cubicBezTo>
                    <a:pt x="14365" y="15374"/>
                    <a:pt x="15694" y="16205"/>
                    <a:pt x="16525" y="17036"/>
                  </a:cubicBezTo>
                  <a:cubicBezTo>
                    <a:pt x="17356" y="17867"/>
                    <a:pt x="17688" y="18698"/>
                    <a:pt x="17023" y="19362"/>
                  </a:cubicBezTo>
                  <a:cubicBezTo>
                    <a:pt x="16359" y="20027"/>
                    <a:pt x="14697" y="20525"/>
                    <a:pt x="12537" y="20858"/>
                  </a:cubicBezTo>
                  <a:cubicBezTo>
                    <a:pt x="10377" y="21190"/>
                    <a:pt x="7719" y="21356"/>
                    <a:pt x="5559" y="21273"/>
                  </a:cubicBezTo>
                  <a:cubicBezTo>
                    <a:pt x="3399" y="21190"/>
                    <a:pt x="1737" y="20858"/>
                    <a:pt x="1239" y="20027"/>
                  </a:cubicBezTo>
                  <a:cubicBezTo>
                    <a:pt x="740" y="19196"/>
                    <a:pt x="1405" y="17867"/>
                    <a:pt x="2069" y="16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6221581" y="7024801"/>
              <a:ext cx="169954" cy="248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270" fill="norm" stroke="1" extrusionOk="0">
                  <a:moveTo>
                    <a:pt x="19933" y="5263"/>
                  </a:moveTo>
                  <a:cubicBezTo>
                    <a:pt x="20460" y="4356"/>
                    <a:pt x="20987" y="3448"/>
                    <a:pt x="21118" y="2541"/>
                  </a:cubicBezTo>
                  <a:cubicBezTo>
                    <a:pt x="21250" y="1633"/>
                    <a:pt x="20987" y="726"/>
                    <a:pt x="20196" y="272"/>
                  </a:cubicBezTo>
                  <a:cubicBezTo>
                    <a:pt x="19406" y="-182"/>
                    <a:pt x="18089" y="-182"/>
                    <a:pt x="15323" y="1179"/>
                  </a:cubicBezTo>
                  <a:cubicBezTo>
                    <a:pt x="12557" y="2541"/>
                    <a:pt x="8343" y="5263"/>
                    <a:pt x="5445" y="8349"/>
                  </a:cubicBezTo>
                  <a:cubicBezTo>
                    <a:pt x="2548" y="11435"/>
                    <a:pt x="967" y="14884"/>
                    <a:pt x="309" y="17062"/>
                  </a:cubicBezTo>
                  <a:cubicBezTo>
                    <a:pt x="-350" y="19240"/>
                    <a:pt x="-87" y="20147"/>
                    <a:pt x="2416" y="20692"/>
                  </a:cubicBezTo>
                  <a:cubicBezTo>
                    <a:pt x="4918" y="21236"/>
                    <a:pt x="9660" y="21418"/>
                    <a:pt x="13084" y="21146"/>
                  </a:cubicBezTo>
                  <a:cubicBezTo>
                    <a:pt x="16509" y="20873"/>
                    <a:pt x="18616" y="20147"/>
                    <a:pt x="20723" y="19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6228218" y="7187774"/>
              <a:ext cx="159883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2710" y="21600"/>
                  </a:moveTo>
                  <a:cubicBezTo>
                    <a:pt x="1289" y="20160"/>
                    <a:pt x="-132" y="18720"/>
                    <a:pt x="10" y="16560"/>
                  </a:cubicBezTo>
                  <a:cubicBezTo>
                    <a:pt x="152" y="14400"/>
                    <a:pt x="1857" y="11520"/>
                    <a:pt x="5694" y="8640"/>
                  </a:cubicBezTo>
                  <a:cubicBezTo>
                    <a:pt x="9531" y="5760"/>
                    <a:pt x="15500" y="2880"/>
                    <a:pt x="214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6915150" y="7175074"/>
              <a:ext cx="158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6927577" y="7283024"/>
              <a:ext cx="197124" cy="1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118" fill="norm" stroke="1" extrusionOk="0">
                  <a:moveTo>
                    <a:pt x="2098" y="14400"/>
                  </a:moveTo>
                  <a:cubicBezTo>
                    <a:pt x="949" y="16800"/>
                    <a:pt x="-200" y="19200"/>
                    <a:pt x="30" y="20400"/>
                  </a:cubicBezTo>
                  <a:cubicBezTo>
                    <a:pt x="260" y="21600"/>
                    <a:pt x="1868" y="21600"/>
                    <a:pt x="5660" y="18000"/>
                  </a:cubicBezTo>
                  <a:cubicBezTo>
                    <a:pt x="9451" y="14400"/>
                    <a:pt x="15426" y="7200"/>
                    <a:pt x="214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7620000" y="6984574"/>
              <a:ext cx="1270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486"/>
                    <a:pt x="21600" y="10971"/>
                    <a:pt x="18000" y="14571"/>
                  </a:cubicBezTo>
                  <a:cubicBezTo>
                    <a:pt x="14400" y="18171"/>
                    <a:pt x="7200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7473950" y="7283024"/>
              <a:ext cx="2540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00" y="3600"/>
                    <a:pt x="12600" y="7200"/>
                    <a:pt x="16200" y="10800"/>
                  </a:cubicBezTo>
                  <a:cubicBezTo>
                    <a:pt x="19800" y="14400"/>
                    <a:pt x="207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7516137" y="7418109"/>
              <a:ext cx="154663" cy="14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343" fill="norm" stroke="1" extrusionOk="0">
                  <a:moveTo>
                    <a:pt x="4690" y="2560"/>
                  </a:moveTo>
                  <a:cubicBezTo>
                    <a:pt x="3523" y="7569"/>
                    <a:pt x="2355" y="12578"/>
                    <a:pt x="1625" y="16021"/>
                  </a:cubicBezTo>
                  <a:cubicBezTo>
                    <a:pt x="896" y="19465"/>
                    <a:pt x="604" y="21343"/>
                    <a:pt x="312" y="21343"/>
                  </a:cubicBezTo>
                  <a:cubicBezTo>
                    <a:pt x="20" y="21343"/>
                    <a:pt x="-272" y="19465"/>
                    <a:pt x="458" y="16178"/>
                  </a:cubicBezTo>
                  <a:cubicBezTo>
                    <a:pt x="1187" y="12891"/>
                    <a:pt x="2939" y="8195"/>
                    <a:pt x="4544" y="5065"/>
                  </a:cubicBezTo>
                  <a:cubicBezTo>
                    <a:pt x="6150" y="1934"/>
                    <a:pt x="7609" y="369"/>
                    <a:pt x="9798" y="56"/>
                  </a:cubicBezTo>
                  <a:cubicBezTo>
                    <a:pt x="11987" y="-257"/>
                    <a:pt x="14906" y="682"/>
                    <a:pt x="16950" y="4126"/>
                  </a:cubicBezTo>
                  <a:cubicBezTo>
                    <a:pt x="18993" y="7569"/>
                    <a:pt x="20160" y="13517"/>
                    <a:pt x="21328" y="19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7963445" y="7069241"/>
              <a:ext cx="475706" cy="415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525" fill="norm" stroke="1" extrusionOk="0">
                  <a:moveTo>
                    <a:pt x="15172" y="877"/>
                  </a:moveTo>
                  <a:cubicBezTo>
                    <a:pt x="15745" y="439"/>
                    <a:pt x="16319" y="0"/>
                    <a:pt x="16415" y="0"/>
                  </a:cubicBezTo>
                  <a:cubicBezTo>
                    <a:pt x="16510" y="0"/>
                    <a:pt x="16128" y="439"/>
                    <a:pt x="14838" y="1425"/>
                  </a:cubicBezTo>
                  <a:cubicBezTo>
                    <a:pt x="13547" y="2412"/>
                    <a:pt x="11349" y="3947"/>
                    <a:pt x="9485" y="5263"/>
                  </a:cubicBezTo>
                  <a:cubicBezTo>
                    <a:pt x="7622" y="6579"/>
                    <a:pt x="6092" y="7675"/>
                    <a:pt x="5184" y="8443"/>
                  </a:cubicBezTo>
                  <a:cubicBezTo>
                    <a:pt x="4276" y="9210"/>
                    <a:pt x="3990" y="9649"/>
                    <a:pt x="4085" y="9978"/>
                  </a:cubicBezTo>
                  <a:cubicBezTo>
                    <a:pt x="4181" y="10307"/>
                    <a:pt x="4659" y="10526"/>
                    <a:pt x="5184" y="10636"/>
                  </a:cubicBezTo>
                  <a:cubicBezTo>
                    <a:pt x="5710" y="10745"/>
                    <a:pt x="6284" y="10745"/>
                    <a:pt x="6905" y="10855"/>
                  </a:cubicBezTo>
                  <a:cubicBezTo>
                    <a:pt x="7526" y="10964"/>
                    <a:pt x="8195" y="11184"/>
                    <a:pt x="8577" y="11568"/>
                  </a:cubicBezTo>
                  <a:cubicBezTo>
                    <a:pt x="8960" y="11951"/>
                    <a:pt x="9055" y="12499"/>
                    <a:pt x="8864" y="12993"/>
                  </a:cubicBezTo>
                  <a:cubicBezTo>
                    <a:pt x="8673" y="13486"/>
                    <a:pt x="8195" y="13925"/>
                    <a:pt x="6905" y="14857"/>
                  </a:cubicBezTo>
                  <a:cubicBezTo>
                    <a:pt x="5615" y="15789"/>
                    <a:pt x="3512" y="17214"/>
                    <a:pt x="2174" y="18146"/>
                  </a:cubicBezTo>
                  <a:cubicBezTo>
                    <a:pt x="836" y="19078"/>
                    <a:pt x="262" y="19517"/>
                    <a:pt x="71" y="20010"/>
                  </a:cubicBezTo>
                  <a:cubicBezTo>
                    <a:pt x="-120" y="20504"/>
                    <a:pt x="71" y="21052"/>
                    <a:pt x="692" y="21326"/>
                  </a:cubicBezTo>
                  <a:cubicBezTo>
                    <a:pt x="1314" y="21600"/>
                    <a:pt x="2365" y="21600"/>
                    <a:pt x="4659" y="21271"/>
                  </a:cubicBezTo>
                  <a:cubicBezTo>
                    <a:pt x="6953" y="20942"/>
                    <a:pt x="10489" y="20284"/>
                    <a:pt x="13499" y="19791"/>
                  </a:cubicBezTo>
                  <a:cubicBezTo>
                    <a:pt x="16510" y="19297"/>
                    <a:pt x="18995" y="18969"/>
                    <a:pt x="21480" y="1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7988300" y="7638624"/>
              <a:ext cx="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7994650" y="7587824"/>
              <a:ext cx="444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8077200" y="7638624"/>
              <a:ext cx="698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8070850" y="7702124"/>
              <a:ext cx="1079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8255000" y="7651324"/>
              <a:ext cx="127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8058150" y="6874441"/>
              <a:ext cx="120650" cy="154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4679"/>
                  </a:moveTo>
                  <a:cubicBezTo>
                    <a:pt x="1137" y="7598"/>
                    <a:pt x="2274" y="10517"/>
                    <a:pt x="2463" y="13144"/>
                  </a:cubicBezTo>
                  <a:cubicBezTo>
                    <a:pt x="2653" y="15771"/>
                    <a:pt x="1895" y="18106"/>
                    <a:pt x="1516" y="18252"/>
                  </a:cubicBezTo>
                  <a:cubicBezTo>
                    <a:pt x="1137" y="18398"/>
                    <a:pt x="1137" y="16355"/>
                    <a:pt x="1705" y="13436"/>
                  </a:cubicBezTo>
                  <a:cubicBezTo>
                    <a:pt x="2274" y="10517"/>
                    <a:pt x="3411" y="6722"/>
                    <a:pt x="4547" y="4241"/>
                  </a:cubicBezTo>
                  <a:cubicBezTo>
                    <a:pt x="5684" y="1760"/>
                    <a:pt x="6821" y="593"/>
                    <a:pt x="8337" y="155"/>
                  </a:cubicBezTo>
                  <a:cubicBezTo>
                    <a:pt x="9853" y="-283"/>
                    <a:pt x="11747" y="9"/>
                    <a:pt x="14021" y="3658"/>
                  </a:cubicBezTo>
                  <a:cubicBezTo>
                    <a:pt x="16295" y="7306"/>
                    <a:pt x="18947" y="14312"/>
                    <a:pt x="21600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8630595" y="7087728"/>
              <a:ext cx="211516" cy="271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43" fill="norm" stroke="1" extrusionOk="0">
                  <a:moveTo>
                    <a:pt x="19793" y="4900"/>
                  </a:moveTo>
                  <a:cubicBezTo>
                    <a:pt x="20435" y="4063"/>
                    <a:pt x="21076" y="3226"/>
                    <a:pt x="21290" y="2389"/>
                  </a:cubicBezTo>
                  <a:cubicBezTo>
                    <a:pt x="21504" y="1551"/>
                    <a:pt x="21290" y="714"/>
                    <a:pt x="20649" y="296"/>
                  </a:cubicBezTo>
                  <a:cubicBezTo>
                    <a:pt x="20007" y="-123"/>
                    <a:pt x="18938" y="-123"/>
                    <a:pt x="16799" y="463"/>
                  </a:cubicBezTo>
                  <a:cubicBezTo>
                    <a:pt x="14660" y="1049"/>
                    <a:pt x="11453" y="2221"/>
                    <a:pt x="9314" y="3561"/>
                  </a:cubicBezTo>
                  <a:cubicBezTo>
                    <a:pt x="7175" y="4900"/>
                    <a:pt x="6106" y="6407"/>
                    <a:pt x="5571" y="7579"/>
                  </a:cubicBezTo>
                  <a:cubicBezTo>
                    <a:pt x="5037" y="8751"/>
                    <a:pt x="5037" y="9589"/>
                    <a:pt x="5571" y="10258"/>
                  </a:cubicBezTo>
                  <a:cubicBezTo>
                    <a:pt x="6106" y="10928"/>
                    <a:pt x="7175" y="11430"/>
                    <a:pt x="8245" y="11849"/>
                  </a:cubicBezTo>
                  <a:cubicBezTo>
                    <a:pt x="9314" y="12268"/>
                    <a:pt x="10383" y="12603"/>
                    <a:pt x="10383" y="12854"/>
                  </a:cubicBezTo>
                  <a:cubicBezTo>
                    <a:pt x="10383" y="13105"/>
                    <a:pt x="9314" y="13272"/>
                    <a:pt x="7603" y="13858"/>
                  </a:cubicBezTo>
                  <a:cubicBezTo>
                    <a:pt x="5892" y="14444"/>
                    <a:pt x="3540" y="15449"/>
                    <a:pt x="2043" y="16537"/>
                  </a:cubicBezTo>
                  <a:cubicBezTo>
                    <a:pt x="546" y="17626"/>
                    <a:pt x="-96" y="18798"/>
                    <a:pt x="11" y="19635"/>
                  </a:cubicBezTo>
                  <a:cubicBezTo>
                    <a:pt x="118" y="20472"/>
                    <a:pt x="973" y="20975"/>
                    <a:pt x="3754" y="21226"/>
                  </a:cubicBezTo>
                  <a:cubicBezTo>
                    <a:pt x="6534" y="21477"/>
                    <a:pt x="11239" y="21477"/>
                    <a:pt x="14447" y="21393"/>
                  </a:cubicBezTo>
                  <a:cubicBezTo>
                    <a:pt x="17654" y="21310"/>
                    <a:pt x="19365" y="21142"/>
                    <a:pt x="21076" y="20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8890000" y="7410024"/>
              <a:ext cx="1" cy="571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8909050" y="7302074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8741362" y="6963078"/>
              <a:ext cx="116889" cy="10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235" fill="norm" stroke="1" extrusionOk="0">
                  <a:moveTo>
                    <a:pt x="3943" y="9571"/>
                  </a:moveTo>
                  <a:cubicBezTo>
                    <a:pt x="2400" y="11299"/>
                    <a:pt x="857" y="13027"/>
                    <a:pt x="279" y="12811"/>
                  </a:cubicBezTo>
                  <a:cubicBezTo>
                    <a:pt x="-300" y="12595"/>
                    <a:pt x="86" y="10435"/>
                    <a:pt x="857" y="8491"/>
                  </a:cubicBezTo>
                  <a:cubicBezTo>
                    <a:pt x="1629" y="6547"/>
                    <a:pt x="2786" y="4819"/>
                    <a:pt x="4136" y="3091"/>
                  </a:cubicBezTo>
                  <a:cubicBezTo>
                    <a:pt x="5486" y="1363"/>
                    <a:pt x="7029" y="-365"/>
                    <a:pt x="8186" y="67"/>
                  </a:cubicBezTo>
                  <a:cubicBezTo>
                    <a:pt x="9343" y="499"/>
                    <a:pt x="10114" y="3091"/>
                    <a:pt x="12236" y="6979"/>
                  </a:cubicBezTo>
                  <a:cubicBezTo>
                    <a:pt x="14357" y="10867"/>
                    <a:pt x="17829" y="16051"/>
                    <a:pt x="21300" y="21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8921750" y="7079824"/>
              <a:ext cx="138756" cy="39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08" fill="norm" stroke="1" extrusionOk="0">
                  <a:moveTo>
                    <a:pt x="6873" y="0"/>
                  </a:moveTo>
                  <a:cubicBezTo>
                    <a:pt x="10800" y="1714"/>
                    <a:pt x="14727" y="3429"/>
                    <a:pt x="17345" y="6286"/>
                  </a:cubicBezTo>
                  <a:cubicBezTo>
                    <a:pt x="19964" y="9143"/>
                    <a:pt x="21273" y="13143"/>
                    <a:pt x="21436" y="15657"/>
                  </a:cubicBezTo>
                  <a:cubicBezTo>
                    <a:pt x="21600" y="18171"/>
                    <a:pt x="20618" y="19200"/>
                    <a:pt x="18491" y="20000"/>
                  </a:cubicBezTo>
                  <a:cubicBezTo>
                    <a:pt x="16364" y="20800"/>
                    <a:pt x="13091" y="21371"/>
                    <a:pt x="9818" y="21486"/>
                  </a:cubicBezTo>
                  <a:cubicBezTo>
                    <a:pt x="6545" y="21600"/>
                    <a:pt x="3273" y="21257"/>
                    <a:pt x="0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8477499" y="7089730"/>
              <a:ext cx="101352" cy="332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372" fill="norm" stroke="1" extrusionOk="0">
                  <a:moveTo>
                    <a:pt x="11613" y="2625"/>
                  </a:moveTo>
                  <a:cubicBezTo>
                    <a:pt x="13341" y="1538"/>
                    <a:pt x="15069" y="451"/>
                    <a:pt x="15069" y="112"/>
                  </a:cubicBezTo>
                  <a:cubicBezTo>
                    <a:pt x="15069" y="-228"/>
                    <a:pt x="13341" y="180"/>
                    <a:pt x="10533" y="1742"/>
                  </a:cubicBezTo>
                  <a:cubicBezTo>
                    <a:pt x="7725" y="3304"/>
                    <a:pt x="3837" y="6021"/>
                    <a:pt x="1677" y="8738"/>
                  </a:cubicBezTo>
                  <a:cubicBezTo>
                    <a:pt x="-483" y="11455"/>
                    <a:pt x="-915" y="14172"/>
                    <a:pt x="2541" y="16278"/>
                  </a:cubicBezTo>
                  <a:cubicBezTo>
                    <a:pt x="5997" y="18383"/>
                    <a:pt x="13341" y="19878"/>
                    <a:pt x="20685" y="21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9017000" y="6903204"/>
              <a:ext cx="196850" cy="161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4052"/>
                  </a:moveTo>
                  <a:cubicBezTo>
                    <a:pt x="232" y="2649"/>
                    <a:pt x="465" y="1247"/>
                    <a:pt x="1510" y="545"/>
                  </a:cubicBezTo>
                  <a:cubicBezTo>
                    <a:pt x="2555" y="-156"/>
                    <a:pt x="4413" y="-156"/>
                    <a:pt x="5690" y="405"/>
                  </a:cubicBezTo>
                  <a:cubicBezTo>
                    <a:pt x="6968" y="966"/>
                    <a:pt x="7665" y="2088"/>
                    <a:pt x="7665" y="4192"/>
                  </a:cubicBezTo>
                  <a:cubicBezTo>
                    <a:pt x="7665" y="6296"/>
                    <a:pt x="6968" y="9382"/>
                    <a:pt x="6039" y="11626"/>
                  </a:cubicBezTo>
                  <a:cubicBezTo>
                    <a:pt x="5110" y="13870"/>
                    <a:pt x="3948" y="15273"/>
                    <a:pt x="3019" y="16535"/>
                  </a:cubicBezTo>
                  <a:cubicBezTo>
                    <a:pt x="2090" y="17797"/>
                    <a:pt x="1394" y="18919"/>
                    <a:pt x="1626" y="19761"/>
                  </a:cubicBezTo>
                  <a:cubicBezTo>
                    <a:pt x="1858" y="20602"/>
                    <a:pt x="3019" y="21163"/>
                    <a:pt x="6503" y="21304"/>
                  </a:cubicBezTo>
                  <a:cubicBezTo>
                    <a:pt x="9987" y="21444"/>
                    <a:pt x="15794" y="21163"/>
                    <a:pt x="21600" y="20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9483671" y="7202591"/>
              <a:ext cx="117530" cy="6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5217" y="21600"/>
                  </a:moveTo>
                  <a:cubicBezTo>
                    <a:pt x="2517" y="17131"/>
                    <a:pt x="-183" y="12662"/>
                    <a:pt x="10" y="9310"/>
                  </a:cubicBezTo>
                  <a:cubicBezTo>
                    <a:pt x="203" y="5959"/>
                    <a:pt x="3288" y="3724"/>
                    <a:pt x="5988" y="2234"/>
                  </a:cubicBezTo>
                  <a:cubicBezTo>
                    <a:pt x="8688" y="745"/>
                    <a:pt x="11003" y="0"/>
                    <a:pt x="13124" y="0"/>
                  </a:cubicBezTo>
                  <a:cubicBezTo>
                    <a:pt x="15246" y="0"/>
                    <a:pt x="17174" y="745"/>
                    <a:pt x="18524" y="2979"/>
                  </a:cubicBezTo>
                  <a:cubicBezTo>
                    <a:pt x="19874" y="5214"/>
                    <a:pt x="20646" y="8938"/>
                    <a:pt x="21417" y="12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9454020" y="7333824"/>
              <a:ext cx="191631" cy="27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0156" fill="norm" stroke="1" extrusionOk="0">
                  <a:moveTo>
                    <a:pt x="2975" y="0"/>
                  </a:moveTo>
                  <a:cubicBezTo>
                    <a:pt x="1551" y="6171"/>
                    <a:pt x="126" y="12343"/>
                    <a:pt x="8" y="16200"/>
                  </a:cubicBezTo>
                  <a:cubicBezTo>
                    <a:pt x="-111" y="20057"/>
                    <a:pt x="1076" y="21600"/>
                    <a:pt x="4874" y="18514"/>
                  </a:cubicBezTo>
                  <a:cubicBezTo>
                    <a:pt x="8671" y="15429"/>
                    <a:pt x="15080" y="7714"/>
                    <a:pt x="214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9982200" y="6978224"/>
              <a:ext cx="635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9848849" y="7238574"/>
              <a:ext cx="177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57" y="14400"/>
                    <a:pt x="7714" y="7200"/>
                    <a:pt x="11314" y="3600"/>
                  </a:cubicBezTo>
                  <a:cubicBezTo>
                    <a:pt x="14914" y="0"/>
                    <a:pt x="1825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9855810" y="7342194"/>
              <a:ext cx="151790" cy="18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013" fill="norm" stroke="1" extrusionOk="0">
                  <a:moveTo>
                    <a:pt x="7113" y="7050"/>
                  </a:moveTo>
                  <a:cubicBezTo>
                    <a:pt x="5013" y="10690"/>
                    <a:pt x="2913" y="14330"/>
                    <a:pt x="1713" y="16879"/>
                  </a:cubicBezTo>
                  <a:cubicBezTo>
                    <a:pt x="513" y="19427"/>
                    <a:pt x="213" y="20883"/>
                    <a:pt x="63" y="21005"/>
                  </a:cubicBezTo>
                  <a:cubicBezTo>
                    <a:pt x="-87" y="21126"/>
                    <a:pt x="-87" y="19913"/>
                    <a:pt x="1413" y="16757"/>
                  </a:cubicBezTo>
                  <a:cubicBezTo>
                    <a:pt x="2913" y="13602"/>
                    <a:pt x="5913" y="8506"/>
                    <a:pt x="7863" y="5472"/>
                  </a:cubicBezTo>
                  <a:cubicBezTo>
                    <a:pt x="9813" y="2438"/>
                    <a:pt x="10713" y="1468"/>
                    <a:pt x="11913" y="739"/>
                  </a:cubicBezTo>
                  <a:cubicBezTo>
                    <a:pt x="13113" y="11"/>
                    <a:pt x="14613" y="-474"/>
                    <a:pt x="16113" y="739"/>
                  </a:cubicBezTo>
                  <a:cubicBezTo>
                    <a:pt x="17613" y="1953"/>
                    <a:pt x="19113" y="4865"/>
                    <a:pt x="20013" y="8020"/>
                  </a:cubicBezTo>
                  <a:cubicBezTo>
                    <a:pt x="20913" y="11175"/>
                    <a:pt x="21213" y="14573"/>
                    <a:pt x="21513" y="17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10385337" y="7001883"/>
              <a:ext cx="314413" cy="34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39" fill="norm" stroke="1" extrusionOk="0">
                  <a:moveTo>
                    <a:pt x="21533" y="904"/>
                  </a:moveTo>
                  <a:cubicBezTo>
                    <a:pt x="21098" y="374"/>
                    <a:pt x="20663" y="-156"/>
                    <a:pt x="19576" y="43"/>
                  </a:cubicBezTo>
                  <a:cubicBezTo>
                    <a:pt x="18489" y="242"/>
                    <a:pt x="16749" y="1169"/>
                    <a:pt x="14575" y="2494"/>
                  </a:cubicBezTo>
                  <a:cubicBezTo>
                    <a:pt x="12400" y="3819"/>
                    <a:pt x="9791" y="5542"/>
                    <a:pt x="8196" y="6602"/>
                  </a:cubicBezTo>
                  <a:cubicBezTo>
                    <a:pt x="6601" y="7662"/>
                    <a:pt x="6022" y="8060"/>
                    <a:pt x="5369" y="8723"/>
                  </a:cubicBezTo>
                  <a:cubicBezTo>
                    <a:pt x="4717" y="9385"/>
                    <a:pt x="3992" y="10313"/>
                    <a:pt x="4065" y="10909"/>
                  </a:cubicBezTo>
                  <a:cubicBezTo>
                    <a:pt x="4137" y="11505"/>
                    <a:pt x="5007" y="11770"/>
                    <a:pt x="5804" y="11903"/>
                  </a:cubicBezTo>
                  <a:cubicBezTo>
                    <a:pt x="6601" y="12035"/>
                    <a:pt x="7326" y="12035"/>
                    <a:pt x="8051" y="12234"/>
                  </a:cubicBezTo>
                  <a:cubicBezTo>
                    <a:pt x="8776" y="12433"/>
                    <a:pt x="9501" y="12831"/>
                    <a:pt x="9646" y="13361"/>
                  </a:cubicBezTo>
                  <a:cubicBezTo>
                    <a:pt x="9791" y="13891"/>
                    <a:pt x="9356" y="14553"/>
                    <a:pt x="7834" y="15613"/>
                  </a:cubicBezTo>
                  <a:cubicBezTo>
                    <a:pt x="6312" y="16673"/>
                    <a:pt x="3702" y="18131"/>
                    <a:pt x="2107" y="19125"/>
                  </a:cubicBezTo>
                  <a:cubicBezTo>
                    <a:pt x="513" y="20119"/>
                    <a:pt x="-67" y="20649"/>
                    <a:pt x="5" y="20980"/>
                  </a:cubicBezTo>
                  <a:cubicBezTo>
                    <a:pt x="78" y="21311"/>
                    <a:pt x="803" y="21444"/>
                    <a:pt x="3340" y="21245"/>
                  </a:cubicBezTo>
                  <a:cubicBezTo>
                    <a:pt x="5877" y="21046"/>
                    <a:pt x="10226" y="20516"/>
                    <a:pt x="12763" y="20318"/>
                  </a:cubicBezTo>
                  <a:cubicBezTo>
                    <a:pt x="15299" y="20119"/>
                    <a:pt x="16024" y="20251"/>
                    <a:pt x="16749" y="20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10375900" y="7460824"/>
              <a:ext cx="254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1271"/>
                    <a:pt x="7200" y="2541"/>
                    <a:pt x="3600" y="6141"/>
                  </a:cubicBezTo>
                  <a:cubicBezTo>
                    <a:pt x="0" y="9741"/>
                    <a:pt x="0" y="156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10388599" y="7397324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10439399" y="7478651"/>
              <a:ext cx="1079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082" y="4868"/>
                    <a:pt x="10165" y="-1303"/>
                    <a:pt x="13765" y="240"/>
                  </a:cubicBezTo>
                  <a:cubicBezTo>
                    <a:pt x="17365" y="1783"/>
                    <a:pt x="19482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10458449" y="7505274"/>
              <a:ext cx="1270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10623550" y="7479874"/>
              <a:ext cx="317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10436722" y="6783791"/>
              <a:ext cx="116978" cy="13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226" fill="norm" stroke="1" extrusionOk="0">
                  <a:moveTo>
                    <a:pt x="2802" y="6499"/>
                  </a:moveTo>
                  <a:cubicBezTo>
                    <a:pt x="2416" y="8135"/>
                    <a:pt x="2030" y="9771"/>
                    <a:pt x="1645" y="12062"/>
                  </a:cubicBezTo>
                  <a:cubicBezTo>
                    <a:pt x="1259" y="14353"/>
                    <a:pt x="873" y="17299"/>
                    <a:pt x="487" y="17790"/>
                  </a:cubicBezTo>
                  <a:cubicBezTo>
                    <a:pt x="102" y="18281"/>
                    <a:pt x="-284" y="16317"/>
                    <a:pt x="295" y="13699"/>
                  </a:cubicBezTo>
                  <a:cubicBezTo>
                    <a:pt x="873" y="11081"/>
                    <a:pt x="2416" y="7808"/>
                    <a:pt x="4923" y="5190"/>
                  </a:cubicBezTo>
                  <a:cubicBezTo>
                    <a:pt x="7430" y="2571"/>
                    <a:pt x="10902" y="608"/>
                    <a:pt x="13409" y="117"/>
                  </a:cubicBezTo>
                  <a:cubicBezTo>
                    <a:pt x="15916" y="-374"/>
                    <a:pt x="17459" y="608"/>
                    <a:pt x="18616" y="4371"/>
                  </a:cubicBezTo>
                  <a:cubicBezTo>
                    <a:pt x="19773" y="8135"/>
                    <a:pt x="20545" y="14681"/>
                    <a:pt x="21316" y="21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10841566" y="6929075"/>
              <a:ext cx="182034" cy="337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fill="norm" stroke="1" extrusionOk="0">
                  <a:moveTo>
                    <a:pt x="21600" y="1920"/>
                  </a:moveTo>
                  <a:cubicBezTo>
                    <a:pt x="21349" y="1245"/>
                    <a:pt x="21098" y="570"/>
                    <a:pt x="20093" y="233"/>
                  </a:cubicBezTo>
                  <a:cubicBezTo>
                    <a:pt x="19088" y="-105"/>
                    <a:pt x="17330" y="-105"/>
                    <a:pt x="15447" y="435"/>
                  </a:cubicBezTo>
                  <a:cubicBezTo>
                    <a:pt x="13563" y="975"/>
                    <a:pt x="11553" y="2055"/>
                    <a:pt x="9042" y="4215"/>
                  </a:cubicBezTo>
                  <a:cubicBezTo>
                    <a:pt x="6530" y="6375"/>
                    <a:pt x="3516" y="9615"/>
                    <a:pt x="1884" y="12045"/>
                  </a:cubicBezTo>
                  <a:cubicBezTo>
                    <a:pt x="251" y="14475"/>
                    <a:pt x="0" y="16095"/>
                    <a:pt x="0" y="17310"/>
                  </a:cubicBezTo>
                  <a:cubicBezTo>
                    <a:pt x="0" y="18525"/>
                    <a:pt x="251" y="19335"/>
                    <a:pt x="1507" y="20077"/>
                  </a:cubicBezTo>
                  <a:cubicBezTo>
                    <a:pt x="2763" y="20820"/>
                    <a:pt x="5023" y="21495"/>
                    <a:pt x="8037" y="21495"/>
                  </a:cubicBezTo>
                  <a:cubicBezTo>
                    <a:pt x="11051" y="21495"/>
                    <a:pt x="14819" y="20820"/>
                    <a:pt x="18586" y="20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11036299" y="7041724"/>
              <a:ext cx="152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2000"/>
                    <a:pt x="5400" y="4000"/>
                    <a:pt x="9000" y="7600"/>
                  </a:cubicBezTo>
                  <a:cubicBezTo>
                    <a:pt x="12600" y="11200"/>
                    <a:pt x="17100" y="16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11167909" y="7035374"/>
              <a:ext cx="84292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20980" y="0"/>
                  </a:moveTo>
                  <a:cubicBezTo>
                    <a:pt x="16765" y="1005"/>
                    <a:pt x="12551" y="2009"/>
                    <a:pt x="8600" y="4019"/>
                  </a:cubicBezTo>
                  <a:cubicBezTo>
                    <a:pt x="4648" y="6028"/>
                    <a:pt x="960" y="9042"/>
                    <a:pt x="170" y="12140"/>
                  </a:cubicBezTo>
                  <a:cubicBezTo>
                    <a:pt x="-620" y="15237"/>
                    <a:pt x="1487" y="18419"/>
                    <a:pt x="35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11239500" y="7270324"/>
              <a:ext cx="63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11296649" y="7162374"/>
              <a:ext cx="4235" cy="5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886"/>
                  </a:moveTo>
                  <a:cubicBezTo>
                    <a:pt x="0" y="17743"/>
                    <a:pt x="0" y="21600"/>
                    <a:pt x="5400" y="21600"/>
                  </a:cubicBezTo>
                  <a:cubicBezTo>
                    <a:pt x="10800" y="21600"/>
                    <a:pt x="21600" y="17743"/>
                    <a:pt x="21600" y="13500"/>
                  </a:cubicBezTo>
                  <a:cubicBezTo>
                    <a:pt x="21600" y="9257"/>
                    <a:pt x="10800" y="4629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11442700" y="7200474"/>
              <a:ext cx="1778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10800"/>
                    <a:pt x="5143" y="21600"/>
                    <a:pt x="8743" y="21600"/>
                  </a:cubicBezTo>
                  <a:cubicBezTo>
                    <a:pt x="12343" y="21600"/>
                    <a:pt x="16971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11664949" y="7067124"/>
              <a:ext cx="133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2880"/>
                    <a:pt x="6171" y="5760"/>
                    <a:pt x="9771" y="9360"/>
                  </a:cubicBezTo>
                  <a:cubicBezTo>
                    <a:pt x="13371" y="12960"/>
                    <a:pt x="17486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11761652" y="7089847"/>
              <a:ext cx="100149" cy="269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76" fill="norm" stroke="1" extrusionOk="0">
                  <a:moveTo>
                    <a:pt x="21291" y="213"/>
                  </a:moveTo>
                  <a:cubicBezTo>
                    <a:pt x="19041" y="45"/>
                    <a:pt x="16791" y="-124"/>
                    <a:pt x="14991" y="129"/>
                  </a:cubicBezTo>
                  <a:cubicBezTo>
                    <a:pt x="13191" y="382"/>
                    <a:pt x="11841" y="1057"/>
                    <a:pt x="9366" y="3420"/>
                  </a:cubicBezTo>
                  <a:cubicBezTo>
                    <a:pt x="6891" y="5782"/>
                    <a:pt x="3291" y="9832"/>
                    <a:pt x="1491" y="12870"/>
                  </a:cubicBezTo>
                  <a:cubicBezTo>
                    <a:pt x="-309" y="15907"/>
                    <a:pt x="-309" y="17932"/>
                    <a:pt x="591" y="19198"/>
                  </a:cubicBezTo>
                  <a:cubicBezTo>
                    <a:pt x="1491" y="20464"/>
                    <a:pt x="3291" y="20970"/>
                    <a:pt x="5091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11887199" y="7308424"/>
              <a:ext cx="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11906249" y="7194124"/>
              <a:ext cx="52918" cy="62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15552" y="0"/>
                  </a:moveTo>
                  <a:cubicBezTo>
                    <a:pt x="12096" y="2160"/>
                    <a:pt x="8640" y="4320"/>
                    <a:pt x="6480" y="7200"/>
                  </a:cubicBezTo>
                  <a:cubicBezTo>
                    <a:pt x="4320" y="10080"/>
                    <a:pt x="3456" y="13680"/>
                    <a:pt x="4752" y="16560"/>
                  </a:cubicBezTo>
                  <a:cubicBezTo>
                    <a:pt x="6048" y="19440"/>
                    <a:pt x="9504" y="21600"/>
                    <a:pt x="13392" y="21240"/>
                  </a:cubicBezTo>
                  <a:cubicBezTo>
                    <a:pt x="17280" y="20880"/>
                    <a:pt x="21600" y="18000"/>
                    <a:pt x="21600" y="16200"/>
                  </a:cubicBezTo>
                  <a:cubicBezTo>
                    <a:pt x="21600" y="14400"/>
                    <a:pt x="17280" y="13680"/>
                    <a:pt x="12960" y="14040"/>
                  </a:cubicBezTo>
                  <a:cubicBezTo>
                    <a:pt x="8640" y="14400"/>
                    <a:pt x="4320" y="15840"/>
                    <a:pt x="0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11723815" y="6906448"/>
              <a:ext cx="157036" cy="14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268" fill="norm" stroke="1" extrusionOk="0">
                  <a:moveTo>
                    <a:pt x="4087" y="6665"/>
                  </a:moveTo>
                  <a:cubicBezTo>
                    <a:pt x="4375" y="5144"/>
                    <a:pt x="4663" y="3623"/>
                    <a:pt x="4807" y="3623"/>
                  </a:cubicBezTo>
                  <a:cubicBezTo>
                    <a:pt x="4951" y="3623"/>
                    <a:pt x="4951" y="5144"/>
                    <a:pt x="4663" y="6665"/>
                  </a:cubicBezTo>
                  <a:cubicBezTo>
                    <a:pt x="4375" y="8186"/>
                    <a:pt x="3799" y="9707"/>
                    <a:pt x="2791" y="11533"/>
                  </a:cubicBezTo>
                  <a:cubicBezTo>
                    <a:pt x="1783" y="13358"/>
                    <a:pt x="343" y="15488"/>
                    <a:pt x="55" y="15640"/>
                  </a:cubicBezTo>
                  <a:cubicBezTo>
                    <a:pt x="-233" y="15792"/>
                    <a:pt x="631" y="13967"/>
                    <a:pt x="2359" y="11076"/>
                  </a:cubicBezTo>
                  <a:cubicBezTo>
                    <a:pt x="4087" y="8186"/>
                    <a:pt x="6679" y="4231"/>
                    <a:pt x="8695" y="2102"/>
                  </a:cubicBezTo>
                  <a:cubicBezTo>
                    <a:pt x="10711" y="-28"/>
                    <a:pt x="12151" y="-332"/>
                    <a:pt x="13159" y="276"/>
                  </a:cubicBezTo>
                  <a:cubicBezTo>
                    <a:pt x="14167" y="885"/>
                    <a:pt x="14743" y="2406"/>
                    <a:pt x="15463" y="5448"/>
                  </a:cubicBezTo>
                  <a:cubicBezTo>
                    <a:pt x="16183" y="8491"/>
                    <a:pt x="17047" y="13054"/>
                    <a:pt x="18055" y="15944"/>
                  </a:cubicBezTo>
                  <a:cubicBezTo>
                    <a:pt x="19063" y="18834"/>
                    <a:pt x="20215" y="20051"/>
                    <a:pt x="21367" y="21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11963399" y="7016324"/>
              <a:ext cx="86637" cy="33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402" fill="norm" stroke="1" extrusionOk="0">
                  <a:moveTo>
                    <a:pt x="4521" y="0"/>
                  </a:moveTo>
                  <a:cubicBezTo>
                    <a:pt x="10549" y="2970"/>
                    <a:pt x="16577" y="5940"/>
                    <a:pt x="19088" y="9045"/>
                  </a:cubicBezTo>
                  <a:cubicBezTo>
                    <a:pt x="21600" y="12150"/>
                    <a:pt x="20595" y="15390"/>
                    <a:pt x="18335" y="17550"/>
                  </a:cubicBezTo>
                  <a:cubicBezTo>
                    <a:pt x="16074" y="19710"/>
                    <a:pt x="12558" y="20790"/>
                    <a:pt x="9293" y="21195"/>
                  </a:cubicBezTo>
                  <a:cubicBezTo>
                    <a:pt x="6028" y="21600"/>
                    <a:pt x="3014" y="21330"/>
                    <a:pt x="0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12052300" y="6857029"/>
              <a:ext cx="165100" cy="159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2631"/>
                  </a:moveTo>
                  <a:cubicBezTo>
                    <a:pt x="831" y="1494"/>
                    <a:pt x="1662" y="357"/>
                    <a:pt x="3323" y="73"/>
                  </a:cubicBezTo>
                  <a:cubicBezTo>
                    <a:pt x="4985" y="-211"/>
                    <a:pt x="7477" y="357"/>
                    <a:pt x="8862" y="1352"/>
                  </a:cubicBezTo>
                  <a:cubicBezTo>
                    <a:pt x="10246" y="2347"/>
                    <a:pt x="10523" y="3768"/>
                    <a:pt x="9692" y="5757"/>
                  </a:cubicBezTo>
                  <a:cubicBezTo>
                    <a:pt x="8862" y="7747"/>
                    <a:pt x="6923" y="10305"/>
                    <a:pt x="5538" y="12152"/>
                  </a:cubicBezTo>
                  <a:cubicBezTo>
                    <a:pt x="4154" y="14000"/>
                    <a:pt x="3323" y="15136"/>
                    <a:pt x="3185" y="16415"/>
                  </a:cubicBezTo>
                  <a:cubicBezTo>
                    <a:pt x="3046" y="17694"/>
                    <a:pt x="3600" y="19115"/>
                    <a:pt x="6785" y="19968"/>
                  </a:cubicBezTo>
                  <a:cubicBezTo>
                    <a:pt x="9969" y="20821"/>
                    <a:pt x="15785" y="21105"/>
                    <a:pt x="21600" y="21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4" name="Drawing"/>
          <p:cNvGrpSpPr/>
          <p:nvPr/>
        </p:nvGrpSpPr>
        <p:grpSpPr>
          <a:xfrm>
            <a:off x="315454" y="1403349"/>
            <a:ext cx="11635246" cy="7087818"/>
            <a:chOff x="0" y="0"/>
            <a:chExt cx="11635245" cy="7087816"/>
          </a:xfrm>
        </p:grpSpPr>
        <p:sp>
          <p:nvSpPr>
            <p:cNvPr id="2594" name="Line"/>
            <p:cNvSpPr/>
            <p:nvPr/>
          </p:nvSpPr>
          <p:spPr>
            <a:xfrm>
              <a:off x="1767345" y="323850"/>
              <a:ext cx="508001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30" y="1122"/>
                    <a:pt x="3060" y="2244"/>
                    <a:pt x="5085" y="3881"/>
                  </a:cubicBezTo>
                  <a:cubicBezTo>
                    <a:pt x="7110" y="5517"/>
                    <a:pt x="9630" y="7668"/>
                    <a:pt x="11655" y="9584"/>
                  </a:cubicBezTo>
                  <a:cubicBezTo>
                    <a:pt x="13680" y="11501"/>
                    <a:pt x="15210" y="13184"/>
                    <a:pt x="16785" y="15148"/>
                  </a:cubicBezTo>
                  <a:cubicBezTo>
                    <a:pt x="18360" y="17112"/>
                    <a:pt x="19980" y="1935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1925588" y="279400"/>
              <a:ext cx="286258" cy="670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22" fill="norm" stroke="1" extrusionOk="0">
                  <a:moveTo>
                    <a:pt x="21479" y="0"/>
                  </a:moveTo>
                  <a:cubicBezTo>
                    <a:pt x="19097" y="1426"/>
                    <a:pt x="16714" y="2853"/>
                    <a:pt x="14253" y="4619"/>
                  </a:cubicBezTo>
                  <a:cubicBezTo>
                    <a:pt x="11791" y="6385"/>
                    <a:pt x="9250" y="8491"/>
                    <a:pt x="6947" y="10630"/>
                  </a:cubicBezTo>
                  <a:cubicBezTo>
                    <a:pt x="4644" y="12770"/>
                    <a:pt x="2579" y="14943"/>
                    <a:pt x="1388" y="16709"/>
                  </a:cubicBezTo>
                  <a:cubicBezTo>
                    <a:pt x="197" y="18475"/>
                    <a:pt x="-121" y="19834"/>
                    <a:pt x="38" y="20615"/>
                  </a:cubicBezTo>
                  <a:cubicBezTo>
                    <a:pt x="197" y="21396"/>
                    <a:pt x="832" y="21600"/>
                    <a:pt x="1467" y="21498"/>
                  </a:cubicBezTo>
                  <a:cubicBezTo>
                    <a:pt x="2103" y="21396"/>
                    <a:pt x="2738" y="20989"/>
                    <a:pt x="3373" y="20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2383295" y="38100"/>
              <a:ext cx="2540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235"/>
                    <a:pt x="7200" y="8471"/>
                    <a:pt x="3600" y="12071"/>
                  </a:cubicBezTo>
                  <a:cubicBezTo>
                    <a:pt x="0" y="15671"/>
                    <a:pt x="0" y="186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2150099" y="0"/>
              <a:ext cx="410997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237" y="21600"/>
                  </a:moveTo>
                  <a:cubicBezTo>
                    <a:pt x="683" y="21287"/>
                    <a:pt x="130" y="20974"/>
                    <a:pt x="19" y="20035"/>
                  </a:cubicBezTo>
                  <a:cubicBezTo>
                    <a:pt x="-92" y="19096"/>
                    <a:pt x="240" y="17530"/>
                    <a:pt x="2123" y="14557"/>
                  </a:cubicBezTo>
                  <a:cubicBezTo>
                    <a:pt x="4006" y="11583"/>
                    <a:pt x="7440" y="7200"/>
                    <a:pt x="10930" y="4539"/>
                  </a:cubicBezTo>
                  <a:cubicBezTo>
                    <a:pt x="14419" y="1878"/>
                    <a:pt x="17963" y="939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2970583" y="273050"/>
              <a:ext cx="212813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21502" y="0"/>
                  </a:moveTo>
                  <a:cubicBezTo>
                    <a:pt x="18294" y="1971"/>
                    <a:pt x="15086" y="3943"/>
                    <a:pt x="11771" y="6386"/>
                  </a:cubicBezTo>
                  <a:cubicBezTo>
                    <a:pt x="8456" y="8829"/>
                    <a:pt x="5035" y="11743"/>
                    <a:pt x="2896" y="13971"/>
                  </a:cubicBezTo>
                  <a:cubicBezTo>
                    <a:pt x="757" y="16200"/>
                    <a:pt x="-98" y="17743"/>
                    <a:pt x="9" y="18900"/>
                  </a:cubicBezTo>
                  <a:cubicBezTo>
                    <a:pt x="116" y="20057"/>
                    <a:pt x="1185" y="20829"/>
                    <a:pt x="22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2694445" y="311855"/>
              <a:ext cx="285751" cy="215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0" y="559"/>
                  </a:moveTo>
                  <a:cubicBezTo>
                    <a:pt x="800" y="139"/>
                    <a:pt x="1600" y="-280"/>
                    <a:pt x="2800" y="244"/>
                  </a:cubicBezTo>
                  <a:cubicBezTo>
                    <a:pt x="4000" y="769"/>
                    <a:pt x="5600" y="2237"/>
                    <a:pt x="8800" y="5906"/>
                  </a:cubicBezTo>
                  <a:cubicBezTo>
                    <a:pt x="12000" y="9576"/>
                    <a:pt x="16800" y="15448"/>
                    <a:pt x="21600" y="21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3602495" y="472793"/>
              <a:ext cx="2349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476" y="11375"/>
                    <a:pt x="8951" y="2735"/>
                    <a:pt x="12551" y="575"/>
                  </a:cubicBezTo>
                  <a:cubicBezTo>
                    <a:pt x="16151" y="-1585"/>
                    <a:pt x="18876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3589795" y="730250"/>
              <a:ext cx="279401" cy="5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18" fill="norm" stroke="1" extrusionOk="0">
                  <a:moveTo>
                    <a:pt x="0" y="16800"/>
                  </a:moveTo>
                  <a:cubicBezTo>
                    <a:pt x="655" y="19200"/>
                    <a:pt x="1309" y="21600"/>
                    <a:pt x="3518" y="20000"/>
                  </a:cubicBezTo>
                  <a:cubicBezTo>
                    <a:pt x="5727" y="18400"/>
                    <a:pt x="9491" y="12800"/>
                    <a:pt x="12764" y="8800"/>
                  </a:cubicBezTo>
                  <a:cubicBezTo>
                    <a:pt x="16036" y="4800"/>
                    <a:pt x="1881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4417698" y="203200"/>
              <a:ext cx="321448" cy="880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536" fill="norm" stroke="1" extrusionOk="0">
                  <a:moveTo>
                    <a:pt x="21300" y="0"/>
                  </a:moveTo>
                  <a:cubicBezTo>
                    <a:pt x="16671" y="0"/>
                    <a:pt x="12043" y="0"/>
                    <a:pt x="8677" y="52"/>
                  </a:cubicBezTo>
                  <a:cubicBezTo>
                    <a:pt x="5310" y="104"/>
                    <a:pt x="3206" y="207"/>
                    <a:pt x="1804" y="596"/>
                  </a:cubicBezTo>
                  <a:cubicBezTo>
                    <a:pt x="401" y="984"/>
                    <a:pt x="-300" y="1658"/>
                    <a:pt x="121" y="2823"/>
                  </a:cubicBezTo>
                  <a:cubicBezTo>
                    <a:pt x="542" y="3988"/>
                    <a:pt x="2084" y="5646"/>
                    <a:pt x="3206" y="7381"/>
                  </a:cubicBezTo>
                  <a:cubicBezTo>
                    <a:pt x="4329" y="9117"/>
                    <a:pt x="5030" y="10929"/>
                    <a:pt x="5170" y="12742"/>
                  </a:cubicBezTo>
                  <a:cubicBezTo>
                    <a:pt x="5310" y="14555"/>
                    <a:pt x="4890" y="16368"/>
                    <a:pt x="4399" y="17663"/>
                  </a:cubicBezTo>
                  <a:cubicBezTo>
                    <a:pt x="3908" y="18958"/>
                    <a:pt x="3347" y="19735"/>
                    <a:pt x="3066" y="20305"/>
                  </a:cubicBezTo>
                  <a:cubicBezTo>
                    <a:pt x="2786" y="20875"/>
                    <a:pt x="2786" y="21237"/>
                    <a:pt x="3136" y="21419"/>
                  </a:cubicBezTo>
                  <a:cubicBezTo>
                    <a:pt x="3487" y="21600"/>
                    <a:pt x="4188" y="21600"/>
                    <a:pt x="6152" y="21212"/>
                  </a:cubicBezTo>
                  <a:cubicBezTo>
                    <a:pt x="8116" y="20823"/>
                    <a:pt x="11342" y="20046"/>
                    <a:pt x="13235" y="19554"/>
                  </a:cubicBezTo>
                  <a:cubicBezTo>
                    <a:pt x="15129" y="19062"/>
                    <a:pt x="15690" y="18855"/>
                    <a:pt x="16251" y="18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4828045" y="193589"/>
              <a:ext cx="44451" cy="212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2254"/>
                  </a:moveTo>
                  <a:cubicBezTo>
                    <a:pt x="0" y="1185"/>
                    <a:pt x="0" y="116"/>
                    <a:pt x="1543" y="9"/>
                  </a:cubicBezTo>
                  <a:cubicBezTo>
                    <a:pt x="3086" y="-98"/>
                    <a:pt x="6171" y="757"/>
                    <a:pt x="9771" y="4500"/>
                  </a:cubicBezTo>
                  <a:cubicBezTo>
                    <a:pt x="13371" y="8243"/>
                    <a:pt x="17486" y="14872"/>
                    <a:pt x="21600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5069345" y="368300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5418595" y="361950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5672595" y="368300"/>
              <a:ext cx="825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6253802" y="114300"/>
              <a:ext cx="15694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478"/>
                    <a:pt x="3818" y="10957"/>
                    <a:pt x="1118" y="14557"/>
                  </a:cubicBezTo>
                  <a:cubicBezTo>
                    <a:pt x="-1582" y="18157"/>
                    <a:pt x="1118" y="19878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4745495" y="739920"/>
              <a:ext cx="336551" cy="18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1" fill="norm" stroke="1" extrusionOk="0">
                  <a:moveTo>
                    <a:pt x="0" y="1101"/>
                  </a:moveTo>
                  <a:cubicBezTo>
                    <a:pt x="1358" y="356"/>
                    <a:pt x="2717" y="-389"/>
                    <a:pt x="4958" y="232"/>
                  </a:cubicBezTo>
                  <a:cubicBezTo>
                    <a:pt x="7200" y="852"/>
                    <a:pt x="10325" y="2839"/>
                    <a:pt x="13245" y="6563"/>
                  </a:cubicBezTo>
                  <a:cubicBezTo>
                    <a:pt x="16166" y="10287"/>
                    <a:pt x="18883" y="15749"/>
                    <a:pt x="21600" y="21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4910595" y="627520"/>
              <a:ext cx="152401" cy="356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21600" y="1602"/>
                  </a:moveTo>
                  <a:cubicBezTo>
                    <a:pt x="21300" y="835"/>
                    <a:pt x="21000" y="68"/>
                    <a:pt x="20400" y="4"/>
                  </a:cubicBezTo>
                  <a:cubicBezTo>
                    <a:pt x="19800" y="-60"/>
                    <a:pt x="18900" y="579"/>
                    <a:pt x="16500" y="2752"/>
                  </a:cubicBezTo>
                  <a:cubicBezTo>
                    <a:pt x="14100" y="4925"/>
                    <a:pt x="10200" y="8631"/>
                    <a:pt x="7200" y="12018"/>
                  </a:cubicBezTo>
                  <a:cubicBezTo>
                    <a:pt x="4200" y="15405"/>
                    <a:pt x="2100" y="18473"/>
                    <a:pt x="0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5101095" y="889000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371"/>
                    <a:pt x="14400" y="2743"/>
                    <a:pt x="18000" y="6343"/>
                  </a:cubicBezTo>
                  <a:cubicBezTo>
                    <a:pt x="21600" y="9943"/>
                    <a:pt x="21600" y="157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5405895" y="936806"/>
              <a:ext cx="1333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371" y="11918"/>
                    <a:pt x="2743" y="3818"/>
                    <a:pt x="6343" y="1118"/>
                  </a:cubicBezTo>
                  <a:cubicBezTo>
                    <a:pt x="9943" y="-1582"/>
                    <a:pt x="15771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5761495" y="927100"/>
              <a:ext cx="952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6117095" y="666750"/>
              <a:ext cx="1778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29" y="3040"/>
                    <a:pt x="5657" y="6080"/>
                    <a:pt x="9257" y="9680"/>
                  </a:cubicBezTo>
                  <a:cubicBezTo>
                    <a:pt x="12857" y="13280"/>
                    <a:pt x="17229" y="17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6186945" y="683683"/>
              <a:ext cx="133351" cy="306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490"/>
                  </a:moveTo>
                  <a:cubicBezTo>
                    <a:pt x="21600" y="745"/>
                    <a:pt x="21600" y="0"/>
                    <a:pt x="20914" y="0"/>
                  </a:cubicBezTo>
                  <a:cubicBezTo>
                    <a:pt x="20229" y="0"/>
                    <a:pt x="18857" y="745"/>
                    <a:pt x="15429" y="3501"/>
                  </a:cubicBezTo>
                  <a:cubicBezTo>
                    <a:pt x="12000" y="6257"/>
                    <a:pt x="6514" y="11023"/>
                    <a:pt x="3600" y="14375"/>
                  </a:cubicBezTo>
                  <a:cubicBezTo>
                    <a:pt x="686" y="17727"/>
                    <a:pt x="343" y="196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6330085" y="884536"/>
              <a:ext cx="155311" cy="1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119" fill="norm" stroke="1" extrusionOk="0">
                  <a:moveTo>
                    <a:pt x="6532" y="6058"/>
                  </a:moveTo>
                  <a:cubicBezTo>
                    <a:pt x="5072" y="9953"/>
                    <a:pt x="3613" y="13848"/>
                    <a:pt x="2445" y="16681"/>
                  </a:cubicBezTo>
                  <a:cubicBezTo>
                    <a:pt x="1277" y="19514"/>
                    <a:pt x="402" y="21284"/>
                    <a:pt x="110" y="21107"/>
                  </a:cubicBezTo>
                  <a:cubicBezTo>
                    <a:pt x="-182" y="20930"/>
                    <a:pt x="110" y="18805"/>
                    <a:pt x="986" y="15618"/>
                  </a:cubicBezTo>
                  <a:cubicBezTo>
                    <a:pt x="1861" y="12432"/>
                    <a:pt x="3321" y="8182"/>
                    <a:pt x="5656" y="4995"/>
                  </a:cubicBezTo>
                  <a:cubicBezTo>
                    <a:pt x="7991" y="1809"/>
                    <a:pt x="11202" y="-316"/>
                    <a:pt x="13683" y="38"/>
                  </a:cubicBezTo>
                  <a:cubicBezTo>
                    <a:pt x="16164" y="392"/>
                    <a:pt x="17915" y="3225"/>
                    <a:pt x="19083" y="6412"/>
                  </a:cubicBezTo>
                  <a:cubicBezTo>
                    <a:pt x="20250" y="9599"/>
                    <a:pt x="20834" y="13140"/>
                    <a:pt x="21418" y="16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6593345" y="120650"/>
              <a:ext cx="211074" cy="941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546" fill="norm" stroke="1" extrusionOk="0">
                  <a:moveTo>
                    <a:pt x="0" y="0"/>
                  </a:moveTo>
                  <a:cubicBezTo>
                    <a:pt x="3422" y="48"/>
                    <a:pt x="6844" y="97"/>
                    <a:pt x="9838" y="242"/>
                  </a:cubicBezTo>
                  <a:cubicBezTo>
                    <a:pt x="12832" y="387"/>
                    <a:pt x="15398" y="630"/>
                    <a:pt x="17216" y="848"/>
                  </a:cubicBezTo>
                  <a:cubicBezTo>
                    <a:pt x="19034" y="1065"/>
                    <a:pt x="20103" y="1259"/>
                    <a:pt x="20745" y="1719"/>
                  </a:cubicBezTo>
                  <a:cubicBezTo>
                    <a:pt x="21386" y="2179"/>
                    <a:pt x="21600" y="2906"/>
                    <a:pt x="20851" y="4165"/>
                  </a:cubicBezTo>
                  <a:cubicBezTo>
                    <a:pt x="20103" y="5424"/>
                    <a:pt x="18392" y="7216"/>
                    <a:pt x="17109" y="8984"/>
                  </a:cubicBezTo>
                  <a:cubicBezTo>
                    <a:pt x="15826" y="10752"/>
                    <a:pt x="14970" y="12495"/>
                    <a:pt x="14970" y="14142"/>
                  </a:cubicBezTo>
                  <a:cubicBezTo>
                    <a:pt x="14970" y="15788"/>
                    <a:pt x="15826" y="17338"/>
                    <a:pt x="16574" y="18355"/>
                  </a:cubicBezTo>
                  <a:cubicBezTo>
                    <a:pt x="17323" y="19372"/>
                    <a:pt x="17964" y="19857"/>
                    <a:pt x="17644" y="20317"/>
                  </a:cubicBezTo>
                  <a:cubicBezTo>
                    <a:pt x="17323" y="20777"/>
                    <a:pt x="16040" y="21213"/>
                    <a:pt x="13259" y="21406"/>
                  </a:cubicBezTo>
                  <a:cubicBezTo>
                    <a:pt x="10479" y="21600"/>
                    <a:pt x="6202" y="21552"/>
                    <a:pt x="1925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7006557" y="109651"/>
              <a:ext cx="259889" cy="1927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567" fill="norm" stroke="1" extrusionOk="0">
                  <a:moveTo>
                    <a:pt x="20180" y="123"/>
                  </a:moveTo>
                  <a:cubicBezTo>
                    <a:pt x="19316" y="52"/>
                    <a:pt x="18452" y="-19"/>
                    <a:pt x="16551" y="5"/>
                  </a:cubicBezTo>
                  <a:cubicBezTo>
                    <a:pt x="14651" y="28"/>
                    <a:pt x="11713" y="147"/>
                    <a:pt x="8775" y="360"/>
                  </a:cubicBezTo>
                  <a:cubicBezTo>
                    <a:pt x="5838" y="573"/>
                    <a:pt x="2900" y="881"/>
                    <a:pt x="1345" y="1284"/>
                  </a:cubicBezTo>
                  <a:cubicBezTo>
                    <a:pt x="-210" y="1686"/>
                    <a:pt x="-383" y="2184"/>
                    <a:pt x="654" y="2894"/>
                  </a:cubicBezTo>
                  <a:cubicBezTo>
                    <a:pt x="1691" y="3605"/>
                    <a:pt x="3937" y="4528"/>
                    <a:pt x="5406" y="5464"/>
                  </a:cubicBezTo>
                  <a:cubicBezTo>
                    <a:pt x="6875" y="6399"/>
                    <a:pt x="7566" y="7347"/>
                    <a:pt x="7911" y="8330"/>
                  </a:cubicBezTo>
                  <a:cubicBezTo>
                    <a:pt x="8257" y="9313"/>
                    <a:pt x="8257" y="10331"/>
                    <a:pt x="7998" y="11231"/>
                  </a:cubicBezTo>
                  <a:cubicBezTo>
                    <a:pt x="7739" y="12131"/>
                    <a:pt x="7220" y="12913"/>
                    <a:pt x="6788" y="13659"/>
                  </a:cubicBezTo>
                  <a:cubicBezTo>
                    <a:pt x="6356" y="14405"/>
                    <a:pt x="6011" y="15115"/>
                    <a:pt x="5233" y="15885"/>
                  </a:cubicBezTo>
                  <a:cubicBezTo>
                    <a:pt x="4455" y="16655"/>
                    <a:pt x="3246" y="17484"/>
                    <a:pt x="2295" y="18265"/>
                  </a:cubicBezTo>
                  <a:cubicBezTo>
                    <a:pt x="1345" y="19047"/>
                    <a:pt x="654" y="19781"/>
                    <a:pt x="308" y="20231"/>
                  </a:cubicBezTo>
                  <a:cubicBezTo>
                    <a:pt x="-37" y="20681"/>
                    <a:pt x="-37" y="20847"/>
                    <a:pt x="49" y="21024"/>
                  </a:cubicBezTo>
                  <a:cubicBezTo>
                    <a:pt x="135" y="21202"/>
                    <a:pt x="308" y="21392"/>
                    <a:pt x="827" y="21486"/>
                  </a:cubicBezTo>
                  <a:cubicBezTo>
                    <a:pt x="1345" y="21581"/>
                    <a:pt x="2209" y="21581"/>
                    <a:pt x="4887" y="21545"/>
                  </a:cubicBezTo>
                  <a:cubicBezTo>
                    <a:pt x="7566" y="21510"/>
                    <a:pt x="12059" y="21439"/>
                    <a:pt x="15083" y="21356"/>
                  </a:cubicBezTo>
                  <a:cubicBezTo>
                    <a:pt x="18107" y="21273"/>
                    <a:pt x="19662" y="21178"/>
                    <a:pt x="21217" y="21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7418845" y="184150"/>
              <a:ext cx="1714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7552195" y="107950"/>
              <a:ext cx="1079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1" y="4019"/>
                    <a:pt x="9741" y="8037"/>
                    <a:pt x="6141" y="11637"/>
                  </a:cubicBezTo>
                  <a:cubicBezTo>
                    <a:pt x="2541" y="15237"/>
                    <a:pt x="1271" y="184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7666495" y="425450"/>
              <a:ext cx="19614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5815"/>
                    <a:pt x="17280" y="11631"/>
                    <a:pt x="19440" y="15231"/>
                  </a:cubicBezTo>
                  <a:cubicBezTo>
                    <a:pt x="21600" y="18831"/>
                    <a:pt x="17280" y="20215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7615695" y="863600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7628395" y="1244600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7450595" y="1549400"/>
              <a:ext cx="1841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69" y="2842"/>
                    <a:pt x="8938" y="5684"/>
                    <a:pt x="12538" y="9284"/>
                  </a:cubicBezTo>
                  <a:cubicBezTo>
                    <a:pt x="16138" y="12884"/>
                    <a:pt x="18869" y="1724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7615695" y="1568450"/>
              <a:ext cx="11430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1029"/>
                    <a:pt x="15200" y="2057"/>
                    <a:pt x="12200" y="4217"/>
                  </a:cubicBezTo>
                  <a:cubicBezTo>
                    <a:pt x="9200" y="6377"/>
                    <a:pt x="6400" y="9669"/>
                    <a:pt x="4400" y="12754"/>
                  </a:cubicBezTo>
                  <a:cubicBezTo>
                    <a:pt x="2400" y="15840"/>
                    <a:pt x="120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7705124" y="1907858"/>
              <a:ext cx="126472" cy="131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0351" fill="norm" stroke="1" extrusionOk="0">
                  <a:moveTo>
                    <a:pt x="4230" y="4467"/>
                  </a:moveTo>
                  <a:cubicBezTo>
                    <a:pt x="3510" y="8394"/>
                    <a:pt x="2790" y="12321"/>
                    <a:pt x="2070" y="15267"/>
                  </a:cubicBezTo>
                  <a:cubicBezTo>
                    <a:pt x="1350" y="18212"/>
                    <a:pt x="630" y="20176"/>
                    <a:pt x="270" y="20339"/>
                  </a:cubicBezTo>
                  <a:cubicBezTo>
                    <a:pt x="-90" y="20503"/>
                    <a:pt x="-90" y="18867"/>
                    <a:pt x="270" y="15758"/>
                  </a:cubicBezTo>
                  <a:cubicBezTo>
                    <a:pt x="630" y="12648"/>
                    <a:pt x="1350" y="8067"/>
                    <a:pt x="3150" y="4630"/>
                  </a:cubicBezTo>
                  <a:cubicBezTo>
                    <a:pt x="4950" y="1194"/>
                    <a:pt x="7830" y="-1097"/>
                    <a:pt x="11070" y="539"/>
                  </a:cubicBezTo>
                  <a:cubicBezTo>
                    <a:pt x="14310" y="2176"/>
                    <a:pt x="17910" y="7739"/>
                    <a:pt x="19710" y="11667"/>
                  </a:cubicBezTo>
                  <a:cubicBezTo>
                    <a:pt x="21510" y="15594"/>
                    <a:pt x="21510" y="17885"/>
                    <a:pt x="21510" y="20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8003045" y="42556"/>
              <a:ext cx="318632" cy="1891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64" fill="norm" stroke="1" extrusionOk="0">
                  <a:moveTo>
                    <a:pt x="0" y="21"/>
                  </a:moveTo>
                  <a:cubicBezTo>
                    <a:pt x="4864" y="-3"/>
                    <a:pt x="9727" y="-27"/>
                    <a:pt x="13089" y="70"/>
                  </a:cubicBezTo>
                  <a:cubicBezTo>
                    <a:pt x="16450" y="166"/>
                    <a:pt x="18310" y="383"/>
                    <a:pt x="19597" y="890"/>
                  </a:cubicBezTo>
                  <a:cubicBezTo>
                    <a:pt x="20885" y="1397"/>
                    <a:pt x="21600" y="2193"/>
                    <a:pt x="21528" y="3038"/>
                  </a:cubicBezTo>
                  <a:cubicBezTo>
                    <a:pt x="21457" y="3883"/>
                    <a:pt x="20599" y="4776"/>
                    <a:pt x="19740" y="5657"/>
                  </a:cubicBezTo>
                  <a:cubicBezTo>
                    <a:pt x="18882" y="6537"/>
                    <a:pt x="18024" y="7406"/>
                    <a:pt x="17523" y="8348"/>
                  </a:cubicBezTo>
                  <a:cubicBezTo>
                    <a:pt x="17023" y="9289"/>
                    <a:pt x="16879" y="10302"/>
                    <a:pt x="17023" y="11219"/>
                  </a:cubicBezTo>
                  <a:cubicBezTo>
                    <a:pt x="17166" y="12137"/>
                    <a:pt x="17595" y="12957"/>
                    <a:pt x="17881" y="13850"/>
                  </a:cubicBezTo>
                  <a:cubicBezTo>
                    <a:pt x="18167" y="14743"/>
                    <a:pt x="18310" y="15708"/>
                    <a:pt x="18525" y="16613"/>
                  </a:cubicBezTo>
                  <a:cubicBezTo>
                    <a:pt x="18739" y="17518"/>
                    <a:pt x="19025" y="18363"/>
                    <a:pt x="19311" y="19099"/>
                  </a:cubicBezTo>
                  <a:cubicBezTo>
                    <a:pt x="19597" y="19835"/>
                    <a:pt x="19883" y="20463"/>
                    <a:pt x="20026" y="20849"/>
                  </a:cubicBezTo>
                  <a:cubicBezTo>
                    <a:pt x="20170" y="21235"/>
                    <a:pt x="20170" y="21380"/>
                    <a:pt x="19812" y="21464"/>
                  </a:cubicBezTo>
                  <a:cubicBezTo>
                    <a:pt x="19454" y="21549"/>
                    <a:pt x="18739" y="21573"/>
                    <a:pt x="15664" y="21561"/>
                  </a:cubicBezTo>
                  <a:cubicBezTo>
                    <a:pt x="12588" y="21549"/>
                    <a:pt x="7152" y="21501"/>
                    <a:pt x="1717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2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034545" y="1272416"/>
              <a:ext cx="209551" cy="212544"/>
            </a:xfrm>
            <a:prstGeom prst="rect">
              <a:avLst/>
            </a:prstGeom>
            <a:effectLst/>
          </p:spPr>
        </p:pic>
        <p:pic>
          <p:nvPicPr>
            <p:cNvPr id="262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237745" y="1295399"/>
              <a:ext cx="209551" cy="127001"/>
            </a:xfrm>
            <a:prstGeom prst="rect">
              <a:avLst/>
            </a:prstGeom>
            <a:effectLst/>
          </p:spPr>
        </p:pic>
        <p:pic>
          <p:nvPicPr>
            <p:cNvPr id="263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313945" y="1270000"/>
              <a:ext cx="120651" cy="222251"/>
            </a:xfrm>
            <a:prstGeom prst="rect">
              <a:avLst/>
            </a:prstGeom>
            <a:effectLst/>
          </p:spPr>
        </p:pic>
        <p:pic>
          <p:nvPicPr>
            <p:cNvPr id="263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498673" y="1319062"/>
              <a:ext cx="164523" cy="154138"/>
            </a:xfrm>
            <a:prstGeom prst="rect">
              <a:avLst/>
            </a:prstGeom>
            <a:effectLst/>
          </p:spPr>
        </p:pic>
        <p:pic>
          <p:nvPicPr>
            <p:cNvPr id="263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059625" y="2203574"/>
              <a:ext cx="133921" cy="217893"/>
            </a:xfrm>
            <a:prstGeom prst="rect">
              <a:avLst/>
            </a:prstGeom>
            <a:effectLst/>
          </p:spPr>
        </p:pic>
        <p:pic>
          <p:nvPicPr>
            <p:cNvPr id="263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206245" y="2247900"/>
              <a:ext cx="196851" cy="133351"/>
            </a:xfrm>
            <a:prstGeom prst="rect">
              <a:avLst/>
            </a:prstGeom>
            <a:effectLst/>
          </p:spPr>
        </p:pic>
        <p:pic>
          <p:nvPicPr>
            <p:cNvPr id="263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257045" y="2241550"/>
              <a:ext cx="127001" cy="222251"/>
            </a:xfrm>
            <a:prstGeom prst="rect">
              <a:avLst/>
            </a:prstGeom>
            <a:effectLst/>
          </p:spPr>
        </p:pic>
        <p:pic>
          <p:nvPicPr>
            <p:cNvPr id="264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415795" y="2209799"/>
              <a:ext cx="57151" cy="234951"/>
            </a:xfrm>
            <a:prstGeom prst="rect">
              <a:avLst/>
            </a:prstGeom>
            <a:effectLst/>
          </p:spPr>
        </p:pic>
        <p:sp>
          <p:nvSpPr>
            <p:cNvPr id="2643" name="Line"/>
            <p:cNvSpPr/>
            <p:nvPr/>
          </p:nvSpPr>
          <p:spPr>
            <a:xfrm>
              <a:off x="8809495" y="781050"/>
              <a:ext cx="2222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8872995" y="971550"/>
              <a:ext cx="203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9605474" y="468920"/>
              <a:ext cx="247866" cy="141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522" fill="norm" stroke="1" extrusionOk="0">
                  <a:moveTo>
                    <a:pt x="20698" y="885"/>
                  </a:moveTo>
                  <a:cubicBezTo>
                    <a:pt x="20876" y="724"/>
                    <a:pt x="21055" y="563"/>
                    <a:pt x="20698" y="418"/>
                  </a:cubicBezTo>
                  <a:cubicBezTo>
                    <a:pt x="20341" y="273"/>
                    <a:pt x="19448" y="144"/>
                    <a:pt x="17128" y="64"/>
                  </a:cubicBezTo>
                  <a:cubicBezTo>
                    <a:pt x="14807" y="-17"/>
                    <a:pt x="11058" y="-49"/>
                    <a:pt x="7756" y="144"/>
                  </a:cubicBezTo>
                  <a:cubicBezTo>
                    <a:pt x="4453" y="337"/>
                    <a:pt x="1597" y="756"/>
                    <a:pt x="526" y="1383"/>
                  </a:cubicBezTo>
                  <a:cubicBezTo>
                    <a:pt x="-545" y="2011"/>
                    <a:pt x="169" y="2848"/>
                    <a:pt x="1329" y="3798"/>
                  </a:cubicBezTo>
                  <a:cubicBezTo>
                    <a:pt x="2490" y="4747"/>
                    <a:pt x="4096" y="5810"/>
                    <a:pt x="5078" y="6936"/>
                  </a:cubicBezTo>
                  <a:cubicBezTo>
                    <a:pt x="6060" y="8063"/>
                    <a:pt x="6417" y="9254"/>
                    <a:pt x="6506" y="10413"/>
                  </a:cubicBezTo>
                  <a:cubicBezTo>
                    <a:pt x="6595" y="11572"/>
                    <a:pt x="6417" y="12699"/>
                    <a:pt x="6060" y="13745"/>
                  </a:cubicBezTo>
                  <a:cubicBezTo>
                    <a:pt x="5703" y="14791"/>
                    <a:pt x="5167" y="15757"/>
                    <a:pt x="5078" y="16835"/>
                  </a:cubicBezTo>
                  <a:cubicBezTo>
                    <a:pt x="4989" y="17913"/>
                    <a:pt x="5346" y="19105"/>
                    <a:pt x="5614" y="19797"/>
                  </a:cubicBezTo>
                  <a:cubicBezTo>
                    <a:pt x="5881" y="20489"/>
                    <a:pt x="6060" y="20682"/>
                    <a:pt x="6238" y="20891"/>
                  </a:cubicBezTo>
                  <a:cubicBezTo>
                    <a:pt x="6417" y="21100"/>
                    <a:pt x="6595" y="21326"/>
                    <a:pt x="7220" y="21438"/>
                  </a:cubicBezTo>
                  <a:cubicBezTo>
                    <a:pt x="7845" y="21551"/>
                    <a:pt x="8916" y="21551"/>
                    <a:pt x="11148" y="21438"/>
                  </a:cubicBezTo>
                  <a:cubicBezTo>
                    <a:pt x="13379" y="21326"/>
                    <a:pt x="16771" y="21100"/>
                    <a:pt x="20162" y="20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10663695" y="493949"/>
              <a:ext cx="350969" cy="128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39" fill="norm" stroke="1" extrusionOk="0">
                  <a:moveTo>
                    <a:pt x="0" y="554"/>
                  </a:moveTo>
                  <a:cubicBezTo>
                    <a:pt x="4010" y="377"/>
                    <a:pt x="8019" y="200"/>
                    <a:pt x="11188" y="94"/>
                  </a:cubicBezTo>
                  <a:cubicBezTo>
                    <a:pt x="14357" y="-13"/>
                    <a:pt x="16685" y="-48"/>
                    <a:pt x="18302" y="94"/>
                  </a:cubicBezTo>
                  <a:cubicBezTo>
                    <a:pt x="19919" y="235"/>
                    <a:pt x="20824" y="554"/>
                    <a:pt x="21212" y="1351"/>
                  </a:cubicBezTo>
                  <a:cubicBezTo>
                    <a:pt x="21600" y="2147"/>
                    <a:pt x="21471" y="3422"/>
                    <a:pt x="21083" y="4697"/>
                  </a:cubicBezTo>
                  <a:cubicBezTo>
                    <a:pt x="20695" y="5972"/>
                    <a:pt x="20048" y="7246"/>
                    <a:pt x="19595" y="8433"/>
                  </a:cubicBezTo>
                  <a:cubicBezTo>
                    <a:pt x="19143" y="9619"/>
                    <a:pt x="18884" y="10717"/>
                    <a:pt x="18690" y="11779"/>
                  </a:cubicBezTo>
                  <a:cubicBezTo>
                    <a:pt x="18496" y="12841"/>
                    <a:pt x="18366" y="13868"/>
                    <a:pt x="18366" y="14966"/>
                  </a:cubicBezTo>
                  <a:cubicBezTo>
                    <a:pt x="18366" y="16063"/>
                    <a:pt x="18496" y="17232"/>
                    <a:pt x="18754" y="18153"/>
                  </a:cubicBezTo>
                  <a:cubicBezTo>
                    <a:pt x="19013" y="19073"/>
                    <a:pt x="19401" y="19746"/>
                    <a:pt x="19595" y="20189"/>
                  </a:cubicBezTo>
                  <a:cubicBezTo>
                    <a:pt x="19789" y="20631"/>
                    <a:pt x="19789" y="20844"/>
                    <a:pt x="19531" y="21003"/>
                  </a:cubicBezTo>
                  <a:cubicBezTo>
                    <a:pt x="19272" y="21162"/>
                    <a:pt x="18754" y="21269"/>
                    <a:pt x="16168" y="21357"/>
                  </a:cubicBezTo>
                  <a:cubicBezTo>
                    <a:pt x="13581" y="21446"/>
                    <a:pt x="8925" y="21517"/>
                    <a:pt x="6338" y="21534"/>
                  </a:cubicBezTo>
                  <a:cubicBezTo>
                    <a:pt x="3751" y="21552"/>
                    <a:pt x="3234" y="21517"/>
                    <a:pt x="2716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4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119432" y="1796778"/>
              <a:ext cx="204664" cy="258506"/>
            </a:xfrm>
            <a:prstGeom prst="rect">
              <a:avLst/>
            </a:prstGeom>
            <a:effectLst/>
          </p:spPr>
        </p:pic>
        <p:pic>
          <p:nvPicPr>
            <p:cNvPr id="264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343145" y="1885950"/>
              <a:ext cx="203201" cy="152401"/>
            </a:xfrm>
            <a:prstGeom prst="rect">
              <a:avLst/>
            </a:prstGeom>
            <a:effectLst/>
          </p:spPr>
        </p:pic>
        <p:pic>
          <p:nvPicPr>
            <p:cNvPr id="265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381245" y="1890961"/>
              <a:ext cx="171451" cy="210890"/>
            </a:xfrm>
            <a:prstGeom prst="rect">
              <a:avLst/>
            </a:prstGeom>
            <a:effectLst/>
          </p:spPr>
        </p:pic>
        <p:pic>
          <p:nvPicPr>
            <p:cNvPr id="265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594152" y="1860550"/>
              <a:ext cx="41094" cy="292101"/>
            </a:xfrm>
            <a:prstGeom prst="rect">
              <a:avLst/>
            </a:prstGeom>
            <a:effectLst/>
          </p:spPr>
        </p:pic>
        <p:sp>
          <p:nvSpPr>
            <p:cNvPr id="2655" name="Line"/>
            <p:cNvSpPr/>
            <p:nvPr/>
          </p:nvSpPr>
          <p:spPr>
            <a:xfrm>
              <a:off x="10155695" y="1155700"/>
              <a:ext cx="215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10200145" y="1193800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10025231" y="674747"/>
              <a:ext cx="242435" cy="314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408" fill="norm" stroke="1" extrusionOk="0">
                  <a:moveTo>
                    <a:pt x="20240" y="1616"/>
                  </a:moveTo>
                  <a:cubicBezTo>
                    <a:pt x="20794" y="1040"/>
                    <a:pt x="21348" y="464"/>
                    <a:pt x="21071" y="176"/>
                  </a:cubicBezTo>
                  <a:cubicBezTo>
                    <a:pt x="20794" y="-112"/>
                    <a:pt x="19686" y="-112"/>
                    <a:pt x="17102" y="680"/>
                  </a:cubicBezTo>
                  <a:cubicBezTo>
                    <a:pt x="14517" y="1472"/>
                    <a:pt x="10456" y="3056"/>
                    <a:pt x="7871" y="4064"/>
                  </a:cubicBezTo>
                  <a:cubicBezTo>
                    <a:pt x="5286" y="5072"/>
                    <a:pt x="4179" y="5504"/>
                    <a:pt x="3256" y="6008"/>
                  </a:cubicBezTo>
                  <a:cubicBezTo>
                    <a:pt x="2333" y="6512"/>
                    <a:pt x="1594" y="7088"/>
                    <a:pt x="1317" y="7736"/>
                  </a:cubicBezTo>
                  <a:cubicBezTo>
                    <a:pt x="1040" y="8384"/>
                    <a:pt x="1225" y="9104"/>
                    <a:pt x="2240" y="9680"/>
                  </a:cubicBezTo>
                  <a:cubicBezTo>
                    <a:pt x="3256" y="10256"/>
                    <a:pt x="5102" y="10688"/>
                    <a:pt x="6948" y="11120"/>
                  </a:cubicBezTo>
                  <a:cubicBezTo>
                    <a:pt x="8794" y="11552"/>
                    <a:pt x="10640" y="11984"/>
                    <a:pt x="11563" y="12560"/>
                  </a:cubicBezTo>
                  <a:cubicBezTo>
                    <a:pt x="12486" y="13136"/>
                    <a:pt x="12486" y="13856"/>
                    <a:pt x="11010" y="14864"/>
                  </a:cubicBezTo>
                  <a:cubicBezTo>
                    <a:pt x="9533" y="15872"/>
                    <a:pt x="6579" y="17168"/>
                    <a:pt x="4640" y="18032"/>
                  </a:cubicBezTo>
                  <a:cubicBezTo>
                    <a:pt x="2702" y="18896"/>
                    <a:pt x="1779" y="19328"/>
                    <a:pt x="1040" y="19832"/>
                  </a:cubicBezTo>
                  <a:cubicBezTo>
                    <a:pt x="302" y="20336"/>
                    <a:pt x="-252" y="20912"/>
                    <a:pt x="117" y="21200"/>
                  </a:cubicBezTo>
                  <a:cubicBezTo>
                    <a:pt x="486" y="21488"/>
                    <a:pt x="1779" y="21488"/>
                    <a:pt x="5379" y="21128"/>
                  </a:cubicBezTo>
                  <a:cubicBezTo>
                    <a:pt x="8979" y="20768"/>
                    <a:pt x="14886" y="20048"/>
                    <a:pt x="20794" y="19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10358895" y="714062"/>
              <a:ext cx="222251" cy="13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7" fill="norm" stroke="1" extrusionOk="0">
                  <a:moveTo>
                    <a:pt x="0" y="1521"/>
                  </a:moveTo>
                  <a:cubicBezTo>
                    <a:pt x="823" y="539"/>
                    <a:pt x="1646" y="-443"/>
                    <a:pt x="3909" y="212"/>
                  </a:cubicBezTo>
                  <a:cubicBezTo>
                    <a:pt x="6171" y="866"/>
                    <a:pt x="9874" y="3157"/>
                    <a:pt x="13063" y="6921"/>
                  </a:cubicBezTo>
                  <a:cubicBezTo>
                    <a:pt x="16251" y="10684"/>
                    <a:pt x="18926" y="15921"/>
                    <a:pt x="21600" y="21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10576515" y="685800"/>
              <a:ext cx="8083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21150" y="0"/>
                  </a:moveTo>
                  <a:cubicBezTo>
                    <a:pt x="15058" y="5400"/>
                    <a:pt x="8965" y="10800"/>
                    <a:pt x="5088" y="13950"/>
                  </a:cubicBezTo>
                  <a:cubicBezTo>
                    <a:pt x="1212" y="17100"/>
                    <a:pt x="-450" y="18000"/>
                    <a:pt x="104" y="18900"/>
                  </a:cubicBezTo>
                  <a:cubicBezTo>
                    <a:pt x="658" y="19800"/>
                    <a:pt x="3427" y="20700"/>
                    <a:pt x="61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10701795" y="901700"/>
              <a:ext cx="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10714495" y="793750"/>
              <a:ext cx="37620" cy="1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4" h="20029" fill="norm" stroke="1" extrusionOk="0">
                  <a:moveTo>
                    <a:pt x="17053" y="0"/>
                  </a:moveTo>
                  <a:cubicBezTo>
                    <a:pt x="11368" y="0"/>
                    <a:pt x="5684" y="0"/>
                    <a:pt x="4547" y="4320"/>
                  </a:cubicBezTo>
                  <a:cubicBezTo>
                    <a:pt x="3411" y="8640"/>
                    <a:pt x="6821" y="17280"/>
                    <a:pt x="11368" y="19440"/>
                  </a:cubicBezTo>
                  <a:cubicBezTo>
                    <a:pt x="15916" y="21600"/>
                    <a:pt x="21600" y="17280"/>
                    <a:pt x="19895" y="15120"/>
                  </a:cubicBezTo>
                  <a:cubicBezTo>
                    <a:pt x="18189" y="12960"/>
                    <a:pt x="9095" y="12960"/>
                    <a:pt x="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9982354" y="1405731"/>
              <a:ext cx="224142" cy="295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355" fill="norm" stroke="1" extrusionOk="0">
                  <a:moveTo>
                    <a:pt x="20166" y="2126"/>
                  </a:moveTo>
                  <a:cubicBezTo>
                    <a:pt x="20771" y="1207"/>
                    <a:pt x="21377" y="288"/>
                    <a:pt x="21175" y="58"/>
                  </a:cubicBezTo>
                  <a:cubicBezTo>
                    <a:pt x="20973" y="-172"/>
                    <a:pt x="19964" y="288"/>
                    <a:pt x="17844" y="1437"/>
                  </a:cubicBezTo>
                  <a:cubicBezTo>
                    <a:pt x="15725" y="2585"/>
                    <a:pt x="12495" y="4424"/>
                    <a:pt x="10375" y="5649"/>
                  </a:cubicBezTo>
                  <a:cubicBezTo>
                    <a:pt x="8256" y="6875"/>
                    <a:pt x="7246" y="7488"/>
                    <a:pt x="7145" y="8024"/>
                  </a:cubicBezTo>
                  <a:cubicBezTo>
                    <a:pt x="7044" y="8560"/>
                    <a:pt x="7852" y="9019"/>
                    <a:pt x="9164" y="9479"/>
                  </a:cubicBezTo>
                  <a:cubicBezTo>
                    <a:pt x="10476" y="9939"/>
                    <a:pt x="12293" y="10398"/>
                    <a:pt x="12898" y="10934"/>
                  </a:cubicBezTo>
                  <a:cubicBezTo>
                    <a:pt x="13504" y="11471"/>
                    <a:pt x="12898" y="12083"/>
                    <a:pt x="10880" y="13156"/>
                  </a:cubicBezTo>
                  <a:cubicBezTo>
                    <a:pt x="8861" y="14228"/>
                    <a:pt x="5429" y="15760"/>
                    <a:pt x="3411" y="16832"/>
                  </a:cubicBezTo>
                  <a:cubicBezTo>
                    <a:pt x="1392" y="17905"/>
                    <a:pt x="786" y="18517"/>
                    <a:pt x="383" y="19207"/>
                  </a:cubicBezTo>
                  <a:cubicBezTo>
                    <a:pt x="-21" y="19896"/>
                    <a:pt x="-223" y="20662"/>
                    <a:pt x="383" y="21045"/>
                  </a:cubicBezTo>
                  <a:cubicBezTo>
                    <a:pt x="988" y="21428"/>
                    <a:pt x="2401" y="21428"/>
                    <a:pt x="5732" y="21198"/>
                  </a:cubicBezTo>
                  <a:cubicBezTo>
                    <a:pt x="9063" y="20968"/>
                    <a:pt x="14312" y="20509"/>
                    <a:pt x="17239" y="20202"/>
                  </a:cubicBezTo>
                  <a:cubicBezTo>
                    <a:pt x="20166" y="19896"/>
                    <a:pt x="20771" y="19743"/>
                    <a:pt x="21377" y="19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10276345" y="1428749"/>
              <a:ext cx="1270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0"/>
                    <a:pt x="3600" y="0"/>
                    <a:pt x="5760" y="1738"/>
                  </a:cubicBezTo>
                  <a:cubicBezTo>
                    <a:pt x="7920" y="3476"/>
                    <a:pt x="10440" y="6952"/>
                    <a:pt x="13140" y="10552"/>
                  </a:cubicBezTo>
                  <a:cubicBezTo>
                    <a:pt x="15840" y="14152"/>
                    <a:pt x="18720" y="178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10320795" y="1424516"/>
              <a:ext cx="146051" cy="277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319"/>
                  </a:moveTo>
                  <a:cubicBezTo>
                    <a:pt x="20348" y="660"/>
                    <a:pt x="19096" y="0"/>
                    <a:pt x="18000" y="0"/>
                  </a:cubicBezTo>
                  <a:cubicBezTo>
                    <a:pt x="16904" y="0"/>
                    <a:pt x="15965" y="660"/>
                    <a:pt x="13461" y="3050"/>
                  </a:cubicBezTo>
                  <a:cubicBezTo>
                    <a:pt x="10957" y="5441"/>
                    <a:pt x="6887" y="9563"/>
                    <a:pt x="4383" y="12944"/>
                  </a:cubicBezTo>
                  <a:cubicBezTo>
                    <a:pt x="1878" y="16324"/>
                    <a:pt x="939" y="189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10447795" y="1631950"/>
              <a:ext cx="63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10485895" y="150495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10568445" y="1397000"/>
              <a:ext cx="1079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06" y="6218"/>
                    <a:pt x="11012" y="12436"/>
                    <a:pt x="14612" y="16036"/>
                  </a:cubicBezTo>
                  <a:cubicBezTo>
                    <a:pt x="18212" y="19636"/>
                    <a:pt x="19906" y="206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10661251" y="1422399"/>
              <a:ext cx="78645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21120" y="0"/>
                  </a:moveTo>
                  <a:cubicBezTo>
                    <a:pt x="16573" y="1322"/>
                    <a:pt x="12025" y="2645"/>
                    <a:pt x="8331" y="5290"/>
                  </a:cubicBezTo>
                  <a:cubicBezTo>
                    <a:pt x="4636" y="7935"/>
                    <a:pt x="1794" y="11902"/>
                    <a:pt x="657" y="14841"/>
                  </a:cubicBezTo>
                  <a:cubicBezTo>
                    <a:pt x="-480" y="17780"/>
                    <a:pt x="88" y="19690"/>
                    <a:pt x="6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10765295" y="1644650"/>
              <a:ext cx="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10775445" y="1526885"/>
              <a:ext cx="40651" cy="60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0618" fill="norm" stroke="1" extrusionOk="0">
                  <a:moveTo>
                    <a:pt x="20741" y="14138"/>
                  </a:moveTo>
                  <a:cubicBezTo>
                    <a:pt x="18581" y="10538"/>
                    <a:pt x="16421" y="6938"/>
                    <a:pt x="13181" y="4058"/>
                  </a:cubicBezTo>
                  <a:cubicBezTo>
                    <a:pt x="9941" y="1178"/>
                    <a:pt x="5621" y="-982"/>
                    <a:pt x="2921" y="458"/>
                  </a:cubicBezTo>
                  <a:cubicBezTo>
                    <a:pt x="221" y="1898"/>
                    <a:pt x="-859" y="6938"/>
                    <a:pt x="761" y="10898"/>
                  </a:cubicBezTo>
                  <a:cubicBezTo>
                    <a:pt x="2381" y="14858"/>
                    <a:pt x="6701" y="17738"/>
                    <a:pt x="11021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1633995" y="2784912"/>
              <a:ext cx="244079" cy="64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205" fill="norm" stroke="1" extrusionOk="0">
                  <a:moveTo>
                    <a:pt x="0" y="10091"/>
                  </a:moveTo>
                  <a:cubicBezTo>
                    <a:pt x="1490" y="12314"/>
                    <a:pt x="2979" y="14536"/>
                    <a:pt x="3910" y="16620"/>
                  </a:cubicBezTo>
                  <a:cubicBezTo>
                    <a:pt x="4841" y="18703"/>
                    <a:pt x="5214" y="20648"/>
                    <a:pt x="5121" y="21100"/>
                  </a:cubicBezTo>
                  <a:cubicBezTo>
                    <a:pt x="5028" y="21551"/>
                    <a:pt x="4469" y="20509"/>
                    <a:pt x="3724" y="18842"/>
                  </a:cubicBezTo>
                  <a:cubicBezTo>
                    <a:pt x="2979" y="17175"/>
                    <a:pt x="2048" y="14883"/>
                    <a:pt x="1397" y="12348"/>
                  </a:cubicBezTo>
                  <a:cubicBezTo>
                    <a:pt x="745" y="9813"/>
                    <a:pt x="372" y="7035"/>
                    <a:pt x="559" y="5021"/>
                  </a:cubicBezTo>
                  <a:cubicBezTo>
                    <a:pt x="745" y="3007"/>
                    <a:pt x="1490" y="1757"/>
                    <a:pt x="2328" y="1028"/>
                  </a:cubicBezTo>
                  <a:cubicBezTo>
                    <a:pt x="3166" y="298"/>
                    <a:pt x="4097" y="90"/>
                    <a:pt x="5028" y="20"/>
                  </a:cubicBezTo>
                  <a:cubicBezTo>
                    <a:pt x="5959" y="-49"/>
                    <a:pt x="6890" y="20"/>
                    <a:pt x="8286" y="854"/>
                  </a:cubicBezTo>
                  <a:cubicBezTo>
                    <a:pt x="9683" y="1687"/>
                    <a:pt x="11545" y="3285"/>
                    <a:pt x="12290" y="4639"/>
                  </a:cubicBezTo>
                  <a:cubicBezTo>
                    <a:pt x="13034" y="5993"/>
                    <a:pt x="12662" y="7105"/>
                    <a:pt x="12197" y="7834"/>
                  </a:cubicBezTo>
                  <a:cubicBezTo>
                    <a:pt x="11731" y="8563"/>
                    <a:pt x="11172" y="8910"/>
                    <a:pt x="11545" y="9084"/>
                  </a:cubicBezTo>
                  <a:cubicBezTo>
                    <a:pt x="11917" y="9258"/>
                    <a:pt x="13221" y="9258"/>
                    <a:pt x="14803" y="9362"/>
                  </a:cubicBezTo>
                  <a:cubicBezTo>
                    <a:pt x="16386" y="9466"/>
                    <a:pt x="18248" y="9674"/>
                    <a:pt x="19459" y="9952"/>
                  </a:cubicBezTo>
                  <a:cubicBezTo>
                    <a:pt x="20669" y="10230"/>
                    <a:pt x="21228" y="10577"/>
                    <a:pt x="21414" y="10959"/>
                  </a:cubicBezTo>
                  <a:cubicBezTo>
                    <a:pt x="21600" y="11341"/>
                    <a:pt x="21414" y="11758"/>
                    <a:pt x="19738" y="12071"/>
                  </a:cubicBezTo>
                  <a:cubicBezTo>
                    <a:pt x="18062" y="12383"/>
                    <a:pt x="14897" y="12592"/>
                    <a:pt x="11731" y="12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1674995" y="2433274"/>
              <a:ext cx="168551" cy="18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0938" fill="norm" stroke="1" extrusionOk="0">
                  <a:moveTo>
                    <a:pt x="3680" y="6203"/>
                  </a:moveTo>
                  <a:cubicBezTo>
                    <a:pt x="3140" y="9725"/>
                    <a:pt x="2600" y="13246"/>
                    <a:pt x="2060" y="15946"/>
                  </a:cubicBezTo>
                  <a:cubicBezTo>
                    <a:pt x="1520" y="18646"/>
                    <a:pt x="980" y="20525"/>
                    <a:pt x="575" y="20877"/>
                  </a:cubicBezTo>
                  <a:cubicBezTo>
                    <a:pt x="170" y="21229"/>
                    <a:pt x="-100" y="20055"/>
                    <a:pt x="35" y="17120"/>
                  </a:cubicBezTo>
                  <a:cubicBezTo>
                    <a:pt x="170" y="14186"/>
                    <a:pt x="710" y="9490"/>
                    <a:pt x="1925" y="6086"/>
                  </a:cubicBezTo>
                  <a:cubicBezTo>
                    <a:pt x="3140" y="2681"/>
                    <a:pt x="5030" y="568"/>
                    <a:pt x="7190" y="99"/>
                  </a:cubicBezTo>
                  <a:cubicBezTo>
                    <a:pt x="9350" y="-371"/>
                    <a:pt x="11780" y="803"/>
                    <a:pt x="14210" y="4207"/>
                  </a:cubicBezTo>
                  <a:cubicBezTo>
                    <a:pt x="16640" y="7612"/>
                    <a:pt x="19070" y="13246"/>
                    <a:pt x="21500" y="18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2249945" y="3006906"/>
              <a:ext cx="1016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950" y="11918"/>
                    <a:pt x="9900" y="3818"/>
                    <a:pt x="13500" y="1118"/>
                  </a:cubicBezTo>
                  <a:cubicBezTo>
                    <a:pt x="17100" y="-1582"/>
                    <a:pt x="1935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2243595" y="3098799"/>
              <a:ext cx="1143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2890194" y="2803218"/>
              <a:ext cx="128102" cy="511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480" fill="norm" stroke="1" extrusionOk="0">
                  <a:moveTo>
                    <a:pt x="18994" y="1747"/>
                  </a:moveTo>
                  <a:cubicBezTo>
                    <a:pt x="17949" y="1124"/>
                    <a:pt x="16903" y="502"/>
                    <a:pt x="15510" y="191"/>
                  </a:cubicBezTo>
                  <a:cubicBezTo>
                    <a:pt x="14116" y="-120"/>
                    <a:pt x="12374" y="-120"/>
                    <a:pt x="10110" y="724"/>
                  </a:cubicBezTo>
                  <a:cubicBezTo>
                    <a:pt x="7845" y="1569"/>
                    <a:pt x="5058" y="3258"/>
                    <a:pt x="2968" y="5569"/>
                  </a:cubicBezTo>
                  <a:cubicBezTo>
                    <a:pt x="878" y="7880"/>
                    <a:pt x="-516" y="10813"/>
                    <a:pt x="181" y="13347"/>
                  </a:cubicBezTo>
                  <a:cubicBezTo>
                    <a:pt x="878" y="15880"/>
                    <a:pt x="3665" y="18013"/>
                    <a:pt x="7497" y="19302"/>
                  </a:cubicBezTo>
                  <a:cubicBezTo>
                    <a:pt x="11329" y="20591"/>
                    <a:pt x="16207" y="21036"/>
                    <a:pt x="21084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3177045" y="2971800"/>
              <a:ext cx="2413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53" y="2842"/>
                    <a:pt x="5305" y="5684"/>
                    <a:pt x="8905" y="9284"/>
                  </a:cubicBezTo>
                  <a:cubicBezTo>
                    <a:pt x="12505" y="12884"/>
                    <a:pt x="17053" y="1724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3265416" y="2927350"/>
              <a:ext cx="140230" cy="325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295" fill="norm" stroke="1" extrusionOk="0">
                  <a:moveTo>
                    <a:pt x="21358" y="0"/>
                  </a:moveTo>
                  <a:cubicBezTo>
                    <a:pt x="17167" y="2769"/>
                    <a:pt x="12976" y="5538"/>
                    <a:pt x="9591" y="8377"/>
                  </a:cubicBezTo>
                  <a:cubicBezTo>
                    <a:pt x="6206" y="11215"/>
                    <a:pt x="3627" y="14123"/>
                    <a:pt x="2015" y="16408"/>
                  </a:cubicBezTo>
                  <a:cubicBezTo>
                    <a:pt x="403" y="18692"/>
                    <a:pt x="-242" y="20354"/>
                    <a:pt x="80" y="20977"/>
                  </a:cubicBezTo>
                  <a:cubicBezTo>
                    <a:pt x="403" y="21600"/>
                    <a:pt x="1692" y="21185"/>
                    <a:pt x="2982" y="20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3536002" y="2679700"/>
              <a:ext cx="15694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358"/>
                    <a:pt x="3818" y="10716"/>
                    <a:pt x="1118" y="14316"/>
                  </a:cubicBezTo>
                  <a:cubicBezTo>
                    <a:pt x="-1582" y="17916"/>
                    <a:pt x="1118" y="19758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3366417" y="2667000"/>
              <a:ext cx="305929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1867" y="21600"/>
                  </a:moveTo>
                  <a:cubicBezTo>
                    <a:pt x="973" y="19200"/>
                    <a:pt x="79" y="16800"/>
                    <a:pt x="4" y="14800"/>
                  </a:cubicBezTo>
                  <a:cubicBezTo>
                    <a:pt x="-70" y="12800"/>
                    <a:pt x="675" y="11200"/>
                    <a:pt x="4027" y="8800"/>
                  </a:cubicBezTo>
                  <a:cubicBezTo>
                    <a:pt x="7378" y="6400"/>
                    <a:pt x="13337" y="3200"/>
                    <a:pt x="16689" y="1600"/>
                  </a:cubicBezTo>
                  <a:cubicBezTo>
                    <a:pt x="20040" y="0"/>
                    <a:pt x="20785" y="0"/>
                    <a:pt x="215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3761245" y="3018227"/>
              <a:ext cx="279401" cy="271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344"/>
                  </a:moveTo>
                  <a:cubicBezTo>
                    <a:pt x="818" y="11"/>
                    <a:pt x="1636" y="-321"/>
                    <a:pt x="3600" y="593"/>
                  </a:cubicBezTo>
                  <a:cubicBezTo>
                    <a:pt x="5564" y="1507"/>
                    <a:pt x="8673" y="3667"/>
                    <a:pt x="11618" y="6824"/>
                  </a:cubicBezTo>
                  <a:cubicBezTo>
                    <a:pt x="14564" y="9981"/>
                    <a:pt x="17345" y="14134"/>
                    <a:pt x="18982" y="16710"/>
                  </a:cubicBezTo>
                  <a:cubicBezTo>
                    <a:pt x="20618" y="19285"/>
                    <a:pt x="21109" y="20282"/>
                    <a:pt x="21600" y="21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3863792" y="3022600"/>
              <a:ext cx="189554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21493" y="0"/>
                  </a:moveTo>
                  <a:cubicBezTo>
                    <a:pt x="18133" y="1838"/>
                    <a:pt x="14773" y="3677"/>
                    <a:pt x="11413" y="6281"/>
                  </a:cubicBezTo>
                  <a:cubicBezTo>
                    <a:pt x="8053" y="8885"/>
                    <a:pt x="4693" y="12255"/>
                    <a:pt x="2653" y="14706"/>
                  </a:cubicBezTo>
                  <a:cubicBezTo>
                    <a:pt x="613" y="17157"/>
                    <a:pt x="-107" y="18689"/>
                    <a:pt x="13" y="19685"/>
                  </a:cubicBezTo>
                  <a:cubicBezTo>
                    <a:pt x="133" y="20681"/>
                    <a:pt x="1093" y="21140"/>
                    <a:pt x="20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4129545" y="2821301"/>
              <a:ext cx="187497" cy="53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438" fill="norm" stroke="1" extrusionOk="0">
                  <a:moveTo>
                    <a:pt x="0" y="1460"/>
                  </a:moveTo>
                  <a:cubicBezTo>
                    <a:pt x="240" y="1033"/>
                    <a:pt x="480" y="606"/>
                    <a:pt x="1200" y="308"/>
                  </a:cubicBezTo>
                  <a:cubicBezTo>
                    <a:pt x="1920" y="9"/>
                    <a:pt x="3120" y="-162"/>
                    <a:pt x="5040" y="222"/>
                  </a:cubicBezTo>
                  <a:cubicBezTo>
                    <a:pt x="6960" y="606"/>
                    <a:pt x="9600" y="1546"/>
                    <a:pt x="12480" y="3253"/>
                  </a:cubicBezTo>
                  <a:cubicBezTo>
                    <a:pt x="15360" y="4961"/>
                    <a:pt x="18480" y="7436"/>
                    <a:pt x="20040" y="9870"/>
                  </a:cubicBezTo>
                  <a:cubicBezTo>
                    <a:pt x="21600" y="12303"/>
                    <a:pt x="21600" y="14693"/>
                    <a:pt x="20400" y="16614"/>
                  </a:cubicBezTo>
                  <a:cubicBezTo>
                    <a:pt x="19200" y="18535"/>
                    <a:pt x="16800" y="19987"/>
                    <a:pt x="14760" y="20712"/>
                  </a:cubicBezTo>
                  <a:cubicBezTo>
                    <a:pt x="12720" y="21438"/>
                    <a:pt x="11040" y="21438"/>
                    <a:pt x="9360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4313695" y="2673350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4548645" y="2590800"/>
              <a:ext cx="508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800"/>
                    <a:pt x="10800" y="9600"/>
                    <a:pt x="14400" y="13200"/>
                  </a:cubicBezTo>
                  <a:cubicBezTo>
                    <a:pt x="18000" y="16800"/>
                    <a:pt x="198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4961395" y="3016250"/>
              <a:ext cx="30480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50" y="2250"/>
                    <a:pt x="6900" y="4500"/>
                    <a:pt x="10350" y="7650"/>
                  </a:cubicBezTo>
                  <a:cubicBezTo>
                    <a:pt x="13800" y="10800"/>
                    <a:pt x="17250" y="14850"/>
                    <a:pt x="19125" y="17325"/>
                  </a:cubicBezTo>
                  <a:cubicBezTo>
                    <a:pt x="21000" y="19800"/>
                    <a:pt x="21300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5069345" y="3073400"/>
              <a:ext cx="24765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62" y="900"/>
                    <a:pt x="15323" y="1800"/>
                    <a:pt x="12277" y="4050"/>
                  </a:cubicBezTo>
                  <a:cubicBezTo>
                    <a:pt x="9231" y="6300"/>
                    <a:pt x="6277" y="9900"/>
                    <a:pt x="4246" y="13050"/>
                  </a:cubicBezTo>
                  <a:cubicBezTo>
                    <a:pt x="2215" y="16200"/>
                    <a:pt x="1108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5443995" y="2749550"/>
              <a:ext cx="381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000"/>
                    <a:pt x="7200" y="12000"/>
                    <a:pt x="3600" y="15600"/>
                  </a:cubicBezTo>
                  <a:cubicBezTo>
                    <a:pt x="0" y="19200"/>
                    <a:pt x="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5278895" y="2689955"/>
              <a:ext cx="336551" cy="7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1630" y="21120"/>
                  </a:moveTo>
                  <a:cubicBezTo>
                    <a:pt x="815" y="18846"/>
                    <a:pt x="0" y="16573"/>
                    <a:pt x="0" y="14299"/>
                  </a:cubicBezTo>
                  <a:cubicBezTo>
                    <a:pt x="0" y="12025"/>
                    <a:pt x="815" y="9752"/>
                    <a:pt x="3192" y="7194"/>
                  </a:cubicBezTo>
                  <a:cubicBezTo>
                    <a:pt x="5570" y="4636"/>
                    <a:pt x="9509" y="1794"/>
                    <a:pt x="12838" y="657"/>
                  </a:cubicBezTo>
                  <a:cubicBezTo>
                    <a:pt x="16166" y="-480"/>
                    <a:pt x="18883" y="88"/>
                    <a:pt x="21600" y="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5824995" y="2998901"/>
              <a:ext cx="234951" cy="19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1207"/>
                  </a:moveTo>
                  <a:cubicBezTo>
                    <a:pt x="778" y="510"/>
                    <a:pt x="1557" y="-187"/>
                    <a:pt x="2919" y="45"/>
                  </a:cubicBezTo>
                  <a:cubicBezTo>
                    <a:pt x="4281" y="278"/>
                    <a:pt x="6227" y="1439"/>
                    <a:pt x="9438" y="5155"/>
                  </a:cubicBezTo>
                  <a:cubicBezTo>
                    <a:pt x="12649" y="8871"/>
                    <a:pt x="17124" y="15142"/>
                    <a:pt x="21600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6026467" y="2997200"/>
              <a:ext cx="173179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21292" y="0"/>
                  </a:moveTo>
                  <a:cubicBezTo>
                    <a:pt x="19731" y="0"/>
                    <a:pt x="18169" y="0"/>
                    <a:pt x="16087" y="805"/>
                  </a:cubicBezTo>
                  <a:cubicBezTo>
                    <a:pt x="14005" y="1611"/>
                    <a:pt x="11403" y="3221"/>
                    <a:pt x="9581" y="5116"/>
                  </a:cubicBezTo>
                  <a:cubicBezTo>
                    <a:pt x="7759" y="7011"/>
                    <a:pt x="6719" y="9189"/>
                    <a:pt x="5157" y="11416"/>
                  </a:cubicBezTo>
                  <a:cubicBezTo>
                    <a:pt x="3596" y="13642"/>
                    <a:pt x="1514" y="15916"/>
                    <a:pt x="603" y="17526"/>
                  </a:cubicBezTo>
                  <a:cubicBezTo>
                    <a:pt x="-308" y="19137"/>
                    <a:pt x="-48" y="20084"/>
                    <a:pt x="473" y="20653"/>
                  </a:cubicBezTo>
                  <a:cubicBezTo>
                    <a:pt x="993" y="21221"/>
                    <a:pt x="1774" y="21411"/>
                    <a:pt x="25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2326145" y="4527550"/>
              <a:ext cx="1587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2383295" y="4622800"/>
              <a:ext cx="1905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3105115" y="4237566"/>
              <a:ext cx="427531" cy="885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58" fill="norm" stroke="1" extrusionOk="0">
                  <a:moveTo>
                    <a:pt x="16704" y="412"/>
                  </a:moveTo>
                  <a:cubicBezTo>
                    <a:pt x="15427" y="206"/>
                    <a:pt x="14150" y="0"/>
                    <a:pt x="12235" y="0"/>
                  </a:cubicBezTo>
                  <a:cubicBezTo>
                    <a:pt x="10320" y="0"/>
                    <a:pt x="7766" y="206"/>
                    <a:pt x="5904" y="593"/>
                  </a:cubicBezTo>
                  <a:cubicBezTo>
                    <a:pt x="4042" y="979"/>
                    <a:pt x="2871" y="1547"/>
                    <a:pt x="2286" y="2681"/>
                  </a:cubicBezTo>
                  <a:cubicBezTo>
                    <a:pt x="1701" y="3815"/>
                    <a:pt x="1701" y="5516"/>
                    <a:pt x="1807" y="7346"/>
                  </a:cubicBezTo>
                  <a:cubicBezTo>
                    <a:pt x="1914" y="9176"/>
                    <a:pt x="2126" y="11135"/>
                    <a:pt x="2020" y="13042"/>
                  </a:cubicBezTo>
                  <a:cubicBezTo>
                    <a:pt x="1914" y="14950"/>
                    <a:pt x="1488" y="16806"/>
                    <a:pt x="1116" y="18095"/>
                  </a:cubicBezTo>
                  <a:cubicBezTo>
                    <a:pt x="743" y="19383"/>
                    <a:pt x="424" y="20105"/>
                    <a:pt x="211" y="20595"/>
                  </a:cubicBezTo>
                  <a:cubicBezTo>
                    <a:pt x="-2" y="21084"/>
                    <a:pt x="-108" y="21342"/>
                    <a:pt x="158" y="21471"/>
                  </a:cubicBezTo>
                  <a:cubicBezTo>
                    <a:pt x="424" y="21600"/>
                    <a:pt x="1062" y="21600"/>
                    <a:pt x="3084" y="21368"/>
                  </a:cubicBezTo>
                  <a:cubicBezTo>
                    <a:pt x="5106" y="21136"/>
                    <a:pt x="8511" y="20672"/>
                    <a:pt x="11543" y="20363"/>
                  </a:cubicBezTo>
                  <a:cubicBezTo>
                    <a:pt x="14576" y="20053"/>
                    <a:pt x="17236" y="19899"/>
                    <a:pt x="18832" y="19873"/>
                  </a:cubicBezTo>
                  <a:cubicBezTo>
                    <a:pt x="20428" y="19847"/>
                    <a:pt x="20960" y="19950"/>
                    <a:pt x="21492" y="20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3568629" y="4260590"/>
              <a:ext cx="135467" cy="204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337" y="5978"/>
                  </a:moveTo>
                  <a:cubicBezTo>
                    <a:pt x="1350" y="9064"/>
                    <a:pt x="2362" y="12150"/>
                    <a:pt x="2869" y="14244"/>
                  </a:cubicBezTo>
                  <a:cubicBezTo>
                    <a:pt x="3375" y="16338"/>
                    <a:pt x="3375" y="17440"/>
                    <a:pt x="3037" y="18652"/>
                  </a:cubicBezTo>
                  <a:cubicBezTo>
                    <a:pt x="2700" y="19864"/>
                    <a:pt x="2025" y="21187"/>
                    <a:pt x="1350" y="21297"/>
                  </a:cubicBezTo>
                  <a:cubicBezTo>
                    <a:pt x="675" y="21407"/>
                    <a:pt x="0" y="20305"/>
                    <a:pt x="0" y="16889"/>
                  </a:cubicBezTo>
                  <a:cubicBezTo>
                    <a:pt x="0" y="13472"/>
                    <a:pt x="675" y="7742"/>
                    <a:pt x="1856" y="4325"/>
                  </a:cubicBezTo>
                  <a:cubicBezTo>
                    <a:pt x="3037" y="909"/>
                    <a:pt x="4725" y="-193"/>
                    <a:pt x="7762" y="27"/>
                  </a:cubicBezTo>
                  <a:cubicBezTo>
                    <a:pt x="10800" y="248"/>
                    <a:pt x="15187" y="1791"/>
                    <a:pt x="17719" y="4656"/>
                  </a:cubicBezTo>
                  <a:cubicBezTo>
                    <a:pt x="20250" y="7521"/>
                    <a:pt x="20925" y="11709"/>
                    <a:pt x="21600" y="15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4213807" y="4127031"/>
              <a:ext cx="226889" cy="307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194" fill="norm" stroke="1" extrusionOk="0">
                  <a:moveTo>
                    <a:pt x="19638" y="3097"/>
                  </a:moveTo>
                  <a:cubicBezTo>
                    <a:pt x="19438" y="1783"/>
                    <a:pt x="19238" y="470"/>
                    <a:pt x="18538" y="105"/>
                  </a:cubicBezTo>
                  <a:cubicBezTo>
                    <a:pt x="17838" y="-260"/>
                    <a:pt x="16638" y="324"/>
                    <a:pt x="14038" y="1856"/>
                  </a:cubicBezTo>
                  <a:cubicBezTo>
                    <a:pt x="11438" y="3389"/>
                    <a:pt x="7438" y="5870"/>
                    <a:pt x="4838" y="7694"/>
                  </a:cubicBezTo>
                  <a:cubicBezTo>
                    <a:pt x="2238" y="9518"/>
                    <a:pt x="1038" y="10686"/>
                    <a:pt x="438" y="11635"/>
                  </a:cubicBezTo>
                  <a:cubicBezTo>
                    <a:pt x="-162" y="12583"/>
                    <a:pt x="-162" y="13313"/>
                    <a:pt x="538" y="13751"/>
                  </a:cubicBezTo>
                  <a:cubicBezTo>
                    <a:pt x="1238" y="14189"/>
                    <a:pt x="2638" y="14335"/>
                    <a:pt x="4038" y="14408"/>
                  </a:cubicBezTo>
                  <a:cubicBezTo>
                    <a:pt x="5438" y="14481"/>
                    <a:pt x="6838" y="14481"/>
                    <a:pt x="8138" y="14554"/>
                  </a:cubicBezTo>
                  <a:cubicBezTo>
                    <a:pt x="9438" y="14626"/>
                    <a:pt x="10638" y="14772"/>
                    <a:pt x="10838" y="15137"/>
                  </a:cubicBezTo>
                  <a:cubicBezTo>
                    <a:pt x="11038" y="15502"/>
                    <a:pt x="10238" y="16086"/>
                    <a:pt x="9338" y="16597"/>
                  </a:cubicBezTo>
                  <a:cubicBezTo>
                    <a:pt x="8438" y="17108"/>
                    <a:pt x="7438" y="17545"/>
                    <a:pt x="6338" y="18275"/>
                  </a:cubicBezTo>
                  <a:cubicBezTo>
                    <a:pt x="5238" y="19005"/>
                    <a:pt x="4038" y="20026"/>
                    <a:pt x="3938" y="20610"/>
                  </a:cubicBezTo>
                  <a:cubicBezTo>
                    <a:pt x="3838" y="21194"/>
                    <a:pt x="4838" y="21340"/>
                    <a:pt x="7938" y="21048"/>
                  </a:cubicBezTo>
                  <a:cubicBezTo>
                    <a:pt x="11038" y="20756"/>
                    <a:pt x="16238" y="20026"/>
                    <a:pt x="21438" y="19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4491495" y="4167716"/>
              <a:ext cx="215901" cy="22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15"/>
                  </a:moveTo>
                  <a:cubicBezTo>
                    <a:pt x="847" y="807"/>
                    <a:pt x="1694" y="0"/>
                    <a:pt x="2859" y="0"/>
                  </a:cubicBezTo>
                  <a:cubicBezTo>
                    <a:pt x="4024" y="0"/>
                    <a:pt x="5506" y="807"/>
                    <a:pt x="8047" y="3028"/>
                  </a:cubicBezTo>
                  <a:cubicBezTo>
                    <a:pt x="10588" y="5249"/>
                    <a:pt x="14188" y="8882"/>
                    <a:pt x="16624" y="12213"/>
                  </a:cubicBezTo>
                  <a:cubicBezTo>
                    <a:pt x="19059" y="15544"/>
                    <a:pt x="20329" y="1857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4624845" y="4131405"/>
              <a:ext cx="127001" cy="30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21600" y="174"/>
                  </a:moveTo>
                  <a:cubicBezTo>
                    <a:pt x="19800" y="23"/>
                    <a:pt x="18000" y="-128"/>
                    <a:pt x="16380" y="174"/>
                  </a:cubicBezTo>
                  <a:cubicBezTo>
                    <a:pt x="14760" y="476"/>
                    <a:pt x="13320" y="1231"/>
                    <a:pt x="10800" y="3950"/>
                  </a:cubicBezTo>
                  <a:cubicBezTo>
                    <a:pt x="8280" y="6669"/>
                    <a:pt x="4680" y="11352"/>
                    <a:pt x="2700" y="14599"/>
                  </a:cubicBezTo>
                  <a:cubicBezTo>
                    <a:pt x="720" y="17847"/>
                    <a:pt x="360" y="19659"/>
                    <a:pt x="0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4777245" y="4381500"/>
              <a:ext cx="19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4821695" y="42227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3515306" y="4773798"/>
              <a:ext cx="277690" cy="310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00" fill="norm" stroke="1" extrusionOk="0">
                  <a:moveTo>
                    <a:pt x="15577" y="2705"/>
                  </a:moveTo>
                  <a:cubicBezTo>
                    <a:pt x="16068" y="1691"/>
                    <a:pt x="16559" y="676"/>
                    <a:pt x="16313" y="241"/>
                  </a:cubicBezTo>
                  <a:cubicBezTo>
                    <a:pt x="16068" y="-194"/>
                    <a:pt x="15086" y="-49"/>
                    <a:pt x="12959" y="748"/>
                  </a:cubicBezTo>
                  <a:cubicBezTo>
                    <a:pt x="10832" y="1546"/>
                    <a:pt x="7559" y="2995"/>
                    <a:pt x="5513" y="3938"/>
                  </a:cubicBezTo>
                  <a:cubicBezTo>
                    <a:pt x="3468" y="4880"/>
                    <a:pt x="2650" y="5315"/>
                    <a:pt x="2404" y="5895"/>
                  </a:cubicBezTo>
                  <a:cubicBezTo>
                    <a:pt x="2159" y="6474"/>
                    <a:pt x="2486" y="7199"/>
                    <a:pt x="3713" y="7562"/>
                  </a:cubicBezTo>
                  <a:cubicBezTo>
                    <a:pt x="4941" y="7924"/>
                    <a:pt x="7068" y="7924"/>
                    <a:pt x="8623" y="8069"/>
                  </a:cubicBezTo>
                  <a:cubicBezTo>
                    <a:pt x="10177" y="8214"/>
                    <a:pt x="11159" y="8504"/>
                    <a:pt x="11650" y="9011"/>
                  </a:cubicBezTo>
                  <a:cubicBezTo>
                    <a:pt x="12141" y="9519"/>
                    <a:pt x="12141" y="10244"/>
                    <a:pt x="10832" y="11621"/>
                  </a:cubicBezTo>
                  <a:cubicBezTo>
                    <a:pt x="9523" y="12998"/>
                    <a:pt x="6904" y="15027"/>
                    <a:pt x="5023" y="16405"/>
                  </a:cubicBezTo>
                  <a:cubicBezTo>
                    <a:pt x="3141" y="17782"/>
                    <a:pt x="1995" y="18507"/>
                    <a:pt x="1177" y="19232"/>
                  </a:cubicBezTo>
                  <a:cubicBezTo>
                    <a:pt x="359" y="19956"/>
                    <a:pt x="-132" y="20681"/>
                    <a:pt x="32" y="21044"/>
                  </a:cubicBezTo>
                  <a:cubicBezTo>
                    <a:pt x="195" y="21406"/>
                    <a:pt x="1013" y="21406"/>
                    <a:pt x="3795" y="20899"/>
                  </a:cubicBezTo>
                  <a:cubicBezTo>
                    <a:pt x="6577" y="20391"/>
                    <a:pt x="11323" y="19376"/>
                    <a:pt x="14595" y="18507"/>
                  </a:cubicBezTo>
                  <a:cubicBezTo>
                    <a:pt x="17868" y="17637"/>
                    <a:pt x="19668" y="16912"/>
                    <a:pt x="21468" y="16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3780295" y="4864100"/>
              <a:ext cx="1524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985"/>
                    <a:pt x="9600" y="9969"/>
                    <a:pt x="13200" y="13569"/>
                  </a:cubicBezTo>
                  <a:cubicBezTo>
                    <a:pt x="16800" y="17169"/>
                    <a:pt x="19200" y="193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3780295" y="4793774"/>
              <a:ext cx="158751" cy="279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21600" y="1498"/>
                  </a:moveTo>
                  <a:cubicBezTo>
                    <a:pt x="20448" y="848"/>
                    <a:pt x="19296" y="199"/>
                    <a:pt x="18000" y="36"/>
                  </a:cubicBezTo>
                  <a:cubicBezTo>
                    <a:pt x="16704" y="-126"/>
                    <a:pt x="15264" y="199"/>
                    <a:pt x="12672" y="2148"/>
                  </a:cubicBezTo>
                  <a:cubicBezTo>
                    <a:pt x="10080" y="4097"/>
                    <a:pt x="6336" y="7669"/>
                    <a:pt x="4032" y="11161"/>
                  </a:cubicBezTo>
                  <a:cubicBezTo>
                    <a:pt x="1728" y="14653"/>
                    <a:pt x="864" y="18063"/>
                    <a:pt x="0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3913645" y="4991099"/>
              <a:ext cx="25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3951745" y="4851400"/>
              <a:ext cx="127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4285033" y="4870450"/>
              <a:ext cx="314413" cy="251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600" fill="norm" stroke="1" extrusionOk="0">
                  <a:moveTo>
                    <a:pt x="16750" y="0"/>
                  </a:moveTo>
                  <a:cubicBezTo>
                    <a:pt x="13126" y="2178"/>
                    <a:pt x="9502" y="4356"/>
                    <a:pt x="7255" y="5718"/>
                  </a:cubicBezTo>
                  <a:cubicBezTo>
                    <a:pt x="5008" y="7079"/>
                    <a:pt x="4138" y="7624"/>
                    <a:pt x="3413" y="8168"/>
                  </a:cubicBezTo>
                  <a:cubicBezTo>
                    <a:pt x="2688" y="8713"/>
                    <a:pt x="2108" y="9257"/>
                    <a:pt x="2181" y="9711"/>
                  </a:cubicBezTo>
                  <a:cubicBezTo>
                    <a:pt x="2253" y="10165"/>
                    <a:pt x="2978" y="10528"/>
                    <a:pt x="3848" y="10800"/>
                  </a:cubicBezTo>
                  <a:cubicBezTo>
                    <a:pt x="4718" y="11072"/>
                    <a:pt x="5733" y="11254"/>
                    <a:pt x="6675" y="11526"/>
                  </a:cubicBezTo>
                  <a:cubicBezTo>
                    <a:pt x="7617" y="11798"/>
                    <a:pt x="8487" y="12161"/>
                    <a:pt x="8704" y="12706"/>
                  </a:cubicBezTo>
                  <a:cubicBezTo>
                    <a:pt x="8922" y="13250"/>
                    <a:pt x="8487" y="13976"/>
                    <a:pt x="7110" y="15156"/>
                  </a:cubicBezTo>
                  <a:cubicBezTo>
                    <a:pt x="5733" y="16336"/>
                    <a:pt x="3413" y="17970"/>
                    <a:pt x="1964" y="19059"/>
                  </a:cubicBezTo>
                  <a:cubicBezTo>
                    <a:pt x="514" y="20148"/>
                    <a:pt x="-66" y="20692"/>
                    <a:pt x="6" y="21055"/>
                  </a:cubicBezTo>
                  <a:cubicBezTo>
                    <a:pt x="79" y="21418"/>
                    <a:pt x="804" y="21600"/>
                    <a:pt x="3413" y="21600"/>
                  </a:cubicBezTo>
                  <a:cubicBezTo>
                    <a:pt x="6023" y="21600"/>
                    <a:pt x="10517" y="21418"/>
                    <a:pt x="13851" y="21055"/>
                  </a:cubicBezTo>
                  <a:cubicBezTo>
                    <a:pt x="17185" y="20692"/>
                    <a:pt x="19360" y="20148"/>
                    <a:pt x="21534" y="19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4643895" y="4914900"/>
              <a:ext cx="1841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17" y="3840"/>
                    <a:pt x="9434" y="7680"/>
                    <a:pt x="13034" y="11280"/>
                  </a:cubicBezTo>
                  <a:cubicBezTo>
                    <a:pt x="16634" y="14880"/>
                    <a:pt x="19117" y="182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4701045" y="4860642"/>
              <a:ext cx="158751" cy="282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fill="norm" stroke="1" extrusionOk="0">
                  <a:moveTo>
                    <a:pt x="21600" y="3118"/>
                  </a:moveTo>
                  <a:cubicBezTo>
                    <a:pt x="20736" y="2165"/>
                    <a:pt x="19872" y="1212"/>
                    <a:pt x="18720" y="577"/>
                  </a:cubicBezTo>
                  <a:cubicBezTo>
                    <a:pt x="17568" y="-58"/>
                    <a:pt x="16128" y="-376"/>
                    <a:pt x="14400" y="736"/>
                  </a:cubicBezTo>
                  <a:cubicBezTo>
                    <a:pt x="12672" y="1848"/>
                    <a:pt x="10656" y="4389"/>
                    <a:pt x="8208" y="8042"/>
                  </a:cubicBezTo>
                  <a:cubicBezTo>
                    <a:pt x="5760" y="11695"/>
                    <a:pt x="2880" y="16459"/>
                    <a:pt x="0" y="21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4897895" y="5092700"/>
              <a:ext cx="31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500"/>
                    <a:pt x="21600" y="9000"/>
                    <a:pt x="18000" y="12600"/>
                  </a:cubicBezTo>
                  <a:cubicBezTo>
                    <a:pt x="14400" y="16200"/>
                    <a:pt x="7200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4916945" y="5003800"/>
              <a:ext cx="6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4847095" y="4749255"/>
              <a:ext cx="203201" cy="10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6" fill="norm" stroke="1" extrusionOk="0">
                  <a:moveTo>
                    <a:pt x="0" y="7584"/>
                  </a:moveTo>
                  <a:cubicBezTo>
                    <a:pt x="450" y="5507"/>
                    <a:pt x="900" y="3430"/>
                    <a:pt x="1688" y="1977"/>
                  </a:cubicBezTo>
                  <a:cubicBezTo>
                    <a:pt x="2475" y="523"/>
                    <a:pt x="3600" y="-308"/>
                    <a:pt x="5062" y="107"/>
                  </a:cubicBezTo>
                  <a:cubicBezTo>
                    <a:pt x="6525" y="523"/>
                    <a:pt x="8325" y="2184"/>
                    <a:pt x="9225" y="4054"/>
                  </a:cubicBezTo>
                  <a:cubicBezTo>
                    <a:pt x="10125" y="5923"/>
                    <a:pt x="10125" y="8000"/>
                    <a:pt x="9675" y="9869"/>
                  </a:cubicBezTo>
                  <a:cubicBezTo>
                    <a:pt x="9225" y="11738"/>
                    <a:pt x="8325" y="13400"/>
                    <a:pt x="7425" y="15269"/>
                  </a:cubicBezTo>
                  <a:cubicBezTo>
                    <a:pt x="6525" y="17138"/>
                    <a:pt x="5625" y="19215"/>
                    <a:pt x="6188" y="20254"/>
                  </a:cubicBezTo>
                  <a:cubicBezTo>
                    <a:pt x="6750" y="21292"/>
                    <a:pt x="8775" y="21292"/>
                    <a:pt x="11587" y="20877"/>
                  </a:cubicBezTo>
                  <a:cubicBezTo>
                    <a:pt x="14400" y="20461"/>
                    <a:pt x="18000" y="19630"/>
                    <a:pt x="21600" y="18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5120145" y="4121944"/>
              <a:ext cx="257024" cy="1062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550" fill="norm" stroke="1" extrusionOk="0">
                  <a:moveTo>
                    <a:pt x="0" y="628"/>
                  </a:moveTo>
                  <a:cubicBezTo>
                    <a:pt x="4072" y="413"/>
                    <a:pt x="8144" y="199"/>
                    <a:pt x="10977" y="91"/>
                  </a:cubicBezTo>
                  <a:cubicBezTo>
                    <a:pt x="13810" y="-16"/>
                    <a:pt x="15403" y="-16"/>
                    <a:pt x="16643" y="27"/>
                  </a:cubicBezTo>
                  <a:cubicBezTo>
                    <a:pt x="17882" y="70"/>
                    <a:pt x="18767" y="156"/>
                    <a:pt x="19298" y="306"/>
                  </a:cubicBezTo>
                  <a:cubicBezTo>
                    <a:pt x="19830" y="456"/>
                    <a:pt x="20007" y="671"/>
                    <a:pt x="19918" y="1466"/>
                  </a:cubicBezTo>
                  <a:cubicBezTo>
                    <a:pt x="19830" y="2260"/>
                    <a:pt x="19475" y="3634"/>
                    <a:pt x="19387" y="5116"/>
                  </a:cubicBezTo>
                  <a:cubicBezTo>
                    <a:pt x="19298" y="6597"/>
                    <a:pt x="19475" y="8186"/>
                    <a:pt x="19652" y="9710"/>
                  </a:cubicBezTo>
                  <a:cubicBezTo>
                    <a:pt x="19830" y="11235"/>
                    <a:pt x="20007" y="12695"/>
                    <a:pt x="20272" y="14134"/>
                  </a:cubicBezTo>
                  <a:cubicBezTo>
                    <a:pt x="20538" y="15572"/>
                    <a:pt x="20892" y="16989"/>
                    <a:pt x="21069" y="18041"/>
                  </a:cubicBezTo>
                  <a:cubicBezTo>
                    <a:pt x="21246" y="19093"/>
                    <a:pt x="21246" y="19780"/>
                    <a:pt x="21334" y="20231"/>
                  </a:cubicBezTo>
                  <a:cubicBezTo>
                    <a:pt x="21423" y="20682"/>
                    <a:pt x="21600" y="20897"/>
                    <a:pt x="21423" y="21090"/>
                  </a:cubicBezTo>
                  <a:cubicBezTo>
                    <a:pt x="21246" y="21283"/>
                    <a:pt x="20715" y="21455"/>
                    <a:pt x="19121" y="21520"/>
                  </a:cubicBezTo>
                  <a:cubicBezTo>
                    <a:pt x="17528" y="21584"/>
                    <a:pt x="14872" y="21541"/>
                    <a:pt x="13013" y="21455"/>
                  </a:cubicBezTo>
                  <a:cubicBezTo>
                    <a:pt x="11154" y="21369"/>
                    <a:pt x="10092" y="21240"/>
                    <a:pt x="9030" y="21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5437645" y="3978456"/>
              <a:ext cx="1397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600" y="11918"/>
                    <a:pt x="7200" y="3818"/>
                    <a:pt x="10800" y="1118"/>
                  </a:cubicBezTo>
                  <a:cubicBezTo>
                    <a:pt x="14400" y="-1582"/>
                    <a:pt x="180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5653545" y="3892550"/>
              <a:ext cx="381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0"/>
                    <a:pt x="12000" y="0"/>
                    <a:pt x="15600" y="1463"/>
                  </a:cubicBezTo>
                  <a:cubicBezTo>
                    <a:pt x="19200" y="2925"/>
                    <a:pt x="20400" y="5850"/>
                    <a:pt x="21000" y="9450"/>
                  </a:cubicBezTo>
                  <a:cubicBezTo>
                    <a:pt x="21600" y="13050"/>
                    <a:pt x="21600" y="173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5844045" y="47434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6092031" y="3951401"/>
              <a:ext cx="412415" cy="134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18" fill="norm" stroke="1" extrusionOk="0">
                  <a:moveTo>
                    <a:pt x="21472" y="380"/>
                  </a:moveTo>
                  <a:cubicBezTo>
                    <a:pt x="19378" y="210"/>
                    <a:pt x="17284" y="41"/>
                    <a:pt x="14639" y="7"/>
                  </a:cubicBezTo>
                  <a:cubicBezTo>
                    <a:pt x="11994" y="-27"/>
                    <a:pt x="8799" y="75"/>
                    <a:pt x="6870" y="176"/>
                  </a:cubicBezTo>
                  <a:cubicBezTo>
                    <a:pt x="4941" y="278"/>
                    <a:pt x="4280" y="380"/>
                    <a:pt x="3894" y="516"/>
                  </a:cubicBezTo>
                  <a:cubicBezTo>
                    <a:pt x="3509" y="651"/>
                    <a:pt x="3399" y="821"/>
                    <a:pt x="3343" y="1516"/>
                  </a:cubicBezTo>
                  <a:cubicBezTo>
                    <a:pt x="3288" y="2211"/>
                    <a:pt x="3288" y="3432"/>
                    <a:pt x="3178" y="4669"/>
                  </a:cubicBezTo>
                  <a:cubicBezTo>
                    <a:pt x="3068" y="5907"/>
                    <a:pt x="2848" y="7162"/>
                    <a:pt x="2737" y="8501"/>
                  </a:cubicBezTo>
                  <a:cubicBezTo>
                    <a:pt x="2627" y="9841"/>
                    <a:pt x="2627" y="11265"/>
                    <a:pt x="2517" y="12519"/>
                  </a:cubicBezTo>
                  <a:cubicBezTo>
                    <a:pt x="2407" y="13774"/>
                    <a:pt x="2186" y="14859"/>
                    <a:pt x="1856" y="15995"/>
                  </a:cubicBezTo>
                  <a:cubicBezTo>
                    <a:pt x="1525" y="17131"/>
                    <a:pt x="1084" y="18318"/>
                    <a:pt x="809" y="19115"/>
                  </a:cubicBezTo>
                  <a:cubicBezTo>
                    <a:pt x="533" y="19911"/>
                    <a:pt x="423" y="20318"/>
                    <a:pt x="258" y="20674"/>
                  </a:cubicBezTo>
                  <a:cubicBezTo>
                    <a:pt x="92" y="21030"/>
                    <a:pt x="-128" y="21336"/>
                    <a:pt x="92" y="21454"/>
                  </a:cubicBezTo>
                  <a:cubicBezTo>
                    <a:pt x="313" y="21573"/>
                    <a:pt x="974" y="21505"/>
                    <a:pt x="2903" y="21420"/>
                  </a:cubicBezTo>
                  <a:cubicBezTo>
                    <a:pt x="4831" y="21336"/>
                    <a:pt x="8027" y="21234"/>
                    <a:pt x="10066" y="21149"/>
                  </a:cubicBezTo>
                  <a:cubicBezTo>
                    <a:pt x="12105" y="21064"/>
                    <a:pt x="12986" y="20997"/>
                    <a:pt x="13868" y="20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6622207" y="3962400"/>
              <a:ext cx="288639" cy="35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520" fill="norm" stroke="1" extrusionOk="0">
                  <a:moveTo>
                    <a:pt x="21344" y="0"/>
                  </a:moveTo>
                  <a:cubicBezTo>
                    <a:pt x="17431" y="1414"/>
                    <a:pt x="13518" y="2829"/>
                    <a:pt x="10153" y="4179"/>
                  </a:cubicBezTo>
                  <a:cubicBezTo>
                    <a:pt x="6787" y="5529"/>
                    <a:pt x="3970" y="6814"/>
                    <a:pt x="2248" y="7843"/>
                  </a:cubicBezTo>
                  <a:cubicBezTo>
                    <a:pt x="527" y="8871"/>
                    <a:pt x="-99" y="9643"/>
                    <a:pt x="57" y="10157"/>
                  </a:cubicBezTo>
                  <a:cubicBezTo>
                    <a:pt x="214" y="10671"/>
                    <a:pt x="1153" y="10929"/>
                    <a:pt x="2170" y="11186"/>
                  </a:cubicBezTo>
                  <a:cubicBezTo>
                    <a:pt x="3187" y="11443"/>
                    <a:pt x="4283" y="11700"/>
                    <a:pt x="5144" y="12021"/>
                  </a:cubicBezTo>
                  <a:cubicBezTo>
                    <a:pt x="6005" y="12343"/>
                    <a:pt x="6631" y="12729"/>
                    <a:pt x="6787" y="13307"/>
                  </a:cubicBezTo>
                  <a:cubicBezTo>
                    <a:pt x="6944" y="13886"/>
                    <a:pt x="6631" y="14657"/>
                    <a:pt x="5535" y="15750"/>
                  </a:cubicBezTo>
                  <a:cubicBezTo>
                    <a:pt x="4440" y="16843"/>
                    <a:pt x="2561" y="18257"/>
                    <a:pt x="1387" y="19286"/>
                  </a:cubicBezTo>
                  <a:cubicBezTo>
                    <a:pt x="214" y="20314"/>
                    <a:pt x="-256" y="20957"/>
                    <a:pt x="135" y="21279"/>
                  </a:cubicBezTo>
                  <a:cubicBezTo>
                    <a:pt x="527" y="21600"/>
                    <a:pt x="1779" y="21600"/>
                    <a:pt x="4909" y="21279"/>
                  </a:cubicBezTo>
                  <a:cubicBezTo>
                    <a:pt x="8040" y="20957"/>
                    <a:pt x="13048" y="20314"/>
                    <a:pt x="18057" y="19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7075945" y="3975100"/>
              <a:ext cx="19050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181"/>
                    <a:pt x="9600" y="8361"/>
                    <a:pt x="13200" y="11961"/>
                  </a:cubicBezTo>
                  <a:cubicBezTo>
                    <a:pt x="16800" y="15561"/>
                    <a:pt x="19200" y="1858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7260045" y="3975100"/>
              <a:ext cx="10165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21170" y="0"/>
                  </a:moveTo>
                  <a:cubicBezTo>
                    <a:pt x="15880" y="2571"/>
                    <a:pt x="10590" y="5143"/>
                    <a:pt x="6843" y="8100"/>
                  </a:cubicBezTo>
                  <a:cubicBezTo>
                    <a:pt x="3097" y="11057"/>
                    <a:pt x="892" y="14400"/>
                    <a:pt x="231" y="16714"/>
                  </a:cubicBezTo>
                  <a:cubicBezTo>
                    <a:pt x="-430" y="19029"/>
                    <a:pt x="452" y="20314"/>
                    <a:pt x="1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7361695" y="4292600"/>
              <a:ext cx="1" cy="952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7368045" y="4140994"/>
              <a:ext cx="75022" cy="5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0615" fill="norm" stroke="1" extrusionOk="0">
                  <a:moveTo>
                    <a:pt x="10800" y="4673"/>
                  </a:moveTo>
                  <a:cubicBezTo>
                    <a:pt x="7800" y="5503"/>
                    <a:pt x="4800" y="6334"/>
                    <a:pt x="3300" y="8826"/>
                  </a:cubicBezTo>
                  <a:cubicBezTo>
                    <a:pt x="1800" y="11319"/>
                    <a:pt x="1800" y="15473"/>
                    <a:pt x="3900" y="17965"/>
                  </a:cubicBezTo>
                  <a:cubicBezTo>
                    <a:pt x="6000" y="20457"/>
                    <a:pt x="10200" y="21288"/>
                    <a:pt x="13500" y="20042"/>
                  </a:cubicBezTo>
                  <a:cubicBezTo>
                    <a:pt x="16800" y="18796"/>
                    <a:pt x="19200" y="15473"/>
                    <a:pt x="20400" y="11734"/>
                  </a:cubicBezTo>
                  <a:cubicBezTo>
                    <a:pt x="21600" y="7996"/>
                    <a:pt x="21600" y="3842"/>
                    <a:pt x="20100" y="1765"/>
                  </a:cubicBezTo>
                  <a:cubicBezTo>
                    <a:pt x="18600" y="-312"/>
                    <a:pt x="15600" y="-312"/>
                    <a:pt x="12000" y="519"/>
                  </a:cubicBezTo>
                  <a:cubicBezTo>
                    <a:pt x="8400" y="1350"/>
                    <a:pt x="4200" y="3011"/>
                    <a:pt x="0" y="4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6493490" y="4786684"/>
              <a:ext cx="430056" cy="36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57" fill="norm" stroke="1" extrusionOk="0">
                  <a:moveTo>
                    <a:pt x="17701" y="811"/>
                  </a:moveTo>
                  <a:cubicBezTo>
                    <a:pt x="18442" y="441"/>
                    <a:pt x="19184" y="70"/>
                    <a:pt x="19237" y="9"/>
                  </a:cubicBezTo>
                  <a:cubicBezTo>
                    <a:pt x="19289" y="-53"/>
                    <a:pt x="18654" y="194"/>
                    <a:pt x="16748" y="873"/>
                  </a:cubicBezTo>
                  <a:cubicBezTo>
                    <a:pt x="14842" y="1552"/>
                    <a:pt x="11666" y="2662"/>
                    <a:pt x="8754" y="3773"/>
                  </a:cubicBezTo>
                  <a:cubicBezTo>
                    <a:pt x="5842" y="4884"/>
                    <a:pt x="3195" y="5995"/>
                    <a:pt x="1713" y="6797"/>
                  </a:cubicBezTo>
                  <a:cubicBezTo>
                    <a:pt x="231" y="7600"/>
                    <a:pt x="-87" y="8093"/>
                    <a:pt x="19" y="8464"/>
                  </a:cubicBezTo>
                  <a:cubicBezTo>
                    <a:pt x="125" y="8834"/>
                    <a:pt x="654" y="9081"/>
                    <a:pt x="1925" y="9451"/>
                  </a:cubicBezTo>
                  <a:cubicBezTo>
                    <a:pt x="3195" y="9821"/>
                    <a:pt x="5207" y="10315"/>
                    <a:pt x="6584" y="10747"/>
                  </a:cubicBezTo>
                  <a:cubicBezTo>
                    <a:pt x="7960" y="11179"/>
                    <a:pt x="8701" y="11549"/>
                    <a:pt x="9072" y="12043"/>
                  </a:cubicBezTo>
                  <a:cubicBezTo>
                    <a:pt x="9442" y="12537"/>
                    <a:pt x="9442" y="13154"/>
                    <a:pt x="8489" y="14141"/>
                  </a:cubicBezTo>
                  <a:cubicBezTo>
                    <a:pt x="7537" y="15129"/>
                    <a:pt x="5631" y="16486"/>
                    <a:pt x="4201" y="17474"/>
                  </a:cubicBezTo>
                  <a:cubicBezTo>
                    <a:pt x="2772" y="18461"/>
                    <a:pt x="1819" y="19078"/>
                    <a:pt x="1289" y="19696"/>
                  </a:cubicBezTo>
                  <a:cubicBezTo>
                    <a:pt x="760" y="20313"/>
                    <a:pt x="654" y="20930"/>
                    <a:pt x="1078" y="21238"/>
                  </a:cubicBezTo>
                  <a:cubicBezTo>
                    <a:pt x="1501" y="21547"/>
                    <a:pt x="2454" y="21547"/>
                    <a:pt x="4837" y="21115"/>
                  </a:cubicBezTo>
                  <a:cubicBezTo>
                    <a:pt x="7219" y="20683"/>
                    <a:pt x="11031" y="19819"/>
                    <a:pt x="14048" y="19078"/>
                  </a:cubicBezTo>
                  <a:cubicBezTo>
                    <a:pt x="17066" y="18338"/>
                    <a:pt x="19289" y="17721"/>
                    <a:pt x="21513" y="17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6942595" y="4876800"/>
              <a:ext cx="30480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00" y="2177"/>
                    <a:pt x="6600" y="4353"/>
                    <a:pt x="9750" y="7033"/>
                  </a:cubicBezTo>
                  <a:cubicBezTo>
                    <a:pt x="12900" y="9712"/>
                    <a:pt x="15900" y="12893"/>
                    <a:pt x="17850" y="15405"/>
                  </a:cubicBezTo>
                  <a:cubicBezTo>
                    <a:pt x="19800" y="17916"/>
                    <a:pt x="20700" y="197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7051540" y="4839642"/>
              <a:ext cx="195856" cy="335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540" fill="norm" stroke="1" extrusionOk="0">
                  <a:moveTo>
                    <a:pt x="21262" y="755"/>
                  </a:moveTo>
                  <a:cubicBezTo>
                    <a:pt x="20343" y="348"/>
                    <a:pt x="19424" y="-60"/>
                    <a:pt x="18505" y="8"/>
                  </a:cubicBezTo>
                  <a:cubicBezTo>
                    <a:pt x="17585" y="76"/>
                    <a:pt x="16666" y="619"/>
                    <a:pt x="14368" y="2385"/>
                  </a:cubicBezTo>
                  <a:cubicBezTo>
                    <a:pt x="12071" y="4151"/>
                    <a:pt x="8394" y="7140"/>
                    <a:pt x="5636" y="10197"/>
                  </a:cubicBezTo>
                  <a:cubicBezTo>
                    <a:pt x="2879" y="13253"/>
                    <a:pt x="1041" y="16378"/>
                    <a:pt x="351" y="18280"/>
                  </a:cubicBezTo>
                  <a:cubicBezTo>
                    <a:pt x="-338" y="20182"/>
                    <a:pt x="122" y="20861"/>
                    <a:pt x="581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7260095" y="5149850"/>
              <a:ext cx="254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000"/>
                    <a:pt x="21600" y="8000"/>
                    <a:pt x="18000" y="11600"/>
                  </a:cubicBezTo>
                  <a:cubicBezTo>
                    <a:pt x="14400" y="15200"/>
                    <a:pt x="7200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7298195" y="4953000"/>
              <a:ext cx="12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7463295" y="4813300"/>
              <a:ext cx="16510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2463"/>
                    <a:pt x="6646" y="4926"/>
                    <a:pt x="10246" y="8526"/>
                  </a:cubicBezTo>
                  <a:cubicBezTo>
                    <a:pt x="13846" y="12126"/>
                    <a:pt x="17723" y="168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7605939" y="4877749"/>
              <a:ext cx="130407" cy="392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48" fill="norm" stroke="1" extrusionOk="0">
                  <a:moveTo>
                    <a:pt x="21464" y="993"/>
                  </a:moveTo>
                  <a:cubicBezTo>
                    <a:pt x="20419" y="529"/>
                    <a:pt x="19374" y="64"/>
                    <a:pt x="18154" y="6"/>
                  </a:cubicBezTo>
                  <a:cubicBezTo>
                    <a:pt x="16935" y="-52"/>
                    <a:pt x="15541" y="296"/>
                    <a:pt x="12580" y="1806"/>
                  </a:cubicBezTo>
                  <a:cubicBezTo>
                    <a:pt x="9619" y="3316"/>
                    <a:pt x="5090" y="5987"/>
                    <a:pt x="2651" y="9122"/>
                  </a:cubicBezTo>
                  <a:cubicBezTo>
                    <a:pt x="212" y="12258"/>
                    <a:pt x="-136" y="15858"/>
                    <a:pt x="38" y="18006"/>
                  </a:cubicBezTo>
                  <a:cubicBezTo>
                    <a:pt x="212" y="20154"/>
                    <a:pt x="909" y="20851"/>
                    <a:pt x="1606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7723645" y="5149850"/>
              <a:ext cx="63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7755395" y="506730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7844295" y="3873500"/>
              <a:ext cx="477300" cy="1430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0" y="0"/>
                  </a:moveTo>
                  <a:cubicBezTo>
                    <a:pt x="2474" y="64"/>
                    <a:pt x="4948" y="128"/>
                    <a:pt x="7565" y="144"/>
                  </a:cubicBezTo>
                  <a:cubicBezTo>
                    <a:pt x="10181" y="160"/>
                    <a:pt x="12941" y="128"/>
                    <a:pt x="15177" y="208"/>
                  </a:cubicBezTo>
                  <a:cubicBezTo>
                    <a:pt x="17413" y="288"/>
                    <a:pt x="19126" y="479"/>
                    <a:pt x="20173" y="911"/>
                  </a:cubicBezTo>
                  <a:cubicBezTo>
                    <a:pt x="21219" y="1342"/>
                    <a:pt x="21600" y="2013"/>
                    <a:pt x="21410" y="2876"/>
                  </a:cubicBezTo>
                  <a:cubicBezTo>
                    <a:pt x="21219" y="3738"/>
                    <a:pt x="20458" y="4793"/>
                    <a:pt x="19602" y="5911"/>
                  </a:cubicBezTo>
                  <a:cubicBezTo>
                    <a:pt x="18745" y="7030"/>
                    <a:pt x="17794" y="8212"/>
                    <a:pt x="16937" y="9458"/>
                  </a:cubicBezTo>
                  <a:cubicBezTo>
                    <a:pt x="16081" y="10704"/>
                    <a:pt x="15320" y="12014"/>
                    <a:pt x="14701" y="13244"/>
                  </a:cubicBezTo>
                  <a:cubicBezTo>
                    <a:pt x="14083" y="14475"/>
                    <a:pt x="13607" y="15625"/>
                    <a:pt x="13322" y="16791"/>
                  </a:cubicBezTo>
                  <a:cubicBezTo>
                    <a:pt x="13036" y="17957"/>
                    <a:pt x="12941" y="19140"/>
                    <a:pt x="12846" y="19891"/>
                  </a:cubicBezTo>
                  <a:cubicBezTo>
                    <a:pt x="12751" y="20641"/>
                    <a:pt x="12656" y="20961"/>
                    <a:pt x="11847" y="21201"/>
                  </a:cubicBezTo>
                  <a:cubicBezTo>
                    <a:pt x="11038" y="21440"/>
                    <a:pt x="9515" y="21600"/>
                    <a:pt x="7517" y="21600"/>
                  </a:cubicBezTo>
                  <a:cubicBezTo>
                    <a:pt x="5519" y="21600"/>
                    <a:pt x="3045" y="21440"/>
                    <a:pt x="571" y="21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1189495" y="4264994"/>
              <a:ext cx="353872" cy="836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501" fill="norm" stroke="1" extrusionOk="0">
                  <a:moveTo>
                    <a:pt x="0" y="9524"/>
                  </a:moveTo>
                  <a:cubicBezTo>
                    <a:pt x="1157" y="10394"/>
                    <a:pt x="2314" y="11265"/>
                    <a:pt x="3471" y="12707"/>
                  </a:cubicBezTo>
                  <a:cubicBezTo>
                    <a:pt x="4629" y="14149"/>
                    <a:pt x="5786" y="16162"/>
                    <a:pt x="6364" y="17603"/>
                  </a:cubicBezTo>
                  <a:cubicBezTo>
                    <a:pt x="6943" y="19045"/>
                    <a:pt x="6943" y="19916"/>
                    <a:pt x="6879" y="20514"/>
                  </a:cubicBezTo>
                  <a:cubicBezTo>
                    <a:pt x="6814" y="21113"/>
                    <a:pt x="6686" y="21439"/>
                    <a:pt x="6429" y="21494"/>
                  </a:cubicBezTo>
                  <a:cubicBezTo>
                    <a:pt x="6171" y="21548"/>
                    <a:pt x="5786" y="21330"/>
                    <a:pt x="5143" y="20242"/>
                  </a:cubicBezTo>
                  <a:cubicBezTo>
                    <a:pt x="4500" y="19154"/>
                    <a:pt x="3600" y="17195"/>
                    <a:pt x="2957" y="15237"/>
                  </a:cubicBezTo>
                  <a:cubicBezTo>
                    <a:pt x="2314" y="13278"/>
                    <a:pt x="1929" y="11319"/>
                    <a:pt x="2186" y="9388"/>
                  </a:cubicBezTo>
                  <a:cubicBezTo>
                    <a:pt x="2443" y="7456"/>
                    <a:pt x="3343" y="5552"/>
                    <a:pt x="4821" y="4001"/>
                  </a:cubicBezTo>
                  <a:cubicBezTo>
                    <a:pt x="6300" y="2451"/>
                    <a:pt x="8357" y="1254"/>
                    <a:pt x="9707" y="628"/>
                  </a:cubicBezTo>
                  <a:cubicBezTo>
                    <a:pt x="11057" y="2"/>
                    <a:pt x="11700" y="-52"/>
                    <a:pt x="12214" y="30"/>
                  </a:cubicBezTo>
                  <a:cubicBezTo>
                    <a:pt x="12729" y="111"/>
                    <a:pt x="13114" y="329"/>
                    <a:pt x="13500" y="1172"/>
                  </a:cubicBezTo>
                  <a:cubicBezTo>
                    <a:pt x="13886" y="2016"/>
                    <a:pt x="14271" y="3485"/>
                    <a:pt x="14207" y="4654"/>
                  </a:cubicBezTo>
                  <a:cubicBezTo>
                    <a:pt x="14143" y="5824"/>
                    <a:pt x="13629" y="6695"/>
                    <a:pt x="13307" y="7266"/>
                  </a:cubicBezTo>
                  <a:cubicBezTo>
                    <a:pt x="12986" y="7837"/>
                    <a:pt x="12857" y="8109"/>
                    <a:pt x="13114" y="8218"/>
                  </a:cubicBezTo>
                  <a:cubicBezTo>
                    <a:pt x="13371" y="8327"/>
                    <a:pt x="14014" y="8272"/>
                    <a:pt x="15364" y="8327"/>
                  </a:cubicBezTo>
                  <a:cubicBezTo>
                    <a:pt x="16714" y="8381"/>
                    <a:pt x="18771" y="8544"/>
                    <a:pt x="19993" y="8762"/>
                  </a:cubicBezTo>
                  <a:cubicBezTo>
                    <a:pt x="21214" y="8980"/>
                    <a:pt x="21600" y="9252"/>
                    <a:pt x="21471" y="9741"/>
                  </a:cubicBezTo>
                  <a:cubicBezTo>
                    <a:pt x="21343" y="10231"/>
                    <a:pt x="20700" y="10938"/>
                    <a:pt x="19607" y="11483"/>
                  </a:cubicBezTo>
                  <a:cubicBezTo>
                    <a:pt x="18514" y="12027"/>
                    <a:pt x="16971" y="12407"/>
                    <a:pt x="15557" y="12516"/>
                  </a:cubicBezTo>
                  <a:cubicBezTo>
                    <a:pt x="14143" y="12625"/>
                    <a:pt x="12857" y="12462"/>
                    <a:pt x="12021" y="12244"/>
                  </a:cubicBezTo>
                  <a:cubicBezTo>
                    <a:pt x="11186" y="12027"/>
                    <a:pt x="10800" y="11755"/>
                    <a:pt x="10414" y="1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1175577" y="3862691"/>
              <a:ext cx="191719" cy="20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07" fill="norm" stroke="1" extrusionOk="0">
                  <a:moveTo>
                    <a:pt x="5833" y="12119"/>
                  </a:moveTo>
                  <a:cubicBezTo>
                    <a:pt x="4409" y="14063"/>
                    <a:pt x="2985" y="16007"/>
                    <a:pt x="1917" y="17843"/>
                  </a:cubicBezTo>
                  <a:cubicBezTo>
                    <a:pt x="848" y="19679"/>
                    <a:pt x="136" y="21407"/>
                    <a:pt x="18" y="21407"/>
                  </a:cubicBezTo>
                  <a:cubicBezTo>
                    <a:pt x="-101" y="21407"/>
                    <a:pt x="374" y="19679"/>
                    <a:pt x="1323" y="16223"/>
                  </a:cubicBezTo>
                  <a:cubicBezTo>
                    <a:pt x="2273" y="12767"/>
                    <a:pt x="3697" y="7583"/>
                    <a:pt x="5596" y="4343"/>
                  </a:cubicBezTo>
                  <a:cubicBezTo>
                    <a:pt x="7495" y="1103"/>
                    <a:pt x="9868" y="-193"/>
                    <a:pt x="12123" y="23"/>
                  </a:cubicBezTo>
                  <a:cubicBezTo>
                    <a:pt x="14378" y="239"/>
                    <a:pt x="16514" y="1967"/>
                    <a:pt x="18057" y="4343"/>
                  </a:cubicBezTo>
                  <a:cubicBezTo>
                    <a:pt x="19600" y="6719"/>
                    <a:pt x="20550" y="9743"/>
                    <a:pt x="21499" y="12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2662029" y="3563821"/>
              <a:ext cx="3273357" cy="2067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56" fill="norm" stroke="1" extrusionOk="0">
                  <a:moveTo>
                    <a:pt x="2850" y="4287"/>
                  </a:moveTo>
                  <a:cubicBezTo>
                    <a:pt x="3128" y="4089"/>
                    <a:pt x="3407" y="3890"/>
                    <a:pt x="3777" y="3670"/>
                  </a:cubicBezTo>
                  <a:cubicBezTo>
                    <a:pt x="4146" y="3449"/>
                    <a:pt x="4607" y="3206"/>
                    <a:pt x="5088" y="2953"/>
                  </a:cubicBezTo>
                  <a:cubicBezTo>
                    <a:pt x="5569" y="2699"/>
                    <a:pt x="6071" y="2434"/>
                    <a:pt x="6573" y="2213"/>
                  </a:cubicBezTo>
                  <a:cubicBezTo>
                    <a:pt x="7075" y="1993"/>
                    <a:pt x="7577" y="1816"/>
                    <a:pt x="8023" y="1673"/>
                  </a:cubicBezTo>
                  <a:cubicBezTo>
                    <a:pt x="8469" y="1529"/>
                    <a:pt x="8860" y="1419"/>
                    <a:pt x="9320" y="1298"/>
                  </a:cubicBezTo>
                  <a:cubicBezTo>
                    <a:pt x="9780" y="1176"/>
                    <a:pt x="10310" y="1044"/>
                    <a:pt x="10791" y="945"/>
                  </a:cubicBezTo>
                  <a:cubicBezTo>
                    <a:pt x="11272" y="846"/>
                    <a:pt x="11704" y="779"/>
                    <a:pt x="12171" y="702"/>
                  </a:cubicBezTo>
                  <a:cubicBezTo>
                    <a:pt x="12639" y="625"/>
                    <a:pt x="13141" y="537"/>
                    <a:pt x="13615" y="426"/>
                  </a:cubicBezTo>
                  <a:cubicBezTo>
                    <a:pt x="14089" y="316"/>
                    <a:pt x="14535" y="184"/>
                    <a:pt x="15023" y="95"/>
                  </a:cubicBezTo>
                  <a:cubicBezTo>
                    <a:pt x="15511" y="7"/>
                    <a:pt x="16041" y="-37"/>
                    <a:pt x="16564" y="40"/>
                  </a:cubicBezTo>
                  <a:cubicBezTo>
                    <a:pt x="17087" y="117"/>
                    <a:pt x="17603" y="316"/>
                    <a:pt x="18077" y="504"/>
                  </a:cubicBezTo>
                  <a:cubicBezTo>
                    <a:pt x="18551" y="691"/>
                    <a:pt x="18983" y="868"/>
                    <a:pt x="19311" y="1022"/>
                  </a:cubicBezTo>
                  <a:cubicBezTo>
                    <a:pt x="19639" y="1176"/>
                    <a:pt x="19862" y="1309"/>
                    <a:pt x="20008" y="1419"/>
                  </a:cubicBezTo>
                  <a:cubicBezTo>
                    <a:pt x="20155" y="1529"/>
                    <a:pt x="20224" y="1618"/>
                    <a:pt x="20287" y="1794"/>
                  </a:cubicBezTo>
                  <a:cubicBezTo>
                    <a:pt x="20350" y="1971"/>
                    <a:pt x="20406" y="2236"/>
                    <a:pt x="20510" y="2633"/>
                  </a:cubicBezTo>
                  <a:cubicBezTo>
                    <a:pt x="20615" y="3030"/>
                    <a:pt x="20768" y="3559"/>
                    <a:pt x="20922" y="4089"/>
                  </a:cubicBezTo>
                  <a:cubicBezTo>
                    <a:pt x="21075" y="4618"/>
                    <a:pt x="21228" y="5148"/>
                    <a:pt x="21347" y="5755"/>
                  </a:cubicBezTo>
                  <a:cubicBezTo>
                    <a:pt x="21465" y="6361"/>
                    <a:pt x="21549" y="7045"/>
                    <a:pt x="21563" y="7740"/>
                  </a:cubicBezTo>
                  <a:cubicBezTo>
                    <a:pt x="21577" y="8435"/>
                    <a:pt x="21521" y="9141"/>
                    <a:pt x="21431" y="9903"/>
                  </a:cubicBezTo>
                  <a:cubicBezTo>
                    <a:pt x="21340" y="10664"/>
                    <a:pt x="21214" y="11480"/>
                    <a:pt x="21061" y="12230"/>
                  </a:cubicBezTo>
                  <a:cubicBezTo>
                    <a:pt x="20908" y="12980"/>
                    <a:pt x="20726" y="13664"/>
                    <a:pt x="20531" y="14337"/>
                  </a:cubicBezTo>
                  <a:cubicBezTo>
                    <a:pt x="20336" y="15010"/>
                    <a:pt x="20127" y="15672"/>
                    <a:pt x="19862" y="16279"/>
                  </a:cubicBezTo>
                  <a:cubicBezTo>
                    <a:pt x="19597" y="16886"/>
                    <a:pt x="19276" y="17437"/>
                    <a:pt x="18921" y="17956"/>
                  </a:cubicBezTo>
                  <a:cubicBezTo>
                    <a:pt x="18565" y="18474"/>
                    <a:pt x="18175" y="18960"/>
                    <a:pt x="17742" y="19346"/>
                  </a:cubicBezTo>
                  <a:cubicBezTo>
                    <a:pt x="17310" y="19732"/>
                    <a:pt x="16836" y="20019"/>
                    <a:pt x="16348" y="20228"/>
                  </a:cubicBezTo>
                  <a:cubicBezTo>
                    <a:pt x="15860" y="20438"/>
                    <a:pt x="15358" y="20570"/>
                    <a:pt x="14891" y="20680"/>
                  </a:cubicBezTo>
                  <a:cubicBezTo>
                    <a:pt x="14423" y="20791"/>
                    <a:pt x="13991" y="20879"/>
                    <a:pt x="13552" y="20956"/>
                  </a:cubicBezTo>
                  <a:cubicBezTo>
                    <a:pt x="13113" y="21033"/>
                    <a:pt x="12666" y="21100"/>
                    <a:pt x="12220" y="21155"/>
                  </a:cubicBezTo>
                  <a:cubicBezTo>
                    <a:pt x="11774" y="21210"/>
                    <a:pt x="11328" y="21254"/>
                    <a:pt x="10875" y="21298"/>
                  </a:cubicBezTo>
                  <a:cubicBezTo>
                    <a:pt x="10421" y="21342"/>
                    <a:pt x="9961" y="21386"/>
                    <a:pt x="9487" y="21431"/>
                  </a:cubicBezTo>
                  <a:cubicBezTo>
                    <a:pt x="9013" y="21475"/>
                    <a:pt x="8525" y="21519"/>
                    <a:pt x="7995" y="21541"/>
                  </a:cubicBezTo>
                  <a:cubicBezTo>
                    <a:pt x="7465" y="21563"/>
                    <a:pt x="6893" y="21563"/>
                    <a:pt x="6364" y="21530"/>
                  </a:cubicBezTo>
                  <a:cubicBezTo>
                    <a:pt x="5834" y="21497"/>
                    <a:pt x="5346" y="21431"/>
                    <a:pt x="4885" y="21287"/>
                  </a:cubicBezTo>
                  <a:cubicBezTo>
                    <a:pt x="4425" y="21144"/>
                    <a:pt x="3993" y="20923"/>
                    <a:pt x="3568" y="20625"/>
                  </a:cubicBezTo>
                  <a:cubicBezTo>
                    <a:pt x="3142" y="20327"/>
                    <a:pt x="2724" y="19952"/>
                    <a:pt x="2299" y="19500"/>
                  </a:cubicBezTo>
                  <a:cubicBezTo>
                    <a:pt x="1873" y="19048"/>
                    <a:pt x="1441" y="18518"/>
                    <a:pt x="1100" y="17923"/>
                  </a:cubicBezTo>
                  <a:cubicBezTo>
                    <a:pt x="758" y="17327"/>
                    <a:pt x="507" y="16665"/>
                    <a:pt x="340" y="15915"/>
                  </a:cubicBezTo>
                  <a:cubicBezTo>
                    <a:pt x="172" y="15165"/>
                    <a:pt x="89" y="14326"/>
                    <a:pt x="40" y="13609"/>
                  </a:cubicBezTo>
                  <a:cubicBezTo>
                    <a:pt x="-9" y="12892"/>
                    <a:pt x="-23" y="12296"/>
                    <a:pt x="61" y="11623"/>
                  </a:cubicBezTo>
                  <a:cubicBezTo>
                    <a:pt x="144" y="10951"/>
                    <a:pt x="326" y="10200"/>
                    <a:pt x="535" y="9417"/>
                  </a:cubicBezTo>
                  <a:cubicBezTo>
                    <a:pt x="744" y="8634"/>
                    <a:pt x="981" y="7818"/>
                    <a:pt x="1211" y="7045"/>
                  </a:cubicBezTo>
                  <a:cubicBezTo>
                    <a:pt x="1441" y="6273"/>
                    <a:pt x="1664" y="5545"/>
                    <a:pt x="1943" y="4905"/>
                  </a:cubicBezTo>
                  <a:cubicBezTo>
                    <a:pt x="2222" y="4265"/>
                    <a:pt x="2557" y="3714"/>
                    <a:pt x="2926" y="3372"/>
                  </a:cubicBezTo>
                  <a:cubicBezTo>
                    <a:pt x="3296" y="3030"/>
                    <a:pt x="3700" y="2897"/>
                    <a:pt x="3993" y="2953"/>
                  </a:cubicBezTo>
                  <a:cubicBezTo>
                    <a:pt x="4286" y="3008"/>
                    <a:pt x="4467" y="3250"/>
                    <a:pt x="4648" y="3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3081795" y="5905500"/>
              <a:ext cx="21590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59" y="0"/>
                    <a:pt x="2118" y="0"/>
                    <a:pt x="4129" y="1929"/>
                  </a:cubicBezTo>
                  <a:cubicBezTo>
                    <a:pt x="6141" y="3857"/>
                    <a:pt x="9106" y="7714"/>
                    <a:pt x="12176" y="11314"/>
                  </a:cubicBezTo>
                  <a:cubicBezTo>
                    <a:pt x="15247" y="14914"/>
                    <a:pt x="18424" y="182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3107195" y="5867400"/>
              <a:ext cx="20955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1440"/>
                    <a:pt x="15055" y="2880"/>
                    <a:pt x="11891" y="5120"/>
                  </a:cubicBezTo>
                  <a:cubicBezTo>
                    <a:pt x="8727" y="7360"/>
                    <a:pt x="5673" y="10400"/>
                    <a:pt x="3709" y="13280"/>
                  </a:cubicBezTo>
                  <a:cubicBezTo>
                    <a:pt x="1745" y="16160"/>
                    <a:pt x="873" y="188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1742566" y="5774266"/>
              <a:ext cx="170830" cy="455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401" fill="norm" stroke="1" extrusionOk="0">
                  <a:moveTo>
                    <a:pt x="21003" y="199"/>
                  </a:moveTo>
                  <a:cubicBezTo>
                    <a:pt x="18921" y="0"/>
                    <a:pt x="16839" y="-199"/>
                    <a:pt x="14497" y="398"/>
                  </a:cubicBezTo>
                  <a:cubicBezTo>
                    <a:pt x="12155" y="995"/>
                    <a:pt x="9552" y="2389"/>
                    <a:pt x="6820" y="4828"/>
                  </a:cubicBezTo>
                  <a:cubicBezTo>
                    <a:pt x="4087" y="7266"/>
                    <a:pt x="1225" y="10750"/>
                    <a:pt x="314" y="13438"/>
                  </a:cubicBezTo>
                  <a:cubicBezTo>
                    <a:pt x="-597" y="16125"/>
                    <a:pt x="444" y="18017"/>
                    <a:pt x="3827" y="19211"/>
                  </a:cubicBezTo>
                  <a:cubicBezTo>
                    <a:pt x="7210" y="20406"/>
                    <a:pt x="12936" y="20903"/>
                    <a:pt x="18661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1932445" y="5918200"/>
              <a:ext cx="21590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12" y="4281"/>
                    <a:pt x="7624" y="8562"/>
                    <a:pt x="11224" y="12162"/>
                  </a:cubicBezTo>
                  <a:cubicBezTo>
                    <a:pt x="14824" y="15762"/>
                    <a:pt x="18212" y="1868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2012508" y="5930900"/>
              <a:ext cx="135838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600" fill="norm" stroke="1" extrusionOk="0">
                  <a:moveTo>
                    <a:pt x="21326" y="0"/>
                  </a:moveTo>
                  <a:cubicBezTo>
                    <a:pt x="16341" y="2954"/>
                    <a:pt x="11357" y="5908"/>
                    <a:pt x="7868" y="8769"/>
                  </a:cubicBezTo>
                  <a:cubicBezTo>
                    <a:pt x="4378" y="11631"/>
                    <a:pt x="2384" y="14400"/>
                    <a:pt x="1221" y="16246"/>
                  </a:cubicBezTo>
                  <a:cubicBezTo>
                    <a:pt x="58" y="18092"/>
                    <a:pt x="-274" y="19015"/>
                    <a:pt x="224" y="19754"/>
                  </a:cubicBezTo>
                  <a:cubicBezTo>
                    <a:pt x="723" y="20492"/>
                    <a:pt x="2052" y="21046"/>
                    <a:pt x="33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2149506" y="5708650"/>
              <a:ext cx="43290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fill="norm" stroke="1" extrusionOk="0">
                  <a:moveTo>
                    <a:pt x="8298" y="0"/>
                  </a:moveTo>
                  <a:cubicBezTo>
                    <a:pt x="3389" y="4600"/>
                    <a:pt x="-1520" y="9200"/>
                    <a:pt x="444" y="12800"/>
                  </a:cubicBezTo>
                  <a:cubicBezTo>
                    <a:pt x="2407" y="16400"/>
                    <a:pt x="11244" y="19000"/>
                    <a:pt x="200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2046745" y="5670550"/>
              <a:ext cx="2794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18" y="15709"/>
                    <a:pt x="5236" y="9818"/>
                    <a:pt x="8836" y="6218"/>
                  </a:cubicBezTo>
                  <a:cubicBezTo>
                    <a:pt x="12436" y="2618"/>
                    <a:pt x="17018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2370595" y="5937250"/>
              <a:ext cx="1841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21" y="2829"/>
                    <a:pt x="8441" y="5657"/>
                    <a:pt x="12041" y="9257"/>
                  </a:cubicBezTo>
                  <a:cubicBezTo>
                    <a:pt x="15641" y="12857"/>
                    <a:pt x="18621" y="172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2441023" y="5930900"/>
              <a:ext cx="81973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21449" y="0"/>
                  </a:moveTo>
                  <a:cubicBezTo>
                    <a:pt x="18680" y="212"/>
                    <a:pt x="15911" y="424"/>
                    <a:pt x="12311" y="3388"/>
                  </a:cubicBezTo>
                  <a:cubicBezTo>
                    <a:pt x="8711" y="6353"/>
                    <a:pt x="4280" y="12071"/>
                    <a:pt x="2064" y="15459"/>
                  </a:cubicBezTo>
                  <a:cubicBezTo>
                    <a:pt x="-151" y="18847"/>
                    <a:pt x="-151" y="19906"/>
                    <a:pt x="126" y="20541"/>
                  </a:cubicBezTo>
                  <a:cubicBezTo>
                    <a:pt x="403" y="21176"/>
                    <a:pt x="957" y="21388"/>
                    <a:pt x="15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2618245" y="5751371"/>
              <a:ext cx="119458" cy="497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492" fill="norm" stroke="1" extrusionOk="0">
                  <a:moveTo>
                    <a:pt x="0" y="75"/>
                  </a:moveTo>
                  <a:cubicBezTo>
                    <a:pt x="1862" y="-16"/>
                    <a:pt x="3724" y="-108"/>
                    <a:pt x="5959" y="350"/>
                  </a:cubicBezTo>
                  <a:cubicBezTo>
                    <a:pt x="8193" y="807"/>
                    <a:pt x="10800" y="1814"/>
                    <a:pt x="13779" y="3828"/>
                  </a:cubicBezTo>
                  <a:cubicBezTo>
                    <a:pt x="16759" y="5841"/>
                    <a:pt x="20110" y="8861"/>
                    <a:pt x="20855" y="11470"/>
                  </a:cubicBezTo>
                  <a:cubicBezTo>
                    <a:pt x="21600" y="14078"/>
                    <a:pt x="19738" y="16275"/>
                    <a:pt x="16200" y="17877"/>
                  </a:cubicBezTo>
                  <a:cubicBezTo>
                    <a:pt x="12662" y="19478"/>
                    <a:pt x="7448" y="20485"/>
                    <a:pt x="2234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-1" y="5564424"/>
              <a:ext cx="179847" cy="39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388" fill="norm" stroke="1" extrusionOk="0">
                  <a:moveTo>
                    <a:pt x="12902" y="243"/>
                  </a:moveTo>
                  <a:cubicBezTo>
                    <a:pt x="11661" y="15"/>
                    <a:pt x="10419" y="-212"/>
                    <a:pt x="8433" y="356"/>
                  </a:cubicBezTo>
                  <a:cubicBezTo>
                    <a:pt x="6447" y="925"/>
                    <a:pt x="3716" y="2289"/>
                    <a:pt x="1978" y="4790"/>
                  </a:cubicBezTo>
                  <a:cubicBezTo>
                    <a:pt x="240" y="7291"/>
                    <a:pt x="-505" y="10929"/>
                    <a:pt x="364" y="13771"/>
                  </a:cubicBezTo>
                  <a:cubicBezTo>
                    <a:pt x="1233" y="16613"/>
                    <a:pt x="3716" y="18660"/>
                    <a:pt x="7440" y="19796"/>
                  </a:cubicBezTo>
                  <a:cubicBezTo>
                    <a:pt x="11164" y="20933"/>
                    <a:pt x="16129" y="21161"/>
                    <a:pt x="21095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154445" y="5708650"/>
              <a:ext cx="2476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383"/>
                    <a:pt x="9600" y="8765"/>
                    <a:pt x="13200" y="12365"/>
                  </a:cubicBezTo>
                  <a:cubicBezTo>
                    <a:pt x="16800" y="15965"/>
                    <a:pt x="19200" y="187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263390" y="5657850"/>
              <a:ext cx="126006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21079" y="0"/>
                  </a:moveTo>
                  <a:cubicBezTo>
                    <a:pt x="16476" y="1886"/>
                    <a:pt x="11872" y="3771"/>
                    <a:pt x="8154" y="6600"/>
                  </a:cubicBezTo>
                  <a:cubicBezTo>
                    <a:pt x="4436" y="9429"/>
                    <a:pt x="1604" y="13200"/>
                    <a:pt x="541" y="15857"/>
                  </a:cubicBezTo>
                  <a:cubicBezTo>
                    <a:pt x="-521" y="18514"/>
                    <a:pt x="187" y="20057"/>
                    <a:pt x="8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408445" y="5480050"/>
              <a:ext cx="444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311973" y="5443651"/>
              <a:ext cx="236173" cy="5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0957" fill="norm" stroke="1" extrusionOk="0">
                  <a:moveTo>
                    <a:pt x="110" y="20957"/>
                  </a:moveTo>
                  <a:cubicBezTo>
                    <a:pt x="-81" y="16957"/>
                    <a:pt x="-272" y="12957"/>
                    <a:pt x="1831" y="8957"/>
                  </a:cubicBezTo>
                  <a:cubicBezTo>
                    <a:pt x="3933" y="4957"/>
                    <a:pt x="8330" y="957"/>
                    <a:pt x="11962" y="157"/>
                  </a:cubicBezTo>
                  <a:cubicBezTo>
                    <a:pt x="15593" y="-643"/>
                    <a:pt x="18461" y="1757"/>
                    <a:pt x="21328" y="4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554495" y="5681521"/>
              <a:ext cx="190501" cy="166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fill="norm" stroke="1" extrusionOk="0">
                  <a:moveTo>
                    <a:pt x="0" y="220"/>
                  </a:moveTo>
                  <a:cubicBezTo>
                    <a:pt x="1200" y="-50"/>
                    <a:pt x="2400" y="-320"/>
                    <a:pt x="4440" y="1030"/>
                  </a:cubicBezTo>
                  <a:cubicBezTo>
                    <a:pt x="6480" y="2380"/>
                    <a:pt x="9360" y="5350"/>
                    <a:pt x="12360" y="8995"/>
                  </a:cubicBezTo>
                  <a:cubicBezTo>
                    <a:pt x="15360" y="12640"/>
                    <a:pt x="18480" y="16960"/>
                    <a:pt x="21600" y="21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662445" y="5683250"/>
              <a:ext cx="6350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0"/>
                    <a:pt x="14400" y="0"/>
                    <a:pt x="10800" y="1611"/>
                  </a:cubicBezTo>
                  <a:cubicBezTo>
                    <a:pt x="7200" y="3221"/>
                    <a:pt x="3600" y="6442"/>
                    <a:pt x="1800" y="10042"/>
                  </a:cubicBezTo>
                  <a:cubicBezTo>
                    <a:pt x="0" y="13642"/>
                    <a:pt x="0" y="176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770395" y="5421526"/>
              <a:ext cx="144240" cy="560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490" fill="norm" stroke="1" extrusionOk="0">
                  <a:moveTo>
                    <a:pt x="0" y="52"/>
                  </a:moveTo>
                  <a:cubicBezTo>
                    <a:pt x="1825" y="-29"/>
                    <a:pt x="3651" y="-110"/>
                    <a:pt x="6541" y="580"/>
                  </a:cubicBezTo>
                  <a:cubicBezTo>
                    <a:pt x="9431" y="1270"/>
                    <a:pt x="13386" y="2732"/>
                    <a:pt x="16428" y="4884"/>
                  </a:cubicBezTo>
                  <a:cubicBezTo>
                    <a:pt x="19470" y="7036"/>
                    <a:pt x="21600" y="9878"/>
                    <a:pt x="20383" y="12476"/>
                  </a:cubicBezTo>
                  <a:cubicBezTo>
                    <a:pt x="19166" y="15075"/>
                    <a:pt x="14603" y="17430"/>
                    <a:pt x="10648" y="18892"/>
                  </a:cubicBezTo>
                  <a:cubicBezTo>
                    <a:pt x="6693" y="20353"/>
                    <a:pt x="3346" y="20922"/>
                    <a:pt x="0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1867816" y="6845300"/>
              <a:ext cx="43293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3217" y="0"/>
                  </a:moveTo>
                  <a:cubicBezTo>
                    <a:pt x="2585" y="2400"/>
                    <a:pt x="1953" y="4800"/>
                    <a:pt x="1321" y="7200"/>
                  </a:cubicBezTo>
                  <a:cubicBezTo>
                    <a:pt x="689" y="9600"/>
                    <a:pt x="56" y="12000"/>
                    <a:pt x="4" y="14400"/>
                  </a:cubicBezTo>
                  <a:cubicBezTo>
                    <a:pt x="-49" y="16800"/>
                    <a:pt x="478" y="19200"/>
                    <a:pt x="2427" y="16800"/>
                  </a:cubicBezTo>
                  <a:cubicBezTo>
                    <a:pt x="4376" y="14400"/>
                    <a:pt x="7748" y="7200"/>
                    <a:pt x="11172" y="7200"/>
                  </a:cubicBezTo>
                  <a:cubicBezTo>
                    <a:pt x="14597" y="7200"/>
                    <a:pt x="18074" y="14400"/>
                    <a:pt x="215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1849895" y="6915150"/>
              <a:ext cx="4953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69" y="19080"/>
                    <a:pt x="3138" y="16560"/>
                    <a:pt x="5631" y="14040"/>
                  </a:cubicBezTo>
                  <a:cubicBezTo>
                    <a:pt x="8123" y="11520"/>
                    <a:pt x="11538" y="9000"/>
                    <a:pt x="14354" y="6660"/>
                  </a:cubicBezTo>
                  <a:cubicBezTo>
                    <a:pt x="17169" y="4320"/>
                    <a:pt x="19385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2167395" y="6731000"/>
              <a:ext cx="239603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600" fill="norm" stroke="1" extrusionOk="0">
                  <a:moveTo>
                    <a:pt x="0" y="0"/>
                  </a:moveTo>
                  <a:cubicBezTo>
                    <a:pt x="2421" y="0"/>
                    <a:pt x="4841" y="0"/>
                    <a:pt x="8379" y="880"/>
                  </a:cubicBezTo>
                  <a:cubicBezTo>
                    <a:pt x="11917" y="1760"/>
                    <a:pt x="16572" y="3520"/>
                    <a:pt x="18993" y="5920"/>
                  </a:cubicBezTo>
                  <a:cubicBezTo>
                    <a:pt x="21414" y="8320"/>
                    <a:pt x="21600" y="11360"/>
                    <a:pt x="20203" y="14080"/>
                  </a:cubicBezTo>
                  <a:cubicBezTo>
                    <a:pt x="18807" y="16800"/>
                    <a:pt x="15828" y="19200"/>
                    <a:pt x="128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3374912" y="6502855"/>
              <a:ext cx="170434" cy="41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68" fill="norm" stroke="1" extrusionOk="0">
                  <a:moveTo>
                    <a:pt x="13472" y="2256"/>
                  </a:moveTo>
                  <a:cubicBezTo>
                    <a:pt x="13472" y="1605"/>
                    <a:pt x="13472" y="953"/>
                    <a:pt x="12805" y="519"/>
                  </a:cubicBezTo>
                  <a:cubicBezTo>
                    <a:pt x="12139" y="85"/>
                    <a:pt x="10805" y="-132"/>
                    <a:pt x="9472" y="85"/>
                  </a:cubicBezTo>
                  <a:cubicBezTo>
                    <a:pt x="8139" y="302"/>
                    <a:pt x="6805" y="953"/>
                    <a:pt x="4805" y="2961"/>
                  </a:cubicBezTo>
                  <a:cubicBezTo>
                    <a:pt x="2805" y="4970"/>
                    <a:pt x="139" y="8334"/>
                    <a:pt x="5" y="11265"/>
                  </a:cubicBezTo>
                  <a:cubicBezTo>
                    <a:pt x="-128" y="14196"/>
                    <a:pt x="2272" y="16692"/>
                    <a:pt x="6272" y="18320"/>
                  </a:cubicBezTo>
                  <a:cubicBezTo>
                    <a:pt x="10272" y="19948"/>
                    <a:pt x="15872" y="20708"/>
                    <a:pt x="21472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3615195" y="6673850"/>
              <a:ext cx="20320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343"/>
                    <a:pt x="7200" y="6686"/>
                    <a:pt x="10800" y="10286"/>
                  </a:cubicBezTo>
                  <a:cubicBezTo>
                    <a:pt x="14400" y="13886"/>
                    <a:pt x="18000" y="177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3701545" y="6642100"/>
              <a:ext cx="148601" cy="23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510" fill="norm" stroke="1" extrusionOk="0">
                  <a:moveTo>
                    <a:pt x="21358" y="0"/>
                  </a:moveTo>
                  <a:cubicBezTo>
                    <a:pt x="19533" y="0"/>
                    <a:pt x="17707" y="0"/>
                    <a:pt x="14817" y="2160"/>
                  </a:cubicBezTo>
                  <a:cubicBezTo>
                    <a:pt x="11927" y="4320"/>
                    <a:pt x="7972" y="8640"/>
                    <a:pt x="5386" y="11880"/>
                  </a:cubicBezTo>
                  <a:cubicBezTo>
                    <a:pt x="2800" y="15120"/>
                    <a:pt x="1583" y="17280"/>
                    <a:pt x="823" y="18851"/>
                  </a:cubicBezTo>
                  <a:cubicBezTo>
                    <a:pt x="62" y="20422"/>
                    <a:pt x="-242" y="21404"/>
                    <a:pt x="214" y="21502"/>
                  </a:cubicBezTo>
                  <a:cubicBezTo>
                    <a:pt x="671" y="21600"/>
                    <a:pt x="1888" y="20815"/>
                    <a:pt x="3104" y="20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3869701" y="6413500"/>
              <a:ext cx="31245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21256" y="0"/>
                  </a:moveTo>
                  <a:cubicBezTo>
                    <a:pt x="14056" y="2118"/>
                    <a:pt x="6856" y="4235"/>
                    <a:pt x="3256" y="7200"/>
                  </a:cubicBezTo>
                  <a:cubicBezTo>
                    <a:pt x="-344" y="10165"/>
                    <a:pt x="-344" y="13976"/>
                    <a:pt x="376" y="16412"/>
                  </a:cubicBezTo>
                  <a:cubicBezTo>
                    <a:pt x="1096" y="18847"/>
                    <a:pt x="2536" y="19906"/>
                    <a:pt x="6136" y="20541"/>
                  </a:cubicBezTo>
                  <a:cubicBezTo>
                    <a:pt x="9736" y="21176"/>
                    <a:pt x="15496" y="21388"/>
                    <a:pt x="212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3742195" y="6375400"/>
              <a:ext cx="3302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46" y="18000"/>
                    <a:pt x="2492" y="14400"/>
                    <a:pt x="6092" y="10800"/>
                  </a:cubicBezTo>
                  <a:cubicBezTo>
                    <a:pt x="9692" y="7200"/>
                    <a:pt x="1564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4059695" y="6592248"/>
              <a:ext cx="196851" cy="208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1866"/>
                  </a:moveTo>
                  <a:cubicBezTo>
                    <a:pt x="697" y="993"/>
                    <a:pt x="1394" y="120"/>
                    <a:pt x="2323" y="11"/>
                  </a:cubicBezTo>
                  <a:cubicBezTo>
                    <a:pt x="3252" y="-98"/>
                    <a:pt x="4413" y="557"/>
                    <a:pt x="6735" y="3066"/>
                  </a:cubicBezTo>
                  <a:cubicBezTo>
                    <a:pt x="9058" y="5575"/>
                    <a:pt x="12542" y="9938"/>
                    <a:pt x="15213" y="13320"/>
                  </a:cubicBezTo>
                  <a:cubicBezTo>
                    <a:pt x="17884" y="16702"/>
                    <a:pt x="19742" y="19102"/>
                    <a:pt x="21600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4104145" y="6580930"/>
              <a:ext cx="177801" cy="277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21600" y="802"/>
                  </a:moveTo>
                  <a:cubicBezTo>
                    <a:pt x="20314" y="311"/>
                    <a:pt x="19029" y="-180"/>
                    <a:pt x="17614" y="65"/>
                  </a:cubicBezTo>
                  <a:cubicBezTo>
                    <a:pt x="16200" y="311"/>
                    <a:pt x="14657" y="1293"/>
                    <a:pt x="11957" y="4075"/>
                  </a:cubicBezTo>
                  <a:cubicBezTo>
                    <a:pt x="9257" y="6856"/>
                    <a:pt x="5400" y="11438"/>
                    <a:pt x="3214" y="14629"/>
                  </a:cubicBezTo>
                  <a:cubicBezTo>
                    <a:pt x="1029" y="17820"/>
                    <a:pt x="514" y="19620"/>
                    <a:pt x="0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4294645" y="6379520"/>
              <a:ext cx="130459" cy="465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507" fill="norm" stroke="1" extrusionOk="0">
                  <a:moveTo>
                    <a:pt x="0" y="982"/>
                  </a:moveTo>
                  <a:cubicBezTo>
                    <a:pt x="997" y="591"/>
                    <a:pt x="1994" y="200"/>
                    <a:pt x="3323" y="54"/>
                  </a:cubicBezTo>
                  <a:cubicBezTo>
                    <a:pt x="4652" y="-93"/>
                    <a:pt x="6314" y="5"/>
                    <a:pt x="8972" y="1031"/>
                  </a:cubicBezTo>
                  <a:cubicBezTo>
                    <a:pt x="11631" y="2057"/>
                    <a:pt x="15286" y="4012"/>
                    <a:pt x="17778" y="6407"/>
                  </a:cubicBezTo>
                  <a:cubicBezTo>
                    <a:pt x="20271" y="8801"/>
                    <a:pt x="21600" y="11636"/>
                    <a:pt x="19274" y="14226"/>
                  </a:cubicBezTo>
                  <a:cubicBezTo>
                    <a:pt x="16948" y="16816"/>
                    <a:pt x="10966" y="19161"/>
                    <a:pt x="4985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4554995" y="6731000"/>
              <a:ext cx="381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4930071" y="6344598"/>
              <a:ext cx="171733" cy="672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510" fill="norm" stroke="1" extrusionOk="0">
                  <a:moveTo>
                    <a:pt x="3071" y="10736"/>
                  </a:moveTo>
                  <a:cubicBezTo>
                    <a:pt x="3331" y="13038"/>
                    <a:pt x="3591" y="15341"/>
                    <a:pt x="3721" y="17033"/>
                  </a:cubicBezTo>
                  <a:cubicBezTo>
                    <a:pt x="3852" y="18726"/>
                    <a:pt x="3852" y="19809"/>
                    <a:pt x="3591" y="20520"/>
                  </a:cubicBezTo>
                  <a:cubicBezTo>
                    <a:pt x="3331" y="21231"/>
                    <a:pt x="2811" y="21570"/>
                    <a:pt x="2290" y="21502"/>
                  </a:cubicBezTo>
                  <a:cubicBezTo>
                    <a:pt x="1770" y="21435"/>
                    <a:pt x="1249" y="20961"/>
                    <a:pt x="859" y="19573"/>
                  </a:cubicBezTo>
                  <a:cubicBezTo>
                    <a:pt x="468" y="18184"/>
                    <a:pt x="208" y="15882"/>
                    <a:pt x="78" y="13445"/>
                  </a:cubicBezTo>
                  <a:cubicBezTo>
                    <a:pt x="-52" y="11007"/>
                    <a:pt x="-52" y="8434"/>
                    <a:pt x="338" y="6267"/>
                  </a:cubicBezTo>
                  <a:cubicBezTo>
                    <a:pt x="729" y="4100"/>
                    <a:pt x="1509" y="2340"/>
                    <a:pt x="2550" y="1324"/>
                  </a:cubicBezTo>
                  <a:cubicBezTo>
                    <a:pt x="3591" y="309"/>
                    <a:pt x="4893" y="38"/>
                    <a:pt x="6844" y="4"/>
                  </a:cubicBezTo>
                  <a:cubicBezTo>
                    <a:pt x="8796" y="-30"/>
                    <a:pt x="11399" y="173"/>
                    <a:pt x="14001" y="986"/>
                  </a:cubicBezTo>
                  <a:cubicBezTo>
                    <a:pt x="16603" y="1798"/>
                    <a:pt x="19206" y="3220"/>
                    <a:pt x="19726" y="4371"/>
                  </a:cubicBezTo>
                  <a:cubicBezTo>
                    <a:pt x="20247" y="5522"/>
                    <a:pt x="18685" y="6403"/>
                    <a:pt x="16864" y="6944"/>
                  </a:cubicBezTo>
                  <a:cubicBezTo>
                    <a:pt x="15042" y="7486"/>
                    <a:pt x="12960" y="7689"/>
                    <a:pt x="12570" y="7858"/>
                  </a:cubicBezTo>
                  <a:cubicBezTo>
                    <a:pt x="12179" y="8028"/>
                    <a:pt x="13481" y="8163"/>
                    <a:pt x="15172" y="8502"/>
                  </a:cubicBezTo>
                  <a:cubicBezTo>
                    <a:pt x="16864" y="8840"/>
                    <a:pt x="18946" y="9382"/>
                    <a:pt x="20117" y="9822"/>
                  </a:cubicBezTo>
                  <a:cubicBezTo>
                    <a:pt x="21288" y="10262"/>
                    <a:pt x="21548" y="10601"/>
                    <a:pt x="20247" y="10973"/>
                  </a:cubicBezTo>
                  <a:cubicBezTo>
                    <a:pt x="18946" y="11346"/>
                    <a:pt x="16083" y="11752"/>
                    <a:pt x="13871" y="11887"/>
                  </a:cubicBezTo>
                  <a:cubicBezTo>
                    <a:pt x="11659" y="12023"/>
                    <a:pt x="10097" y="11887"/>
                    <a:pt x="8536" y="11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4942345" y="6008885"/>
              <a:ext cx="146051" cy="16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4696" y="2975"/>
                  </a:moveTo>
                  <a:cubicBezTo>
                    <a:pt x="3130" y="6975"/>
                    <a:pt x="1565" y="10975"/>
                    <a:pt x="783" y="13775"/>
                  </a:cubicBezTo>
                  <a:cubicBezTo>
                    <a:pt x="0" y="16575"/>
                    <a:pt x="0" y="18175"/>
                    <a:pt x="0" y="18175"/>
                  </a:cubicBezTo>
                  <a:cubicBezTo>
                    <a:pt x="0" y="18175"/>
                    <a:pt x="0" y="16575"/>
                    <a:pt x="783" y="13642"/>
                  </a:cubicBezTo>
                  <a:cubicBezTo>
                    <a:pt x="1565" y="10708"/>
                    <a:pt x="3130" y="6442"/>
                    <a:pt x="4539" y="3908"/>
                  </a:cubicBezTo>
                  <a:cubicBezTo>
                    <a:pt x="5948" y="1375"/>
                    <a:pt x="7200" y="575"/>
                    <a:pt x="8609" y="175"/>
                  </a:cubicBezTo>
                  <a:cubicBezTo>
                    <a:pt x="10017" y="-225"/>
                    <a:pt x="11583" y="-225"/>
                    <a:pt x="13774" y="3375"/>
                  </a:cubicBezTo>
                  <a:cubicBezTo>
                    <a:pt x="15965" y="6975"/>
                    <a:pt x="18783" y="14175"/>
                    <a:pt x="21600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5475745" y="6523566"/>
              <a:ext cx="209551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0800"/>
                    <a:pt x="4800" y="0"/>
                    <a:pt x="8400" y="0"/>
                  </a:cubicBezTo>
                  <a:cubicBezTo>
                    <a:pt x="12000" y="0"/>
                    <a:pt x="168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5520195" y="6686550"/>
              <a:ext cx="2159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6229025" y="6166644"/>
              <a:ext cx="218271" cy="921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560" fill="norm" stroke="1" extrusionOk="0">
                  <a:moveTo>
                    <a:pt x="21417" y="278"/>
                  </a:moveTo>
                  <a:cubicBezTo>
                    <a:pt x="17886" y="179"/>
                    <a:pt x="14355" y="80"/>
                    <a:pt x="11967" y="31"/>
                  </a:cubicBezTo>
                  <a:cubicBezTo>
                    <a:pt x="9579" y="-19"/>
                    <a:pt x="8332" y="-19"/>
                    <a:pt x="7709" y="105"/>
                  </a:cubicBezTo>
                  <a:cubicBezTo>
                    <a:pt x="7086" y="229"/>
                    <a:pt x="7086" y="476"/>
                    <a:pt x="7294" y="1244"/>
                  </a:cubicBezTo>
                  <a:cubicBezTo>
                    <a:pt x="7502" y="2012"/>
                    <a:pt x="7917" y="3300"/>
                    <a:pt x="8021" y="4787"/>
                  </a:cubicBezTo>
                  <a:cubicBezTo>
                    <a:pt x="8125" y="6273"/>
                    <a:pt x="7917" y="7957"/>
                    <a:pt x="7294" y="9642"/>
                  </a:cubicBezTo>
                  <a:cubicBezTo>
                    <a:pt x="6671" y="11326"/>
                    <a:pt x="5632" y="13010"/>
                    <a:pt x="4594" y="14645"/>
                  </a:cubicBezTo>
                  <a:cubicBezTo>
                    <a:pt x="3555" y="16280"/>
                    <a:pt x="2517" y="17865"/>
                    <a:pt x="1790" y="18782"/>
                  </a:cubicBezTo>
                  <a:cubicBezTo>
                    <a:pt x="1063" y="19698"/>
                    <a:pt x="648" y="19946"/>
                    <a:pt x="336" y="20268"/>
                  </a:cubicBezTo>
                  <a:cubicBezTo>
                    <a:pt x="25" y="20590"/>
                    <a:pt x="-183" y="20987"/>
                    <a:pt x="232" y="21234"/>
                  </a:cubicBezTo>
                  <a:cubicBezTo>
                    <a:pt x="648" y="21482"/>
                    <a:pt x="1686" y="21581"/>
                    <a:pt x="3452" y="21556"/>
                  </a:cubicBezTo>
                  <a:cubicBezTo>
                    <a:pt x="5217" y="21531"/>
                    <a:pt x="7709" y="21383"/>
                    <a:pt x="10617" y="21160"/>
                  </a:cubicBezTo>
                  <a:cubicBezTo>
                    <a:pt x="13525" y="20937"/>
                    <a:pt x="16848" y="20640"/>
                    <a:pt x="20171" y="20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6580263" y="6121400"/>
              <a:ext cx="203583" cy="25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522" fill="norm" stroke="1" extrusionOk="0">
                  <a:moveTo>
                    <a:pt x="19877" y="0"/>
                  </a:moveTo>
                  <a:cubicBezTo>
                    <a:pt x="15028" y="1580"/>
                    <a:pt x="10179" y="3161"/>
                    <a:pt x="7313" y="4215"/>
                  </a:cubicBezTo>
                  <a:cubicBezTo>
                    <a:pt x="4448" y="5268"/>
                    <a:pt x="3566" y="5795"/>
                    <a:pt x="2795" y="6498"/>
                  </a:cubicBezTo>
                  <a:cubicBezTo>
                    <a:pt x="2023" y="7200"/>
                    <a:pt x="1362" y="8078"/>
                    <a:pt x="1362" y="8868"/>
                  </a:cubicBezTo>
                  <a:cubicBezTo>
                    <a:pt x="1362" y="9659"/>
                    <a:pt x="2023" y="10361"/>
                    <a:pt x="3456" y="10976"/>
                  </a:cubicBezTo>
                  <a:cubicBezTo>
                    <a:pt x="4889" y="11590"/>
                    <a:pt x="7093" y="12117"/>
                    <a:pt x="8636" y="12644"/>
                  </a:cubicBezTo>
                  <a:cubicBezTo>
                    <a:pt x="10179" y="13171"/>
                    <a:pt x="11060" y="13698"/>
                    <a:pt x="10950" y="14312"/>
                  </a:cubicBezTo>
                  <a:cubicBezTo>
                    <a:pt x="10840" y="14927"/>
                    <a:pt x="9738" y="15629"/>
                    <a:pt x="8526" y="16244"/>
                  </a:cubicBezTo>
                  <a:cubicBezTo>
                    <a:pt x="7313" y="16859"/>
                    <a:pt x="5991" y="17385"/>
                    <a:pt x="4338" y="18000"/>
                  </a:cubicBezTo>
                  <a:cubicBezTo>
                    <a:pt x="2685" y="18615"/>
                    <a:pt x="701" y="19317"/>
                    <a:pt x="150" y="20020"/>
                  </a:cubicBezTo>
                  <a:cubicBezTo>
                    <a:pt x="-401" y="20722"/>
                    <a:pt x="481" y="21424"/>
                    <a:pt x="4228" y="21512"/>
                  </a:cubicBezTo>
                  <a:cubicBezTo>
                    <a:pt x="7975" y="21600"/>
                    <a:pt x="14587" y="21073"/>
                    <a:pt x="21199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6917195" y="6126297"/>
              <a:ext cx="120651" cy="96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6" fill="norm" stroke="1" extrusionOk="0">
                  <a:moveTo>
                    <a:pt x="0" y="315"/>
                  </a:moveTo>
                  <a:cubicBezTo>
                    <a:pt x="2274" y="-144"/>
                    <a:pt x="4547" y="-604"/>
                    <a:pt x="8147" y="2843"/>
                  </a:cubicBezTo>
                  <a:cubicBezTo>
                    <a:pt x="11747" y="6290"/>
                    <a:pt x="16674" y="13643"/>
                    <a:pt x="21600" y="20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1" name="Line"/>
            <p:cNvSpPr/>
            <p:nvPr/>
          </p:nvSpPr>
          <p:spPr>
            <a:xfrm>
              <a:off x="7070124" y="6108700"/>
              <a:ext cx="88372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471" y="0"/>
                  </a:moveTo>
                  <a:cubicBezTo>
                    <a:pt x="15300" y="4526"/>
                    <a:pt x="9128" y="9051"/>
                    <a:pt x="5528" y="12034"/>
                  </a:cubicBezTo>
                  <a:cubicBezTo>
                    <a:pt x="1928" y="15017"/>
                    <a:pt x="900" y="16457"/>
                    <a:pt x="385" y="17691"/>
                  </a:cubicBezTo>
                  <a:cubicBezTo>
                    <a:pt x="-129" y="18926"/>
                    <a:pt x="-129" y="19954"/>
                    <a:pt x="385" y="20571"/>
                  </a:cubicBezTo>
                  <a:cubicBezTo>
                    <a:pt x="900" y="21189"/>
                    <a:pt x="1928" y="21394"/>
                    <a:pt x="29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2" name="Line"/>
            <p:cNvSpPr/>
            <p:nvPr/>
          </p:nvSpPr>
          <p:spPr>
            <a:xfrm>
              <a:off x="7183895" y="6299200"/>
              <a:ext cx="6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3" name="Line"/>
            <p:cNvSpPr/>
            <p:nvPr/>
          </p:nvSpPr>
          <p:spPr>
            <a:xfrm>
              <a:off x="7215645" y="61912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4" name="Line"/>
            <p:cNvSpPr/>
            <p:nvPr/>
          </p:nvSpPr>
          <p:spPr>
            <a:xfrm>
              <a:off x="6690712" y="6648450"/>
              <a:ext cx="232834" cy="288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18065" y="0"/>
                  </a:moveTo>
                  <a:cubicBezTo>
                    <a:pt x="12960" y="2523"/>
                    <a:pt x="7855" y="5045"/>
                    <a:pt x="4615" y="6780"/>
                  </a:cubicBezTo>
                  <a:cubicBezTo>
                    <a:pt x="1375" y="8514"/>
                    <a:pt x="0" y="9460"/>
                    <a:pt x="0" y="9933"/>
                  </a:cubicBezTo>
                  <a:cubicBezTo>
                    <a:pt x="0" y="10406"/>
                    <a:pt x="1375" y="10406"/>
                    <a:pt x="3142" y="10406"/>
                  </a:cubicBezTo>
                  <a:cubicBezTo>
                    <a:pt x="4909" y="10406"/>
                    <a:pt x="7069" y="10406"/>
                    <a:pt x="8640" y="10485"/>
                  </a:cubicBezTo>
                  <a:cubicBezTo>
                    <a:pt x="10211" y="10564"/>
                    <a:pt x="11193" y="10721"/>
                    <a:pt x="11782" y="11194"/>
                  </a:cubicBezTo>
                  <a:cubicBezTo>
                    <a:pt x="12371" y="11667"/>
                    <a:pt x="12567" y="12455"/>
                    <a:pt x="12175" y="13165"/>
                  </a:cubicBezTo>
                  <a:cubicBezTo>
                    <a:pt x="11782" y="13874"/>
                    <a:pt x="10800" y="14505"/>
                    <a:pt x="9327" y="15293"/>
                  </a:cubicBezTo>
                  <a:cubicBezTo>
                    <a:pt x="7855" y="16082"/>
                    <a:pt x="5891" y="17028"/>
                    <a:pt x="4516" y="17737"/>
                  </a:cubicBezTo>
                  <a:cubicBezTo>
                    <a:pt x="3142" y="18447"/>
                    <a:pt x="2356" y="18920"/>
                    <a:pt x="2160" y="19550"/>
                  </a:cubicBezTo>
                  <a:cubicBezTo>
                    <a:pt x="1964" y="20181"/>
                    <a:pt x="2356" y="20969"/>
                    <a:pt x="4124" y="21285"/>
                  </a:cubicBezTo>
                  <a:cubicBezTo>
                    <a:pt x="5891" y="21600"/>
                    <a:pt x="9033" y="21442"/>
                    <a:pt x="12175" y="21206"/>
                  </a:cubicBezTo>
                  <a:cubicBezTo>
                    <a:pt x="15316" y="20969"/>
                    <a:pt x="18458" y="20654"/>
                    <a:pt x="21600" y="20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5" name="Line"/>
            <p:cNvSpPr/>
            <p:nvPr/>
          </p:nvSpPr>
          <p:spPr>
            <a:xfrm>
              <a:off x="6999745" y="6692900"/>
              <a:ext cx="1587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56" y="1932"/>
                    <a:pt x="6912" y="3863"/>
                    <a:pt x="9936" y="6059"/>
                  </a:cubicBezTo>
                  <a:cubicBezTo>
                    <a:pt x="12960" y="8254"/>
                    <a:pt x="15552" y="10712"/>
                    <a:pt x="17424" y="13346"/>
                  </a:cubicBezTo>
                  <a:cubicBezTo>
                    <a:pt x="19296" y="15980"/>
                    <a:pt x="20448" y="1879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7056895" y="6661149"/>
              <a:ext cx="1206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63"/>
                  </a:moveTo>
                  <a:cubicBezTo>
                    <a:pt x="21221" y="882"/>
                    <a:pt x="20842" y="0"/>
                    <a:pt x="19516" y="0"/>
                  </a:cubicBezTo>
                  <a:cubicBezTo>
                    <a:pt x="18189" y="0"/>
                    <a:pt x="15916" y="882"/>
                    <a:pt x="12505" y="3306"/>
                  </a:cubicBezTo>
                  <a:cubicBezTo>
                    <a:pt x="9095" y="5731"/>
                    <a:pt x="4547" y="9698"/>
                    <a:pt x="2274" y="13004"/>
                  </a:cubicBezTo>
                  <a:cubicBezTo>
                    <a:pt x="0" y="16310"/>
                    <a:pt x="0" y="189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7196595" y="6896100"/>
              <a:ext cx="317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7234695" y="6724649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7355345" y="6616700"/>
              <a:ext cx="1206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89" y="4413"/>
                    <a:pt x="7579" y="8826"/>
                    <a:pt x="11179" y="12426"/>
                  </a:cubicBezTo>
                  <a:cubicBezTo>
                    <a:pt x="14779" y="16026"/>
                    <a:pt x="18189" y="1881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7445186" y="6633633"/>
              <a:ext cx="107010" cy="36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21412" y="1256"/>
                  </a:moveTo>
                  <a:cubicBezTo>
                    <a:pt x="19294" y="628"/>
                    <a:pt x="17177" y="0"/>
                    <a:pt x="15271" y="0"/>
                  </a:cubicBezTo>
                  <a:cubicBezTo>
                    <a:pt x="13365" y="0"/>
                    <a:pt x="11671" y="628"/>
                    <a:pt x="9130" y="2637"/>
                  </a:cubicBezTo>
                  <a:cubicBezTo>
                    <a:pt x="6588" y="4647"/>
                    <a:pt x="3200" y="8037"/>
                    <a:pt x="1506" y="11114"/>
                  </a:cubicBezTo>
                  <a:cubicBezTo>
                    <a:pt x="-188" y="14191"/>
                    <a:pt x="-188" y="16953"/>
                    <a:pt x="236" y="18649"/>
                  </a:cubicBezTo>
                  <a:cubicBezTo>
                    <a:pt x="659" y="20344"/>
                    <a:pt x="1506" y="20972"/>
                    <a:pt x="2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7545845" y="6883400"/>
              <a:ext cx="127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7568252" y="6769100"/>
              <a:ext cx="15694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21600"/>
                  </a:moveTo>
                  <a:cubicBezTo>
                    <a:pt x="1118" y="17600"/>
                    <a:pt x="-1582" y="13600"/>
                    <a:pt x="1118" y="10000"/>
                  </a:cubicBezTo>
                  <a:cubicBezTo>
                    <a:pt x="3818" y="6400"/>
                    <a:pt x="11918" y="3200"/>
                    <a:pt x="200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7558545" y="6266048"/>
              <a:ext cx="226900" cy="82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85" fill="norm" stroke="1" extrusionOk="0">
                  <a:moveTo>
                    <a:pt x="0" y="1034"/>
                  </a:moveTo>
                  <a:cubicBezTo>
                    <a:pt x="4000" y="646"/>
                    <a:pt x="8000" y="258"/>
                    <a:pt x="11200" y="92"/>
                  </a:cubicBezTo>
                  <a:cubicBezTo>
                    <a:pt x="14400" y="-74"/>
                    <a:pt x="16800" y="-19"/>
                    <a:pt x="18500" y="286"/>
                  </a:cubicBezTo>
                  <a:cubicBezTo>
                    <a:pt x="20200" y="591"/>
                    <a:pt x="21200" y="1144"/>
                    <a:pt x="21400" y="2335"/>
                  </a:cubicBezTo>
                  <a:cubicBezTo>
                    <a:pt x="21600" y="3526"/>
                    <a:pt x="21000" y="5354"/>
                    <a:pt x="20400" y="7209"/>
                  </a:cubicBezTo>
                  <a:cubicBezTo>
                    <a:pt x="19800" y="9064"/>
                    <a:pt x="19200" y="10948"/>
                    <a:pt x="18800" y="12803"/>
                  </a:cubicBezTo>
                  <a:cubicBezTo>
                    <a:pt x="18400" y="14658"/>
                    <a:pt x="18200" y="16486"/>
                    <a:pt x="18300" y="17843"/>
                  </a:cubicBezTo>
                  <a:cubicBezTo>
                    <a:pt x="18400" y="19200"/>
                    <a:pt x="18800" y="20086"/>
                    <a:pt x="18700" y="20640"/>
                  </a:cubicBezTo>
                  <a:cubicBezTo>
                    <a:pt x="18600" y="21194"/>
                    <a:pt x="18000" y="21415"/>
                    <a:pt x="14900" y="21471"/>
                  </a:cubicBezTo>
                  <a:cubicBezTo>
                    <a:pt x="11800" y="21526"/>
                    <a:pt x="6200" y="21415"/>
                    <a:pt x="600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2" name="Drawing"/>
          <p:cNvGrpSpPr/>
          <p:nvPr/>
        </p:nvGrpSpPr>
        <p:grpSpPr>
          <a:xfrm>
            <a:off x="832383" y="774287"/>
            <a:ext cx="11327008" cy="7437393"/>
            <a:chOff x="-38100" y="-12699"/>
            <a:chExt cx="11327006" cy="7437392"/>
          </a:xfrm>
        </p:grpSpPr>
        <p:sp>
          <p:nvSpPr>
            <p:cNvPr id="2786" name="Line"/>
            <p:cNvSpPr/>
            <p:nvPr/>
          </p:nvSpPr>
          <p:spPr>
            <a:xfrm>
              <a:off x="1175395" y="696687"/>
              <a:ext cx="386172" cy="1151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82" fill="norm" stroke="1" extrusionOk="0">
                  <a:moveTo>
                    <a:pt x="20826" y="1463"/>
                  </a:moveTo>
                  <a:cubicBezTo>
                    <a:pt x="20944" y="1266"/>
                    <a:pt x="21062" y="1068"/>
                    <a:pt x="20472" y="792"/>
                  </a:cubicBezTo>
                  <a:cubicBezTo>
                    <a:pt x="19882" y="515"/>
                    <a:pt x="18583" y="160"/>
                    <a:pt x="16577" y="41"/>
                  </a:cubicBezTo>
                  <a:cubicBezTo>
                    <a:pt x="14570" y="-77"/>
                    <a:pt x="11855" y="41"/>
                    <a:pt x="9672" y="614"/>
                  </a:cubicBezTo>
                  <a:cubicBezTo>
                    <a:pt x="7488" y="1187"/>
                    <a:pt x="5836" y="2213"/>
                    <a:pt x="4714" y="3437"/>
                  </a:cubicBezTo>
                  <a:cubicBezTo>
                    <a:pt x="3593" y="4662"/>
                    <a:pt x="3003" y="6083"/>
                    <a:pt x="2708" y="7584"/>
                  </a:cubicBezTo>
                  <a:cubicBezTo>
                    <a:pt x="2413" y="9084"/>
                    <a:pt x="2413" y="10664"/>
                    <a:pt x="2295" y="12243"/>
                  </a:cubicBezTo>
                  <a:cubicBezTo>
                    <a:pt x="2177" y="13823"/>
                    <a:pt x="1941" y="15402"/>
                    <a:pt x="1527" y="16745"/>
                  </a:cubicBezTo>
                  <a:cubicBezTo>
                    <a:pt x="1114" y="18088"/>
                    <a:pt x="524" y="19193"/>
                    <a:pt x="229" y="19864"/>
                  </a:cubicBezTo>
                  <a:cubicBezTo>
                    <a:pt x="-66" y="20536"/>
                    <a:pt x="-66" y="20773"/>
                    <a:pt x="170" y="20990"/>
                  </a:cubicBezTo>
                  <a:cubicBezTo>
                    <a:pt x="406" y="21207"/>
                    <a:pt x="878" y="21405"/>
                    <a:pt x="2531" y="21464"/>
                  </a:cubicBezTo>
                  <a:cubicBezTo>
                    <a:pt x="4183" y="21523"/>
                    <a:pt x="7016" y="21444"/>
                    <a:pt x="10380" y="21187"/>
                  </a:cubicBezTo>
                  <a:cubicBezTo>
                    <a:pt x="13744" y="20931"/>
                    <a:pt x="17639" y="20496"/>
                    <a:pt x="21534" y="20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1682686" y="832954"/>
              <a:ext cx="204228" cy="245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0898" fill="norm" stroke="1" extrusionOk="0">
                  <a:moveTo>
                    <a:pt x="2596" y="6421"/>
                  </a:moveTo>
                  <a:cubicBezTo>
                    <a:pt x="1714" y="6961"/>
                    <a:pt x="833" y="7501"/>
                    <a:pt x="392" y="9661"/>
                  </a:cubicBezTo>
                  <a:cubicBezTo>
                    <a:pt x="-49" y="11821"/>
                    <a:pt x="-49" y="15601"/>
                    <a:pt x="61" y="17941"/>
                  </a:cubicBezTo>
                  <a:cubicBezTo>
                    <a:pt x="171" y="20281"/>
                    <a:pt x="392" y="21181"/>
                    <a:pt x="502" y="20821"/>
                  </a:cubicBezTo>
                  <a:cubicBezTo>
                    <a:pt x="612" y="20461"/>
                    <a:pt x="612" y="18841"/>
                    <a:pt x="943" y="15511"/>
                  </a:cubicBezTo>
                  <a:cubicBezTo>
                    <a:pt x="1273" y="12181"/>
                    <a:pt x="1935" y="7141"/>
                    <a:pt x="3808" y="3991"/>
                  </a:cubicBezTo>
                  <a:cubicBezTo>
                    <a:pt x="5682" y="841"/>
                    <a:pt x="8767" y="-419"/>
                    <a:pt x="11963" y="121"/>
                  </a:cubicBezTo>
                  <a:cubicBezTo>
                    <a:pt x="15159" y="661"/>
                    <a:pt x="18465" y="3001"/>
                    <a:pt x="20008" y="5881"/>
                  </a:cubicBezTo>
                  <a:cubicBezTo>
                    <a:pt x="21551" y="8761"/>
                    <a:pt x="21331" y="12181"/>
                    <a:pt x="21110" y="15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2572589" y="667286"/>
              <a:ext cx="278028" cy="37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367" fill="norm" stroke="1" extrusionOk="0">
                  <a:moveTo>
                    <a:pt x="16585" y="3233"/>
                  </a:moveTo>
                  <a:cubicBezTo>
                    <a:pt x="16585" y="2633"/>
                    <a:pt x="16585" y="2033"/>
                    <a:pt x="16585" y="1433"/>
                  </a:cubicBezTo>
                  <a:cubicBezTo>
                    <a:pt x="16585" y="833"/>
                    <a:pt x="16585" y="233"/>
                    <a:pt x="16094" y="53"/>
                  </a:cubicBezTo>
                  <a:cubicBezTo>
                    <a:pt x="15603" y="-127"/>
                    <a:pt x="14621" y="113"/>
                    <a:pt x="12167" y="1373"/>
                  </a:cubicBezTo>
                  <a:cubicBezTo>
                    <a:pt x="9712" y="2633"/>
                    <a:pt x="5785" y="4913"/>
                    <a:pt x="3494" y="6353"/>
                  </a:cubicBezTo>
                  <a:cubicBezTo>
                    <a:pt x="1203" y="7793"/>
                    <a:pt x="549" y="8393"/>
                    <a:pt x="221" y="9053"/>
                  </a:cubicBezTo>
                  <a:cubicBezTo>
                    <a:pt x="-106" y="9713"/>
                    <a:pt x="-106" y="10433"/>
                    <a:pt x="467" y="10973"/>
                  </a:cubicBezTo>
                  <a:cubicBezTo>
                    <a:pt x="1039" y="11513"/>
                    <a:pt x="2185" y="11873"/>
                    <a:pt x="3330" y="12113"/>
                  </a:cubicBezTo>
                  <a:cubicBezTo>
                    <a:pt x="4476" y="12353"/>
                    <a:pt x="5621" y="12473"/>
                    <a:pt x="6603" y="12713"/>
                  </a:cubicBezTo>
                  <a:cubicBezTo>
                    <a:pt x="7585" y="12953"/>
                    <a:pt x="8403" y="13313"/>
                    <a:pt x="8812" y="13853"/>
                  </a:cubicBezTo>
                  <a:cubicBezTo>
                    <a:pt x="9221" y="14393"/>
                    <a:pt x="9221" y="15113"/>
                    <a:pt x="7994" y="16193"/>
                  </a:cubicBezTo>
                  <a:cubicBezTo>
                    <a:pt x="6767" y="17273"/>
                    <a:pt x="4312" y="18713"/>
                    <a:pt x="2676" y="19673"/>
                  </a:cubicBezTo>
                  <a:cubicBezTo>
                    <a:pt x="1039" y="20633"/>
                    <a:pt x="221" y="21113"/>
                    <a:pt x="303" y="21293"/>
                  </a:cubicBezTo>
                  <a:cubicBezTo>
                    <a:pt x="385" y="21473"/>
                    <a:pt x="1367" y="21353"/>
                    <a:pt x="5049" y="20633"/>
                  </a:cubicBezTo>
                  <a:cubicBezTo>
                    <a:pt x="8730" y="19913"/>
                    <a:pt x="15112" y="18593"/>
                    <a:pt x="21494" y="17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2914116" y="756062"/>
              <a:ext cx="1905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60" y="2182"/>
                    <a:pt x="6720" y="4364"/>
                    <a:pt x="10320" y="7964"/>
                  </a:cubicBezTo>
                  <a:cubicBezTo>
                    <a:pt x="13920" y="11564"/>
                    <a:pt x="17760" y="165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3004462" y="692562"/>
              <a:ext cx="125555" cy="304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01" fill="norm" stroke="1" extrusionOk="0">
                  <a:moveTo>
                    <a:pt x="21354" y="0"/>
                  </a:moveTo>
                  <a:cubicBezTo>
                    <a:pt x="19554" y="149"/>
                    <a:pt x="17754" y="298"/>
                    <a:pt x="15234" y="1713"/>
                  </a:cubicBezTo>
                  <a:cubicBezTo>
                    <a:pt x="12714" y="3128"/>
                    <a:pt x="9474" y="5810"/>
                    <a:pt x="6774" y="8863"/>
                  </a:cubicBezTo>
                  <a:cubicBezTo>
                    <a:pt x="4074" y="11917"/>
                    <a:pt x="1914" y="15343"/>
                    <a:pt x="834" y="17578"/>
                  </a:cubicBezTo>
                  <a:cubicBezTo>
                    <a:pt x="-246" y="19812"/>
                    <a:pt x="-246" y="20855"/>
                    <a:pt x="654" y="21228"/>
                  </a:cubicBezTo>
                  <a:cubicBezTo>
                    <a:pt x="1554" y="21600"/>
                    <a:pt x="3354" y="21302"/>
                    <a:pt x="5154" y="21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3161766" y="946562"/>
              <a:ext cx="38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3206216" y="781462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1598636" y="1376486"/>
              <a:ext cx="369331" cy="37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283" fill="norm" stroke="1" extrusionOk="0">
                  <a:moveTo>
                    <a:pt x="15891" y="1564"/>
                  </a:moveTo>
                  <a:cubicBezTo>
                    <a:pt x="16137" y="957"/>
                    <a:pt x="16382" y="350"/>
                    <a:pt x="16137" y="108"/>
                  </a:cubicBezTo>
                  <a:cubicBezTo>
                    <a:pt x="15891" y="-135"/>
                    <a:pt x="15155" y="-14"/>
                    <a:pt x="13130" y="957"/>
                  </a:cubicBezTo>
                  <a:cubicBezTo>
                    <a:pt x="11105" y="1928"/>
                    <a:pt x="7791" y="3748"/>
                    <a:pt x="5398" y="5265"/>
                  </a:cubicBezTo>
                  <a:cubicBezTo>
                    <a:pt x="3005" y="6782"/>
                    <a:pt x="1532" y="7995"/>
                    <a:pt x="734" y="8905"/>
                  </a:cubicBezTo>
                  <a:cubicBezTo>
                    <a:pt x="-63" y="9816"/>
                    <a:pt x="-186" y="10422"/>
                    <a:pt x="244" y="10908"/>
                  </a:cubicBezTo>
                  <a:cubicBezTo>
                    <a:pt x="673" y="11393"/>
                    <a:pt x="1655" y="11757"/>
                    <a:pt x="3619" y="11939"/>
                  </a:cubicBezTo>
                  <a:cubicBezTo>
                    <a:pt x="5582" y="12121"/>
                    <a:pt x="8528" y="12121"/>
                    <a:pt x="10307" y="12303"/>
                  </a:cubicBezTo>
                  <a:cubicBezTo>
                    <a:pt x="12087" y="12485"/>
                    <a:pt x="12700" y="12849"/>
                    <a:pt x="12823" y="13335"/>
                  </a:cubicBezTo>
                  <a:cubicBezTo>
                    <a:pt x="12946" y="13820"/>
                    <a:pt x="12578" y="14427"/>
                    <a:pt x="11289" y="15276"/>
                  </a:cubicBezTo>
                  <a:cubicBezTo>
                    <a:pt x="10000" y="16126"/>
                    <a:pt x="7791" y="17218"/>
                    <a:pt x="6380" y="17946"/>
                  </a:cubicBezTo>
                  <a:cubicBezTo>
                    <a:pt x="4969" y="18674"/>
                    <a:pt x="4355" y="19038"/>
                    <a:pt x="3741" y="19523"/>
                  </a:cubicBezTo>
                  <a:cubicBezTo>
                    <a:pt x="3128" y="20009"/>
                    <a:pt x="2514" y="20616"/>
                    <a:pt x="2759" y="20980"/>
                  </a:cubicBezTo>
                  <a:cubicBezTo>
                    <a:pt x="3005" y="21344"/>
                    <a:pt x="4109" y="21465"/>
                    <a:pt x="6380" y="20858"/>
                  </a:cubicBezTo>
                  <a:cubicBezTo>
                    <a:pt x="8650" y="20252"/>
                    <a:pt x="12087" y="18917"/>
                    <a:pt x="14787" y="17825"/>
                  </a:cubicBezTo>
                  <a:cubicBezTo>
                    <a:pt x="17487" y="16732"/>
                    <a:pt x="19450" y="15883"/>
                    <a:pt x="21414" y="15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4" name="Line"/>
            <p:cNvSpPr/>
            <p:nvPr/>
          </p:nvSpPr>
          <p:spPr>
            <a:xfrm>
              <a:off x="2001369" y="1384712"/>
              <a:ext cx="226948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440" y="0"/>
                  </a:moveTo>
                  <a:cubicBezTo>
                    <a:pt x="43" y="947"/>
                    <a:pt x="-353" y="1895"/>
                    <a:pt x="539" y="3316"/>
                  </a:cubicBezTo>
                  <a:cubicBezTo>
                    <a:pt x="1430" y="4737"/>
                    <a:pt x="3610" y="6632"/>
                    <a:pt x="7276" y="9758"/>
                  </a:cubicBezTo>
                  <a:cubicBezTo>
                    <a:pt x="10942" y="12884"/>
                    <a:pt x="16095" y="17242"/>
                    <a:pt x="212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5" name="Line"/>
            <p:cNvSpPr/>
            <p:nvPr/>
          </p:nvSpPr>
          <p:spPr>
            <a:xfrm>
              <a:off x="2108613" y="1304624"/>
              <a:ext cx="157804" cy="435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79" fill="norm" stroke="1" extrusionOk="0">
                  <a:moveTo>
                    <a:pt x="21471" y="1444"/>
                  </a:moveTo>
                  <a:cubicBezTo>
                    <a:pt x="20319" y="818"/>
                    <a:pt x="19167" y="192"/>
                    <a:pt x="18015" y="36"/>
                  </a:cubicBezTo>
                  <a:cubicBezTo>
                    <a:pt x="16863" y="-121"/>
                    <a:pt x="15711" y="192"/>
                    <a:pt x="12975" y="2070"/>
                  </a:cubicBezTo>
                  <a:cubicBezTo>
                    <a:pt x="10239" y="3949"/>
                    <a:pt x="5919" y="7392"/>
                    <a:pt x="3327" y="10627"/>
                  </a:cubicBezTo>
                  <a:cubicBezTo>
                    <a:pt x="735" y="13862"/>
                    <a:pt x="-129" y="16888"/>
                    <a:pt x="15" y="18662"/>
                  </a:cubicBezTo>
                  <a:cubicBezTo>
                    <a:pt x="159" y="20436"/>
                    <a:pt x="1311" y="20957"/>
                    <a:pt x="2463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2304516" y="1619662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2317216" y="1397412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2788827" y="1378362"/>
              <a:ext cx="391990" cy="30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18" fill="norm" stroke="1" extrusionOk="0">
                  <a:moveTo>
                    <a:pt x="16629" y="0"/>
                  </a:moveTo>
                  <a:cubicBezTo>
                    <a:pt x="14887" y="441"/>
                    <a:pt x="13145" y="882"/>
                    <a:pt x="10880" y="2204"/>
                  </a:cubicBezTo>
                  <a:cubicBezTo>
                    <a:pt x="8616" y="3527"/>
                    <a:pt x="5829" y="5731"/>
                    <a:pt x="4029" y="7200"/>
                  </a:cubicBezTo>
                  <a:cubicBezTo>
                    <a:pt x="2229" y="8669"/>
                    <a:pt x="1416" y="9404"/>
                    <a:pt x="835" y="10212"/>
                  </a:cubicBezTo>
                  <a:cubicBezTo>
                    <a:pt x="254" y="11020"/>
                    <a:pt x="-94" y="11902"/>
                    <a:pt x="22" y="12416"/>
                  </a:cubicBezTo>
                  <a:cubicBezTo>
                    <a:pt x="138" y="12931"/>
                    <a:pt x="719" y="13078"/>
                    <a:pt x="2054" y="13151"/>
                  </a:cubicBezTo>
                  <a:cubicBezTo>
                    <a:pt x="3390" y="13224"/>
                    <a:pt x="5480" y="13224"/>
                    <a:pt x="6816" y="13371"/>
                  </a:cubicBezTo>
                  <a:cubicBezTo>
                    <a:pt x="8151" y="13518"/>
                    <a:pt x="8732" y="13812"/>
                    <a:pt x="8848" y="14473"/>
                  </a:cubicBezTo>
                  <a:cubicBezTo>
                    <a:pt x="8964" y="15135"/>
                    <a:pt x="8616" y="16163"/>
                    <a:pt x="7687" y="17118"/>
                  </a:cubicBezTo>
                  <a:cubicBezTo>
                    <a:pt x="6758" y="18073"/>
                    <a:pt x="5248" y="18955"/>
                    <a:pt x="4319" y="19690"/>
                  </a:cubicBezTo>
                  <a:cubicBezTo>
                    <a:pt x="3390" y="20424"/>
                    <a:pt x="3041" y="21012"/>
                    <a:pt x="3158" y="21306"/>
                  </a:cubicBezTo>
                  <a:cubicBezTo>
                    <a:pt x="3274" y="21600"/>
                    <a:pt x="3854" y="21600"/>
                    <a:pt x="5887" y="21233"/>
                  </a:cubicBezTo>
                  <a:cubicBezTo>
                    <a:pt x="7919" y="20865"/>
                    <a:pt x="11403" y="20131"/>
                    <a:pt x="14248" y="19543"/>
                  </a:cubicBezTo>
                  <a:cubicBezTo>
                    <a:pt x="17093" y="18955"/>
                    <a:pt x="19300" y="18514"/>
                    <a:pt x="21506" y="18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3212566" y="1397412"/>
              <a:ext cx="2540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80" y="4670"/>
                    <a:pt x="9360" y="9341"/>
                    <a:pt x="12960" y="12941"/>
                  </a:cubicBezTo>
                  <a:cubicBezTo>
                    <a:pt x="16560" y="16541"/>
                    <a:pt x="19080" y="190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3301466" y="1365196"/>
              <a:ext cx="171451" cy="305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21600" y="1374"/>
                  </a:moveTo>
                  <a:cubicBezTo>
                    <a:pt x="20800" y="778"/>
                    <a:pt x="20000" y="182"/>
                    <a:pt x="18933" y="33"/>
                  </a:cubicBezTo>
                  <a:cubicBezTo>
                    <a:pt x="17867" y="-116"/>
                    <a:pt x="16533" y="182"/>
                    <a:pt x="13600" y="2193"/>
                  </a:cubicBezTo>
                  <a:cubicBezTo>
                    <a:pt x="10667" y="4204"/>
                    <a:pt x="6133" y="7928"/>
                    <a:pt x="3600" y="11429"/>
                  </a:cubicBezTo>
                  <a:cubicBezTo>
                    <a:pt x="1067" y="14930"/>
                    <a:pt x="533" y="18207"/>
                    <a:pt x="0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3511016" y="1626012"/>
              <a:ext cx="1" cy="698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3536416" y="1486312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3542766" y="1207581"/>
              <a:ext cx="196851" cy="194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4804"/>
                  </a:moveTo>
                  <a:cubicBezTo>
                    <a:pt x="232" y="3411"/>
                    <a:pt x="465" y="2017"/>
                    <a:pt x="1161" y="1204"/>
                  </a:cubicBezTo>
                  <a:cubicBezTo>
                    <a:pt x="1858" y="392"/>
                    <a:pt x="3019" y="159"/>
                    <a:pt x="4297" y="43"/>
                  </a:cubicBezTo>
                  <a:cubicBezTo>
                    <a:pt x="5574" y="-73"/>
                    <a:pt x="6968" y="-73"/>
                    <a:pt x="8245" y="1669"/>
                  </a:cubicBezTo>
                  <a:cubicBezTo>
                    <a:pt x="9523" y="3411"/>
                    <a:pt x="10684" y="6895"/>
                    <a:pt x="10452" y="9682"/>
                  </a:cubicBezTo>
                  <a:cubicBezTo>
                    <a:pt x="10219" y="12469"/>
                    <a:pt x="8594" y="14559"/>
                    <a:pt x="7316" y="16417"/>
                  </a:cubicBezTo>
                  <a:cubicBezTo>
                    <a:pt x="6039" y="18275"/>
                    <a:pt x="5110" y="19901"/>
                    <a:pt x="5342" y="20714"/>
                  </a:cubicBezTo>
                  <a:cubicBezTo>
                    <a:pt x="5574" y="21527"/>
                    <a:pt x="6968" y="21527"/>
                    <a:pt x="9871" y="20830"/>
                  </a:cubicBezTo>
                  <a:cubicBezTo>
                    <a:pt x="12774" y="20133"/>
                    <a:pt x="17187" y="18740"/>
                    <a:pt x="21600" y="17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3733266" y="530783"/>
              <a:ext cx="326282" cy="130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45" fill="norm" stroke="1" extrusionOk="0">
                  <a:moveTo>
                    <a:pt x="0" y="155"/>
                  </a:moveTo>
                  <a:cubicBezTo>
                    <a:pt x="4459" y="50"/>
                    <a:pt x="8919" y="-55"/>
                    <a:pt x="12333" y="33"/>
                  </a:cubicBezTo>
                  <a:cubicBezTo>
                    <a:pt x="15747" y="120"/>
                    <a:pt x="18116" y="400"/>
                    <a:pt x="19579" y="1048"/>
                  </a:cubicBezTo>
                  <a:cubicBezTo>
                    <a:pt x="21043" y="1695"/>
                    <a:pt x="21600" y="2711"/>
                    <a:pt x="21461" y="3831"/>
                  </a:cubicBezTo>
                  <a:cubicBezTo>
                    <a:pt x="21321" y="4951"/>
                    <a:pt x="20485" y="6176"/>
                    <a:pt x="19719" y="7384"/>
                  </a:cubicBezTo>
                  <a:cubicBezTo>
                    <a:pt x="18952" y="8592"/>
                    <a:pt x="18255" y="9782"/>
                    <a:pt x="17698" y="10990"/>
                  </a:cubicBezTo>
                  <a:cubicBezTo>
                    <a:pt x="17141" y="12198"/>
                    <a:pt x="16723" y="13423"/>
                    <a:pt x="16653" y="14666"/>
                  </a:cubicBezTo>
                  <a:cubicBezTo>
                    <a:pt x="16583" y="15909"/>
                    <a:pt x="16862" y="17169"/>
                    <a:pt x="17210" y="18114"/>
                  </a:cubicBezTo>
                  <a:cubicBezTo>
                    <a:pt x="17559" y="19059"/>
                    <a:pt x="17977" y="19690"/>
                    <a:pt x="18186" y="20162"/>
                  </a:cubicBezTo>
                  <a:cubicBezTo>
                    <a:pt x="18395" y="20635"/>
                    <a:pt x="18395" y="20950"/>
                    <a:pt x="17350" y="21177"/>
                  </a:cubicBezTo>
                  <a:cubicBezTo>
                    <a:pt x="16305" y="21405"/>
                    <a:pt x="14214" y="21545"/>
                    <a:pt x="12612" y="21545"/>
                  </a:cubicBezTo>
                  <a:cubicBezTo>
                    <a:pt x="11009" y="21545"/>
                    <a:pt x="9894" y="21405"/>
                    <a:pt x="8779" y="21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5" name="Line"/>
            <p:cNvSpPr/>
            <p:nvPr/>
          </p:nvSpPr>
          <p:spPr>
            <a:xfrm>
              <a:off x="4401195" y="502062"/>
              <a:ext cx="354422" cy="130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55" fill="norm" stroke="1" extrusionOk="0">
                  <a:moveTo>
                    <a:pt x="21528" y="0"/>
                  </a:moveTo>
                  <a:cubicBezTo>
                    <a:pt x="17157" y="244"/>
                    <a:pt x="12785" y="488"/>
                    <a:pt x="9507" y="732"/>
                  </a:cubicBezTo>
                  <a:cubicBezTo>
                    <a:pt x="6228" y="975"/>
                    <a:pt x="4042" y="1219"/>
                    <a:pt x="2692" y="1603"/>
                  </a:cubicBezTo>
                  <a:cubicBezTo>
                    <a:pt x="1342" y="1986"/>
                    <a:pt x="828" y="2508"/>
                    <a:pt x="764" y="3327"/>
                  </a:cubicBezTo>
                  <a:cubicBezTo>
                    <a:pt x="699" y="4146"/>
                    <a:pt x="1085" y="5261"/>
                    <a:pt x="1407" y="6480"/>
                  </a:cubicBezTo>
                  <a:cubicBezTo>
                    <a:pt x="1728" y="7699"/>
                    <a:pt x="1985" y="9023"/>
                    <a:pt x="2049" y="10382"/>
                  </a:cubicBezTo>
                  <a:cubicBezTo>
                    <a:pt x="2114" y="11741"/>
                    <a:pt x="1985" y="13134"/>
                    <a:pt x="1857" y="14423"/>
                  </a:cubicBezTo>
                  <a:cubicBezTo>
                    <a:pt x="1728" y="15712"/>
                    <a:pt x="1599" y="16897"/>
                    <a:pt x="1278" y="17925"/>
                  </a:cubicBezTo>
                  <a:cubicBezTo>
                    <a:pt x="957" y="18952"/>
                    <a:pt x="442" y="19823"/>
                    <a:pt x="185" y="20398"/>
                  </a:cubicBezTo>
                  <a:cubicBezTo>
                    <a:pt x="-72" y="20973"/>
                    <a:pt x="-72" y="21252"/>
                    <a:pt x="249" y="21408"/>
                  </a:cubicBezTo>
                  <a:cubicBezTo>
                    <a:pt x="571" y="21565"/>
                    <a:pt x="1214" y="21600"/>
                    <a:pt x="3014" y="21495"/>
                  </a:cubicBezTo>
                  <a:cubicBezTo>
                    <a:pt x="4814" y="21391"/>
                    <a:pt x="7771" y="21147"/>
                    <a:pt x="10342" y="20903"/>
                  </a:cubicBezTo>
                  <a:cubicBezTo>
                    <a:pt x="12914" y="20659"/>
                    <a:pt x="15099" y="20415"/>
                    <a:pt x="17285" y="20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6" name="Line"/>
            <p:cNvSpPr/>
            <p:nvPr/>
          </p:nvSpPr>
          <p:spPr>
            <a:xfrm>
              <a:off x="5037931" y="444198"/>
              <a:ext cx="169538" cy="589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401" fill="norm" stroke="1" extrusionOk="0">
                  <a:moveTo>
                    <a:pt x="2799" y="8097"/>
                  </a:moveTo>
                  <a:cubicBezTo>
                    <a:pt x="3852" y="10249"/>
                    <a:pt x="4906" y="12402"/>
                    <a:pt x="5564" y="14323"/>
                  </a:cubicBezTo>
                  <a:cubicBezTo>
                    <a:pt x="6223" y="16245"/>
                    <a:pt x="6486" y="17936"/>
                    <a:pt x="6618" y="19204"/>
                  </a:cubicBezTo>
                  <a:cubicBezTo>
                    <a:pt x="6750" y="20473"/>
                    <a:pt x="6750" y="21318"/>
                    <a:pt x="6355" y="21395"/>
                  </a:cubicBezTo>
                  <a:cubicBezTo>
                    <a:pt x="5960" y="21472"/>
                    <a:pt x="5169" y="20780"/>
                    <a:pt x="4116" y="19012"/>
                  </a:cubicBezTo>
                  <a:cubicBezTo>
                    <a:pt x="3062" y="17244"/>
                    <a:pt x="1745" y="14400"/>
                    <a:pt x="955" y="11633"/>
                  </a:cubicBezTo>
                  <a:cubicBezTo>
                    <a:pt x="164" y="8866"/>
                    <a:pt x="-99" y="6175"/>
                    <a:pt x="33" y="4407"/>
                  </a:cubicBezTo>
                  <a:cubicBezTo>
                    <a:pt x="164" y="2639"/>
                    <a:pt x="691" y="1794"/>
                    <a:pt x="1350" y="1217"/>
                  </a:cubicBezTo>
                  <a:cubicBezTo>
                    <a:pt x="2008" y="641"/>
                    <a:pt x="2799" y="333"/>
                    <a:pt x="4247" y="141"/>
                  </a:cubicBezTo>
                  <a:cubicBezTo>
                    <a:pt x="5696" y="-51"/>
                    <a:pt x="7803" y="-128"/>
                    <a:pt x="10042" y="449"/>
                  </a:cubicBezTo>
                  <a:cubicBezTo>
                    <a:pt x="12281" y="1025"/>
                    <a:pt x="14652" y="2255"/>
                    <a:pt x="15574" y="3523"/>
                  </a:cubicBezTo>
                  <a:cubicBezTo>
                    <a:pt x="16496" y="4792"/>
                    <a:pt x="15969" y="6098"/>
                    <a:pt x="14916" y="7021"/>
                  </a:cubicBezTo>
                  <a:cubicBezTo>
                    <a:pt x="13862" y="7943"/>
                    <a:pt x="12281" y="8481"/>
                    <a:pt x="12150" y="8789"/>
                  </a:cubicBezTo>
                  <a:cubicBezTo>
                    <a:pt x="12018" y="9096"/>
                    <a:pt x="13335" y="9173"/>
                    <a:pt x="14652" y="9288"/>
                  </a:cubicBezTo>
                  <a:cubicBezTo>
                    <a:pt x="15969" y="9404"/>
                    <a:pt x="17286" y="9557"/>
                    <a:pt x="18340" y="9788"/>
                  </a:cubicBezTo>
                  <a:cubicBezTo>
                    <a:pt x="19394" y="10019"/>
                    <a:pt x="20184" y="10326"/>
                    <a:pt x="20711" y="10672"/>
                  </a:cubicBezTo>
                  <a:cubicBezTo>
                    <a:pt x="21238" y="11018"/>
                    <a:pt x="21501" y="11402"/>
                    <a:pt x="19657" y="11940"/>
                  </a:cubicBezTo>
                  <a:cubicBezTo>
                    <a:pt x="17813" y="12478"/>
                    <a:pt x="13862" y="13170"/>
                    <a:pt x="11096" y="13555"/>
                  </a:cubicBezTo>
                  <a:cubicBezTo>
                    <a:pt x="8330" y="13939"/>
                    <a:pt x="6750" y="14016"/>
                    <a:pt x="5169" y="13977"/>
                  </a:cubicBezTo>
                  <a:cubicBezTo>
                    <a:pt x="3589" y="13939"/>
                    <a:pt x="2008" y="13785"/>
                    <a:pt x="1613" y="13555"/>
                  </a:cubicBezTo>
                  <a:cubicBezTo>
                    <a:pt x="1218" y="13324"/>
                    <a:pt x="2008" y="13016"/>
                    <a:pt x="2799" y="12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7" name="Line"/>
            <p:cNvSpPr/>
            <p:nvPr/>
          </p:nvSpPr>
          <p:spPr>
            <a:xfrm>
              <a:off x="5297709" y="686212"/>
              <a:ext cx="80208" cy="15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2" h="21266" fill="norm" stroke="1" extrusionOk="0">
                  <a:moveTo>
                    <a:pt x="20462" y="8100"/>
                  </a:moveTo>
                  <a:cubicBezTo>
                    <a:pt x="18842" y="6900"/>
                    <a:pt x="17222" y="5700"/>
                    <a:pt x="15062" y="5100"/>
                  </a:cubicBezTo>
                  <a:cubicBezTo>
                    <a:pt x="12902" y="4500"/>
                    <a:pt x="10202" y="4500"/>
                    <a:pt x="7232" y="5850"/>
                  </a:cubicBezTo>
                  <a:cubicBezTo>
                    <a:pt x="4262" y="7200"/>
                    <a:pt x="1022" y="9900"/>
                    <a:pt x="212" y="12750"/>
                  </a:cubicBezTo>
                  <a:cubicBezTo>
                    <a:pt x="-598" y="15600"/>
                    <a:pt x="1022" y="18600"/>
                    <a:pt x="3182" y="20100"/>
                  </a:cubicBezTo>
                  <a:cubicBezTo>
                    <a:pt x="5342" y="21600"/>
                    <a:pt x="8042" y="21600"/>
                    <a:pt x="11282" y="20400"/>
                  </a:cubicBezTo>
                  <a:cubicBezTo>
                    <a:pt x="14522" y="19200"/>
                    <a:pt x="18302" y="16800"/>
                    <a:pt x="19652" y="14100"/>
                  </a:cubicBezTo>
                  <a:cubicBezTo>
                    <a:pt x="21002" y="11400"/>
                    <a:pt x="19922" y="8400"/>
                    <a:pt x="16682" y="6000"/>
                  </a:cubicBezTo>
                  <a:cubicBezTo>
                    <a:pt x="13442" y="3600"/>
                    <a:pt x="8042" y="1800"/>
                    <a:pt x="26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8" name="Line"/>
            <p:cNvSpPr/>
            <p:nvPr/>
          </p:nvSpPr>
          <p:spPr>
            <a:xfrm>
              <a:off x="5184929" y="279812"/>
              <a:ext cx="161238" cy="12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048" fill="norm" stroke="1" extrusionOk="0">
                  <a:moveTo>
                    <a:pt x="5379" y="0"/>
                  </a:moveTo>
                  <a:cubicBezTo>
                    <a:pt x="3696" y="4603"/>
                    <a:pt x="2013" y="9207"/>
                    <a:pt x="1031" y="13102"/>
                  </a:cubicBezTo>
                  <a:cubicBezTo>
                    <a:pt x="50" y="16997"/>
                    <a:pt x="-231" y="20184"/>
                    <a:pt x="190" y="20892"/>
                  </a:cubicBezTo>
                  <a:cubicBezTo>
                    <a:pt x="611" y="21600"/>
                    <a:pt x="1733" y="19830"/>
                    <a:pt x="2995" y="16997"/>
                  </a:cubicBezTo>
                  <a:cubicBezTo>
                    <a:pt x="4257" y="14164"/>
                    <a:pt x="5660" y="10269"/>
                    <a:pt x="6922" y="7082"/>
                  </a:cubicBezTo>
                  <a:cubicBezTo>
                    <a:pt x="8185" y="3895"/>
                    <a:pt x="9307" y="1416"/>
                    <a:pt x="10990" y="885"/>
                  </a:cubicBezTo>
                  <a:cubicBezTo>
                    <a:pt x="12673" y="354"/>
                    <a:pt x="14917" y="1770"/>
                    <a:pt x="16740" y="4603"/>
                  </a:cubicBezTo>
                  <a:cubicBezTo>
                    <a:pt x="18564" y="7436"/>
                    <a:pt x="19966" y="11685"/>
                    <a:pt x="21369" y="15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9" name="Line"/>
            <p:cNvSpPr/>
            <p:nvPr/>
          </p:nvSpPr>
          <p:spPr>
            <a:xfrm>
              <a:off x="5117830" y="1176160"/>
              <a:ext cx="144697" cy="752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71" fill="norm" stroke="1" extrusionOk="0">
                  <a:moveTo>
                    <a:pt x="2778" y="20722"/>
                  </a:moveTo>
                  <a:cubicBezTo>
                    <a:pt x="2152" y="21146"/>
                    <a:pt x="1526" y="21571"/>
                    <a:pt x="1213" y="21571"/>
                  </a:cubicBezTo>
                  <a:cubicBezTo>
                    <a:pt x="900" y="21571"/>
                    <a:pt x="900" y="21146"/>
                    <a:pt x="744" y="19690"/>
                  </a:cubicBezTo>
                  <a:cubicBezTo>
                    <a:pt x="587" y="18234"/>
                    <a:pt x="274" y="15746"/>
                    <a:pt x="118" y="13319"/>
                  </a:cubicBezTo>
                  <a:cubicBezTo>
                    <a:pt x="-39" y="10892"/>
                    <a:pt x="-39" y="8526"/>
                    <a:pt x="118" y="6463"/>
                  </a:cubicBezTo>
                  <a:cubicBezTo>
                    <a:pt x="274" y="4400"/>
                    <a:pt x="587" y="2641"/>
                    <a:pt x="744" y="1549"/>
                  </a:cubicBezTo>
                  <a:cubicBezTo>
                    <a:pt x="900" y="456"/>
                    <a:pt x="900" y="32"/>
                    <a:pt x="1370" y="1"/>
                  </a:cubicBezTo>
                  <a:cubicBezTo>
                    <a:pt x="1839" y="-29"/>
                    <a:pt x="2778" y="335"/>
                    <a:pt x="4031" y="1154"/>
                  </a:cubicBezTo>
                  <a:cubicBezTo>
                    <a:pt x="5283" y="1973"/>
                    <a:pt x="6848" y="3247"/>
                    <a:pt x="7787" y="4067"/>
                  </a:cubicBezTo>
                  <a:cubicBezTo>
                    <a:pt x="8726" y="4886"/>
                    <a:pt x="9039" y="5250"/>
                    <a:pt x="10761" y="5614"/>
                  </a:cubicBezTo>
                  <a:cubicBezTo>
                    <a:pt x="12483" y="5978"/>
                    <a:pt x="15613" y="6342"/>
                    <a:pt x="17648" y="6645"/>
                  </a:cubicBezTo>
                  <a:cubicBezTo>
                    <a:pt x="19683" y="6949"/>
                    <a:pt x="20622" y="7191"/>
                    <a:pt x="21091" y="7616"/>
                  </a:cubicBezTo>
                  <a:cubicBezTo>
                    <a:pt x="21561" y="8041"/>
                    <a:pt x="21561" y="8647"/>
                    <a:pt x="20622" y="9224"/>
                  </a:cubicBezTo>
                  <a:cubicBezTo>
                    <a:pt x="19683" y="9800"/>
                    <a:pt x="17804" y="10346"/>
                    <a:pt x="15770" y="10650"/>
                  </a:cubicBezTo>
                  <a:cubicBezTo>
                    <a:pt x="13735" y="10953"/>
                    <a:pt x="11544" y="11014"/>
                    <a:pt x="9352" y="11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0" name="Line"/>
            <p:cNvSpPr/>
            <p:nvPr/>
          </p:nvSpPr>
          <p:spPr>
            <a:xfrm>
              <a:off x="5358866" y="1486312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1" name="Line"/>
            <p:cNvSpPr/>
            <p:nvPr/>
          </p:nvSpPr>
          <p:spPr>
            <a:xfrm>
              <a:off x="5207023" y="1020646"/>
              <a:ext cx="151844" cy="133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299" fill="norm" stroke="1" extrusionOk="0">
                  <a:moveTo>
                    <a:pt x="3521" y="3375"/>
                  </a:moveTo>
                  <a:cubicBezTo>
                    <a:pt x="3521" y="1687"/>
                    <a:pt x="3521" y="0"/>
                    <a:pt x="3221" y="0"/>
                  </a:cubicBezTo>
                  <a:cubicBezTo>
                    <a:pt x="2921" y="0"/>
                    <a:pt x="2321" y="1687"/>
                    <a:pt x="1871" y="4556"/>
                  </a:cubicBezTo>
                  <a:cubicBezTo>
                    <a:pt x="1421" y="7425"/>
                    <a:pt x="1121" y="11475"/>
                    <a:pt x="821" y="14850"/>
                  </a:cubicBezTo>
                  <a:cubicBezTo>
                    <a:pt x="521" y="18225"/>
                    <a:pt x="221" y="20925"/>
                    <a:pt x="71" y="21262"/>
                  </a:cubicBezTo>
                  <a:cubicBezTo>
                    <a:pt x="-79" y="21600"/>
                    <a:pt x="-79" y="19575"/>
                    <a:pt x="971" y="16706"/>
                  </a:cubicBezTo>
                  <a:cubicBezTo>
                    <a:pt x="2021" y="13838"/>
                    <a:pt x="4121" y="10125"/>
                    <a:pt x="5921" y="8269"/>
                  </a:cubicBezTo>
                  <a:cubicBezTo>
                    <a:pt x="7721" y="6412"/>
                    <a:pt x="9221" y="6412"/>
                    <a:pt x="11021" y="8269"/>
                  </a:cubicBezTo>
                  <a:cubicBezTo>
                    <a:pt x="12821" y="10125"/>
                    <a:pt x="14921" y="13838"/>
                    <a:pt x="16721" y="16200"/>
                  </a:cubicBezTo>
                  <a:cubicBezTo>
                    <a:pt x="18521" y="18563"/>
                    <a:pt x="20021" y="19575"/>
                    <a:pt x="21521" y="20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2" name="Line"/>
            <p:cNvSpPr/>
            <p:nvPr/>
          </p:nvSpPr>
          <p:spPr>
            <a:xfrm>
              <a:off x="5600166" y="432955"/>
              <a:ext cx="251884" cy="1290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fill="norm" stroke="1" extrusionOk="0">
                  <a:moveTo>
                    <a:pt x="2178" y="1046"/>
                  </a:moveTo>
                  <a:cubicBezTo>
                    <a:pt x="1997" y="834"/>
                    <a:pt x="1815" y="623"/>
                    <a:pt x="2087" y="464"/>
                  </a:cubicBezTo>
                  <a:cubicBezTo>
                    <a:pt x="2360" y="305"/>
                    <a:pt x="3086" y="199"/>
                    <a:pt x="5173" y="111"/>
                  </a:cubicBezTo>
                  <a:cubicBezTo>
                    <a:pt x="7261" y="23"/>
                    <a:pt x="10709" y="-48"/>
                    <a:pt x="13432" y="40"/>
                  </a:cubicBezTo>
                  <a:cubicBezTo>
                    <a:pt x="16155" y="128"/>
                    <a:pt x="18151" y="376"/>
                    <a:pt x="19513" y="781"/>
                  </a:cubicBezTo>
                  <a:cubicBezTo>
                    <a:pt x="20874" y="1187"/>
                    <a:pt x="21600" y="1752"/>
                    <a:pt x="21600" y="2652"/>
                  </a:cubicBezTo>
                  <a:cubicBezTo>
                    <a:pt x="21600" y="3552"/>
                    <a:pt x="20874" y="4787"/>
                    <a:pt x="19966" y="6076"/>
                  </a:cubicBezTo>
                  <a:cubicBezTo>
                    <a:pt x="19059" y="7364"/>
                    <a:pt x="17970" y="8705"/>
                    <a:pt x="17153" y="10028"/>
                  </a:cubicBezTo>
                  <a:cubicBezTo>
                    <a:pt x="16336" y="11352"/>
                    <a:pt x="15792" y="12658"/>
                    <a:pt x="15519" y="13964"/>
                  </a:cubicBezTo>
                  <a:cubicBezTo>
                    <a:pt x="15247" y="15270"/>
                    <a:pt x="15247" y="16576"/>
                    <a:pt x="15519" y="17652"/>
                  </a:cubicBezTo>
                  <a:cubicBezTo>
                    <a:pt x="15792" y="18728"/>
                    <a:pt x="16336" y="19576"/>
                    <a:pt x="16790" y="20087"/>
                  </a:cubicBezTo>
                  <a:cubicBezTo>
                    <a:pt x="17244" y="20599"/>
                    <a:pt x="17607" y="20776"/>
                    <a:pt x="17879" y="20952"/>
                  </a:cubicBezTo>
                  <a:cubicBezTo>
                    <a:pt x="18151" y="21128"/>
                    <a:pt x="18333" y="21305"/>
                    <a:pt x="17879" y="21411"/>
                  </a:cubicBezTo>
                  <a:cubicBezTo>
                    <a:pt x="17425" y="21517"/>
                    <a:pt x="16336" y="21552"/>
                    <a:pt x="13250" y="21464"/>
                  </a:cubicBezTo>
                  <a:cubicBezTo>
                    <a:pt x="10165" y="21376"/>
                    <a:pt x="5082" y="21164"/>
                    <a:pt x="0" y="20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3" name="Line"/>
            <p:cNvSpPr/>
            <p:nvPr/>
          </p:nvSpPr>
          <p:spPr>
            <a:xfrm>
              <a:off x="6178016" y="1118954"/>
              <a:ext cx="1714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4800" y="6132"/>
                    <a:pt x="9600" y="-1068"/>
                    <a:pt x="13200" y="132"/>
                  </a:cubicBezTo>
                  <a:cubicBezTo>
                    <a:pt x="16800" y="1332"/>
                    <a:pt x="19200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4" name="Line"/>
            <p:cNvSpPr/>
            <p:nvPr/>
          </p:nvSpPr>
          <p:spPr>
            <a:xfrm>
              <a:off x="6214990" y="1333912"/>
              <a:ext cx="197977" cy="30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0700" fill="norm" stroke="1" extrusionOk="0">
                  <a:moveTo>
                    <a:pt x="1485" y="0"/>
                  </a:moveTo>
                  <a:cubicBezTo>
                    <a:pt x="575" y="7200"/>
                    <a:pt x="-334" y="14400"/>
                    <a:pt x="121" y="18000"/>
                  </a:cubicBezTo>
                  <a:cubicBezTo>
                    <a:pt x="575" y="21600"/>
                    <a:pt x="2394" y="21600"/>
                    <a:pt x="6146" y="18000"/>
                  </a:cubicBezTo>
                  <a:cubicBezTo>
                    <a:pt x="9898" y="14400"/>
                    <a:pt x="15582" y="7200"/>
                    <a:pt x="212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5" name="Line"/>
            <p:cNvSpPr/>
            <p:nvPr/>
          </p:nvSpPr>
          <p:spPr>
            <a:xfrm>
              <a:off x="7067016" y="490274"/>
              <a:ext cx="298451" cy="1394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5" fill="norm" stroke="1" extrusionOk="0">
                  <a:moveTo>
                    <a:pt x="21600" y="379"/>
                  </a:moveTo>
                  <a:cubicBezTo>
                    <a:pt x="19302" y="248"/>
                    <a:pt x="17004" y="117"/>
                    <a:pt x="14630" y="51"/>
                  </a:cubicBezTo>
                  <a:cubicBezTo>
                    <a:pt x="12255" y="-14"/>
                    <a:pt x="9804" y="-14"/>
                    <a:pt x="8119" y="35"/>
                  </a:cubicBezTo>
                  <a:cubicBezTo>
                    <a:pt x="6434" y="84"/>
                    <a:pt x="5515" y="182"/>
                    <a:pt x="4979" y="313"/>
                  </a:cubicBezTo>
                  <a:cubicBezTo>
                    <a:pt x="4443" y="444"/>
                    <a:pt x="4289" y="608"/>
                    <a:pt x="4213" y="1311"/>
                  </a:cubicBezTo>
                  <a:cubicBezTo>
                    <a:pt x="4136" y="2015"/>
                    <a:pt x="4136" y="3259"/>
                    <a:pt x="4060" y="4535"/>
                  </a:cubicBezTo>
                  <a:cubicBezTo>
                    <a:pt x="3983" y="5811"/>
                    <a:pt x="3830" y="7121"/>
                    <a:pt x="3753" y="8462"/>
                  </a:cubicBezTo>
                  <a:cubicBezTo>
                    <a:pt x="3677" y="9804"/>
                    <a:pt x="3677" y="11179"/>
                    <a:pt x="3523" y="12471"/>
                  </a:cubicBezTo>
                  <a:cubicBezTo>
                    <a:pt x="3370" y="13764"/>
                    <a:pt x="3064" y="14975"/>
                    <a:pt x="2451" y="16153"/>
                  </a:cubicBezTo>
                  <a:cubicBezTo>
                    <a:pt x="1838" y="17331"/>
                    <a:pt x="919" y="18477"/>
                    <a:pt x="460" y="19295"/>
                  </a:cubicBezTo>
                  <a:cubicBezTo>
                    <a:pt x="0" y="20113"/>
                    <a:pt x="0" y="20604"/>
                    <a:pt x="0" y="20931"/>
                  </a:cubicBezTo>
                  <a:cubicBezTo>
                    <a:pt x="0" y="21259"/>
                    <a:pt x="0" y="21422"/>
                    <a:pt x="383" y="21504"/>
                  </a:cubicBezTo>
                  <a:cubicBezTo>
                    <a:pt x="766" y="21586"/>
                    <a:pt x="1532" y="21586"/>
                    <a:pt x="3753" y="21504"/>
                  </a:cubicBezTo>
                  <a:cubicBezTo>
                    <a:pt x="5974" y="21422"/>
                    <a:pt x="9651" y="21259"/>
                    <a:pt x="11949" y="21193"/>
                  </a:cubicBezTo>
                  <a:cubicBezTo>
                    <a:pt x="14247" y="21128"/>
                    <a:pt x="15166" y="21161"/>
                    <a:pt x="16085" y="21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6" name="Line"/>
            <p:cNvSpPr/>
            <p:nvPr/>
          </p:nvSpPr>
          <p:spPr>
            <a:xfrm>
              <a:off x="7472353" y="591599"/>
              <a:ext cx="319696" cy="396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523" fill="norm" stroke="1" extrusionOk="0">
                  <a:moveTo>
                    <a:pt x="18283" y="1344"/>
                  </a:moveTo>
                  <a:cubicBezTo>
                    <a:pt x="18848" y="999"/>
                    <a:pt x="19413" y="654"/>
                    <a:pt x="20048" y="425"/>
                  </a:cubicBezTo>
                  <a:cubicBezTo>
                    <a:pt x="20683" y="195"/>
                    <a:pt x="21389" y="80"/>
                    <a:pt x="21318" y="22"/>
                  </a:cubicBezTo>
                  <a:cubicBezTo>
                    <a:pt x="21248" y="-35"/>
                    <a:pt x="20401" y="-35"/>
                    <a:pt x="18495" y="654"/>
                  </a:cubicBezTo>
                  <a:cubicBezTo>
                    <a:pt x="16589" y="1344"/>
                    <a:pt x="13624" y="2722"/>
                    <a:pt x="11718" y="3642"/>
                  </a:cubicBezTo>
                  <a:cubicBezTo>
                    <a:pt x="9813" y="4561"/>
                    <a:pt x="8965" y="5020"/>
                    <a:pt x="8118" y="5652"/>
                  </a:cubicBezTo>
                  <a:cubicBezTo>
                    <a:pt x="7271" y="6284"/>
                    <a:pt x="6424" y="7088"/>
                    <a:pt x="6565" y="7605"/>
                  </a:cubicBezTo>
                  <a:cubicBezTo>
                    <a:pt x="6707" y="8122"/>
                    <a:pt x="7836" y="8352"/>
                    <a:pt x="9248" y="8525"/>
                  </a:cubicBezTo>
                  <a:cubicBezTo>
                    <a:pt x="10660" y="8697"/>
                    <a:pt x="12354" y="8812"/>
                    <a:pt x="13483" y="9042"/>
                  </a:cubicBezTo>
                  <a:cubicBezTo>
                    <a:pt x="14613" y="9271"/>
                    <a:pt x="15177" y="9616"/>
                    <a:pt x="15318" y="10076"/>
                  </a:cubicBezTo>
                  <a:cubicBezTo>
                    <a:pt x="15460" y="10535"/>
                    <a:pt x="15177" y="11110"/>
                    <a:pt x="13765" y="12086"/>
                  </a:cubicBezTo>
                  <a:cubicBezTo>
                    <a:pt x="12354" y="13063"/>
                    <a:pt x="9813" y="14442"/>
                    <a:pt x="7483" y="15648"/>
                  </a:cubicBezTo>
                  <a:cubicBezTo>
                    <a:pt x="5154" y="16854"/>
                    <a:pt x="3036" y="17888"/>
                    <a:pt x="1695" y="18750"/>
                  </a:cubicBezTo>
                  <a:cubicBezTo>
                    <a:pt x="354" y="19612"/>
                    <a:pt x="-211" y="20301"/>
                    <a:pt x="71" y="20761"/>
                  </a:cubicBezTo>
                  <a:cubicBezTo>
                    <a:pt x="354" y="21220"/>
                    <a:pt x="1483" y="21450"/>
                    <a:pt x="4095" y="21508"/>
                  </a:cubicBezTo>
                  <a:cubicBezTo>
                    <a:pt x="6707" y="21565"/>
                    <a:pt x="10801" y="21450"/>
                    <a:pt x="13695" y="21278"/>
                  </a:cubicBezTo>
                  <a:cubicBezTo>
                    <a:pt x="16589" y="21105"/>
                    <a:pt x="18283" y="20876"/>
                    <a:pt x="19977" y="20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7" name="Line"/>
            <p:cNvSpPr/>
            <p:nvPr/>
          </p:nvSpPr>
          <p:spPr>
            <a:xfrm>
              <a:off x="7911566" y="597312"/>
              <a:ext cx="2095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320"/>
                    <a:pt x="9600" y="8640"/>
                    <a:pt x="13200" y="12240"/>
                  </a:cubicBezTo>
                  <a:cubicBezTo>
                    <a:pt x="16800" y="15840"/>
                    <a:pt x="1920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8" name="Line"/>
            <p:cNvSpPr/>
            <p:nvPr/>
          </p:nvSpPr>
          <p:spPr>
            <a:xfrm>
              <a:off x="8033460" y="602356"/>
              <a:ext cx="170207" cy="395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441" fill="norm" stroke="1" extrusionOk="0">
                  <a:moveTo>
                    <a:pt x="21182" y="71"/>
                  </a:moveTo>
                  <a:cubicBezTo>
                    <a:pt x="19865" y="-44"/>
                    <a:pt x="18548" y="-159"/>
                    <a:pt x="16045" y="932"/>
                  </a:cubicBezTo>
                  <a:cubicBezTo>
                    <a:pt x="13543" y="2024"/>
                    <a:pt x="9855" y="4322"/>
                    <a:pt x="6826" y="7079"/>
                  </a:cubicBezTo>
                  <a:cubicBezTo>
                    <a:pt x="3797" y="9837"/>
                    <a:pt x="1426" y="13054"/>
                    <a:pt x="504" y="15524"/>
                  </a:cubicBezTo>
                  <a:cubicBezTo>
                    <a:pt x="-418" y="17994"/>
                    <a:pt x="109" y="19718"/>
                    <a:pt x="636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9" name="Line"/>
            <p:cNvSpPr/>
            <p:nvPr/>
          </p:nvSpPr>
          <p:spPr>
            <a:xfrm>
              <a:off x="8165566" y="889412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0" name="Line"/>
            <p:cNvSpPr/>
            <p:nvPr/>
          </p:nvSpPr>
          <p:spPr>
            <a:xfrm>
              <a:off x="8216366" y="737012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1" name="Line"/>
            <p:cNvSpPr/>
            <p:nvPr/>
          </p:nvSpPr>
          <p:spPr>
            <a:xfrm>
              <a:off x="7543333" y="1331467"/>
              <a:ext cx="304734" cy="326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65" fill="norm" stroke="1" extrusionOk="0">
                  <a:moveTo>
                    <a:pt x="18318" y="997"/>
                  </a:moveTo>
                  <a:cubicBezTo>
                    <a:pt x="17871" y="439"/>
                    <a:pt x="17424" y="-118"/>
                    <a:pt x="16083" y="21"/>
                  </a:cubicBezTo>
                  <a:cubicBezTo>
                    <a:pt x="14743" y="161"/>
                    <a:pt x="12508" y="997"/>
                    <a:pt x="10944" y="1554"/>
                  </a:cubicBezTo>
                  <a:cubicBezTo>
                    <a:pt x="9380" y="2112"/>
                    <a:pt x="8486" y="2390"/>
                    <a:pt x="7741" y="2739"/>
                  </a:cubicBezTo>
                  <a:cubicBezTo>
                    <a:pt x="6996" y="3087"/>
                    <a:pt x="6400" y="3505"/>
                    <a:pt x="6326" y="3993"/>
                  </a:cubicBezTo>
                  <a:cubicBezTo>
                    <a:pt x="6252" y="4481"/>
                    <a:pt x="6698" y="5038"/>
                    <a:pt x="7816" y="5387"/>
                  </a:cubicBezTo>
                  <a:cubicBezTo>
                    <a:pt x="8933" y="5735"/>
                    <a:pt x="10720" y="5874"/>
                    <a:pt x="12136" y="6083"/>
                  </a:cubicBezTo>
                  <a:cubicBezTo>
                    <a:pt x="13551" y="6292"/>
                    <a:pt x="14594" y="6571"/>
                    <a:pt x="15264" y="7059"/>
                  </a:cubicBezTo>
                  <a:cubicBezTo>
                    <a:pt x="15934" y="7547"/>
                    <a:pt x="16232" y="8243"/>
                    <a:pt x="14594" y="9567"/>
                  </a:cubicBezTo>
                  <a:cubicBezTo>
                    <a:pt x="12955" y="10891"/>
                    <a:pt x="9380" y="12842"/>
                    <a:pt x="6698" y="14514"/>
                  </a:cubicBezTo>
                  <a:cubicBezTo>
                    <a:pt x="4017" y="16187"/>
                    <a:pt x="2229" y="17580"/>
                    <a:pt x="1187" y="18625"/>
                  </a:cubicBezTo>
                  <a:cubicBezTo>
                    <a:pt x="144" y="19670"/>
                    <a:pt x="-154" y="20367"/>
                    <a:pt x="69" y="20785"/>
                  </a:cubicBezTo>
                  <a:cubicBezTo>
                    <a:pt x="293" y="21203"/>
                    <a:pt x="1038" y="21343"/>
                    <a:pt x="4166" y="21412"/>
                  </a:cubicBezTo>
                  <a:cubicBezTo>
                    <a:pt x="7294" y="21482"/>
                    <a:pt x="12806" y="21482"/>
                    <a:pt x="16083" y="21412"/>
                  </a:cubicBezTo>
                  <a:cubicBezTo>
                    <a:pt x="19360" y="21343"/>
                    <a:pt x="20403" y="21203"/>
                    <a:pt x="21446" y="21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2" name="Line"/>
            <p:cNvSpPr/>
            <p:nvPr/>
          </p:nvSpPr>
          <p:spPr>
            <a:xfrm>
              <a:off x="7924266" y="1384712"/>
              <a:ext cx="2159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06" y="3863"/>
                    <a:pt x="11012" y="7727"/>
                    <a:pt x="14612" y="11327"/>
                  </a:cubicBezTo>
                  <a:cubicBezTo>
                    <a:pt x="18212" y="14927"/>
                    <a:pt x="19906" y="182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3" name="Line"/>
            <p:cNvSpPr/>
            <p:nvPr/>
          </p:nvSpPr>
          <p:spPr>
            <a:xfrm>
              <a:off x="7975066" y="1353904"/>
              <a:ext cx="203201" cy="329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21600" y="769"/>
                  </a:moveTo>
                  <a:cubicBezTo>
                    <a:pt x="20700" y="353"/>
                    <a:pt x="19800" y="-62"/>
                    <a:pt x="18900" y="7"/>
                  </a:cubicBezTo>
                  <a:cubicBezTo>
                    <a:pt x="18000" y="76"/>
                    <a:pt x="17100" y="630"/>
                    <a:pt x="14625" y="2569"/>
                  </a:cubicBezTo>
                  <a:cubicBezTo>
                    <a:pt x="12150" y="4507"/>
                    <a:pt x="8100" y="7830"/>
                    <a:pt x="5400" y="11223"/>
                  </a:cubicBezTo>
                  <a:cubicBezTo>
                    <a:pt x="2700" y="14615"/>
                    <a:pt x="1350" y="18076"/>
                    <a:pt x="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4" name="Line"/>
            <p:cNvSpPr/>
            <p:nvPr/>
          </p:nvSpPr>
          <p:spPr>
            <a:xfrm>
              <a:off x="8165566" y="1638712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5" name="Line"/>
            <p:cNvSpPr/>
            <p:nvPr/>
          </p:nvSpPr>
          <p:spPr>
            <a:xfrm>
              <a:off x="8229066" y="1441862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6" name="Line"/>
            <p:cNvSpPr/>
            <p:nvPr/>
          </p:nvSpPr>
          <p:spPr>
            <a:xfrm>
              <a:off x="8317966" y="1352962"/>
              <a:ext cx="1587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4966"/>
                    <a:pt x="11520" y="9931"/>
                    <a:pt x="15120" y="13531"/>
                  </a:cubicBezTo>
                  <a:cubicBezTo>
                    <a:pt x="18720" y="17131"/>
                    <a:pt x="20160" y="193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7" name="Line"/>
            <p:cNvSpPr/>
            <p:nvPr/>
          </p:nvSpPr>
          <p:spPr>
            <a:xfrm>
              <a:off x="8464016" y="1365662"/>
              <a:ext cx="12065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89" y="1670"/>
                    <a:pt x="14779" y="3339"/>
                    <a:pt x="11368" y="5948"/>
                  </a:cubicBezTo>
                  <a:cubicBezTo>
                    <a:pt x="7958" y="8557"/>
                    <a:pt x="4547" y="12104"/>
                    <a:pt x="2653" y="14870"/>
                  </a:cubicBezTo>
                  <a:cubicBezTo>
                    <a:pt x="758" y="17635"/>
                    <a:pt x="379" y="196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8" name="Line"/>
            <p:cNvSpPr/>
            <p:nvPr/>
          </p:nvSpPr>
          <p:spPr>
            <a:xfrm>
              <a:off x="8610066" y="1721262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9" name="Line"/>
            <p:cNvSpPr/>
            <p:nvPr/>
          </p:nvSpPr>
          <p:spPr>
            <a:xfrm>
              <a:off x="8660866" y="1505362"/>
              <a:ext cx="25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0" name="Line"/>
            <p:cNvSpPr/>
            <p:nvPr/>
          </p:nvSpPr>
          <p:spPr>
            <a:xfrm>
              <a:off x="8641816" y="583177"/>
              <a:ext cx="449671" cy="1513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37" fill="norm" stroke="1" extrusionOk="0">
                  <a:moveTo>
                    <a:pt x="1817" y="563"/>
                  </a:moveTo>
                  <a:cubicBezTo>
                    <a:pt x="2725" y="382"/>
                    <a:pt x="3634" y="201"/>
                    <a:pt x="5602" y="96"/>
                  </a:cubicBezTo>
                  <a:cubicBezTo>
                    <a:pt x="7570" y="-10"/>
                    <a:pt x="10598" y="-40"/>
                    <a:pt x="13071" y="65"/>
                  </a:cubicBezTo>
                  <a:cubicBezTo>
                    <a:pt x="15544" y="171"/>
                    <a:pt x="17462" y="412"/>
                    <a:pt x="18875" y="1014"/>
                  </a:cubicBezTo>
                  <a:cubicBezTo>
                    <a:pt x="20288" y="1617"/>
                    <a:pt x="21196" y="2581"/>
                    <a:pt x="21398" y="3590"/>
                  </a:cubicBezTo>
                  <a:cubicBezTo>
                    <a:pt x="21600" y="4599"/>
                    <a:pt x="21095" y="5654"/>
                    <a:pt x="20338" y="6738"/>
                  </a:cubicBezTo>
                  <a:cubicBezTo>
                    <a:pt x="19581" y="7823"/>
                    <a:pt x="18572" y="8937"/>
                    <a:pt x="17613" y="10067"/>
                  </a:cubicBezTo>
                  <a:cubicBezTo>
                    <a:pt x="16654" y="11197"/>
                    <a:pt x="15746" y="12342"/>
                    <a:pt x="15039" y="13456"/>
                  </a:cubicBezTo>
                  <a:cubicBezTo>
                    <a:pt x="14333" y="14571"/>
                    <a:pt x="13828" y="15655"/>
                    <a:pt x="13424" y="16755"/>
                  </a:cubicBezTo>
                  <a:cubicBezTo>
                    <a:pt x="13021" y="17855"/>
                    <a:pt x="12718" y="18969"/>
                    <a:pt x="12415" y="19752"/>
                  </a:cubicBezTo>
                  <a:cubicBezTo>
                    <a:pt x="12112" y="20536"/>
                    <a:pt x="11809" y="20988"/>
                    <a:pt x="10194" y="21244"/>
                  </a:cubicBezTo>
                  <a:cubicBezTo>
                    <a:pt x="8579" y="21500"/>
                    <a:pt x="5652" y="21560"/>
                    <a:pt x="3735" y="21530"/>
                  </a:cubicBezTo>
                  <a:cubicBezTo>
                    <a:pt x="1817" y="21500"/>
                    <a:pt x="908" y="21379"/>
                    <a:pt x="0" y="21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3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4641" y="434329"/>
              <a:ext cx="2573461" cy="734014"/>
            </a:xfrm>
            <a:prstGeom prst="rect">
              <a:avLst/>
            </a:prstGeom>
            <a:effectLst/>
          </p:spPr>
        </p:pic>
        <p:pic>
          <p:nvPicPr>
            <p:cNvPr id="283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712110" y="-12701"/>
              <a:ext cx="927377" cy="2165208"/>
            </a:xfrm>
            <a:prstGeom prst="rect">
              <a:avLst/>
            </a:prstGeom>
            <a:effectLst/>
          </p:spPr>
        </p:pic>
        <p:pic>
          <p:nvPicPr>
            <p:cNvPr id="283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215409" y="321233"/>
              <a:ext cx="1422968" cy="954660"/>
            </a:xfrm>
            <a:prstGeom prst="rect">
              <a:avLst/>
            </a:prstGeom>
            <a:effectLst/>
          </p:spPr>
        </p:pic>
        <p:sp>
          <p:nvSpPr>
            <p:cNvPr id="2837" name="Line"/>
            <p:cNvSpPr/>
            <p:nvPr/>
          </p:nvSpPr>
          <p:spPr>
            <a:xfrm>
              <a:off x="2209266" y="2916511"/>
              <a:ext cx="165151" cy="343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509" fill="norm" stroke="1" extrusionOk="0">
                  <a:moveTo>
                    <a:pt x="0" y="7065"/>
                  </a:moveTo>
                  <a:cubicBezTo>
                    <a:pt x="547" y="9583"/>
                    <a:pt x="1094" y="12100"/>
                    <a:pt x="1641" y="14287"/>
                  </a:cubicBezTo>
                  <a:cubicBezTo>
                    <a:pt x="2187" y="16473"/>
                    <a:pt x="2734" y="18329"/>
                    <a:pt x="3008" y="19588"/>
                  </a:cubicBezTo>
                  <a:cubicBezTo>
                    <a:pt x="3281" y="20846"/>
                    <a:pt x="3281" y="21509"/>
                    <a:pt x="3281" y="21509"/>
                  </a:cubicBezTo>
                  <a:cubicBezTo>
                    <a:pt x="3281" y="21509"/>
                    <a:pt x="3281" y="20846"/>
                    <a:pt x="2871" y="18262"/>
                  </a:cubicBezTo>
                  <a:cubicBezTo>
                    <a:pt x="2461" y="15678"/>
                    <a:pt x="1641" y="11173"/>
                    <a:pt x="2187" y="7992"/>
                  </a:cubicBezTo>
                  <a:cubicBezTo>
                    <a:pt x="2734" y="4812"/>
                    <a:pt x="4648" y="2957"/>
                    <a:pt x="6289" y="1830"/>
                  </a:cubicBezTo>
                  <a:cubicBezTo>
                    <a:pt x="7929" y="704"/>
                    <a:pt x="9296" y="307"/>
                    <a:pt x="11210" y="108"/>
                  </a:cubicBezTo>
                  <a:cubicBezTo>
                    <a:pt x="13124" y="-91"/>
                    <a:pt x="15585" y="-91"/>
                    <a:pt x="17499" y="770"/>
                  </a:cubicBezTo>
                  <a:cubicBezTo>
                    <a:pt x="19413" y="1632"/>
                    <a:pt x="20780" y="3354"/>
                    <a:pt x="21190" y="6137"/>
                  </a:cubicBezTo>
                  <a:cubicBezTo>
                    <a:pt x="21600" y="8920"/>
                    <a:pt x="21053" y="12763"/>
                    <a:pt x="20506" y="16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8" name="Line"/>
            <p:cNvSpPr/>
            <p:nvPr/>
          </p:nvSpPr>
          <p:spPr>
            <a:xfrm>
              <a:off x="2602966" y="3105562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2759166" y="2714598"/>
              <a:ext cx="178981" cy="721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63" fill="norm" stroke="1" extrusionOk="0">
                  <a:moveTo>
                    <a:pt x="1809" y="9554"/>
                  </a:moveTo>
                  <a:cubicBezTo>
                    <a:pt x="1809" y="11695"/>
                    <a:pt x="1809" y="13836"/>
                    <a:pt x="2060" y="15725"/>
                  </a:cubicBezTo>
                  <a:cubicBezTo>
                    <a:pt x="2312" y="17615"/>
                    <a:pt x="2814" y="19252"/>
                    <a:pt x="3191" y="20228"/>
                  </a:cubicBezTo>
                  <a:cubicBezTo>
                    <a:pt x="3567" y="21204"/>
                    <a:pt x="3819" y="21519"/>
                    <a:pt x="3819" y="21456"/>
                  </a:cubicBezTo>
                  <a:cubicBezTo>
                    <a:pt x="3819" y="21393"/>
                    <a:pt x="3567" y="20952"/>
                    <a:pt x="2940" y="19724"/>
                  </a:cubicBezTo>
                  <a:cubicBezTo>
                    <a:pt x="2312" y="18496"/>
                    <a:pt x="1307" y="16481"/>
                    <a:pt x="679" y="14183"/>
                  </a:cubicBezTo>
                  <a:cubicBezTo>
                    <a:pt x="51" y="11884"/>
                    <a:pt x="-200" y="9302"/>
                    <a:pt x="177" y="7161"/>
                  </a:cubicBezTo>
                  <a:cubicBezTo>
                    <a:pt x="553" y="5020"/>
                    <a:pt x="1558" y="3320"/>
                    <a:pt x="2940" y="2186"/>
                  </a:cubicBezTo>
                  <a:cubicBezTo>
                    <a:pt x="4321" y="1053"/>
                    <a:pt x="6079" y="486"/>
                    <a:pt x="7586" y="202"/>
                  </a:cubicBezTo>
                  <a:cubicBezTo>
                    <a:pt x="9093" y="-81"/>
                    <a:pt x="10349" y="-81"/>
                    <a:pt x="11479" y="297"/>
                  </a:cubicBezTo>
                  <a:cubicBezTo>
                    <a:pt x="12609" y="675"/>
                    <a:pt x="13614" y="1430"/>
                    <a:pt x="13740" y="2469"/>
                  </a:cubicBezTo>
                  <a:cubicBezTo>
                    <a:pt x="13865" y="3509"/>
                    <a:pt x="13112" y="4831"/>
                    <a:pt x="12358" y="5618"/>
                  </a:cubicBezTo>
                  <a:cubicBezTo>
                    <a:pt x="11605" y="6405"/>
                    <a:pt x="10851" y="6657"/>
                    <a:pt x="9847" y="6941"/>
                  </a:cubicBezTo>
                  <a:cubicBezTo>
                    <a:pt x="8842" y="7224"/>
                    <a:pt x="7586" y="7539"/>
                    <a:pt x="7837" y="7728"/>
                  </a:cubicBezTo>
                  <a:cubicBezTo>
                    <a:pt x="8088" y="7917"/>
                    <a:pt x="9847" y="7980"/>
                    <a:pt x="11981" y="8200"/>
                  </a:cubicBezTo>
                  <a:cubicBezTo>
                    <a:pt x="14116" y="8420"/>
                    <a:pt x="16628" y="8798"/>
                    <a:pt x="18260" y="9113"/>
                  </a:cubicBezTo>
                  <a:cubicBezTo>
                    <a:pt x="19893" y="9428"/>
                    <a:pt x="20647" y="9680"/>
                    <a:pt x="21023" y="10058"/>
                  </a:cubicBezTo>
                  <a:cubicBezTo>
                    <a:pt x="21400" y="10436"/>
                    <a:pt x="21400" y="10939"/>
                    <a:pt x="20019" y="11317"/>
                  </a:cubicBezTo>
                  <a:cubicBezTo>
                    <a:pt x="18637" y="11695"/>
                    <a:pt x="15874" y="11947"/>
                    <a:pt x="13991" y="11978"/>
                  </a:cubicBezTo>
                  <a:cubicBezTo>
                    <a:pt x="12107" y="12010"/>
                    <a:pt x="11102" y="11821"/>
                    <a:pt x="10098" y="11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2985289" y="3042062"/>
              <a:ext cx="67585" cy="13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390" fill="norm" stroke="1" extrusionOk="0">
                  <a:moveTo>
                    <a:pt x="9409" y="3988"/>
                  </a:moveTo>
                  <a:cubicBezTo>
                    <a:pt x="6136" y="7643"/>
                    <a:pt x="2864" y="11298"/>
                    <a:pt x="1227" y="14123"/>
                  </a:cubicBezTo>
                  <a:cubicBezTo>
                    <a:pt x="-409" y="16948"/>
                    <a:pt x="-409" y="18942"/>
                    <a:pt x="1227" y="20105"/>
                  </a:cubicBezTo>
                  <a:cubicBezTo>
                    <a:pt x="2864" y="21268"/>
                    <a:pt x="6136" y="21600"/>
                    <a:pt x="9082" y="21268"/>
                  </a:cubicBezTo>
                  <a:cubicBezTo>
                    <a:pt x="12027" y="20935"/>
                    <a:pt x="14646" y="19938"/>
                    <a:pt x="16936" y="16782"/>
                  </a:cubicBezTo>
                  <a:cubicBezTo>
                    <a:pt x="19227" y="13625"/>
                    <a:pt x="21191" y="8308"/>
                    <a:pt x="20864" y="5151"/>
                  </a:cubicBezTo>
                  <a:cubicBezTo>
                    <a:pt x="20536" y="1994"/>
                    <a:pt x="17918" y="997"/>
                    <a:pt x="153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2820983" y="2392498"/>
              <a:ext cx="169334" cy="13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6" fill="norm" stroke="1" extrusionOk="0">
                  <a:moveTo>
                    <a:pt x="2160" y="9124"/>
                  </a:moveTo>
                  <a:cubicBezTo>
                    <a:pt x="1620" y="11742"/>
                    <a:pt x="1080" y="14361"/>
                    <a:pt x="675" y="16651"/>
                  </a:cubicBezTo>
                  <a:cubicBezTo>
                    <a:pt x="270" y="18942"/>
                    <a:pt x="0" y="20906"/>
                    <a:pt x="0" y="20906"/>
                  </a:cubicBezTo>
                  <a:cubicBezTo>
                    <a:pt x="0" y="20906"/>
                    <a:pt x="270" y="18942"/>
                    <a:pt x="2025" y="15015"/>
                  </a:cubicBezTo>
                  <a:cubicBezTo>
                    <a:pt x="3780" y="11088"/>
                    <a:pt x="7020" y="5197"/>
                    <a:pt x="9720" y="2251"/>
                  </a:cubicBezTo>
                  <a:cubicBezTo>
                    <a:pt x="12420" y="-694"/>
                    <a:pt x="14580" y="-694"/>
                    <a:pt x="16470" y="1924"/>
                  </a:cubicBezTo>
                  <a:cubicBezTo>
                    <a:pt x="18360" y="4542"/>
                    <a:pt x="19980" y="9779"/>
                    <a:pt x="21600" y="15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3523716" y="2908712"/>
              <a:ext cx="234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54" y="14400"/>
                    <a:pt x="10508" y="7200"/>
                    <a:pt x="14108" y="3600"/>
                  </a:cubicBezTo>
                  <a:cubicBezTo>
                    <a:pt x="17708" y="0"/>
                    <a:pt x="1965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3625316" y="2794412"/>
              <a:ext cx="698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91" y="2141"/>
                    <a:pt x="11782" y="4281"/>
                    <a:pt x="15055" y="7686"/>
                  </a:cubicBezTo>
                  <a:cubicBezTo>
                    <a:pt x="18327" y="11092"/>
                    <a:pt x="18982" y="15762"/>
                    <a:pt x="19636" y="18292"/>
                  </a:cubicBezTo>
                  <a:cubicBezTo>
                    <a:pt x="20291" y="20822"/>
                    <a:pt x="20945" y="212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4301797" y="2700978"/>
              <a:ext cx="156585" cy="54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0925" fill="norm" stroke="1" extrusionOk="0">
                  <a:moveTo>
                    <a:pt x="2996" y="8521"/>
                  </a:moveTo>
                  <a:cubicBezTo>
                    <a:pt x="2996" y="12039"/>
                    <a:pt x="2996" y="15557"/>
                    <a:pt x="2852" y="17930"/>
                  </a:cubicBezTo>
                  <a:cubicBezTo>
                    <a:pt x="2708" y="20303"/>
                    <a:pt x="2420" y="21530"/>
                    <a:pt x="1988" y="20630"/>
                  </a:cubicBezTo>
                  <a:cubicBezTo>
                    <a:pt x="1556" y="19730"/>
                    <a:pt x="980" y="16703"/>
                    <a:pt x="548" y="13675"/>
                  </a:cubicBezTo>
                  <a:cubicBezTo>
                    <a:pt x="116" y="10648"/>
                    <a:pt x="-172" y="7621"/>
                    <a:pt x="116" y="5535"/>
                  </a:cubicBezTo>
                  <a:cubicBezTo>
                    <a:pt x="404" y="3448"/>
                    <a:pt x="1268" y="2303"/>
                    <a:pt x="2708" y="1525"/>
                  </a:cubicBezTo>
                  <a:cubicBezTo>
                    <a:pt x="4148" y="748"/>
                    <a:pt x="6164" y="339"/>
                    <a:pt x="7892" y="135"/>
                  </a:cubicBezTo>
                  <a:cubicBezTo>
                    <a:pt x="9620" y="-70"/>
                    <a:pt x="11060" y="-70"/>
                    <a:pt x="12644" y="339"/>
                  </a:cubicBezTo>
                  <a:cubicBezTo>
                    <a:pt x="14228" y="748"/>
                    <a:pt x="15956" y="1566"/>
                    <a:pt x="16532" y="2753"/>
                  </a:cubicBezTo>
                  <a:cubicBezTo>
                    <a:pt x="17108" y="3939"/>
                    <a:pt x="16532" y="5494"/>
                    <a:pt x="15236" y="6475"/>
                  </a:cubicBezTo>
                  <a:cubicBezTo>
                    <a:pt x="13940" y="7457"/>
                    <a:pt x="11924" y="7866"/>
                    <a:pt x="11780" y="8071"/>
                  </a:cubicBezTo>
                  <a:cubicBezTo>
                    <a:pt x="11636" y="8275"/>
                    <a:pt x="13364" y="8275"/>
                    <a:pt x="14948" y="8316"/>
                  </a:cubicBezTo>
                  <a:cubicBezTo>
                    <a:pt x="16532" y="8357"/>
                    <a:pt x="17972" y="8439"/>
                    <a:pt x="19124" y="8644"/>
                  </a:cubicBezTo>
                  <a:cubicBezTo>
                    <a:pt x="20276" y="8848"/>
                    <a:pt x="21140" y="9175"/>
                    <a:pt x="21284" y="9748"/>
                  </a:cubicBezTo>
                  <a:cubicBezTo>
                    <a:pt x="21428" y="10321"/>
                    <a:pt x="20852" y="11139"/>
                    <a:pt x="19268" y="11794"/>
                  </a:cubicBezTo>
                  <a:cubicBezTo>
                    <a:pt x="17684" y="12448"/>
                    <a:pt x="15092" y="12939"/>
                    <a:pt x="12500" y="13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4514316" y="2940462"/>
              <a:ext cx="25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4330430" y="2445335"/>
              <a:ext cx="164837" cy="145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0967" fill="norm" stroke="1" extrusionOk="0">
                  <a:moveTo>
                    <a:pt x="4119" y="6364"/>
                  </a:moveTo>
                  <a:cubicBezTo>
                    <a:pt x="3011" y="7277"/>
                    <a:pt x="1903" y="8190"/>
                    <a:pt x="1211" y="9406"/>
                  </a:cubicBezTo>
                  <a:cubicBezTo>
                    <a:pt x="519" y="10623"/>
                    <a:pt x="242" y="12144"/>
                    <a:pt x="103" y="13818"/>
                  </a:cubicBezTo>
                  <a:cubicBezTo>
                    <a:pt x="-35" y="15491"/>
                    <a:pt x="-35" y="17316"/>
                    <a:pt x="103" y="17468"/>
                  </a:cubicBezTo>
                  <a:cubicBezTo>
                    <a:pt x="242" y="17621"/>
                    <a:pt x="519" y="16099"/>
                    <a:pt x="2042" y="12905"/>
                  </a:cubicBezTo>
                  <a:cubicBezTo>
                    <a:pt x="3565" y="9711"/>
                    <a:pt x="6334" y="4843"/>
                    <a:pt x="8411" y="2257"/>
                  </a:cubicBezTo>
                  <a:cubicBezTo>
                    <a:pt x="10488" y="-329"/>
                    <a:pt x="11873" y="-633"/>
                    <a:pt x="13396" y="1040"/>
                  </a:cubicBezTo>
                  <a:cubicBezTo>
                    <a:pt x="14919" y="2713"/>
                    <a:pt x="16580" y="6364"/>
                    <a:pt x="17965" y="10015"/>
                  </a:cubicBezTo>
                  <a:cubicBezTo>
                    <a:pt x="19350" y="13666"/>
                    <a:pt x="20457" y="17316"/>
                    <a:pt x="21565" y="20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4744362" y="2668109"/>
              <a:ext cx="150955" cy="375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88" fill="norm" stroke="1" extrusionOk="0">
                  <a:moveTo>
                    <a:pt x="21395" y="1771"/>
                  </a:moveTo>
                  <a:cubicBezTo>
                    <a:pt x="21395" y="1047"/>
                    <a:pt x="21395" y="323"/>
                    <a:pt x="20645" y="81"/>
                  </a:cubicBezTo>
                  <a:cubicBezTo>
                    <a:pt x="19895" y="-160"/>
                    <a:pt x="18395" y="81"/>
                    <a:pt x="15695" y="1590"/>
                  </a:cubicBezTo>
                  <a:cubicBezTo>
                    <a:pt x="12995" y="3098"/>
                    <a:pt x="9095" y="5874"/>
                    <a:pt x="6245" y="8951"/>
                  </a:cubicBezTo>
                  <a:cubicBezTo>
                    <a:pt x="3395" y="12028"/>
                    <a:pt x="1595" y="15406"/>
                    <a:pt x="695" y="17458"/>
                  </a:cubicBezTo>
                  <a:cubicBezTo>
                    <a:pt x="-205" y="19509"/>
                    <a:pt x="-205" y="20233"/>
                    <a:pt x="545" y="20716"/>
                  </a:cubicBezTo>
                  <a:cubicBezTo>
                    <a:pt x="1295" y="21199"/>
                    <a:pt x="2795" y="21440"/>
                    <a:pt x="5195" y="21380"/>
                  </a:cubicBezTo>
                  <a:cubicBezTo>
                    <a:pt x="7595" y="21319"/>
                    <a:pt x="10895" y="20957"/>
                    <a:pt x="14195" y="20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4923803" y="2706459"/>
              <a:ext cx="212814" cy="312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74" fill="norm" stroke="1" extrusionOk="0">
                  <a:moveTo>
                    <a:pt x="21502" y="1240"/>
                  </a:moveTo>
                  <a:cubicBezTo>
                    <a:pt x="20860" y="660"/>
                    <a:pt x="20219" y="80"/>
                    <a:pt x="19256" y="7"/>
                  </a:cubicBezTo>
                  <a:cubicBezTo>
                    <a:pt x="18294" y="-65"/>
                    <a:pt x="17011" y="370"/>
                    <a:pt x="14231" y="1675"/>
                  </a:cubicBezTo>
                  <a:cubicBezTo>
                    <a:pt x="11451" y="2979"/>
                    <a:pt x="7173" y="5154"/>
                    <a:pt x="4607" y="6458"/>
                  </a:cubicBezTo>
                  <a:cubicBezTo>
                    <a:pt x="2041" y="7763"/>
                    <a:pt x="1185" y="8198"/>
                    <a:pt x="757" y="8778"/>
                  </a:cubicBezTo>
                  <a:cubicBezTo>
                    <a:pt x="330" y="9358"/>
                    <a:pt x="330" y="10083"/>
                    <a:pt x="864" y="10445"/>
                  </a:cubicBezTo>
                  <a:cubicBezTo>
                    <a:pt x="1399" y="10807"/>
                    <a:pt x="2468" y="10807"/>
                    <a:pt x="3752" y="10880"/>
                  </a:cubicBezTo>
                  <a:cubicBezTo>
                    <a:pt x="5035" y="10952"/>
                    <a:pt x="6532" y="11097"/>
                    <a:pt x="7815" y="11315"/>
                  </a:cubicBezTo>
                  <a:cubicBezTo>
                    <a:pt x="9098" y="11532"/>
                    <a:pt x="10167" y="11822"/>
                    <a:pt x="10488" y="12330"/>
                  </a:cubicBezTo>
                  <a:cubicBezTo>
                    <a:pt x="10809" y="12837"/>
                    <a:pt x="10381" y="13562"/>
                    <a:pt x="8777" y="14649"/>
                  </a:cubicBezTo>
                  <a:cubicBezTo>
                    <a:pt x="7173" y="15736"/>
                    <a:pt x="4393" y="17186"/>
                    <a:pt x="2575" y="18346"/>
                  </a:cubicBezTo>
                  <a:cubicBezTo>
                    <a:pt x="757" y="19505"/>
                    <a:pt x="-98" y="20375"/>
                    <a:pt x="9" y="20883"/>
                  </a:cubicBezTo>
                  <a:cubicBezTo>
                    <a:pt x="116" y="21390"/>
                    <a:pt x="1185" y="21535"/>
                    <a:pt x="4714" y="21173"/>
                  </a:cubicBezTo>
                  <a:cubicBezTo>
                    <a:pt x="8243" y="20810"/>
                    <a:pt x="14231" y="19940"/>
                    <a:pt x="20219" y="19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5219166" y="2743612"/>
              <a:ext cx="2222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0"/>
                    <a:pt x="2057" y="0"/>
                    <a:pt x="3703" y="1405"/>
                  </a:cubicBezTo>
                  <a:cubicBezTo>
                    <a:pt x="5349" y="2810"/>
                    <a:pt x="7611" y="5620"/>
                    <a:pt x="10697" y="9220"/>
                  </a:cubicBezTo>
                  <a:cubicBezTo>
                    <a:pt x="13783" y="12820"/>
                    <a:pt x="17691" y="172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5314416" y="2711862"/>
              <a:ext cx="1587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153"/>
                    <a:pt x="18720" y="306"/>
                    <a:pt x="16416" y="1609"/>
                  </a:cubicBezTo>
                  <a:cubicBezTo>
                    <a:pt x="14112" y="2911"/>
                    <a:pt x="10944" y="5362"/>
                    <a:pt x="8064" y="8272"/>
                  </a:cubicBezTo>
                  <a:cubicBezTo>
                    <a:pt x="5184" y="11183"/>
                    <a:pt x="2592" y="14553"/>
                    <a:pt x="1296" y="16851"/>
                  </a:cubicBezTo>
                  <a:cubicBezTo>
                    <a:pt x="0" y="19149"/>
                    <a:pt x="0" y="203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5504916" y="3010312"/>
              <a:ext cx="19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5543016" y="2819812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5676366" y="2659565"/>
              <a:ext cx="91116" cy="477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3" h="21477" fill="norm" stroke="1" extrusionOk="0">
                  <a:moveTo>
                    <a:pt x="0" y="67"/>
                  </a:moveTo>
                  <a:cubicBezTo>
                    <a:pt x="2348" y="-28"/>
                    <a:pt x="4696" y="-123"/>
                    <a:pt x="7513" y="543"/>
                  </a:cubicBezTo>
                  <a:cubicBezTo>
                    <a:pt x="10330" y="1209"/>
                    <a:pt x="13617" y="2636"/>
                    <a:pt x="16435" y="4825"/>
                  </a:cubicBezTo>
                  <a:cubicBezTo>
                    <a:pt x="19252" y="7014"/>
                    <a:pt x="21600" y="9963"/>
                    <a:pt x="19252" y="12866"/>
                  </a:cubicBezTo>
                  <a:cubicBezTo>
                    <a:pt x="16904" y="15768"/>
                    <a:pt x="9861" y="18622"/>
                    <a:pt x="2817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6412966" y="2881196"/>
              <a:ext cx="158751" cy="2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8" y="10800"/>
                    <a:pt x="6336" y="0"/>
                    <a:pt x="9936" y="0"/>
                  </a:cubicBezTo>
                  <a:cubicBezTo>
                    <a:pt x="13536" y="0"/>
                    <a:pt x="17568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6412966" y="2997612"/>
              <a:ext cx="203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6911253" y="2664980"/>
              <a:ext cx="371664" cy="36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15" fill="norm" stroke="1" extrusionOk="0">
                  <a:moveTo>
                    <a:pt x="17767" y="1651"/>
                  </a:moveTo>
                  <a:cubicBezTo>
                    <a:pt x="18133" y="898"/>
                    <a:pt x="18499" y="144"/>
                    <a:pt x="18194" y="19"/>
                  </a:cubicBezTo>
                  <a:cubicBezTo>
                    <a:pt x="17889" y="-107"/>
                    <a:pt x="16913" y="395"/>
                    <a:pt x="14838" y="1651"/>
                  </a:cubicBezTo>
                  <a:cubicBezTo>
                    <a:pt x="12764" y="2907"/>
                    <a:pt x="9591" y="4916"/>
                    <a:pt x="7028" y="6486"/>
                  </a:cubicBezTo>
                  <a:cubicBezTo>
                    <a:pt x="4465" y="8056"/>
                    <a:pt x="2513" y="9186"/>
                    <a:pt x="1353" y="10002"/>
                  </a:cubicBezTo>
                  <a:cubicBezTo>
                    <a:pt x="194" y="10819"/>
                    <a:pt x="-172" y="11321"/>
                    <a:pt x="72" y="11698"/>
                  </a:cubicBezTo>
                  <a:cubicBezTo>
                    <a:pt x="316" y="12074"/>
                    <a:pt x="1170" y="12326"/>
                    <a:pt x="2513" y="12514"/>
                  </a:cubicBezTo>
                  <a:cubicBezTo>
                    <a:pt x="3855" y="12702"/>
                    <a:pt x="5686" y="12828"/>
                    <a:pt x="6906" y="13016"/>
                  </a:cubicBezTo>
                  <a:cubicBezTo>
                    <a:pt x="8126" y="13205"/>
                    <a:pt x="8736" y="13456"/>
                    <a:pt x="9225" y="13833"/>
                  </a:cubicBezTo>
                  <a:cubicBezTo>
                    <a:pt x="9713" y="14209"/>
                    <a:pt x="10079" y="14712"/>
                    <a:pt x="10018" y="15151"/>
                  </a:cubicBezTo>
                  <a:cubicBezTo>
                    <a:pt x="9957" y="15591"/>
                    <a:pt x="9469" y="15967"/>
                    <a:pt x="8675" y="16658"/>
                  </a:cubicBezTo>
                  <a:cubicBezTo>
                    <a:pt x="7882" y="17349"/>
                    <a:pt x="6784" y="18353"/>
                    <a:pt x="6113" y="19170"/>
                  </a:cubicBezTo>
                  <a:cubicBezTo>
                    <a:pt x="5442" y="19986"/>
                    <a:pt x="5197" y="20614"/>
                    <a:pt x="5442" y="20991"/>
                  </a:cubicBezTo>
                  <a:cubicBezTo>
                    <a:pt x="5686" y="21367"/>
                    <a:pt x="6418" y="21493"/>
                    <a:pt x="9164" y="21367"/>
                  </a:cubicBezTo>
                  <a:cubicBezTo>
                    <a:pt x="11909" y="21242"/>
                    <a:pt x="16669" y="20865"/>
                    <a:pt x="21428" y="20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7394953" y="2660353"/>
              <a:ext cx="249914" cy="203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33" fill="norm" stroke="1" extrusionOk="0">
                  <a:moveTo>
                    <a:pt x="194" y="3380"/>
                  </a:moveTo>
                  <a:cubicBezTo>
                    <a:pt x="13" y="2278"/>
                    <a:pt x="-169" y="1176"/>
                    <a:pt x="285" y="515"/>
                  </a:cubicBezTo>
                  <a:cubicBezTo>
                    <a:pt x="739" y="-147"/>
                    <a:pt x="1828" y="-367"/>
                    <a:pt x="4278" y="1066"/>
                  </a:cubicBezTo>
                  <a:cubicBezTo>
                    <a:pt x="6728" y="2498"/>
                    <a:pt x="10540" y="5584"/>
                    <a:pt x="13626" y="9221"/>
                  </a:cubicBezTo>
                  <a:cubicBezTo>
                    <a:pt x="16712" y="12857"/>
                    <a:pt x="19071" y="17045"/>
                    <a:pt x="21431" y="21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7588079" y="2705512"/>
              <a:ext cx="107588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21113" y="0"/>
                  </a:moveTo>
                  <a:cubicBezTo>
                    <a:pt x="16128" y="3187"/>
                    <a:pt x="11144" y="6374"/>
                    <a:pt x="7405" y="9620"/>
                  </a:cubicBezTo>
                  <a:cubicBezTo>
                    <a:pt x="3667" y="12866"/>
                    <a:pt x="1175" y="16170"/>
                    <a:pt x="344" y="18177"/>
                  </a:cubicBezTo>
                  <a:cubicBezTo>
                    <a:pt x="-487" y="20184"/>
                    <a:pt x="344" y="20892"/>
                    <a:pt x="11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7727416" y="3035712"/>
              <a:ext cx="63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7746466" y="2883312"/>
              <a:ext cx="95769" cy="64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305" fill="norm" stroke="1" extrusionOk="0">
                  <a:moveTo>
                    <a:pt x="11030" y="12542"/>
                  </a:moveTo>
                  <a:cubicBezTo>
                    <a:pt x="9191" y="10452"/>
                    <a:pt x="7353" y="8361"/>
                    <a:pt x="6434" y="9058"/>
                  </a:cubicBezTo>
                  <a:cubicBezTo>
                    <a:pt x="5515" y="9755"/>
                    <a:pt x="5515" y="13239"/>
                    <a:pt x="6894" y="16026"/>
                  </a:cubicBezTo>
                  <a:cubicBezTo>
                    <a:pt x="8272" y="18813"/>
                    <a:pt x="11030" y="20903"/>
                    <a:pt x="13557" y="21252"/>
                  </a:cubicBezTo>
                  <a:cubicBezTo>
                    <a:pt x="16085" y="21600"/>
                    <a:pt x="18383" y="20206"/>
                    <a:pt x="19762" y="17768"/>
                  </a:cubicBezTo>
                  <a:cubicBezTo>
                    <a:pt x="21140" y="15329"/>
                    <a:pt x="21600" y="11845"/>
                    <a:pt x="18153" y="8710"/>
                  </a:cubicBezTo>
                  <a:cubicBezTo>
                    <a:pt x="14706" y="5574"/>
                    <a:pt x="7353" y="278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2138362" y="4356512"/>
              <a:ext cx="407455" cy="344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37" fill="norm" stroke="1" extrusionOk="0">
                  <a:moveTo>
                    <a:pt x="14419" y="790"/>
                  </a:moveTo>
                  <a:cubicBezTo>
                    <a:pt x="15087" y="395"/>
                    <a:pt x="15755" y="0"/>
                    <a:pt x="15755" y="0"/>
                  </a:cubicBezTo>
                  <a:cubicBezTo>
                    <a:pt x="15755" y="0"/>
                    <a:pt x="15087" y="395"/>
                    <a:pt x="13417" y="1383"/>
                  </a:cubicBezTo>
                  <a:cubicBezTo>
                    <a:pt x="11746" y="2371"/>
                    <a:pt x="9074" y="3951"/>
                    <a:pt x="6792" y="5334"/>
                  </a:cubicBezTo>
                  <a:cubicBezTo>
                    <a:pt x="4509" y="6717"/>
                    <a:pt x="2617" y="7902"/>
                    <a:pt x="1447" y="8693"/>
                  </a:cubicBezTo>
                  <a:cubicBezTo>
                    <a:pt x="278" y="9483"/>
                    <a:pt x="-167" y="9878"/>
                    <a:pt x="56" y="10076"/>
                  </a:cubicBezTo>
                  <a:cubicBezTo>
                    <a:pt x="278" y="10273"/>
                    <a:pt x="1169" y="10273"/>
                    <a:pt x="2784" y="10339"/>
                  </a:cubicBezTo>
                  <a:cubicBezTo>
                    <a:pt x="4398" y="10405"/>
                    <a:pt x="6736" y="10537"/>
                    <a:pt x="8184" y="10734"/>
                  </a:cubicBezTo>
                  <a:cubicBezTo>
                    <a:pt x="9631" y="10932"/>
                    <a:pt x="10188" y="11195"/>
                    <a:pt x="10522" y="11722"/>
                  </a:cubicBezTo>
                  <a:cubicBezTo>
                    <a:pt x="10856" y="12249"/>
                    <a:pt x="10967" y="13039"/>
                    <a:pt x="10299" y="14159"/>
                  </a:cubicBezTo>
                  <a:cubicBezTo>
                    <a:pt x="9631" y="15278"/>
                    <a:pt x="8184" y="16727"/>
                    <a:pt x="7181" y="17715"/>
                  </a:cubicBezTo>
                  <a:cubicBezTo>
                    <a:pt x="6179" y="18702"/>
                    <a:pt x="5623" y="19229"/>
                    <a:pt x="5177" y="19756"/>
                  </a:cubicBezTo>
                  <a:cubicBezTo>
                    <a:pt x="4732" y="20283"/>
                    <a:pt x="4398" y="20810"/>
                    <a:pt x="4509" y="21139"/>
                  </a:cubicBezTo>
                  <a:cubicBezTo>
                    <a:pt x="4621" y="21468"/>
                    <a:pt x="5177" y="21600"/>
                    <a:pt x="7293" y="21139"/>
                  </a:cubicBezTo>
                  <a:cubicBezTo>
                    <a:pt x="9408" y="20678"/>
                    <a:pt x="13082" y="19624"/>
                    <a:pt x="15699" y="18834"/>
                  </a:cubicBezTo>
                  <a:cubicBezTo>
                    <a:pt x="18315" y="18044"/>
                    <a:pt x="19874" y="17517"/>
                    <a:pt x="21433" y="16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2564866" y="4407312"/>
              <a:ext cx="2413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11" y="1200"/>
                    <a:pt x="6821" y="2400"/>
                    <a:pt x="10421" y="6000"/>
                  </a:cubicBezTo>
                  <a:cubicBezTo>
                    <a:pt x="14021" y="9600"/>
                    <a:pt x="17811" y="15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2685516" y="4342810"/>
              <a:ext cx="139701" cy="36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21600" y="2306"/>
                  </a:moveTo>
                  <a:cubicBezTo>
                    <a:pt x="21273" y="1307"/>
                    <a:pt x="20945" y="308"/>
                    <a:pt x="20127" y="59"/>
                  </a:cubicBezTo>
                  <a:cubicBezTo>
                    <a:pt x="19309" y="-191"/>
                    <a:pt x="18000" y="308"/>
                    <a:pt x="15218" y="2369"/>
                  </a:cubicBezTo>
                  <a:cubicBezTo>
                    <a:pt x="12436" y="4429"/>
                    <a:pt x="8182" y="8049"/>
                    <a:pt x="5400" y="11483"/>
                  </a:cubicBezTo>
                  <a:cubicBezTo>
                    <a:pt x="2618" y="14917"/>
                    <a:pt x="1309" y="18163"/>
                    <a:pt x="0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2856966" y="4623212"/>
              <a:ext cx="31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2901416" y="4470812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1307566" y="4415143"/>
              <a:ext cx="301896" cy="751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68" fill="norm" stroke="1" extrusionOk="0">
                  <a:moveTo>
                    <a:pt x="0" y="10304"/>
                  </a:moveTo>
                  <a:cubicBezTo>
                    <a:pt x="1200" y="11877"/>
                    <a:pt x="2400" y="13450"/>
                    <a:pt x="3525" y="15174"/>
                  </a:cubicBezTo>
                  <a:cubicBezTo>
                    <a:pt x="4650" y="16899"/>
                    <a:pt x="5700" y="18774"/>
                    <a:pt x="6225" y="19924"/>
                  </a:cubicBezTo>
                  <a:cubicBezTo>
                    <a:pt x="6750" y="21073"/>
                    <a:pt x="6750" y="21497"/>
                    <a:pt x="6450" y="21467"/>
                  </a:cubicBezTo>
                  <a:cubicBezTo>
                    <a:pt x="6150" y="21436"/>
                    <a:pt x="5550" y="20952"/>
                    <a:pt x="4575" y="19621"/>
                  </a:cubicBezTo>
                  <a:cubicBezTo>
                    <a:pt x="3600" y="18290"/>
                    <a:pt x="2250" y="16112"/>
                    <a:pt x="1500" y="14206"/>
                  </a:cubicBezTo>
                  <a:cubicBezTo>
                    <a:pt x="750" y="12300"/>
                    <a:pt x="600" y="10667"/>
                    <a:pt x="1350" y="8852"/>
                  </a:cubicBezTo>
                  <a:cubicBezTo>
                    <a:pt x="2100" y="7036"/>
                    <a:pt x="3750" y="5040"/>
                    <a:pt x="5625" y="3558"/>
                  </a:cubicBezTo>
                  <a:cubicBezTo>
                    <a:pt x="7500" y="2075"/>
                    <a:pt x="9600" y="1107"/>
                    <a:pt x="11250" y="563"/>
                  </a:cubicBezTo>
                  <a:cubicBezTo>
                    <a:pt x="12900" y="18"/>
                    <a:pt x="14100" y="-103"/>
                    <a:pt x="14925" y="79"/>
                  </a:cubicBezTo>
                  <a:cubicBezTo>
                    <a:pt x="15750" y="260"/>
                    <a:pt x="16200" y="744"/>
                    <a:pt x="16050" y="1591"/>
                  </a:cubicBezTo>
                  <a:cubicBezTo>
                    <a:pt x="15900" y="2438"/>
                    <a:pt x="15150" y="3648"/>
                    <a:pt x="14550" y="4374"/>
                  </a:cubicBezTo>
                  <a:cubicBezTo>
                    <a:pt x="13950" y="5100"/>
                    <a:pt x="13500" y="5342"/>
                    <a:pt x="13050" y="5645"/>
                  </a:cubicBezTo>
                  <a:cubicBezTo>
                    <a:pt x="12600" y="5947"/>
                    <a:pt x="12150" y="6310"/>
                    <a:pt x="12375" y="6462"/>
                  </a:cubicBezTo>
                  <a:cubicBezTo>
                    <a:pt x="12600" y="6613"/>
                    <a:pt x="13500" y="6552"/>
                    <a:pt x="15150" y="6673"/>
                  </a:cubicBezTo>
                  <a:cubicBezTo>
                    <a:pt x="16800" y="6794"/>
                    <a:pt x="19200" y="7097"/>
                    <a:pt x="20400" y="7460"/>
                  </a:cubicBezTo>
                  <a:cubicBezTo>
                    <a:pt x="21600" y="7823"/>
                    <a:pt x="21600" y="8247"/>
                    <a:pt x="21000" y="8670"/>
                  </a:cubicBezTo>
                  <a:cubicBezTo>
                    <a:pt x="20400" y="9094"/>
                    <a:pt x="19200" y="9517"/>
                    <a:pt x="17550" y="9789"/>
                  </a:cubicBezTo>
                  <a:cubicBezTo>
                    <a:pt x="15900" y="10062"/>
                    <a:pt x="13800" y="10183"/>
                    <a:pt x="11700" y="10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1704351" y="4635912"/>
              <a:ext cx="58995" cy="117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7" h="21455" fill="norm" stroke="1" extrusionOk="0">
                  <a:moveTo>
                    <a:pt x="14071" y="6943"/>
                  </a:moveTo>
                  <a:cubicBezTo>
                    <a:pt x="11191" y="8100"/>
                    <a:pt x="8311" y="9257"/>
                    <a:pt x="5431" y="11379"/>
                  </a:cubicBezTo>
                  <a:cubicBezTo>
                    <a:pt x="2551" y="13500"/>
                    <a:pt x="-329" y="16586"/>
                    <a:pt x="31" y="18514"/>
                  </a:cubicBezTo>
                  <a:cubicBezTo>
                    <a:pt x="391" y="20443"/>
                    <a:pt x="3991" y="21214"/>
                    <a:pt x="7591" y="21407"/>
                  </a:cubicBezTo>
                  <a:cubicBezTo>
                    <a:pt x="11191" y="21600"/>
                    <a:pt x="14791" y="21214"/>
                    <a:pt x="17311" y="20057"/>
                  </a:cubicBezTo>
                  <a:cubicBezTo>
                    <a:pt x="19831" y="18900"/>
                    <a:pt x="21271" y="16971"/>
                    <a:pt x="18751" y="13500"/>
                  </a:cubicBezTo>
                  <a:cubicBezTo>
                    <a:pt x="16231" y="10029"/>
                    <a:pt x="9751" y="5014"/>
                    <a:pt x="32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1539076" y="3998958"/>
              <a:ext cx="181241" cy="14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0693" fill="norm" stroke="1" extrusionOk="0">
                  <a:moveTo>
                    <a:pt x="3422" y="13971"/>
                  </a:moveTo>
                  <a:cubicBezTo>
                    <a:pt x="2418" y="14883"/>
                    <a:pt x="1413" y="15796"/>
                    <a:pt x="785" y="17317"/>
                  </a:cubicBezTo>
                  <a:cubicBezTo>
                    <a:pt x="157" y="18838"/>
                    <a:pt x="-94" y="20968"/>
                    <a:pt x="32" y="20664"/>
                  </a:cubicBezTo>
                  <a:cubicBezTo>
                    <a:pt x="157" y="20360"/>
                    <a:pt x="659" y="17622"/>
                    <a:pt x="2543" y="13971"/>
                  </a:cubicBezTo>
                  <a:cubicBezTo>
                    <a:pt x="4427" y="10320"/>
                    <a:pt x="7692" y="5757"/>
                    <a:pt x="9827" y="3019"/>
                  </a:cubicBezTo>
                  <a:cubicBezTo>
                    <a:pt x="11962" y="281"/>
                    <a:pt x="12966" y="-632"/>
                    <a:pt x="14348" y="433"/>
                  </a:cubicBezTo>
                  <a:cubicBezTo>
                    <a:pt x="15729" y="1498"/>
                    <a:pt x="17487" y="4540"/>
                    <a:pt x="18743" y="7430"/>
                  </a:cubicBezTo>
                  <a:cubicBezTo>
                    <a:pt x="19999" y="10320"/>
                    <a:pt x="20753" y="13058"/>
                    <a:pt x="21506" y="157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3472916" y="4508912"/>
              <a:ext cx="279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18" y="16200"/>
                    <a:pt x="8836" y="10800"/>
                    <a:pt x="12436" y="7200"/>
                  </a:cubicBezTo>
                  <a:cubicBezTo>
                    <a:pt x="16036" y="3600"/>
                    <a:pt x="1881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0" name="Line"/>
            <p:cNvSpPr/>
            <p:nvPr/>
          </p:nvSpPr>
          <p:spPr>
            <a:xfrm>
              <a:off x="3641920" y="4369212"/>
              <a:ext cx="27847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3257"/>
                    <a:pt x="-1303" y="6514"/>
                    <a:pt x="240" y="10114"/>
                  </a:cubicBezTo>
                  <a:cubicBezTo>
                    <a:pt x="1783" y="13714"/>
                    <a:pt x="11040" y="17657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1" name="Line"/>
            <p:cNvSpPr/>
            <p:nvPr/>
          </p:nvSpPr>
          <p:spPr>
            <a:xfrm>
              <a:off x="4328448" y="4227281"/>
              <a:ext cx="189103" cy="78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1398" fill="norm" stroke="1" extrusionOk="0">
                  <a:moveTo>
                    <a:pt x="5066" y="10918"/>
                  </a:moveTo>
                  <a:cubicBezTo>
                    <a:pt x="5530" y="13273"/>
                    <a:pt x="5995" y="15628"/>
                    <a:pt x="6343" y="17294"/>
                  </a:cubicBezTo>
                  <a:cubicBezTo>
                    <a:pt x="6692" y="18960"/>
                    <a:pt x="6924" y="19937"/>
                    <a:pt x="7156" y="20569"/>
                  </a:cubicBezTo>
                  <a:cubicBezTo>
                    <a:pt x="7389" y="21201"/>
                    <a:pt x="7621" y="21488"/>
                    <a:pt x="7737" y="21373"/>
                  </a:cubicBezTo>
                  <a:cubicBezTo>
                    <a:pt x="7853" y="21258"/>
                    <a:pt x="7853" y="20741"/>
                    <a:pt x="7156" y="19362"/>
                  </a:cubicBezTo>
                  <a:cubicBezTo>
                    <a:pt x="6459" y="17984"/>
                    <a:pt x="5066" y="15743"/>
                    <a:pt x="3789" y="13503"/>
                  </a:cubicBezTo>
                  <a:cubicBezTo>
                    <a:pt x="2511" y="11262"/>
                    <a:pt x="1350" y="9022"/>
                    <a:pt x="653" y="7098"/>
                  </a:cubicBezTo>
                  <a:cubicBezTo>
                    <a:pt x="-44" y="5173"/>
                    <a:pt x="-276" y="3565"/>
                    <a:pt x="421" y="2416"/>
                  </a:cubicBezTo>
                  <a:cubicBezTo>
                    <a:pt x="1118" y="1267"/>
                    <a:pt x="2743" y="577"/>
                    <a:pt x="4718" y="233"/>
                  </a:cubicBezTo>
                  <a:cubicBezTo>
                    <a:pt x="6692" y="-112"/>
                    <a:pt x="9014" y="-112"/>
                    <a:pt x="11918" y="491"/>
                  </a:cubicBezTo>
                  <a:cubicBezTo>
                    <a:pt x="14821" y="1094"/>
                    <a:pt x="18305" y="2301"/>
                    <a:pt x="19814" y="3536"/>
                  </a:cubicBezTo>
                  <a:cubicBezTo>
                    <a:pt x="21324" y="4771"/>
                    <a:pt x="20859" y="6035"/>
                    <a:pt x="19466" y="6810"/>
                  </a:cubicBezTo>
                  <a:cubicBezTo>
                    <a:pt x="18072" y="7586"/>
                    <a:pt x="15750" y="7873"/>
                    <a:pt x="14008" y="7988"/>
                  </a:cubicBezTo>
                  <a:cubicBezTo>
                    <a:pt x="12266" y="8103"/>
                    <a:pt x="11105" y="8045"/>
                    <a:pt x="11221" y="8045"/>
                  </a:cubicBezTo>
                  <a:cubicBezTo>
                    <a:pt x="11337" y="8045"/>
                    <a:pt x="12730" y="8103"/>
                    <a:pt x="13892" y="8247"/>
                  </a:cubicBezTo>
                  <a:cubicBezTo>
                    <a:pt x="15053" y="8390"/>
                    <a:pt x="15982" y="8620"/>
                    <a:pt x="15866" y="9108"/>
                  </a:cubicBezTo>
                  <a:cubicBezTo>
                    <a:pt x="15750" y="9597"/>
                    <a:pt x="14589" y="10343"/>
                    <a:pt x="13427" y="11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2" name="Line"/>
            <p:cNvSpPr/>
            <p:nvPr/>
          </p:nvSpPr>
          <p:spPr>
            <a:xfrm>
              <a:off x="4622266" y="4508912"/>
              <a:ext cx="279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21600" fill="norm" stroke="1" extrusionOk="0">
                  <a:moveTo>
                    <a:pt x="0" y="0"/>
                  </a:moveTo>
                  <a:cubicBezTo>
                    <a:pt x="6171" y="1080"/>
                    <a:pt x="12343" y="2160"/>
                    <a:pt x="16200" y="5040"/>
                  </a:cubicBezTo>
                  <a:cubicBezTo>
                    <a:pt x="20057" y="7920"/>
                    <a:pt x="21600" y="12600"/>
                    <a:pt x="19286" y="15660"/>
                  </a:cubicBezTo>
                  <a:cubicBezTo>
                    <a:pt x="16971" y="18720"/>
                    <a:pt x="10800" y="20160"/>
                    <a:pt x="46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3" name="Line"/>
            <p:cNvSpPr/>
            <p:nvPr/>
          </p:nvSpPr>
          <p:spPr>
            <a:xfrm>
              <a:off x="4350256" y="3889618"/>
              <a:ext cx="195811" cy="143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0560" fill="norm" stroke="1" extrusionOk="0">
                  <a:moveTo>
                    <a:pt x="4763" y="4132"/>
                  </a:moveTo>
                  <a:cubicBezTo>
                    <a:pt x="3602" y="7174"/>
                    <a:pt x="2441" y="10216"/>
                    <a:pt x="1628" y="12954"/>
                  </a:cubicBezTo>
                  <a:cubicBezTo>
                    <a:pt x="815" y="15692"/>
                    <a:pt x="351" y="18126"/>
                    <a:pt x="118" y="18126"/>
                  </a:cubicBezTo>
                  <a:cubicBezTo>
                    <a:pt x="-114" y="18126"/>
                    <a:pt x="-114" y="15692"/>
                    <a:pt x="1163" y="11890"/>
                  </a:cubicBezTo>
                  <a:cubicBezTo>
                    <a:pt x="2441" y="8087"/>
                    <a:pt x="4996" y="2915"/>
                    <a:pt x="7551" y="937"/>
                  </a:cubicBezTo>
                  <a:cubicBezTo>
                    <a:pt x="10105" y="-1040"/>
                    <a:pt x="12660" y="177"/>
                    <a:pt x="14983" y="3980"/>
                  </a:cubicBezTo>
                  <a:cubicBezTo>
                    <a:pt x="17305" y="7783"/>
                    <a:pt x="19396" y="14171"/>
                    <a:pt x="21486" y="20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5023314" y="4254912"/>
              <a:ext cx="341903" cy="30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63" fill="norm" stroke="1" extrusionOk="0">
                  <a:moveTo>
                    <a:pt x="17937" y="0"/>
                  </a:moveTo>
                  <a:cubicBezTo>
                    <a:pt x="15537" y="453"/>
                    <a:pt x="13137" y="906"/>
                    <a:pt x="10470" y="1888"/>
                  </a:cubicBezTo>
                  <a:cubicBezTo>
                    <a:pt x="7804" y="2870"/>
                    <a:pt x="4870" y="4380"/>
                    <a:pt x="2937" y="5664"/>
                  </a:cubicBezTo>
                  <a:cubicBezTo>
                    <a:pt x="1004" y="6948"/>
                    <a:pt x="70" y="8006"/>
                    <a:pt x="4" y="8685"/>
                  </a:cubicBezTo>
                  <a:cubicBezTo>
                    <a:pt x="-63" y="9365"/>
                    <a:pt x="737" y="9667"/>
                    <a:pt x="2870" y="10045"/>
                  </a:cubicBezTo>
                  <a:cubicBezTo>
                    <a:pt x="5004" y="10422"/>
                    <a:pt x="8470" y="10876"/>
                    <a:pt x="10537" y="11253"/>
                  </a:cubicBezTo>
                  <a:cubicBezTo>
                    <a:pt x="12604" y="11631"/>
                    <a:pt x="13270" y="11933"/>
                    <a:pt x="13604" y="12462"/>
                  </a:cubicBezTo>
                  <a:cubicBezTo>
                    <a:pt x="13937" y="12990"/>
                    <a:pt x="13937" y="13745"/>
                    <a:pt x="13004" y="14576"/>
                  </a:cubicBezTo>
                  <a:cubicBezTo>
                    <a:pt x="12070" y="15407"/>
                    <a:pt x="10204" y="16313"/>
                    <a:pt x="8470" y="17220"/>
                  </a:cubicBezTo>
                  <a:cubicBezTo>
                    <a:pt x="6737" y="18126"/>
                    <a:pt x="5137" y="19032"/>
                    <a:pt x="4070" y="19712"/>
                  </a:cubicBezTo>
                  <a:cubicBezTo>
                    <a:pt x="3004" y="20392"/>
                    <a:pt x="2470" y="20845"/>
                    <a:pt x="2604" y="21147"/>
                  </a:cubicBezTo>
                  <a:cubicBezTo>
                    <a:pt x="2737" y="21449"/>
                    <a:pt x="3537" y="21600"/>
                    <a:pt x="6270" y="21298"/>
                  </a:cubicBezTo>
                  <a:cubicBezTo>
                    <a:pt x="9004" y="20996"/>
                    <a:pt x="13670" y="20241"/>
                    <a:pt x="16537" y="19712"/>
                  </a:cubicBezTo>
                  <a:cubicBezTo>
                    <a:pt x="19404" y="19183"/>
                    <a:pt x="20470" y="18881"/>
                    <a:pt x="21537" y="18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5396966" y="4286662"/>
              <a:ext cx="2857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60" y="4364"/>
                    <a:pt x="9920" y="8727"/>
                    <a:pt x="13520" y="12327"/>
                  </a:cubicBezTo>
                  <a:cubicBezTo>
                    <a:pt x="17120" y="15927"/>
                    <a:pt x="19360" y="187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5563528" y="4235862"/>
              <a:ext cx="138239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600" fill="norm" stroke="1" extrusionOk="0">
                  <a:moveTo>
                    <a:pt x="21055" y="0"/>
                  </a:moveTo>
                  <a:cubicBezTo>
                    <a:pt x="16864" y="1964"/>
                    <a:pt x="12673" y="3927"/>
                    <a:pt x="8965" y="6742"/>
                  </a:cubicBezTo>
                  <a:cubicBezTo>
                    <a:pt x="5258" y="9556"/>
                    <a:pt x="2034" y="13222"/>
                    <a:pt x="745" y="15840"/>
                  </a:cubicBezTo>
                  <a:cubicBezTo>
                    <a:pt x="-545" y="18458"/>
                    <a:pt x="100" y="20029"/>
                    <a:pt x="7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5739866" y="4515262"/>
              <a:ext cx="15694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4000"/>
                    <a:pt x="21600" y="8000"/>
                    <a:pt x="18900" y="11600"/>
                  </a:cubicBezTo>
                  <a:cubicBezTo>
                    <a:pt x="16200" y="15200"/>
                    <a:pt x="8100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5771616" y="4375562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5739866" y="4073005"/>
              <a:ext cx="196851" cy="169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6117"/>
                  </a:moveTo>
                  <a:cubicBezTo>
                    <a:pt x="2323" y="3984"/>
                    <a:pt x="4645" y="1850"/>
                    <a:pt x="6503" y="784"/>
                  </a:cubicBezTo>
                  <a:cubicBezTo>
                    <a:pt x="8361" y="-283"/>
                    <a:pt x="9755" y="-283"/>
                    <a:pt x="10800" y="917"/>
                  </a:cubicBezTo>
                  <a:cubicBezTo>
                    <a:pt x="11845" y="2117"/>
                    <a:pt x="12542" y="4517"/>
                    <a:pt x="11729" y="7184"/>
                  </a:cubicBezTo>
                  <a:cubicBezTo>
                    <a:pt x="10916" y="9850"/>
                    <a:pt x="8594" y="12784"/>
                    <a:pt x="6968" y="15184"/>
                  </a:cubicBezTo>
                  <a:cubicBezTo>
                    <a:pt x="5342" y="17584"/>
                    <a:pt x="4413" y="19450"/>
                    <a:pt x="4994" y="20384"/>
                  </a:cubicBezTo>
                  <a:cubicBezTo>
                    <a:pt x="5574" y="21317"/>
                    <a:pt x="7665" y="21317"/>
                    <a:pt x="10684" y="21317"/>
                  </a:cubicBezTo>
                  <a:cubicBezTo>
                    <a:pt x="13703" y="21317"/>
                    <a:pt x="17652" y="21317"/>
                    <a:pt x="21600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6514566" y="4419962"/>
              <a:ext cx="2603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5268" y="11670"/>
                    <a:pt x="10537" y="3363"/>
                    <a:pt x="14137" y="870"/>
                  </a:cubicBezTo>
                  <a:cubicBezTo>
                    <a:pt x="17737" y="-1622"/>
                    <a:pt x="19668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6571716" y="4540662"/>
              <a:ext cx="3746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42" y="19440"/>
                    <a:pt x="2685" y="17280"/>
                    <a:pt x="5980" y="14040"/>
                  </a:cubicBezTo>
                  <a:cubicBezTo>
                    <a:pt x="9275" y="10800"/>
                    <a:pt x="14522" y="6480"/>
                    <a:pt x="17451" y="3960"/>
                  </a:cubicBezTo>
                  <a:cubicBezTo>
                    <a:pt x="20380" y="1440"/>
                    <a:pt x="20990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7140460" y="4273417"/>
              <a:ext cx="390107" cy="31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57" fill="norm" stroke="1" extrusionOk="0">
                  <a:moveTo>
                    <a:pt x="19417" y="2665"/>
                  </a:moveTo>
                  <a:cubicBezTo>
                    <a:pt x="19534" y="1935"/>
                    <a:pt x="19651" y="1206"/>
                    <a:pt x="19417" y="695"/>
                  </a:cubicBezTo>
                  <a:cubicBezTo>
                    <a:pt x="19184" y="184"/>
                    <a:pt x="18600" y="-108"/>
                    <a:pt x="16557" y="38"/>
                  </a:cubicBezTo>
                  <a:cubicBezTo>
                    <a:pt x="14514" y="184"/>
                    <a:pt x="11011" y="768"/>
                    <a:pt x="8150" y="1643"/>
                  </a:cubicBezTo>
                  <a:cubicBezTo>
                    <a:pt x="5290" y="2519"/>
                    <a:pt x="3071" y="3687"/>
                    <a:pt x="1787" y="4562"/>
                  </a:cubicBezTo>
                  <a:cubicBezTo>
                    <a:pt x="503" y="5438"/>
                    <a:pt x="153" y="6022"/>
                    <a:pt x="36" y="6678"/>
                  </a:cubicBezTo>
                  <a:cubicBezTo>
                    <a:pt x="-81" y="7335"/>
                    <a:pt x="36" y="8065"/>
                    <a:pt x="1262" y="8795"/>
                  </a:cubicBezTo>
                  <a:cubicBezTo>
                    <a:pt x="2488" y="9524"/>
                    <a:pt x="4823" y="10254"/>
                    <a:pt x="6574" y="10911"/>
                  </a:cubicBezTo>
                  <a:cubicBezTo>
                    <a:pt x="8325" y="11568"/>
                    <a:pt x="9493" y="12151"/>
                    <a:pt x="10194" y="12808"/>
                  </a:cubicBezTo>
                  <a:cubicBezTo>
                    <a:pt x="10894" y="13465"/>
                    <a:pt x="11128" y="14195"/>
                    <a:pt x="10953" y="14778"/>
                  </a:cubicBezTo>
                  <a:cubicBezTo>
                    <a:pt x="10777" y="15362"/>
                    <a:pt x="10194" y="15800"/>
                    <a:pt x="9143" y="16530"/>
                  </a:cubicBezTo>
                  <a:cubicBezTo>
                    <a:pt x="8092" y="17260"/>
                    <a:pt x="6574" y="18281"/>
                    <a:pt x="5290" y="19157"/>
                  </a:cubicBezTo>
                  <a:cubicBezTo>
                    <a:pt x="4005" y="20033"/>
                    <a:pt x="2955" y="20762"/>
                    <a:pt x="2838" y="21127"/>
                  </a:cubicBezTo>
                  <a:cubicBezTo>
                    <a:pt x="2721" y="21492"/>
                    <a:pt x="3538" y="21492"/>
                    <a:pt x="5874" y="21419"/>
                  </a:cubicBezTo>
                  <a:cubicBezTo>
                    <a:pt x="8209" y="21346"/>
                    <a:pt x="12062" y="21200"/>
                    <a:pt x="14922" y="21127"/>
                  </a:cubicBezTo>
                  <a:cubicBezTo>
                    <a:pt x="17783" y="21054"/>
                    <a:pt x="19651" y="21054"/>
                    <a:pt x="21519" y="2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7581366" y="4324762"/>
              <a:ext cx="3302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62" y="0"/>
                    <a:pt x="3323" y="0"/>
                    <a:pt x="5608" y="1756"/>
                  </a:cubicBezTo>
                  <a:cubicBezTo>
                    <a:pt x="7892" y="3512"/>
                    <a:pt x="10800" y="7024"/>
                    <a:pt x="13569" y="10624"/>
                  </a:cubicBezTo>
                  <a:cubicBezTo>
                    <a:pt x="16338" y="14224"/>
                    <a:pt x="18969" y="179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7708366" y="4337462"/>
              <a:ext cx="1968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39" y="0"/>
                    <a:pt x="19277" y="0"/>
                    <a:pt x="17071" y="1149"/>
                  </a:cubicBezTo>
                  <a:cubicBezTo>
                    <a:pt x="14865" y="2298"/>
                    <a:pt x="11613" y="4596"/>
                    <a:pt x="8594" y="7200"/>
                  </a:cubicBezTo>
                  <a:cubicBezTo>
                    <a:pt x="5574" y="9804"/>
                    <a:pt x="2787" y="12715"/>
                    <a:pt x="1394" y="15166"/>
                  </a:cubicBezTo>
                  <a:cubicBezTo>
                    <a:pt x="0" y="17617"/>
                    <a:pt x="0" y="196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7930616" y="4585112"/>
              <a:ext cx="13924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5143"/>
                    <a:pt x="21600" y="10286"/>
                    <a:pt x="20057" y="13886"/>
                  </a:cubicBezTo>
                  <a:cubicBezTo>
                    <a:pt x="18514" y="17486"/>
                    <a:pt x="9257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7994116" y="4400962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8159216" y="4318412"/>
              <a:ext cx="1651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62" y="5625"/>
                    <a:pt x="10523" y="11250"/>
                    <a:pt x="14123" y="14850"/>
                  </a:cubicBezTo>
                  <a:cubicBezTo>
                    <a:pt x="17723" y="18450"/>
                    <a:pt x="19662" y="200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8286216" y="4356512"/>
              <a:ext cx="14605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22" y="0"/>
                    <a:pt x="17843" y="0"/>
                    <a:pt x="15496" y="857"/>
                  </a:cubicBezTo>
                  <a:cubicBezTo>
                    <a:pt x="13148" y="1714"/>
                    <a:pt x="10330" y="3429"/>
                    <a:pt x="7983" y="6000"/>
                  </a:cubicBezTo>
                  <a:cubicBezTo>
                    <a:pt x="5635" y="8571"/>
                    <a:pt x="3757" y="12000"/>
                    <a:pt x="2504" y="14743"/>
                  </a:cubicBezTo>
                  <a:cubicBezTo>
                    <a:pt x="1252" y="17486"/>
                    <a:pt x="626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8394166" y="4674012"/>
              <a:ext cx="19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000"/>
                    <a:pt x="21600" y="8000"/>
                    <a:pt x="18000" y="11600"/>
                  </a:cubicBezTo>
                  <a:cubicBezTo>
                    <a:pt x="14400" y="15200"/>
                    <a:pt x="7200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8482431" y="4502562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9149816" y="2703838"/>
              <a:ext cx="396405" cy="2078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573" fill="norm" stroke="1" extrusionOk="0">
                  <a:moveTo>
                    <a:pt x="0" y="874"/>
                  </a:moveTo>
                  <a:cubicBezTo>
                    <a:pt x="114" y="698"/>
                    <a:pt x="229" y="522"/>
                    <a:pt x="1771" y="358"/>
                  </a:cubicBezTo>
                  <a:cubicBezTo>
                    <a:pt x="3314" y="193"/>
                    <a:pt x="6286" y="39"/>
                    <a:pt x="9257" y="6"/>
                  </a:cubicBezTo>
                  <a:cubicBezTo>
                    <a:pt x="12229" y="-27"/>
                    <a:pt x="15200" y="61"/>
                    <a:pt x="17429" y="423"/>
                  </a:cubicBezTo>
                  <a:cubicBezTo>
                    <a:pt x="19657" y="786"/>
                    <a:pt x="21143" y="1423"/>
                    <a:pt x="21371" y="2115"/>
                  </a:cubicBezTo>
                  <a:cubicBezTo>
                    <a:pt x="21600" y="2808"/>
                    <a:pt x="20571" y="3555"/>
                    <a:pt x="18971" y="4269"/>
                  </a:cubicBezTo>
                  <a:cubicBezTo>
                    <a:pt x="17371" y="4983"/>
                    <a:pt x="15200" y="5664"/>
                    <a:pt x="13029" y="6345"/>
                  </a:cubicBezTo>
                  <a:cubicBezTo>
                    <a:pt x="10857" y="7027"/>
                    <a:pt x="8686" y="7708"/>
                    <a:pt x="7429" y="8367"/>
                  </a:cubicBezTo>
                  <a:cubicBezTo>
                    <a:pt x="6171" y="9026"/>
                    <a:pt x="5829" y="9663"/>
                    <a:pt x="6229" y="10334"/>
                  </a:cubicBezTo>
                  <a:cubicBezTo>
                    <a:pt x="6629" y="11004"/>
                    <a:pt x="7771" y="11707"/>
                    <a:pt x="9200" y="12410"/>
                  </a:cubicBezTo>
                  <a:cubicBezTo>
                    <a:pt x="10629" y="13113"/>
                    <a:pt x="12343" y="13816"/>
                    <a:pt x="13829" y="14476"/>
                  </a:cubicBezTo>
                  <a:cubicBezTo>
                    <a:pt x="15314" y="15135"/>
                    <a:pt x="16571" y="15750"/>
                    <a:pt x="17543" y="16431"/>
                  </a:cubicBezTo>
                  <a:cubicBezTo>
                    <a:pt x="18514" y="17112"/>
                    <a:pt x="19200" y="17859"/>
                    <a:pt x="18571" y="18585"/>
                  </a:cubicBezTo>
                  <a:cubicBezTo>
                    <a:pt x="17943" y="19310"/>
                    <a:pt x="16000" y="20013"/>
                    <a:pt x="14114" y="20507"/>
                  </a:cubicBezTo>
                  <a:cubicBezTo>
                    <a:pt x="12229" y="21002"/>
                    <a:pt x="10400" y="21287"/>
                    <a:pt x="8571" y="21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9826463" y="3047802"/>
              <a:ext cx="225054" cy="228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0830" fill="norm" stroke="1" extrusionOk="0">
                  <a:moveTo>
                    <a:pt x="857" y="12784"/>
                  </a:moveTo>
                  <a:cubicBezTo>
                    <a:pt x="3631" y="10663"/>
                    <a:pt x="6406" y="8541"/>
                    <a:pt x="7991" y="6902"/>
                  </a:cubicBezTo>
                  <a:cubicBezTo>
                    <a:pt x="9576" y="5263"/>
                    <a:pt x="9973" y="4106"/>
                    <a:pt x="10171" y="3045"/>
                  </a:cubicBezTo>
                  <a:cubicBezTo>
                    <a:pt x="10369" y="1984"/>
                    <a:pt x="10369" y="1020"/>
                    <a:pt x="9874" y="441"/>
                  </a:cubicBezTo>
                  <a:cubicBezTo>
                    <a:pt x="9378" y="-137"/>
                    <a:pt x="8387" y="-330"/>
                    <a:pt x="6505" y="1020"/>
                  </a:cubicBezTo>
                  <a:cubicBezTo>
                    <a:pt x="4622" y="2370"/>
                    <a:pt x="1848" y="5263"/>
                    <a:pt x="659" y="8638"/>
                  </a:cubicBezTo>
                  <a:cubicBezTo>
                    <a:pt x="-530" y="12013"/>
                    <a:pt x="-134" y="15870"/>
                    <a:pt x="2046" y="18184"/>
                  </a:cubicBezTo>
                  <a:cubicBezTo>
                    <a:pt x="4226" y="20499"/>
                    <a:pt x="8189" y="21270"/>
                    <a:pt x="11657" y="20595"/>
                  </a:cubicBezTo>
                  <a:cubicBezTo>
                    <a:pt x="15125" y="19920"/>
                    <a:pt x="18098" y="17799"/>
                    <a:pt x="21070" y="15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10018634" y="3081104"/>
              <a:ext cx="242433" cy="16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77" fill="norm" stroke="1" extrusionOk="0">
                  <a:moveTo>
                    <a:pt x="1791" y="1539"/>
                  </a:moveTo>
                  <a:cubicBezTo>
                    <a:pt x="852" y="708"/>
                    <a:pt x="-87" y="-123"/>
                    <a:pt x="7" y="15"/>
                  </a:cubicBezTo>
                  <a:cubicBezTo>
                    <a:pt x="101" y="154"/>
                    <a:pt x="1228" y="1262"/>
                    <a:pt x="3951" y="3892"/>
                  </a:cubicBezTo>
                  <a:cubicBezTo>
                    <a:pt x="6675" y="6523"/>
                    <a:pt x="10995" y="10677"/>
                    <a:pt x="14188" y="13862"/>
                  </a:cubicBezTo>
                  <a:cubicBezTo>
                    <a:pt x="17381" y="17046"/>
                    <a:pt x="19447" y="19262"/>
                    <a:pt x="21513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10128805" y="3016662"/>
              <a:ext cx="81462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21315" y="0"/>
                  </a:moveTo>
                  <a:cubicBezTo>
                    <a:pt x="18546" y="157"/>
                    <a:pt x="15777" y="313"/>
                    <a:pt x="13007" y="1800"/>
                  </a:cubicBezTo>
                  <a:cubicBezTo>
                    <a:pt x="10238" y="3287"/>
                    <a:pt x="7469" y="6104"/>
                    <a:pt x="5253" y="9000"/>
                  </a:cubicBezTo>
                  <a:cubicBezTo>
                    <a:pt x="3038" y="11896"/>
                    <a:pt x="1377" y="14870"/>
                    <a:pt x="546" y="16748"/>
                  </a:cubicBezTo>
                  <a:cubicBezTo>
                    <a:pt x="-285" y="18626"/>
                    <a:pt x="-285" y="19409"/>
                    <a:pt x="1377" y="20035"/>
                  </a:cubicBezTo>
                  <a:cubicBezTo>
                    <a:pt x="3038" y="20661"/>
                    <a:pt x="6361" y="21130"/>
                    <a:pt x="96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10265108" y="3087677"/>
              <a:ext cx="192809" cy="157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159" fill="norm" stroke="1" extrusionOk="0">
                  <a:moveTo>
                    <a:pt x="14343" y="7517"/>
                  </a:moveTo>
                  <a:cubicBezTo>
                    <a:pt x="14343" y="5812"/>
                    <a:pt x="14343" y="4106"/>
                    <a:pt x="13873" y="2543"/>
                  </a:cubicBezTo>
                  <a:cubicBezTo>
                    <a:pt x="13403" y="980"/>
                    <a:pt x="12464" y="-441"/>
                    <a:pt x="10469" y="127"/>
                  </a:cubicBezTo>
                  <a:cubicBezTo>
                    <a:pt x="8473" y="696"/>
                    <a:pt x="5421" y="3254"/>
                    <a:pt x="3543" y="5243"/>
                  </a:cubicBezTo>
                  <a:cubicBezTo>
                    <a:pt x="1664" y="7233"/>
                    <a:pt x="960" y="8654"/>
                    <a:pt x="490" y="10075"/>
                  </a:cubicBezTo>
                  <a:cubicBezTo>
                    <a:pt x="21" y="11496"/>
                    <a:pt x="-214" y="12917"/>
                    <a:pt x="256" y="13912"/>
                  </a:cubicBezTo>
                  <a:cubicBezTo>
                    <a:pt x="725" y="14906"/>
                    <a:pt x="1899" y="15475"/>
                    <a:pt x="3895" y="14906"/>
                  </a:cubicBezTo>
                  <a:cubicBezTo>
                    <a:pt x="5890" y="14338"/>
                    <a:pt x="8708" y="12633"/>
                    <a:pt x="10703" y="11780"/>
                  </a:cubicBezTo>
                  <a:cubicBezTo>
                    <a:pt x="12699" y="10927"/>
                    <a:pt x="13873" y="10927"/>
                    <a:pt x="14695" y="11922"/>
                  </a:cubicBezTo>
                  <a:cubicBezTo>
                    <a:pt x="15516" y="12917"/>
                    <a:pt x="15986" y="14906"/>
                    <a:pt x="17043" y="16612"/>
                  </a:cubicBezTo>
                  <a:cubicBezTo>
                    <a:pt x="18099" y="18317"/>
                    <a:pt x="19743" y="19738"/>
                    <a:pt x="21386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10481681" y="3073812"/>
              <a:ext cx="141336" cy="169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117" fill="norm" stroke="1" extrusionOk="0">
                  <a:moveTo>
                    <a:pt x="17146" y="0"/>
                  </a:moveTo>
                  <a:cubicBezTo>
                    <a:pt x="12451" y="790"/>
                    <a:pt x="7755" y="1580"/>
                    <a:pt x="4468" y="4083"/>
                  </a:cubicBezTo>
                  <a:cubicBezTo>
                    <a:pt x="1181" y="6585"/>
                    <a:pt x="-697" y="10800"/>
                    <a:pt x="242" y="14224"/>
                  </a:cubicBezTo>
                  <a:cubicBezTo>
                    <a:pt x="1181" y="17649"/>
                    <a:pt x="4938" y="20283"/>
                    <a:pt x="8851" y="20941"/>
                  </a:cubicBezTo>
                  <a:cubicBezTo>
                    <a:pt x="12764" y="21600"/>
                    <a:pt x="16833" y="20283"/>
                    <a:pt x="20903" y="18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10693336" y="2661062"/>
              <a:ext cx="132881" cy="532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63" fill="norm" stroke="1" extrusionOk="0">
                  <a:moveTo>
                    <a:pt x="6095" y="0"/>
                  </a:moveTo>
                  <a:cubicBezTo>
                    <a:pt x="4381" y="939"/>
                    <a:pt x="2667" y="1878"/>
                    <a:pt x="1638" y="3543"/>
                  </a:cubicBezTo>
                  <a:cubicBezTo>
                    <a:pt x="610" y="5208"/>
                    <a:pt x="267" y="7598"/>
                    <a:pt x="95" y="10416"/>
                  </a:cubicBezTo>
                  <a:cubicBezTo>
                    <a:pt x="-76" y="13233"/>
                    <a:pt x="-76" y="16477"/>
                    <a:pt x="610" y="18441"/>
                  </a:cubicBezTo>
                  <a:cubicBezTo>
                    <a:pt x="1295" y="20405"/>
                    <a:pt x="2667" y="21088"/>
                    <a:pt x="5067" y="21344"/>
                  </a:cubicBezTo>
                  <a:cubicBezTo>
                    <a:pt x="7467" y="21600"/>
                    <a:pt x="10895" y="21429"/>
                    <a:pt x="13810" y="20960"/>
                  </a:cubicBezTo>
                  <a:cubicBezTo>
                    <a:pt x="16724" y="20490"/>
                    <a:pt x="19124" y="19722"/>
                    <a:pt x="21524" y="18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10672686" y="2978562"/>
              <a:ext cx="17893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3185" y="21600"/>
                  </a:moveTo>
                  <a:cubicBezTo>
                    <a:pt x="1660" y="21600"/>
                    <a:pt x="135" y="21600"/>
                    <a:pt x="8" y="20400"/>
                  </a:cubicBezTo>
                  <a:cubicBezTo>
                    <a:pt x="-119" y="19200"/>
                    <a:pt x="1152" y="16800"/>
                    <a:pt x="4963" y="13200"/>
                  </a:cubicBezTo>
                  <a:cubicBezTo>
                    <a:pt x="8775" y="9600"/>
                    <a:pt x="15128" y="4800"/>
                    <a:pt x="214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9868732" y="3636593"/>
              <a:ext cx="100305" cy="25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0" h="21361" fill="norm" stroke="1" extrusionOk="0">
                  <a:moveTo>
                    <a:pt x="18785" y="6091"/>
                  </a:moveTo>
                  <a:cubicBezTo>
                    <a:pt x="16668" y="4127"/>
                    <a:pt x="14550" y="2164"/>
                    <a:pt x="12432" y="1093"/>
                  </a:cubicBezTo>
                  <a:cubicBezTo>
                    <a:pt x="10315" y="22"/>
                    <a:pt x="8197" y="-157"/>
                    <a:pt x="6291" y="111"/>
                  </a:cubicBezTo>
                  <a:cubicBezTo>
                    <a:pt x="4385" y="379"/>
                    <a:pt x="2691" y="1093"/>
                    <a:pt x="1421" y="2431"/>
                  </a:cubicBezTo>
                  <a:cubicBezTo>
                    <a:pt x="150" y="3770"/>
                    <a:pt x="-697" y="5734"/>
                    <a:pt x="785" y="7162"/>
                  </a:cubicBezTo>
                  <a:cubicBezTo>
                    <a:pt x="2268" y="8590"/>
                    <a:pt x="6079" y="9483"/>
                    <a:pt x="10103" y="10643"/>
                  </a:cubicBezTo>
                  <a:cubicBezTo>
                    <a:pt x="14127" y="11803"/>
                    <a:pt x="18362" y="13231"/>
                    <a:pt x="19632" y="14838"/>
                  </a:cubicBezTo>
                  <a:cubicBezTo>
                    <a:pt x="20903" y="16445"/>
                    <a:pt x="19209" y="18230"/>
                    <a:pt x="17091" y="19479"/>
                  </a:cubicBezTo>
                  <a:cubicBezTo>
                    <a:pt x="14974" y="20729"/>
                    <a:pt x="12432" y="21443"/>
                    <a:pt x="10950" y="21354"/>
                  </a:cubicBezTo>
                  <a:cubicBezTo>
                    <a:pt x="9468" y="21264"/>
                    <a:pt x="9044" y="20372"/>
                    <a:pt x="8621" y="19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10030748" y="3693996"/>
              <a:ext cx="592269" cy="14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3291" y="5863"/>
                  </a:moveTo>
                  <a:cubicBezTo>
                    <a:pt x="3445" y="4320"/>
                    <a:pt x="3599" y="2777"/>
                    <a:pt x="3483" y="1697"/>
                  </a:cubicBezTo>
                  <a:cubicBezTo>
                    <a:pt x="3368" y="617"/>
                    <a:pt x="2984" y="0"/>
                    <a:pt x="2599" y="0"/>
                  </a:cubicBezTo>
                  <a:cubicBezTo>
                    <a:pt x="2215" y="0"/>
                    <a:pt x="1831" y="617"/>
                    <a:pt x="1369" y="3549"/>
                  </a:cubicBezTo>
                  <a:cubicBezTo>
                    <a:pt x="908" y="6480"/>
                    <a:pt x="370" y="11726"/>
                    <a:pt x="140" y="15120"/>
                  </a:cubicBezTo>
                  <a:cubicBezTo>
                    <a:pt x="-91" y="18514"/>
                    <a:pt x="-14" y="20057"/>
                    <a:pt x="216" y="20829"/>
                  </a:cubicBezTo>
                  <a:cubicBezTo>
                    <a:pt x="447" y="21600"/>
                    <a:pt x="831" y="21600"/>
                    <a:pt x="1331" y="20366"/>
                  </a:cubicBezTo>
                  <a:cubicBezTo>
                    <a:pt x="1831" y="19131"/>
                    <a:pt x="2446" y="16663"/>
                    <a:pt x="2907" y="14503"/>
                  </a:cubicBezTo>
                  <a:cubicBezTo>
                    <a:pt x="3368" y="12343"/>
                    <a:pt x="3676" y="10491"/>
                    <a:pt x="3945" y="8794"/>
                  </a:cubicBezTo>
                  <a:cubicBezTo>
                    <a:pt x="4214" y="7097"/>
                    <a:pt x="4444" y="5554"/>
                    <a:pt x="4521" y="5554"/>
                  </a:cubicBezTo>
                  <a:cubicBezTo>
                    <a:pt x="4598" y="5554"/>
                    <a:pt x="4521" y="7097"/>
                    <a:pt x="4483" y="8640"/>
                  </a:cubicBezTo>
                  <a:cubicBezTo>
                    <a:pt x="4444" y="10183"/>
                    <a:pt x="4444" y="11726"/>
                    <a:pt x="4560" y="13114"/>
                  </a:cubicBezTo>
                  <a:cubicBezTo>
                    <a:pt x="4675" y="14503"/>
                    <a:pt x="4905" y="15737"/>
                    <a:pt x="5213" y="16200"/>
                  </a:cubicBezTo>
                  <a:cubicBezTo>
                    <a:pt x="5520" y="16663"/>
                    <a:pt x="5905" y="16354"/>
                    <a:pt x="6289" y="14503"/>
                  </a:cubicBezTo>
                  <a:cubicBezTo>
                    <a:pt x="6673" y="12651"/>
                    <a:pt x="7058" y="9257"/>
                    <a:pt x="7365" y="6943"/>
                  </a:cubicBezTo>
                  <a:cubicBezTo>
                    <a:pt x="7673" y="4629"/>
                    <a:pt x="7903" y="3394"/>
                    <a:pt x="8019" y="3549"/>
                  </a:cubicBezTo>
                  <a:cubicBezTo>
                    <a:pt x="8134" y="3703"/>
                    <a:pt x="8134" y="5246"/>
                    <a:pt x="8134" y="6789"/>
                  </a:cubicBezTo>
                  <a:cubicBezTo>
                    <a:pt x="8134" y="8331"/>
                    <a:pt x="8134" y="9874"/>
                    <a:pt x="8095" y="11417"/>
                  </a:cubicBezTo>
                  <a:cubicBezTo>
                    <a:pt x="8057" y="12960"/>
                    <a:pt x="7980" y="14503"/>
                    <a:pt x="8057" y="14349"/>
                  </a:cubicBezTo>
                  <a:cubicBezTo>
                    <a:pt x="8134" y="14194"/>
                    <a:pt x="8365" y="12343"/>
                    <a:pt x="8595" y="10646"/>
                  </a:cubicBezTo>
                  <a:cubicBezTo>
                    <a:pt x="8826" y="8949"/>
                    <a:pt x="9056" y="7406"/>
                    <a:pt x="9364" y="6171"/>
                  </a:cubicBezTo>
                  <a:cubicBezTo>
                    <a:pt x="9671" y="4937"/>
                    <a:pt x="10056" y="4011"/>
                    <a:pt x="10286" y="4320"/>
                  </a:cubicBezTo>
                  <a:cubicBezTo>
                    <a:pt x="10517" y="4629"/>
                    <a:pt x="10594" y="6171"/>
                    <a:pt x="10632" y="7869"/>
                  </a:cubicBezTo>
                  <a:cubicBezTo>
                    <a:pt x="10671" y="9566"/>
                    <a:pt x="10671" y="11417"/>
                    <a:pt x="10594" y="13114"/>
                  </a:cubicBezTo>
                  <a:cubicBezTo>
                    <a:pt x="10517" y="14811"/>
                    <a:pt x="10363" y="16354"/>
                    <a:pt x="10402" y="16509"/>
                  </a:cubicBezTo>
                  <a:cubicBezTo>
                    <a:pt x="10440" y="16663"/>
                    <a:pt x="10671" y="15429"/>
                    <a:pt x="10863" y="14040"/>
                  </a:cubicBezTo>
                  <a:cubicBezTo>
                    <a:pt x="11055" y="12651"/>
                    <a:pt x="11209" y="11109"/>
                    <a:pt x="11362" y="9566"/>
                  </a:cubicBezTo>
                  <a:cubicBezTo>
                    <a:pt x="11516" y="8023"/>
                    <a:pt x="11670" y="6480"/>
                    <a:pt x="11824" y="6480"/>
                  </a:cubicBezTo>
                  <a:cubicBezTo>
                    <a:pt x="11977" y="6480"/>
                    <a:pt x="12131" y="8023"/>
                    <a:pt x="12246" y="9566"/>
                  </a:cubicBezTo>
                  <a:cubicBezTo>
                    <a:pt x="12362" y="11109"/>
                    <a:pt x="12439" y="12651"/>
                    <a:pt x="12592" y="14194"/>
                  </a:cubicBezTo>
                  <a:cubicBezTo>
                    <a:pt x="12746" y="15737"/>
                    <a:pt x="12977" y="17280"/>
                    <a:pt x="13284" y="17897"/>
                  </a:cubicBezTo>
                  <a:cubicBezTo>
                    <a:pt x="13592" y="18514"/>
                    <a:pt x="13976" y="18206"/>
                    <a:pt x="14668" y="16663"/>
                  </a:cubicBezTo>
                  <a:cubicBezTo>
                    <a:pt x="15360" y="15120"/>
                    <a:pt x="16359" y="12343"/>
                    <a:pt x="17012" y="10491"/>
                  </a:cubicBezTo>
                  <a:cubicBezTo>
                    <a:pt x="17666" y="8640"/>
                    <a:pt x="17973" y="7714"/>
                    <a:pt x="18127" y="6480"/>
                  </a:cubicBezTo>
                  <a:cubicBezTo>
                    <a:pt x="18281" y="5246"/>
                    <a:pt x="18281" y="3703"/>
                    <a:pt x="18088" y="3086"/>
                  </a:cubicBezTo>
                  <a:cubicBezTo>
                    <a:pt x="17896" y="2469"/>
                    <a:pt x="17512" y="2777"/>
                    <a:pt x="17166" y="3703"/>
                  </a:cubicBezTo>
                  <a:cubicBezTo>
                    <a:pt x="16820" y="4629"/>
                    <a:pt x="16513" y="6171"/>
                    <a:pt x="16320" y="8177"/>
                  </a:cubicBezTo>
                  <a:cubicBezTo>
                    <a:pt x="16128" y="10183"/>
                    <a:pt x="16051" y="12651"/>
                    <a:pt x="16397" y="14503"/>
                  </a:cubicBezTo>
                  <a:cubicBezTo>
                    <a:pt x="16743" y="16354"/>
                    <a:pt x="17512" y="17589"/>
                    <a:pt x="18434" y="18669"/>
                  </a:cubicBezTo>
                  <a:cubicBezTo>
                    <a:pt x="19357" y="19749"/>
                    <a:pt x="20433" y="20674"/>
                    <a:pt x="215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9700577" y="4295479"/>
              <a:ext cx="113898" cy="312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1284" fill="norm" stroke="1" extrusionOk="0">
                  <a:moveTo>
                    <a:pt x="12808" y="8472"/>
                  </a:moveTo>
                  <a:cubicBezTo>
                    <a:pt x="14324" y="6744"/>
                    <a:pt x="15840" y="5016"/>
                    <a:pt x="15461" y="3576"/>
                  </a:cubicBezTo>
                  <a:cubicBezTo>
                    <a:pt x="15082" y="2136"/>
                    <a:pt x="12808" y="984"/>
                    <a:pt x="10534" y="408"/>
                  </a:cubicBezTo>
                  <a:cubicBezTo>
                    <a:pt x="8261" y="-168"/>
                    <a:pt x="5987" y="-168"/>
                    <a:pt x="3713" y="624"/>
                  </a:cubicBezTo>
                  <a:cubicBezTo>
                    <a:pt x="1440" y="1416"/>
                    <a:pt x="-834" y="3000"/>
                    <a:pt x="303" y="4872"/>
                  </a:cubicBezTo>
                  <a:cubicBezTo>
                    <a:pt x="1440" y="6744"/>
                    <a:pt x="5987" y="8904"/>
                    <a:pt x="9966" y="10992"/>
                  </a:cubicBezTo>
                  <a:cubicBezTo>
                    <a:pt x="13945" y="13080"/>
                    <a:pt x="17355" y="15096"/>
                    <a:pt x="19061" y="16464"/>
                  </a:cubicBezTo>
                  <a:cubicBezTo>
                    <a:pt x="20766" y="17832"/>
                    <a:pt x="20766" y="18552"/>
                    <a:pt x="19440" y="19272"/>
                  </a:cubicBezTo>
                  <a:cubicBezTo>
                    <a:pt x="18113" y="19992"/>
                    <a:pt x="15461" y="20712"/>
                    <a:pt x="12998" y="21072"/>
                  </a:cubicBezTo>
                  <a:cubicBezTo>
                    <a:pt x="10534" y="21432"/>
                    <a:pt x="8261" y="21432"/>
                    <a:pt x="7882" y="20280"/>
                  </a:cubicBezTo>
                  <a:cubicBezTo>
                    <a:pt x="7503" y="19128"/>
                    <a:pt x="9019" y="16824"/>
                    <a:pt x="10534" y="14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9845500" y="4381912"/>
              <a:ext cx="124176" cy="178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8" h="21184" fill="norm" stroke="1" extrusionOk="0">
                  <a:moveTo>
                    <a:pt x="20321" y="0"/>
                  </a:moveTo>
                  <a:cubicBezTo>
                    <a:pt x="14050" y="2763"/>
                    <a:pt x="7779" y="5526"/>
                    <a:pt x="4121" y="8540"/>
                  </a:cubicBezTo>
                  <a:cubicBezTo>
                    <a:pt x="463" y="11553"/>
                    <a:pt x="-582" y="14819"/>
                    <a:pt x="289" y="17330"/>
                  </a:cubicBezTo>
                  <a:cubicBezTo>
                    <a:pt x="1160" y="19842"/>
                    <a:pt x="3947" y="21600"/>
                    <a:pt x="7779" y="21098"/>
                  </a:cubicBezTo>
                  <a:cubicBezTo>
                    <a:pt x="11612" y="20595"/>
                    <a:pt x="16489" y="17833"/>
                    <a:pt x="18753" y="14944"/>
                  </a:cubicBezTo>
                  <a:cubicBezTo>
                    <a:pt x="21018" y="12056"/>
                    <a:pt x="20670" y="9042"/>
                    <a:pt x="19624" y="7158"/>
                  </a:cubicBezTo>
                  <a:cubicBezTo>
                    <a:pt x="18579" y="5274"/>
                    <a:pt x="16837" y="4521"/>
                    <a:pt x="15095" y="4019"/>
                  </a:cubicBezTo>
                  <a:cubicBezTo>
                    <a:pt x="13353" y="3516"/>
                    <a:pt x="11612" y="3265"/>
                    <a:pt x="11437" y="2637"/>
                  </a:cubicBezTo>
                  <a:cubicBezTo>
                    <a:pt x="11263" y="2009"/>
                    <a:pt x="12657" y="1005"/>
                    <a:pt x="140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10059983" y="4191412"/>
              <a:ext cx="4234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582"/>
                    <a:pt x="0" y="9164"/>
                    <a:pt x="0" y="12764"/>
                  </a:cubicBezTo>
                  <a:cubicBezTo>
                    <a:pt x="0" y="16364"/>
                    <a:pt x="1080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10140416" y="4172362"/>
              <a:ext cx="1206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9" y="3000"/>
                    <a:pt x="758" y="6000"/>
                    <a:pt x="947" y="9900"/>
                  </a:cubicBezTo>
                  <a:cubicBezTo>
                    <a:pt x="1137" y="13800"/>
                    <a:pt x="1137" y="18600"/>
                    <a:pt x="1137" y="19500"/>
                  </a:cubicBezTo>
                  <a:cubicBezTo>
                    <a:pt x="1137" y="20400"/>
                    <a:pt x="1137" y="17400"/>
                    <a:pt x="1326" y="14400"/>
                  </a:cubicBezTo>
                  <a:cubicBezTo>
                    <a:pt x="1516" y="11400"/>
                    <a:pt x="1895" y="8400"/>
                    <a:pt x="2842" y="6000"/>
                  </a:cubicBezTo>
                  <a:cubicBezTo>
                    <a:pt x="3789" y="3600"/>
                    <a:pt x="5305" y="1800"/>
                    <a:pt x="6821" y="1800"/>
                  </a:cubicBezTo>
                  <a:cubicBezTo>
                    <a:pt x="8337" y="1800"/>
                    <a:pt x="9853" y="3600"/>
                    <a:pt x="12316" y="7200"/>
                  </a:cubicBezTo>
                  <a:cubicBezTo>
                    <a:pt x="14779" y="10800"/>
                    <a:pt x="18189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10558302" y="4122559"/>
              <a:ext cx="439365" cy="387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370" fill="norm" stroke="1" extrusionOk="0">
                  <a:moveTo>
                    <a:pt x="11898" y="4849"/>
                  </a:moveTo>
                  <a:cubicBezTo>
                    <a:pt x="11587" y="3681"/>
                    <a:pt x="11275" y="2514"/>
                    <a:pt x="10600" y="1580"/>
                  </a:cubicBezTo>
                  <a:cubicBezTo>
                    <a:pt x="9925" y="646"/>
                    <a:pt x="8887" y="-55"/>
                    <a:pt x="7900" y="3"/>
                  </a:cubicBezTo>
                  <a:cubicBezTo>
                    <a:pt x="6914" y="62"/>
                    <a:pt x="5979" y="879"/>
                    <a:pt x="5512" y="2689"/>
                  </a:cubicBezTo>
                  <a:cubicBezTo>
                    <a:pt x="5044" y="4499"/>
                    <a:pt x="5044" y="7301"/>
                    <a:pt x="5148" y="9928"/>
                  </a:cubicBezTo>
                  <a:cubicBezTo>
                    <a:pt x="5252" y="12555"/>
                    <a:pt x="5460" y="15007"/>
                    <a:pt x="5512" y="16583"/>
                  </a:cubicBezTo>
                  <a:cubicBezTo>
                    <a:pt x="5564" y="18159"/>
                    <a:pt x="5460" y="18860"/>
                    <a:pt x="5148" y="19385"/>
                  </a:cubicBezTo>
                  <a:cubicBezTo>
                    <a:pt x="4837" y="19910"/>
                    <a:pt x="4318" y="20261"/>
                    <a:pt x="3539" y="20144"/>
                  </a:cubicBezTo>
                  <a:cubicBezTo>
                    <a:pt x="2760" y="20027"/>
                    <a:pt x="1721" y="19443"/>
                    <a:pt x="1046" y="18860"/>
                  </a:cubicBezTo>
                  <a:cubicBezTo>
                    <a:pt x="371" y="18276"/>
                    <a:pt x="60" y="17692"/>
                    <a:pt x="8" y="17108"/>
                  </a:cubicBezTo>
                  <a:cubicBezTo>
                    <a:pt x="-44" y="16524"/>
                    <a:pt x="164" y="15941"/>
                    <a:pt x="787" y="15532"/>
                  </a:cubicBezTo>
                  <a:cubicBezTo>
                    <a:pt x="1410" y="15123"/>
                    <a:pt x="2448" y="14890"/>
                    <a:pt x="3850" y="14656"/>
                  </a:cubicBezTo>
                  <a:cubicBezTo>
                    <a:pt x="5252" y="14423"/>
                    <a:pt x="7018" y="14189"/>
                    <a:pt x="8368" y="14073"/>
                  </a:cubicBezTo>
                  <a:cubicBezTo>
                    <a:pt x="9718" y="13956"/>
                    <a:pt x="10652" y="13956"/>
                    <a:pt x="10808" y="14248"/>
                  </a:cubicBezTo>
                  <a:cubicBezTo>
                    <a:pt x="10964" y="14540"/>
                    <a:pt x="10341" y="15123"/>
                    <a:pt x="9873" y="15649"/>
                  </a:cubicBezTo>
                  <a:cubicBezTo>
                    <a:pt x="9406" y="16174"/>
                    <a:pt x="9094" y="16641"/>
                    <a:pt x="8835" y="17167"/>
                  </a:cubicBezTo>
                  <a:cubicBezTo>
                    <a:pt x="8575" y="17692"/>
                    <a:pt x="8368" y="18276"/>
                    <a:pt x="8523" y="18684"/>
                  </a:cubicBezTo>
                  <a:cubicBezTo>
                    <a:pt x="8679" y="19093"/>
                    <a:pt x="9198" y="19327"/>
                    <a:pt x="9769" y="19268"/>
                  </a:cubicBezTo>
                  <a:cubicBezTo>
                    <a:pt x="10341" y="19210"/>
                    <a:pt x="10964" y="18860"/>
                    <a:pt x="11431" y="18451"/>
                  </a:cubicBezTo>
                  <a:cubicBezTo>
                    <a:pt x="11898" y="18042"/>
                    <a:pt x="12210" y="17575"/>
                    <a:pt x="12366" y="16991"/>
                  </a:cubicBezTo>
                  <a:cubicBezTo>
                    <a:pt x="12521" y="16408"/>
                    <a:pt x="12521" y="15707"/>
                    <a:pt x="12418" y="15007"/>
                  </a:cubicBezTo>
                  <a:cubicBezTo>
                    <a:pt x="12314" y="14306"/>
                    <a:pt x="12106" y="13606"/>
                    <a:pt x="12262" y="13489"/>
                  </a:cubicBezTo>
                  <a:cubicBezTo>
                    <a:pt x="12418" y="13372"/>
                    <a:pt x="12937" y="13839"/>
                    <a:pt x="13664" y="14890"/>
                  </a:cubicBezTo>
                  <a:cubicBezTo>
                    <a:pt x="14391" y="15941"/>
                    <a:pt x="15325" y="17575"/>
                    <a:pt x="15844" y="18860"/>
                  </a:cubicBezTo>
                  <a:cubicBezTo>
                    <a:pt x="16364" y="20144"/>
                    <a:pt x="16468" y="21078"/>
                    <a:pt x="16364" y="21311"/>
                  </a:cubicBezTo>
                  <a:cubicBezTo>
                    <a:pt x="16260" y="21545"/>
                    <a:pt x="15948" y="21078"/>
                    <a:pt x="15844" y="20027"/>
                  </a:cubicBezTo>
                  <a:cubicBezTo>
                    <a:pt x="15741" y="18976"/>
                    <a:pt x="15844" y="17342"/>
                    <a:pt x="16831" y="15999"/>
                  </a:cubicBezTo>
                  <a:cubicBezTo>
                    <a:pt x="17818" y="14656"/>
                    <a:pt x="19687" y="13606"/>
                    <a:pt x="21556" y="12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9594316" y="4885302"/>
              <a:ext cx="180729" cy="56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35" fill="norm" stroke="1" extrusionOk="0">
                  <a:moveTo>
                    <a:pt x="1507" y="20728"/>
                  </a:moveTo>
                  <a:cubicBezTo>
                    <a:pt x="1005" y="21131"/>
                    <a:pt x="502" y="21534"/>
                    <a:pt x="251" y="21413"/>
                  </a:cubicBezTo>
                  <a:cubicBezTo>
                    <a:pt x="0" y="21292"/>
                    <a:pt x="0" y="20647"/>
                    <a:pt x="0" y="18592"/>
                  </a:cubicBezTo>
                  <a:cubicBezTo>
                    <a:pt x="0" y="16537"/>
                    <a:pt x="0" y="13071"/>
                    <a:pt x="377" y="10089"/>
                  </a:cubicBezTo>
                  <a:cubicBezTo>
                    <a:pt x="753" y="7107"/>
                    <a:pt x="1507" y="4609"/>
                    <a:pt x="2135" y="3158"/>
                  </a:cubicBezTo>
                  <a:cubicBezTo>
                    <a:pt x="2763" y="1707"/>
                    <a:pt x="3265" y="1304"/>
                    <a:pt x="4019" y="901"/>
                  </a:cubicBezTo>
                  <a:cubicBezTo>
                    <a:pt x="4772" y="498"/>
                    <a:pt x="5777" y="95"/>
                    <a:pt x="6781" y="15"/>
                  </a:cubicBezTo>
                  <a:cubicBezTo>
                    <a:pt x="7786" y="-66"/>
                    <a:pt x="8791" y="176"/>
                    <a:pt x="9795" y="1183"/>
                  </a:cubicBezTo>
                  <a:cubicBezTo>
                    <a:pt x="10800" y="2191"/>
                    <a:pt x="11805" y="3964"/>
                    <a:pt x="12307" y="5052"/>
                  </a:cubicBezTo>
                  <a:cubicBezTo>
                    <a:pt x="12809" y="6140"/>
                    <a:pt x="12809" y="6543"/>
                    <a:pt x="12684" y="6946"/>
                  </a:cubicBezTo>
                  <a:cubicBezTo>
                    <a:pt x="12558" y="7349"/>
                    <a:pt x="12307" y="7752"/>
                    <a:pt x="13186" y="7953"/>
                  </a:cubicBezTo>
                  <a:cubicBezTo>
                    <a:pt x="14065" y="8155"/>
                    <a:pt x="16074" y="8155"/>
                    <a:pt x="17581" y="8276"/>
                  </a:cubicBezTo>
                  <a:cubicBezTo>
                    <a:pt x="19088" y="8397"/>
                    <a:pt x="20093" y="8638"/>
                    <a:pt x="20721" y="8961"/>
                  </a:cubicBezTo>
                  <a:cubicBezTo>
                    <a:pt x="21349" y="9283"/>
                    <a:pt x="21600" y="9686"/>
                    <a:pt x="21349" y="10250"/>
                  </a:cubicBezTo>
                  <a:cubicBezTo>
                    <a:pt x="21098" y="10815"/>
                    <a:pt x="20344" y="11540"/>
                    <a:pt x="19591" y="12064"/>
                  </a:cubicBezTo>
                  <a:cubicBezTo>
                    <a:pt x="18837" y="12588"/>
                    <a:pt x="18084" y="12910"/>
                    <a:pt x="17581" y="12910"/>
                  </a:cubicBezTo>
                  <a:cubicBezTo>
                    <a:pt x="17079" y="12910"/>
                    <a:pt x="16828" y="12588"/>
                    <a:pt x="16577" y="12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9841966" y="5118512"/>
              <a:ext cx="61685" cy="11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6480" y="8723"/>
                  </a:moveTo>
                  <a:cubicBezTo>
                    <a:pt x="4320" y="10385"/>
                    <a:pt x="2160" y="12046"/>
                    <a:pt x="1080" y="13915"/>
                  </a:cubicBezTo>
                  <a:cubicBezTo>
                    <a:pt x="0" y="15785"/>
                    <a:pt x="0" y="17862"/>
                    <a:pt x="1800" y="19315"/>
                  </a:cubicBezTo>
                  <a:cubicBezTo>
                    <a:pt x="3600" y="20769"/>
                    <a:pt x="7200" y="21600"/>
                    <a:pt x="10800" y="21600"/>
                  </a:cubicBezTo>
                  <a:cubicBezTo>
                    <a:pt x="14400" y="21600"/>
                    <a:pt x="18000" y="20769"/>
                    <a:pt x="19800" y="18900"/>
                  </a:cubicBezTo>
                  <a:cubicBezTo>
                    <a:pt x="21600" y="17031"/>
                    <a:pt x="21600" y="14123"/>
                    <a:pt x="18000" y="10800"/>
                  </a:cubicBezTo>
                  <a:cubicBezTo>
                    <a:pt x="14400" y="7477"/>
                    <a:pt x="7200" y="3738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9652645" y="4760660"/>
              <a:ext cx="138522" cy="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107" fill="norm" stroke="1" extrusionOk="0">
                  <a:moveTo>
                    <a:pt x="4727" y="3722"/>
                  </a:moveTo>
                  <a:cubicBezTo>
                    <a:pt x="3091" y="5302"/>
                    <a:pt x="1454" y="6883"/>
                    <a:pt x="636" y="8990"/>
                  </a:cubicBezTo>
                  <a:cubicBezTo>
                    <a:pt x="-182" y="11097"/>
                    <a:pt x="-182" y="13731"/>
                    <a:pt x="473" y="13468"/>
                  </a:cubicBezTo>
                  <a:cubicBezTo>
                    <a:pt x="1127" y="13205"/>
                    <a:pt x="2436" y="10044"/>
                    <a:pt x="3582" y="7409"/>
                  </a:cubicBezTo>
                  <a:cubicBezTo>
                    <a:pt x="4727" y="4775"/>
                    <a:pt x="5709" y="2668"/>
                    <a:pt x="7018" y="1351"/>
                  </a:cubicBezTo>
                  <a:cubicBezTo>
                    <a:pt x="8327" y="34"/>
                    <a:pt x="9963" y="-493"/>
                    <a:pt x="11109" y="561"/>
                  </a:cubicBezTo>
                  <a:cubicBezTo>
                    <a:pt x="12254" y="1614"/>
                    <a:pt x="12909" y="4248"/>
                    <a:pt x="14545" y="7936"/>
                  </a:cubicBezTo>
                  <a:cubicBezTo>
                    <a:pt x="16182" y="11624"/>
                    <a:pt x="18800" y="16366"/>
                    <a:pt x="21418" y="21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10201934" y="4942449"/>
              <a:ext cx="141683" cy="24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48" fill="norm" stroke="1" extrusionOk="0">
                  <a:moveTo>
                    <a:pt x="18403" y="20340"/>
                  </a:moveTo>
                  <a:cubicBezTo>
                    <a:pt x="13956" y="18125"/>
                    <a:pt x="9509" y="15910"/>
                    <a:pt x="6968" y="13325"/>
                  </a:cubicBezTo>
                  <a:cubicBezTo>
                    <a:pt x="4427" y="10740"/>
                    <a:pt x="3791" y="7786"/>
                    <a:pt x="4744" y="5479"/>
                  </a:cubicBezTo>
                  <a:cubicBezTo>
                    <a:pt x="5697" y="3171"/>
                    <a:pt x="8238" y="1510"/>
                    <a:pt x="10462" y="679"/>
                  </a:cubicBezTo>
                  <a:cubicBezTo>
                    <a:pt x="12686" y="-152"/>
                    <a:pt x="14591" y="-152"/>
                    <a:pt x="15703" y="310"/>
                  </a:cubicBezTo>
                  <a:cubicBezTo>
                    <a:pt x="16815" y="771"/>
                    <a:pt x="17133" y="1694"/>
                    <a:pt x="16180" y="3171"/>
                  </a:cubicBezTo>
                  <a:cubicBezTo>
                    <a:pt x="15227" y="4648"/>
                    <a:pt x="13003" y="6679"/>
                    <a:pt x="10144" y="8894"/>
                  </a:cubicBezTo>
                  <a:cubicBezTo>
                    <a:pt x="7286" y="11110"/>
                    <a:pt x="3791" y="13510"/>
                    <a:pt x="1886" y="15171"/>
                  </a:cubicBezTo>
                  <a:cubicBezTo>
                    <a:pt x="-20" y="16833"/>
                    <a:pt x="-338" y="17756"/>
                    <a:pt x="297" y="18402"/>
                  </a:cubicBezTo>
                  <a:cubicBezTo>
                    <a:pt x="933" y="19048"/>
                    <a:pt x="2521" y="19417"/>
                    <a:pt x="6174" y="19879"/>
                  </a:cubicBezTo>
                  <a:cubicBezTo>
                    <a:pt x="9827" y="20340"/>
                    <a:pt x="15544" y="20894"/>
                    <a:pt x="21262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10450345" y="4839568"/>
              <a:ext cx="151854" cy="57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503" fill="norm" stroke="1" extrusionOk="0">
                  <a:moveTo>
                    <a:pt x="4546" y="21503"/>
                  </a:moveTo>
                  <a:cubicBezTo>
                    <a:pt x="3379" y="18873"/>
                    <a:pt x="2211" y="16242"/>
                    <a:pt x="1335" y="13453"/>
                  </a:cubicBezTo>
                  <a:cubicBezTo>
                    <a:pt x="460" y="10663"/>
                    <a:pt x="-124" y="7714"/>
                    <a:pt x="22" y="5721"/>
                  </a:cubicBezTo>
                  <a:cubicBezTo>
                    <a:pt x="168" y="3729"/>
                    <a:pt x="1044" y="2693"/>
                    <a:pt x="1919" y="1935"/>
                  </a:cubicBezTo>
                  <a:cubicBezTo>
                    <a:pt x="2795" y="1178"/>
                    <a:pt x="3671" y="700"/>
                    <a:pt x="4838" y="381"/>
                  </a:cubicBezTo>
                  <a:cubicBezTo>
                    <a:pt x="6006" y="62"/>
                    <a:pt x="7465" y="-97"/>
                    <a:pt x="8633" y="62"/>
                  </a:cubicBezTo>
                  <a:cubicBezTo>
                    <a:pt x="9800" y="222"/>
                    <a:pt x="10676" y="700"/>
                    <a:pt x="11406" y="1696"/>
                  </a:cubicBezTo>
                  <a:cubicBezTo>
                    <a:pt x="12135" y="2693"/>
                    <a:pt x="12719" y="4207"/>
                    <a:pt x="12719" y="5164"/>
                  </a:cubicBezTo>
                  <a:cubicBezTo>
                    <a:pt x="12719" y="6120"/>
                    <a:pt x="12135" y="6518"/>
                    <a:pt x="12281" y="6917"/>
                  </a:cubicBezTo>
                  <a:cubicBezTo>
                    <a:pt x="12427" y="7316"/>
                    <a:pt x="13303" y="7714"/>
                    <a:pt x="15200" y="8312"/>
                  </a:cubicBezTo>
                  <a:cubicBezTo>
                    <a:pt x="17098" y="8910"/>
                    <a:pt x="20017" y="9707"/>
                    <a:pt x="20746" y="10424"/>
                  </a:cubicBezTo>
                  <a:cubicBezTo>
                    <a:pt x="21476" y="11141"/>
                    <a:pt x="20017" y="11779"/>
                    <a:pt x="18557" y="12098"/>
                  </a:cubicBezTo>
                  <a:cubicBezTo>
                    <a:pt x="17098" y="12417"/>
                    <a:pt x="15638" y="12417"/>
                    <a:pt x="14179" y="12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10667466" y="5093112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10483316" y="4699145"/>
              <a:ext cx="133351" cy="89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41" fill="norm" stroke="1" extrusionOk="0">
                  <a:moveTo>
                    <a:pt x="6171" y="8512"/>
                  </a:moveTo>
                  <a:cubicBezTo>
                    <a:pt x="4800" y="9921"/>
                    <a:pt x="3429" y="11329"/>
                    <a:pt x="2229" y="13677"/>
                  </a:cubicBezTo>
                  <a:cubicBezTo>
                    <a:pt x="1029" y="16025"/>
                    <a:pt x="0" y="19312"/>
                    <a:pt x="0" y="19781"/>
                  </a:cubicBezTo>
                  <a:cubicBezTo>
                    <a:pt x="0" y="20251"/>
                    <a:pt x="1029" y="17903"/>
                    <a:pt x="2571" y="14381"/>
                  </a:cubicBezTo>
                  <a:cubicBezTo>
                    <a:pt x="4114" y="10860"/>
                    <a:pt x="6171" y="6164"/>
                    <a:pt x="8229" y="3112"/>
                  </a:cubicBezTo>
                  <a:cubicBezTo>
                    <a:pt x="10286" y="60"/>
                    <a:pt x="12343" y="-1349"/>
                    <a:pt x="14571" y="1703"/>
                  </a:cubicBezTo>
                  <a:cubicBezTo>
                    <a:pt x="16800" y="4755"/>
                    <a:pt x="19200" y="12268"/>
                    <a:pt x="21600" y="19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10944558" y="4973623"/>
              <a:ext cx="344349" cy="208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266" fill="norm" stroke="1" extrusionOk="0">
                  <a:moveTo>
                    <a:pt x="8340" y="5066"/>
                  </a:moveTo>
                  <a:cubicBezTo>
                    <a:pt x="8340" y="3986"/>
                    <a:pt x="8340" y="2906"/>
                    <a:pt x="8275" y="1826"/>
                  </a:cubicBezTo>
                  <a:cubicBezTo>
                    <a:pt x="8210" y="746"/>
                    <a:pt x="8080" y="-334"/>
                    <a:pt x="6909" y="98"/>
                  </a:cubicBezTo>
                  <a:cubicBezTo>
                    <a:pt x="5737" y="530"/>
                    <a:pt x="3525" y="2474"/>
                    <a:pt x="2224" y="4094"/>
                  </a:cubicBezTo>
                  <a:cubicBezTo>
                    <a:pt x="923" y="5714"/>
                    <a:pt x="533" y="7010"/>
                    <a:pt x="272" y="8198"/>
                  </a:cubicBezTo>
                  <a:cubicBezTo>
                    <a:pt x="12" y="9386"/>
                    <a:pt x="-118" y="10466"/>
                    <a:pt x="142" y="11222"/>
                  </a:cubicBezTo>
                  <a:cubicBezTo>
                    <a:pt x="402" y="11978"/>
                    <a:pt x="1053" y="12410"/>
                    <a:pt x="2029" y="11870"/>
                  </a:cubicBezTo>
                  <a:cubicBezTo>
                    <a:pt x="3005" y="11330"/>
                    <a:pt x="4306" y="9818"/>
                    <a:pt x="5282" y="8630"/>
                  </a:cubicBezTo>
                  <a:cubicBezTo>
                    <a:pt x="6258" y="7442"/>
                    <a:pt x="6909" y="6578"/>
                    <a:pt x="7299" y="6902"/>
                  </a:cubicBezTo>
                  <a:cubicBezTo>
                    <a:pt x="7689" y="7226"/>
                    <a:pt x="7819" y="8738"/>
                    <a:pt x="8210" y="9602"/>
                  </a:cubicBezTo>
                  <a:cubicBezTo>
                    <a:pt x="8600" y="10466"/>
                    <a:pt x="9251" y="10682"/>
                    <a:pt x="10487" y="9926"/>
                  </a:cubicBezTo>
                  <a:cubicBezTo>
                    <a:pt x="11723" y="9170"/>
                    <a:pt x="13545" y="7442"/>
                    <a:pt x="14781" y="5606"/>
                  </a:cubicBezTo>
                  <a:cubicBezTo>
                    <a:pt x="16017" y="3770"/>
                    <a:pt x="16668" y="1826"/>
                    <a:pt x="16602" y="854"/>
                  </a:cubicBezTo>
                  <a:cubicBezTo>
                    <a:pt x="16537" y="-118"/>
                    <a:pt x="15757" y="-118"/>
                    <a:pt x="15106" y="422"/>
                  </a:cubicBezTo>
                  <a:cubicBezTo>
                    <a:pt x="14455" y="962"/>
                    <a:pt x="13935" y="2042"/>
                    <a:pt x="13870" y="3014"/>
                  </a:cubicBezTo>
                  <a:cubicBezTo>
                    <a:pt x="13805" y="3986"/>
                    <a:pt x="14195" y="4850"/>
                    <a:pt x="15496" y="6794"/>
                  </a:cubicBezTo>
                  <a:cubicBezTo>
                    <a:pt x="16798" y="8738"/>
                    <a:pt x="19010" y="11762"/>
                    <a:pt x="20181" y="13814"/>
                  </a:cubicBezTo>
                  <a:cubicBezTo>
                    <a:pt x="21352" y="15866"/>
                    <a:pt x="21482" y="16946"/>
                    <a:pt x="20571" y="18026"/>
                  </a:cubicBezTo>
                  <a:cubicBezTo>
                    <a:pt x="19660" y="19106"/>
                    <a:pt x="17709" y="20186"/>
                    <a:pt x="15757" y="2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10150832" y="5580936"/>
              <a:ext cx="199135" cy="309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203" fill="norm" stroke="1" extrusionOk="0">
                  <a:moveTo>
                    <a:pt x="21391" y="947"/>
                  </a:moveTo>
                  <a:cubicBezTo>
                    <a:pt x="17980" y="367"/>
                    <a:pt x="14570" y="-213"/>
                    <a:pt x="11046" y="77"/>
                  </a:cubicBezTo>
                  <a:cubicBezTo>
                    <a:pt x="7522" y="367"/>
                    <a:pt x="3884" y="1527"/>
                    <a:pt x="1951" y="2469"/>
                  </a:cubicBezTo>
                  <a:cubicBezTo>
                    <a:pt x="18" y="3411"/>
                    <a:pt x="-209" y="4136"/>
                    <a:pt x="132" y="4788"/>
                  </a:cubicBezTo>
                  <a:cubicBezTo>
                    <a:pt x="473" y="5441"/>
                    <a:pt x="1383" y="6021"/>
                    <a:pt x="4111" y="7108"/>
                  </a:cubicBezTo>
                  <a:cubicBezTo>
                    <a:pt x="6839" y="8195"/>
                    <a:pt x="11387" y="9790"/>
                    <a:pt x="14343" y="11384"/>
                  </a:cubicBezTo>
                  <a:cubicBezTo>
                    <a:pt x="17298" y="12979"/>
                    <a:pt x="18663" y="14574"/>
                    <a:pt x="19345" y="15733"/>
                  </a:cubicBezTo>
                  <a:cubicBezTo>
                    <a:pt x="20027" y="16893"/>
                    <a:pt x="20027" y="17618"/>
                    <a:pt x="18776" y="18488"/>
                  </a:cubicBezTo>
                  <a:cubicBezTo>
                    <a:pt x="17526" y="19357"/>
                    <a:pt x="15025" y="20372"/>
                    <a:pt x="13206" y="20880"/>
                  </a:cubicBezTo>
                  <a:cubicBezTo>
                    <a:pt x="11387" y="21387"/>
                    <a:pt x="10250" y="21387"/>
                    <a:pt x="9340" y="20227"/>
                  </a:cubicBezTo>
                  <a:cubicBezTo>
                    <a:pt x="8431" y="19068"/>
                    <a:pt x="7749" y="16748"/>
                    <a:pt x="7067" y="14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10408828" y="5569362"/>
              <a:ext cx="220539" cy="282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540" fill="norm" stroke="1" extrusionOk="0">
                  <a:moveTo>
                    <a:pt x="2920" y="0"/>
                  </a:moveTo>
                  <a:cubicBezTo>
                    <a:pt x="3948" y="484"/>
                    <a:pt x="4977" y="967"/>
                    <a:pt x="5183" y="2418"/>
                  </a:cubicBezTo>
                  <a:cubicBezTo>
                    <a:pt x="5388" y="3869"/>
                    <a:pt x="4771" y="6287"/>
                    <a:pt x="3743" y="9107"/>
                  </a:cubicBezTo>
                  <a:cubicBezTo>
                    <a:pt x="2714" y="11928"/>
                    <a:pt x="1274" y="15152"/>
                    <a:pt x="554" y="17167"/>
                  </a:cubicBezTo>
                  <a:cubicBezTo>
                    <a:pt x="-166" y="19182"/>
                    <a:pt x="-166" y="19988"/>
                    <a:pt x="451" y="20552"/>
                  </a:cubicBezTo>
                  <a:cubicBezTo>
                    <a:pt x="1068" y="21116"/>
                    <a:pt x="2303" y="21439"/>
                    <a:pt x="5388" y="21519"/>
                  </a:cubicBezTo>
                  <a:cubicBezTo>
                    <a:pt x="8474" y="21600"/>
                    <a:pt x="13411" y="21439"/>
                    <a:pt x="16394" y="21036"/>
                  </a:cubicBezTo>
                  <a:cubicBezTo>
                    <a:pt x="19377" y="20633"/>
                    <a:pt x="20405" y="19988"/>
                    <a:pt x="21434" y="19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10706123" y="5505920"/>
              <a:ext cx="189944" cy="338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62" fill="norm" stroke="1" extrusionOk="0">
                  <a:moveTo>
                    <a:pt x="4257" y="7241"/>
                  </a:moveTo>
                  <a:cubicBezTo>
                    <a:pt x="3057" y="11534"/>
                    <a:pt x="1857" y="15827"/>
                    <a:pt x="1137" y="18309"/>
                  </a:cubicBezTo>
                  <a:cubicBezTo>
                    <a:pt x="417" y="20791"/>
                    <a:pt x="177" y="21462"/>
                    <a:pt x="57" y="21462"/>
                  </a:cubicBezTo>
                  <a:cubicBezTo>
                    <a:pt x="-63" y="21462"/>
                    <a:pt x="-63" y="20791"/>
                    <a:pt x="777" y="17907"/>
                  </a:cubicBezTo>
                  <a:cubicBezTo>
                    <a:pt x="1617" y="15022"/>
                    <a:pt x="3297" y="9924"/>
                    <a:pt x="4857" y="6637"/>
                  </a:cubicBezTo>
                  <a:cubicBezTo>
                    <a:pt x="6417" y="3350"/>
                    <a:pt x="7857" y="1874"/>
                    <a:pt x="9177" y="1002"/>
                  </a:cubicBezTo>
                  <a:cubicBezTo>
                    <a:pt x="10497" y="130"/>
                    <a:pt x="11697" y="-138"/>
                    <a:pt x="12537" y="63"/>
                  </a:cubicBezTo>
                  <a:cubicBezTo>
                    <a:pt x="13377" y="264"/>
                    <a:pt x="13857" y="935"/>
                    <a:pt x="13857" y="2344"/>
                  </a:cubicBezTo>
                  <a:cubicBezTo>
                    <a:pt x="13857" y="3753"/>
                    <a:pt x="13377" y="5899"/>
                    <a:pt x="12537" y="7308"/>
                  </a:cubicBezTo>
                  <a:cubicBezTo>
                    <a:pt x="11697" y="8717"/>
                    <a:pt x="10497" y="9387"/>
                    <a:pt x="9297" y="9924"/>
                  </a:cubicBezTo>
                  <a:cubicBezTo>
                    <a:pt x="8097" y="10461"/>
                    <a:pt x="6897" y="10863"/>
                    <a:pt x="6777" y="11333"/>
                  </a:cubicBezTo>
                  <a:cubicBezTo>
                    <a:pt x="6657" y="11802"/>
                    <a:pt x="7617" y="12339"/>
                    <a:pt x="10257" y="13681"/>
                  </a:cubicBezTo>
                  <a:cubicBezTo>
                    <a:pt x="12897" y="15022"/>
                    <a:pt x="17217" y="17169"/>
                    <a:pt x="21537" y="19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11029416" y="5785262"/>
              <a:ext cx="76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1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15758" y="2013362"/>
              <a:ext cx="6787016" cy="1778001"/>
            </a:xfrm>
            <a:prstGeom prst="rect">
              <a:avLst/>
            </a:prstGeom>
            <a:effectLst/>
          </p:spPr>
        </p:pic>
        <p:pic>
          <p:nvPicPr>
            <p:cNvPr id="292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38101" y="3152437"/>
              <a:ext cx="1789226" cy="3242426"/>
            </a:xfrm>
            <a:prstGeom prst="rect">
              <a:avLst/>
            </a:prstGeom>
            <a:effectLst/>
          </p:spPr>
        </p:pic>
        <p:pic>
          <p:nvPicPr>
            <p:cNvPr id="292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58316" y="6076011"/>
              <a:ext cx="256263" cy="579202"/>
            </a:xfrm>
            <a:prstGeom prst="rect">
              <a:avLst/>
            </a:prstGeom>
            <a:effectLst/>
          </p:spPr>
        </p:pic>
        <p:pic>
          <p:nvPicPr>
            <p:cNvPr id="292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16966" y="5957349"/>
              <a:ext cx="308323" cy="808126"/>
            </a:xfrm>
            <a:prstGeom prst="rect">
              <a:avLst/>
            </a:prstGeom>
            <a:effectLst/>
          </p:spPr>
        </p:pic>
        <p:pic>
          <p:nvPicPr>
            <p:cNvPr id="292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31768" y="6280562"/>
              <a:ext cx="165693" cy="200286"/>
            </a:xfrm>
            <a:prstGeom prst="rect">
              <a:avLst/>
            </a:prstGeom>
            <a:effectLst/>
          </p:spPr>
        </p:pic>
        <p:pic>
          <p:nvPicPr>
            <p:cNvPr id="292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078033" y="5611557"/>
              <a:ext cx="251884" cy="288265"/>
            </a:xfrm>
            <a:prstGeom prst="rect">
              <a:avLst/>
            </a:prstGeom>
            <a:effectLst/>
          </p:spPr>
        </p:pic>
        <p:pic>
          <p:nvPicPr>
            <p:cNvPr id="293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91866" y="6128162"/>
              <a:ext cx="342901" cy="127001"/>
            </a:xfrm>
            <a:prstGeom prst="rect">
              <a:avLst/>
            </a:prstGeom>
            <a:effectLst/>
          </p:spPr>
        </p:pic>
        <p:pic>
          <p:nvPicPr>
            <p:cNvPr id="293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831566" y="5975762"/>
              <a:ext cx="107951" cy="336551"/>
            </a:xfrm>
            <a:prstGeom prst="rect">
              <a:avLst/>
            </a:prstGeom>
            <a:effectLst/>
          </p:spPr>
        </p:pic>
        <p:pic>
          <p:nvPicPr>
            <p:cNvPr id="293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422116" y="5950362"/>
              <a:ext cx="342901" cy="361951"/>
            </a:xfrm>
            <a:prstGeom prst="rect">
              <a:avLst/>
            </a:prstGeom>
            <a:effectLst/>
          </p:spPr>
        </p:pic>
        <p:pic>
          <p:nvPicPr>
            <p:cNvPr id="293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466566" y="5956712"/>
              <a:ext cx="304801" cy="419101"/>
            </a:xfrm>
            <a:prstGeom prst="rect">
              <a:avLst/>
            </a:prstGeom>
            <a:effectLst/>
          </p:spPr>
        </p:pic>
        <p:pic>
          <p:nvPicPr>
            <p:cNvPr id="293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250666" y="5791612"/>
              <a:ext cx="546101" cy="139701"/>
            </a:xfrm>
            <a:prstGeom prst="rect">
              <a:avLst/>
            </a:prstGeom>
            <a:effectLst/>
          </p:spPr>
        </p:pic>
        <p:pic>
          <p:nvPicPr>
            <p:cNvPr id="294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041866" y="5726600"/>
              <a:ext cx="282377" cy="771980"/>
            </a:xfrm>
            <a:prstGeom prst="rect">
              <a:avLst/>
            </a:prstGeom>
            <a:effectLst/>
          </p:spPr>
        </p:pic>
        <p:pic>
          <p:nvPicPr>
            <p:cNvPr id="2942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387316" y="6039262"/>
              <a:ext cx="146051" cy="196851"/>
            </a:xfrm>
            <a:prstGeom prst="rect">
              <a:avLst/>
            </a:prstGeom>
            <a:effectLst/>
          </p:spPr>
        </p:pic>
        <p:pic>
          <p:nvPicPr>
            <p:cNvPr id="294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159937" y="5442166"/>
              <a:ext cx="278180" cy="218535"/>
            </a:xfrm>
            <a:prstGeom prst="rect">
              <a:avLst/>
            </a:prstGeom>
            <a:effectLst/>
          </p:spPr>
        </p:pic>
        <p:pic>
          <p:nvPicPr>
            <p:cNvPr id="294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901666" y="5920314"/>
              <a:ext cx="234951" cy="99899"/>
            </a:xfrm>
            <a:prstGeom prst="rect">
              <a:avLst/>
            </a:prstGeom>
            <a:effectLst/>
          </p:spPr>
        </p:pic>
        <p:pic>
          <p:nvPicPr>
            <p:cNvPr id="2948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952466" y="6045612"/>
              <a:ext cx="292101" cy="120651"/>
            </a:xfrm>
            <a:prstGeom prst="rect">
              <a:avLst/>
            </a:prstGeom>
            <a:effectLst/>
          </p:spPr>
        </p:pic>
        <p:pic>
          <p:nvPicPr>
            <p:cNvPr id="295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295366" y="5791612"/>
              <a:ext cx="317501" cy="247651"/>
            </a:xfrm>
            <a:prstGeom prst="rect">
              <a:avLst/>
            </a:prstGeom>
            <a:effectLst/>
          </p:spPr>
        </p:pic>
        <p:pic>
          <p:nvPicPr>
            <p:cNvPr id="295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530316" y="5823362"/>
              <a:ext cx="152401" cy="400051"/>
            </a:xfrm>
            <a:prstGeom prst="rect">
              <a:avLst/>
            </a:prstGeom>
            <a:effectLst/>
          </p:spPr>
        </p:pic>
        <p:pic>
          <p:nvPicPr>
            <p:cNvPr id="295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276316" y="5588412"/>
              <a:ext cx="514351" cy="127001"/>
            </a:xfrm>
            <a:prstGeom prst="rect">
              <a:avLst/>
            </a:prstGeom>
            <a:effectLst/>
          </p:spPr>
        </p:pic>
        <p:pic>
          <p:nvPicPr>
            <p:cNvPr id="295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358616" y="6948163"/>
              <a:ext cx="482601" cy="113450"/>
            </a:xfrm>
            <a:prstGeom prst="rect">
              <a:avLst/>
            </a:prstGeom>
            <a:effectLst/>
          </p:spPr>
        </p:pic>
        <p:pic>
          <p:nvPicPr>
            <p:cNvPr id="295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424233" y="7017162"/>
              <a:ext cx="486834" cy="174908"/>
            </a:xfrm>
            <a:prstGeom prst="rect">
              <a:avLst/>
            </a:prstGeom>
            <a:effectLst/>
          </p:spPr>
        </p:pic>
        <p:pic>
          <p:nvPicPr>
            <p:cNvPr id="296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739616" y="6833012"/>
              <a:ext cx="300001" cy="292101"/>
            </a:xfrm>
            <a:prstGeom prst="rect">
              <a:avLst/>
            </a:prstGeom>
            <a:effectLst/>
          </p:spPr>
        </p:pic>
        <p:pic>
          <p:nvPicPr>
            <p:cNvPr id="296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821233" y="6589555"/>
              <a:ext cx="294091" cy="835138"/>
            </a:xfrm>
            <a:prstGeom prst="rect">
              <a:avLst/>
            </a:prstGeom>
            <a:effectLst/>
          </p:spPr>
        </p:pic>
        <p:pic>
          <p:nvPicPr>
            <p:cNvPr id="2964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089914" y="6902862"/>
              <a:ext cx="190382" cy="206096"/>
            </a:xfrm>
            <a:prstGeom prst="rect">
              <a:avLst/>
            </a:prstGeom>
            <a:effectLst/>
          </p:spPr>
        </p:pic>
        <p:pic>
          <p:nvPicPr>
            <p:cNvPr id="2966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909292" y="6325113"/>
              <a:ext cx="233675" cy="234850"/>
            </a:xfrm>
            <a:prstGeom prst="rect">
              <a:avLst/>
            </a:prstGeom>
            <a:effectLst/>
          </p:spPr>
        </p:pic>
        <p:pic>
          <p:nvPicPr>
            <p:cNvPr id="2968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566153" y="6766519"/>
              <a:ext cx="294364" cy="129994"/>
            </a:xfrm>
            <a:prstGeom prst="rect">
              <a:avLst/>
            </a:prstGeom>
            <a:effectLst/>
          </p:spPr>
        </p:pic>
        <p:pic>
          <p:nvPicPr>
            <p:cNvPr id="2970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631916" y="6896512"/>
              <a:ext cx="260351" cy="95251"/>
            </a:xfrm>
            <a:prstGeom prst="rect">
              <a:avLst/>
            </a:prstGeom>
            <a:effectLst/>
          </p:spPr>
        </p:pic>
        <p:pic>
          <p:nvPicPr>
            <p:cNvPr id="297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184729" y="6494690"/>
              <a:ext cx="298088" cy="262123"/>
            </a:xfrm>
            <a:prstGeom prst="rect">
              <a:avLst/>
            </a:prstGeom>
            <a:effectLst/>
          </p:spPr>
        </p:pic>
        <p:pic>
          <p:nvPicPr>
            <p:cNvPr id="2974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335507" y="6534562"/>
              <a:ext cx="236210" cy="469901"/>
            </a:xfrm>
            <a:prstGeom prst="rect">
              <a:avLst/>
            </a:prstGeom>
            <a:effectLst/>
          </p:spPr>
        </p:pic>
        <p:pic>
          <p:nvPicPr>
            <p:cNvPr id="2976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108166" y="6318099"/>
              <a:ext cx="457201" cy="95814"/>
            </a:xfrm>
            <a:prstGeom prst="rect">
              <a:avLst/>
            </a:prstGeom>
            <a:effectLst/>
          </p:spPr>
        </p:pic>
        <p:pic>
          <p:nvPicPr>
            <p:cNvPr id="2978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774916" y="6756812"/>
              <a:ext cx="330201" cy="120651"/>
            </a:xfrm>
            <a:prstGeom prst="rect">
              <a:avLst/>
            </a:prstGeom>
            <a:effectLst/>
          </p:spPr>
        </p:pic>
        <p:pic>
          <p:nvPicPr>
            <p:cNvPr id="2980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378166" y="6519969"/>
              <a:ext cx="292101" cy="389244"/>
            </a:xfrm>
            <a:prstGeom prst="rect">
              <a:avLst/>
            </a:prstGeom>
            <a:effectLst/>
          </p:spPr>
        </p:pic>
        <p:pic>
          <p:nvPicPr>
            <p:cNvPr id="2982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390866" y="6553612"/>
              <a:ext cx="374651" cy="400051"/>
            </a:xfrm>
            <a:prstGeom prst="rect">
              <a:avLst/>
            </a:prstGeom>
            <a:effectLst/>
          </p:spPr>
        </p:pic>
        <p:pic>
          <p:nvPicPr>
            <p:cNvPr id="2984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289266" y="6316145"/>
              <a:ext cx="501651" cy="142218"/>
            </a:xfrm>
            <a:prstGeom prst="rect">
              <a:avLst/>
            </a:prstGeom>
            <a:effectLst/>
          </p:spPr>
        </p:pic>
        <p:pic>
          <p:nvPicPr>
            <p:cNvPr id="2986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770652" y="6284670"/>
              <a:ext cx="348743" cy="907582"/>
            </a:xfrm>
            <a:prstGeom prst="rect">
              <a:avLst/>
            </a:prstGeom>
            <a:effectLst/>
          </p:spPr>
        </p:pic>
        <p:pic>
          <p:nvPicPr>
            <p:cNvPr id="2988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133816" y="6674262"/>
              <a:ext cx="122646" cy="222251"/>
            </a:xfrm>
            <a:prstGeom prst="rect">
              <a:avLst/>
            </a:prstGeom>
            <a:effectLst/>
          </p:spPr>
        </p:pic>
        <p:pic>
          <p:nvPicPr>
            <p:cNvPr id="2990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974567" y="6046472"/>
              <a:ext cx="267200" cy="21112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8" name="Drawing"/>
          <p:cNvGrpSpPr/>
          <p:nvPr/>
        </p:nvGrpSpPr>
        <p:grpSpPr>
          <a:xfrm>
            <a:off x="1845647" y="965700"/>
            <a:ext cx="11051203" cy="6270215"/>
            <a:chOff x="0" y="0"/>
            <a:chExt cx="11051202" cy="6270214"/>
          </a:xfrm>
        </p:grpSpPr>
        <p:sp>
          <p:nvSpPr>
            <p:cNvPr id="2994" name="Line"/>
            <p:cNvSpPr/>
            <p:nvPr/>
          </p:nvSpPr>
          <p:spPr>
            <a:xfrm>
              <a:off x="573163" y="520199"/>
              <a:ext cx="305340" cy="567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44" fill="norm" stroke="1" extrusionOk="0">
                  <a:moveTo>
                    <a:pt x="3166" y="0"/>
                  </a:moveTo>
                  <a:cubicBezTo>
                    <a:pt x="2272" y="640"/>
                    <a:pt x="1379" y="1280"/>
                    <a:pt x="783" y="2480"/>
                  </a:cubicBezTo>
                  <a:cubicBezTo>
                    <a:pt x="187" y="3680"/>
                    <a:pt x="-111" y="5440"/>
                    <a:pt x="38" y="7520"/>
                  </a:cubicBezTo>
                  <a:cubicBezTo>
                    <a:pt x="187" y="9600"/>
                    <a:pt x="783" y="12000"/>
                    <a:pt x="2198" y="14240"/>
                  </a:cubicBezTo>
                  <a:cubicBezTo>
                    <a:pt x="3613" y="16480"/>
                    <a:pt x="5848" y="18560"/>
                    <a:pt x="7784" y="19840"/>
                  </a:cubicBezTo>
                  <a:cubicBezTo>
                    <a:pt x="9721" y="21120"/>
                    <a:pt x="11359" y="21600"/>
                    <a:pt x="13072" y="21400"/>
                  </a:cubicBezTo>
                  <a:cubicBezTo>
                    <a:pt x="14786" y="21200"/>
                    <a:pt x="16573" y="20320"/>
                    <a:pt x="17988" y="18600"/>
                  </a:cubicBezTo>
                  <a:cubicBezTo>
                    <a:pt x="19403" y="16880"/>
                    <a:pt x="20446" y="14320"/>
                    <a:pt x="20968" y="11800"/>
                  </a:cubicBezTo>
                  <a:cubicBezTo>
                    <a:pt x="21489" y="9280"/>
                    <a:pt x="21489" y="6800"/>
                    <a:pt x="21489" y="5320"/>
                  </a:cubicBezTo>
                  <a:cubicBezTo>
                    <a:pt x="21489" y="3840"/>
                    <a:pt x="21489" y="3360"/>
                    <a:pt x="21266" y="2880"/>
                  </a:cubicBezTo>
                  <a:cubicBezTo>
                    <a:pt x="21042" y="2400"/>
                    <a:pt x="20595" y="1920"/>
                    <a:pt x="19999" y="1760"/>
                  </a:cubicBezTo>
                  <a:cubicBezTo>
                    <a:pt x="19403" y="1600"/>
                    <a:pt x="18659" y="1760"/>
                    <a:pt x="18212" y="2120"/>
                  </a:cubicBezTo>
                  <a:cubicBezTo>
                    <a:pt x="17765" y="2480"/>
                    <a:pt x="17616" y="3040"/>
                    <a:pt x="17467" y="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996762" y="713784"/>
              <a:ext cx="144420" cy="28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7" h="21298" fill="norm" stroke="1" extrusionOk="0">
                  <a:moveTo>
                    <a:pt x="17684" y="1180"/>
                  </a:moveTo>
                  <a:cubicBezTo>
                    <a:pt x="16467" y="554"/>
                    <a:pt x="15250" y="-72"/>
                    <a:pt x="12817" y="6"/>
                  </a:cubicBezTo>
                  <a:cubicBezTo>
                    <a:pt x="10383" y="85"/>
                    <a:pt x="6732" y="867"/>
                    <a:pt x="4298" y="2041"/>
                  </a:cubicBezTo>
                  <a:cubicBezTo>
                    <a:pt x="1865" y="3215"/>
                    <a:pt x="648" y="4780"/>
                    <a:pt x="191" y="5954"/>
                  </a:cubicBezTo>
                  <a:cubicBezTo>
                    <a:pt x="-265" y="7128"/>
                    <a:pt x="39" y="7911"/>
                    <a:pt x="1712" y="8928"/>
                  </a:cubicBezTo>
                  <a:cubicBezTo>
                    <a:pt x="3386" y="9945"/>
                    <a:pt x="6428" y="11198"/>
                    <a:pt x="9927" y="12763"/>
                  </a:cubicBezTo>
                  <a:cubicBezTo>
                    <a:pt x="13425" y="14328"/>
                    <a:pt x="17380" y="16206"/>
                    <a:pt x="19358" y="17771"/>
                  </a:cubicBezTo>
                  <a:cubicBezTo>
                    <a:pt x="21335" y="19337"/>
                    <a:pt x="21335" y="20589"/>
                    <a:pt x="18597" y="21058"/>
                  </a:cubicBezTo>
                  <a:cubicBezTo>
                    <a:pt x="15859" y="21528"/>
                    <a:pt x="10383" y="21215"/>
                    <a:pt x="4907" y="20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1219285" y="766046"/>
              <a:ext cx="211668" cy="23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2" fill="norm" stroke="1" extrusionOk="0">
                  <a:moveTo>
                    <a:pt x="2160" y="10485"/>
                  </a:moveTo>
                  <a:cubicBezTo>
                    <a:pt x="4536" y="9338"/>
                    <a:pt x="6912" y="8191"/>
                    <a:pt x="8424" y="7235"/>
                  </a:cubicBezTo>
                  <a:cubicBezTo>
                    <a:pt x="9936" y="6279"/>
                    <a:pt x="10584" y="5515"/>
                    <a:pt x="10368" y="4177"/>
                  </a:cubicBezTo>
                  <a:cubicBezTo>
                    <a:pt x="10152" y="2839"/>
                    <a:pt x="9072" y="927"/>
                    <a:pt x="7560" y="258"/>
                  </a:cubicBezTo>
                  <a:cubicBezTo>
                    <a:pt x="6048" y="-411"/>
                    <a:pt x="4104" y="162"/>
                    <a:pt x="2592" y="2647"/>
                  </a:cubicBezTo>
                  <a:cubicBezTo>
                    <a:pt x="1080" y="5132"/>
                    <a:pt x="0" y="9529"/>
                    <a:pt x="0" y="12970"/>
                  </a:cubicBezTo>
                  <a:cubicBezTo>
                    <a:pt x="0" y="16410"/>
                    <a:pt x="1080" y="18895"/>
                    <a:pt x="4860" y="20042"/>
                  </a:cubicBezTo>
                  <a:cubicBezTo>
                    <a:pt x="8640" y="21189"/>
                    <a:pt x="15120" y="20998"/>
                    <a:pt x="21600" y="20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2333584" y="636340"/>
              <a:ext cx="251183" cy="33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098" fill="norm" stroke="1" extrusionOk="0">
                  <a:moveTo>
                    <a:pt x="13732" y="1475"/>
                  </a:moveTo>
                  <a:cubicBezTo>
                    <a:pt x="12670" y="945"/>
                    <a:pt x="11607" y="415"/>
                    <a:pt x="10634" y="150"/>
                  </a:cubicBezTo>
                  <a:cubicBezTo>
                    <a:pt x="9660" y="-115"/>
                    <a:pt x="8775" y="-115"/>
                    <a:pt x="7181" y="879"/>
                  </a:cubicBezTo>
                  <a:cubicBezTo>
                    <a:pt x="5588" y="1873"/>
                    <a:pt x="3286" y="3860"/>
                    <a:pt x="1781" y="6643"/>
                  </a:cubicBezTo>
                  <a:cubicBezTo>
                    <a:pt x="276" y="9426"/>
                    <a:pt x="-432" y="13004"/>
                    <a:pt x="276" y="15721"/>
                  </a:cubicBezTo>
                  <a:cubicBezTo>
                    <a:pt x="984" y="18437"/>
                    <a:pt x="3109" y="20292"/>
                    <a:pt x="6296" y="20889"/>
                  </a:cubicBezTo>
                  <a:cubicBezTo>
                    <a:pt x="9483" y="21485"/>
                    <a:pt x="13732" y="20822"/>
                    <a:pt x="16565" y="18702"/>
                  </a:cubicBezTo>
                  <a:cubicBezTo>
                    <a:pt x="19398" y="16582"/>
                    <a:pt x="20814" y="13004"/>
                    <a:pt x="20991" y="10022"/>
                  </a:cubicBezTo>
                  <a:cubicBezTo>
                    <a:pt x="21168" y="7041"/>
                    <a:pt x="20106" y="4656"/>
                    <a:pt x="18601" y="3198"/>
                  </a:cubicBezTo>
                  <a:cubicBezTo>
                    <a:pt x="17096" y="1740"/>
                    <a:pt x="15148" y="1210"/>
                    <a:pt x="13732" y="1144"/>
                  </a:cubicBezTo>
                  <a:cubicBezTo>
                    <a:pt x="12316" y="1078"/>
                    <a:pt x="11430" y="1475"/>
                    <a:pt x="10545" y="1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2708096" y="615449"/>
              <a:ext cx="208757" cy="344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50" fill="norm" stroke="1" extrusionOk="0">
                  <a:moveTo>
                    <a:pt x="4500" y="0"/>
                  </a:moveTo>
                  <a:cubicBezTo>
                    <a:pt x="3409" y="3951"/>
                    <a:pt x="2318" y="7902"/>
                    <a:pt x="1554" y="10998"/>
                  </a:cubicBezTo>
                  <a:cubicBezTo>
                    <a:pt x="791" y="14093"/>
                    <a:pt x="354" y="16332"/>
                    <a:pt x="136" y="17912"/>
                  </a:cubicBezTo>
                  <a:cubicBezTo>
                    <a:pt x="-82" y="19493"/>
                    <a:pt x="-82" y="20415"/>
                    <a:pt x="463" y="20941"/>
                  </a:cubicBezTo>
                  <a:cubicBezTo>
                    <a:pt x="1009" y="21468"/>
                    <a:pt x="2100" y="21600"/>
                    <a:pt x="5700" y="21271"/>
                  </a:cubicBezTo>
                  <a:cubicBezTo>
                    <a:pt x="9300" y="20941"/>
                    <a:pt x="15409" y="20151"/>
                    <a:pt x="21518" y="19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3015165" y="575608"/>
              <a:ext cx="192377" cy="352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4" h="21389" fill="norm" stroke="1" extrusionOk="0">
                  <a:moveTo>
                    <a:pt x="17591" y="878"/>
                  </a:moveTo>
                  <a:cubicBezTo>
                    <a:pt x="14604" y="363"/>
                    <a:pt x="11617" y="-151"/>
                    <a:pt x="8744" y="42"/>
                  </a:cubicBezTo>
                  <a:cubicBezTo>
                    <a:pt x="5872" y="235"/>
                    <a:pt x="3115" y="1135"/>
                    <a:pt x="1506" y="2356"/>
                  </a:cubicBezTo>
                  <a:cubicBezTo>
                    <a:pt x="-102" y="3578"/>
                    <a:pt x="-562" y="5120"/>
                    <a:pt x="817" y="6856"/>
                  </a:cubicBezTo>
                  <a:cubicBezTo>
                    <a:pt x="2195" y="8592"/>
                    <a:pt x="5412" y="10520"/>
                    <a:pt x="8744" y="12128"/>
                  </a:cubicBezTo>
                  <a:cubicBezTo>
                    <a:pt x="12076" y="13735"/>
                    <a:pt x="15523" y="15020"/>
                    <a:pt x="17591" y="15920"/>
                  </a:cubicBezTo>
                  <a:cubicBezTo>
                    <a:pt x="19659" y="16820"/>
                    <a:pt x="20349" y="17335"/>
                    <a:pt x="20693" y="17913"/>
                  </a:cubicBezTo>
                  <a:cubicBezTo>
                    <a:pt x="21038" y="18492"/>
                    <a:pt x="21038" y="19135"/>
                    <a:pt x="19659" y="19842"/>
                  </a:cubicBezTo>
                  <a:cubicBezTo>
                    <a:pt x="18281" y="20549"/>
                    <a:pt x="15523" y="21320"/>
                    <a:pt x="12536" y="21385"/>
                  </a:cubicBezTo>
                  <a:cubicBezTo>
                    <a:pt x="9549" y="21449"/>
                    <a:pt x="6332" y="20806"/>
                    <a:pt x="3115" y="20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4182213" y="418599"/>
              <a:ext cx="75053" cy="494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559" fill="norm" stroke="1" extrusionOk="0">
                  <a:moveTo>
                    <a:pt x="15290" y="0"/>
                  </a:moveTo>
                  <a:cubicBezTo>
                    <a:pt x="11204" y="3323"/>
                    <a:pt x="7117" y="6646"/>
                    <a:pt x="4198" y="9646"/>
                  </a:cubicBezTo>
                  <a:cubicBezTo>
                    <a:pt x="1279" y="12646"/>
                    <a:pt x="-472" y="15323"/>
                    <a:pt x="112" y="17123"/>
                  </a:cubicBezTo>
                  <a:cubicBezTo>
                    <a:pt x="696" y="18923"/>
                    <a:pt x="3614" y="19846"/>
                    <a:pt x="6533" y="20492"/>
                  </a:cubicBezTo>
                  <a:cubicBezTo>
                    <a:pt x="9452" y="21138"/>
                    <a:pt x="12371" y="21508"/>
                    <a:pt x="14998" y="21554"/>
                  </a:cubicBezTo>
                  <a:cubicBezTo>
                    <a:pt x="17625" y="21600"/>
                    <a:pt x="19960" y="21323"/>
                    <a:pt x="20544" y="20446"/>
                  </a:cubicBezTo>
                  <a:cubicBezTo>
                    <a:pt x="21128" y="19569"/>
                    <a:pt x="19960" y="18092"/>
                    <a:pt x="18793" y="16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4078649" y="685299"/>
              <a:ext cx="343154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4389" y="21600"/>
                  </a:moveTo>
                  <a:cubicBezTo>
                    <a:pt x="3593" y="20800"/>
                    <a:pt x="2798" y="20000"/>
                    <a:pt x="1937" y="19600"/>
                  </a:cubicBezTo>
                  <a:cubicBezTo>
                    <a:pt x="1076" y="19200"/>
                    <a:pt x="148" y="19200"/>
                    <a:pt x="16" y="18400"/>
                  </a:cubicBezTo>
                  <a:cubicBezTo>
                    <a:pt x="-117" y="17600"/>
                    <a:pt x="546" y="16000"/>
                    <a:pt x="3395" y="12800"/>
                  </a:cubicBezTo>
                  <a:cubicBezTo>
                    <a:pt x="6244" y="9600"/>
                    <a:pt x="11279" y="4800"/>
                    <a:pt x="14658" y="2400"/>
                  </a:cubicBezTo>
                  <a:cubicBezTo>
                    <a:pt x="18038" y="0"/>
                    <a:pt x="19760" y="0"/>
                    <a:pt x="214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4350300" y="666249"/>
              <a:ext cx="153207" cy="147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4" h="20968" fill="norm" stroke="1" extrusionOk="0">
                  <a:moveTo>
                    <a:pt x="12842" y="1800"/>
                  </a:moveTo>
                  <a:cubicBezTo>
                    <a:pt x="9476" y="2700"/>
                    <a:pt x="6109" y="3600"/>
                    <a:pt x="3585" y="5550"/>
                  </a:cubicBezTo>
                  <a:cubicBezTo>
                    <a:pt x="1060" y="7500"/>
                    <a:pt x="-623" y="10500"/>
                    <a:pt x="219" y="13500"/>
                  </a:cubicBezTo>
                  <a:cubicBezTo>
                    <a:pt x="1060" y="16500"/>
                    <a:pt x="4426" y="19500"/>
                    <a:pt x="8213" y="20550"/>
                  </a:cubicBezTo>
                  <a:cubicBezTo>
                    <a:pt x="12000" y="21600"/>
                    <a:pt x="16208" y="20700"/>
                    <a:pt x="18452" y="17550"/>
                  </a:cubicBezTo>
                  <a:cubicBezTo>
                    <a:pt x="20696" y="14400"/>
                    <a:pt x="20977" y="9000"/>
                    <a:pt x="18873" y="5700"/>
                  </a:cubicBezTo>
                  <a:cubicBezTo>
                    <a:pt x="16769" y="2400"/>
                    <a:pt x="12281" y="1200"/>
                    <a:pt x="77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5247302" y="280915"/>
              <a:ext cx="158751" cy="53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21600" y="1461"/>
                  </a:moveTo>
                  <a:cubicBezTo>
                    <a:pt x="20736" y="947"/>
                    <a:pt x="19872" y="432"/>
                    <a:pt x="18576" y="175"/>
                  </a:cubicBezTo>
                  <a:cubicBezTo>
                    <a:pt x="17280" y="-82"/>
                    <a:pt x="15552" y="-82"/>
                    <a:pt x="13680" y="347"/>
                  </a:cubicBezTo>
                  <a:cubicBezTo>
                    <a:pt x="11808" y="775"/>
                    <a:pt x="9792" y="1632"/>
                    <a:pt x="8064" y="3175"/>
                  </a:cubicBezTo>
                  <a:cubicBezTo>
                    <a:pt x="6336" y="4718"/>
                    <a:pt x="4896" y="6947"/>
                    <a:pt x="4032" y="9561"/>
                  </a:cubicBezTo>
                  <a:cubicBezTo>
                    <a:pt x="3168" y="12175"/>
                    <a:pt x="2880" y="15175"/>
                    <a:pt x="2304" y="17232"/>
                  </a:cubicBezTo>
                  <a:cubicBezTo>
                    <a:pt x="1728" y="19289"/>
                    <a:pt x="864" y="20404"/>
                    <a:pt x="0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5166879" y="532899"/>
              <a:ext cx="283624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239" y="21600"/>
                  </a:moveTo>
                  <a:cubicBezTo>
                    <a:pt x="1439" y="20118"/>
                    <a:pt x="639" y="18635"/>
                    <a:pt x="239" y="17365"/>
                  </a:cubicBezTo>
                  <a:cubicBezTo>
                    <a:pt x="-161" y="16094"/>
                    <a:pt x="-161" y="15035"/>
                    <a:pt x="1039" y="13976"/>
                  </a:cubicBezTo>
                  <a:cubicBezTo>
                    <a:pt x="2239" y="12918"/>
                    <a:pt x="4639" y="11859"/>
                    <a:pt x="7279" y="11118"/>
                  </a:cubicBezTo>
                  <a:cubicBezTo>
                    <a:pt x="9919" y="10376"/>
                    <a:pt x="12799" y="9953"/>
                    <a:pt x="14639" y="9741"/>
                  </a:cubicBezTo>
                  <a:cubicBezTo>
                    <a:pt x="16479" y="9529"/>
                    <a:pt x="17279" y="9529"/>
                    <a:pt x="17919" y="9953"/>
                  </a:cubicBezTo>
                  <a:cubicBezTo>
                    <a:pt x="18559" y="10376"/>
                    <a:pt x="19039" y="11224"/>
                    <a:pt x="19039" y="12176"/>
                  </a:cubicBezTo>
                  <a:cubicBezTo>
                    <a:pt x="19039" y="13129"/>
                    <a:pt x="18559" y="14188"/>
                    <a:pt x="18319" y="15565"/>
                  </a:cubicBezTo>
                  <a:cubicBezTo>
                    <a:pt x="18079" y="16941"/>
                    <a:pt x="18079" y="18635"/>
                    <a:pt x="18079" y="18953"/>
                  </a:cubicBezTo>
                  <a:cubicBezTo>
                    <a:pt x="18079" y="19271"/>
                    <a:pt x="18079" y="18212"/>
                    <a:pt x="18239" y="15247"/>
                  </a:cubicBezTo>
                  <a:cubicBezTo>
                    <a:pt x="18399" y="12282"/>
                    <a:pt x="18719" y="7412"/>
                    <a:pt x="19279" y="4553"/>
                  </a:cubicBezTo>
                  <a:cubicBezTo>
                    <a:pt x="19839" y="1694"/>
                    <a:pt x="20639" y="847"/>
                    <a:pt x="214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5474282" y="238378"/>
              <a:ext cx="350871" cy="480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16" fill="norm" stroke="1" extrusionOk="0">
                  <a:moveTo>
                    <a:pt x="487" y="13973"/>
                  </a:moveTo>
                  <a:cubicBezTo>
                    <a:pt x="875" y="15671"/>
                    <a:pt x="1263" y="17369"/>
                    <a:pt x="1457" y="18453"/>
                  </a:cubicBezTo>
                  <a:cubicBezTo>
                    <a:pt x="1651" y="19538"/>
                    <a:pt x="1651" y="20010"/>
                    <a:pt x="1392" y="20387"/>
                  </a:cubicBezTo>
                  <a:cubicBezTo>
                    <a:pt x="1133" y="20764"/>
                    <a:pt x="616" y="21047"/>
                    <a:pt x="293" y="20764"/>
                  </a:cubicBezTo>
                  <a:cubicBezTo>
                    <a:pt x="-31" y="20481"/>
                    <a:pt x="-160" y="19633"/>
                    <a:pt x="293" y="18595"/>
                  </a:cubicBezTo>
                  <a:cubicBezTo>
                    <a:pt x="745" y="17557"/>
                    <a:pt x="1780" y="16331"/>
                    <a:pt x="2621" y="15718"/>
                  </a:cubicBezTo>
                  <a:cubicBezTo>
                    <a:pt x="3462" y="15105"/>
                    <a:pt x="4108" y="15105"/>
                    <a:pt x="4626" y="15341"/>
                  </a:cubicBezTo>
                  <a:cubicBezTo>
                    <a:pt x="5143" y="15577"/>
                    <a:pt x="5531" y="16048"/>
                    <a:pt x="5919" y="16803"/>
                  </a:cubicBezTo>
                  <a:cubicBezTo>
                    <a:pt x="6307" y="17557"/>
                    <a:pt x="6695" y="18595"/>
                    <a:pt x="7148" y="19302"/>
                  </a:cubicBezTo>
                  <a:cubicBezTo>
                    <a:pt x="7600" y="20010"/>
                    <a:pt x="8118" y="20387"/>
                    <a:pt x="9153" y="20481"/>
                  </a:cubicBezTo>
                  <a:cubicBezTo>
                    <a:pt x="10187" y="20576"/>
                    <a:pt x="11739" y="20387"/>
                    <a:pt x="13162" y="19538"/>
                  </a:cubicBezTo>
                  <a:cubicBezTo>
                    <a:pt x="14585" y="18689"/>
                    <a:pt x="15878" y="17180"/>
                    <a:pt x="16590" y="16143"/>
                  </a:cubicBezTo>
                  <a:cubicBezTo>
                    <a:pt x="17301" y="15105"/>
                    <a:pt x="17430" y="14539"/>
                    <a:pt x="17301" y="14067"/>
                  </a:cubicBezTo>
                  <a:cubicBezTo>
                    <a:pt x="17172" y="13596"/>
                    <a:pt x="16784" y="13219"/>
                    <a:pt x="16137" y="13171"/>
                  </a:cubicBezTo>
                  <a:cubicBezTo>
                    <a:pt x="15490" y="13124"/>
                    <a:pt x="14585" y="13407"/>
                    <a:pt x="13615" y="14256"/>
                  </a:cubicBezTo>
                  <a:cubicBezTo>
                    <a:pt x="12645" y="15105"/>
                    <a:pt x="11610" y="16520"/>
                    <a:pt x="11093" y="17605"/>
                  </a:cubicBezTo>
                  <a:cubicBezTo>
                    <a:pt x="10575" y="18689"/>
                    <a:pt x="10575" y="19444"/>
                    <a:pt x="10640" y="20057"/>
                  </a:cubicBezTo>
                  <a:cubicBezTo>
                    <a:pt x="10705" y="20670"/>
                    <a:pt x="10834" y="21142"/>
                    <a:pt x="11351" y="21330"/>
                  </a:cubicBezTo>
                  <a:cubicBezTo>
                    <a:pt x="11869" y="21519"/>
                    <a:pt x="12774" y="21425"/>
                    <a:pt x="13938" y="20764"/>
                  </a:cubicBezTo>
                  <a:cubicBezTo>
                    <a:pt x="15102" y="20104"/>
                    <a:pt x="16525" y="18878"/>
                    <a:pt x="17754" y="16661"/>
                  </a:cubicBezTo>
                  <a:cubicBezTo>
                    <a:pt x="18983" y="14445"/>
                    <a:pt x="20017" y="11238"/>
                    <a:pt x="20535" y="8502"/>
                  </a:cubicBezTo>
                  <a:cubicBezTo>
                    <a:pt x="21052" y="5767"/>
                    <a:pt x="21052" y="3503"/>
                    <a:pt x="20987" y="2088"/>
                  </a:cubicBezTo>
                  <a:cubicBezTo>
                    <a:pt x="20923" y="674"/>
                    <a:pt x="20793" y="108"/>
                    <a:pt x="20405" y="13"/>
                  </a:cubicBezTo>
                  <a:cubicBezTo>
                    <a:pt x="20017" y="-81"/>
                    <a:pt x="19371" y="296"/>
                    <a:pt x="18594" y="1805"/>
                  </a:cubicBezTo>
                  <a:cubicBezTo>
                    <a:pt x="17818" y="3315"/>
                    <a:pt x="16913" y="5956"/>
                    <a:pt x="17042" y="8880"/>
                  </a:cubicBezTo>
                  <a:cubicBezTo>
                    <a:pt x="17172" y="11804"/>
                    <a:pt x="18336" y="15011"/>
                    <a:pt x="19241" y="16803"/>
                  </a:cubicBezTo>
                  <a:cubicBezTo>
                    <a:pt x="20147" y="18595"/>
                    <a:pt x="20793" y="18972"/>
                    <a:pt x="21440" y="19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6587152" y="218402"/>
              <a:ext cx="257282" cy="91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486" fill="norm" stroke="1" extrusionOk="0">
                  <a:moveTo>
                    <a:pt x="3658" y="11225"/>
                  </a:moveTo>
                  <a:cubicBezTo>
                    <a:pt x="3832" y="12712"/>
                    <a:pt x="4006" y="14198"/>
                    <a:pt x="3658" y="15783"/>
                  </a:cubicBezTo>
                  <a:cubicBezTo>
                    <a:pt x="3310" y="17369"/>
                    <a:pt x="2439" y="19053"/>
                    <a:pt x="1742" y="20069"/>
                  </a:cubicBezTo>
                  <a:cubicBezTo>
                    <a:pt x="1045" y="21084"/>
                    <a:pt x="523" y="21431"/>
                    <a:pt x="261" y="21480"/>
                  </a:cubicBezTo>
                  <a:cubicBezTo>
                    <a:pt x="0" y="21530"/>
                    <a:pt x="0" y="21282"/>
                    <a:pt x="0" y="20242"/>
                  </a:cubicBezTo>
                  <a:cubicBezTo>
                    <a:pt x="0" y="19202"/>
                    <a:pt x="0" y="17369"/>
                    <a:pt x="87" y="15387"/>
                  </a:cubicBezTo>
                  <a:cubicBezTo>
                    <a:pt x="174" y="13405"/>
                    <a:pt x="348" y="11275"/>
                    <a:pt x="784" y="9169"/>
                  </a:cubicBezTo>
                  <a:cubicBezTo>
                    <a:pt x="1219" y="7064"/>
                    <a:pt x="1916" y="4983"/>
                    <a:pt x="2700" y="3497"/>
                  </a:cubicBezTo>
                  <a:cubicBezTo>
                    <a:pt x="3484" y="2011"/>
                    <a:pt x="4355" y="1119"/>
                    <a:pt x="5226" y="599"/>
                  </a:cubicBezTo>
                  <a:cubicBezTo>
                    <a:pt x="6097" y="79"/>
                    <a:pt x="6968" y="-70"/>
                    <a:pt x="8274" y="29"/>
                  </a:cubicBezTo>
                  <a:cubicBezTo>
                    <a:pt x="9581" y="128"/>
                    <a:pt x="11323" y="475"/>
                    <a:pt x="12629" y="1292"/>
                  </a:cubicBezTo>
                  <a:cubicBezTo>
                    <a:pt x="13935" y="2110"/>
                    <a:pt x="14806" y="3398"/>
                    <a:pt x="14284" y="4612"/>
                  </a:cubicBezTo>
                  <a:cubicBezTo>
                    <a:pt x="13761" y="5825"/>
                    <a:pt x="11845" y="6965"/>
                    <a:pt x="10452" y="7658"/>
                  </a:cubicBezTo>
                  <a:cubicBezTo>
                    <a:pt x="9058" y="8352"/>
                    <a:pt x="8187" y="8600"/>
                    <a:pt x="8100" y="8649"/>
                  </a:cubicBezTo>
                  <a:cubicBezTo>
                    <a:pt x="8013" y="8699"/>
                    <a:pt x="8710" y="8550"/>
                    <a:pt x="10016" y="8451"/>
                  </a:cubicBezTo>
                  <a:cubicBezTo>
                    <a:pt x="11323" y="8352"/>
                    <a:pt x="13239" y="8302"/>
                    <a:pt x="15329" y="8550"/>
                  </a:cubicBezTo>
                  <a:cubicBezTo>
                    <a:pt x="17419" y="8798"/>
                    <a:pt x="19684" y="9343"/>
                    <a:pt x="20642" y="9962"/>
                  </a:cubicBezTo>
                  <a:cubicBezTo>
                    <a:pt x="21600" y="10581"/>
                    <a:pt x="21252" y="11275"/>
                    <a:pt x="19684" y="11845"/>
                  </a:cubicBezTo>
                  <a:cubicBezTo>
                    <a:pt x="18116" y="12414"/>
                    <a:pt x="15329" y="12860"/>
                    <a:pt x="12803" y="12786"/>
                  </a:cubicBezTo>
                  <a:cubicBezTo>
                    <a:pt x="10277" y="12712"/>
                    <a:pt x="8013" y="12117"/>
                    <a:pt x="5748" y="1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6606996" y="-1"/>
              <a:ext cx="157957" cy="123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0590" fill="norm" stroke="1" extrusionOk="0">
                  <a:moveTo>
                    <a:pt x="1620" y="12664"/>
                  </a:moveTo>
                  <a:cubicBezTo>
                    <a:pt x="1908" y="10893"/>
                    <a:pt x="2196" y="9123"/>
                    <a:pt x="2196" y="9123"/>
                  </a:cubicBezTo>
                  <a:cubicBezTo>
                    <a:pt x="2196" y="9123"/>
                    <a:pt x="1908" y="10893"/>
                    <a:pt x="1476" y="13549"/>
                  </a:cubicBezTo>
                  <a:cubicBezTo>
                    <a:pt x="1044" y="16205"/>
                    <a:pt x="468" y="19746"/>
                    <a:pt x="180" y="20454"/>
                  </a:cubicBezTo>
                  <a:cubicBezTo>
                    <a:pt x="-108" y="21162"/>
                    <a:pt x="-108" y="19037"/>
                    <a:pt x="612" y="15673"/>
                  </a:cubicBezTo>
                  <a:cubicBezTo>
                    <a:pt x="1332" y="12310"/>
                    <a:pt x="2772" y="7706"/>
                    <a:pt x="3924" y="4519"/>
                  </a:cubicBezTo>
                  <a:cubicBezTo>
                    <a:pt x="5076" y="1332"/>
                    <a:pt x="5940" y="-438"/>
                    <a:pt x="7812" y="93"/>
                  </a:cubicBezTo>
                  <a:cubicBezTo>
                    <a:pt x="9684" y="624"/>
                    <a:pt x="12564" y="3457"/>
                    <a:pt x="15012" y="6821"/>
                  </a:cubicBezTo>
                  <a:cubicBezTo>
                    <a:pt x="17460" y="10185"/>
                    <a:pt x="19476" y="14080"/>
                    <a:pt x="21492" y="17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7426628" y="279438"/>
              <a:ext cx="81275" cy="523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272" fill="norm" stroke="1" extrusionOk="0">
                  <a:moveTo>
                    <a:pt x="17943" y="1527"/>
                  </a:moveTo>
                  <a:cubicBezTo>
                    <a:pt x="19051" y="839"/>
                    <a:pt x="20158" y="150"/>
                    <a:pt x="20435" y="21"/>
                  </a:cubicBezTo>
                  <a:cubicBezTo>
                    <a:pt x="20712" y="-108"/>
                    <a:pt x="20158" y="322"/>
                    <a:pt x="17389" y="2216"/>
                  </a:cubicBezTo>
                  <a:cubicBezTo>
                    <a:pt x="14620" y="4109"/>
                    <a:pt x="9635" y="7465"/>
                    <a:pt x="6312" y="10520"/>
                  </a:cubicBezTo>
                  <a:cubicBezTo>
                    <a:pt x="2989" y="13575"/>
                    <a:pt x="1328" y="16329"/>
                    <a:pt x="497" y="17964"/>
                  </a:cubicBezTo>
                  <a:cubicBezTo>
                    <a:pt x="-334" y="19599"/>
                    <a:pt x="-334" y="20115"/>
                    <a:pt x="2158" y="20588"/>
                  </a:cubicBezTo>
                  <a:cubicBezTo>
                    <a:pt x="4651" y="21062"/>
                    <a:pt x="9635" y="21492"/>
                    <a:pt x="13235" y="21148"/>
                  </a:cubicBezTo>
                  <a:cubicBezTo>
                    <a:pt x="16835" y="20804"/>
                    <a:pt x="19051" y="19685"/>
                    <a:pt x="21266" y="18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7354370" y="577349"/>
              <a:ext cx="386732" cy="152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81" fill="norm" stroke="1" extrusionOk="0">
                  <a:moveTo>
                    <a:pt x="1119" y="6214"/>
                  </a:moveTo>
                  <a:cubicBezTo>
                    <a:pt x="532" y="6214"/>
                    <a:pt x="-55" y="6214"/>
                    <a:pt x="4" y="6066"/>
                  </a:cubicBezTo>
                  <a:cubicBezTo>
                    <a:pt x="62" y="5918"/>
                    <a:pt x="767" y="5622"/>
                    <a:pt x="3056" y="4882"/>
                  </a:cubicBezTo>
                  <a:cubicBezTo>
                    <a:pt x="5345" y="4142"/>
                    <a:pt x="9219" y="2959"/>
                    <a:pt x="11802" y="2367"/>
                  </a:cubicBezTo>
                  <a:cubicBezTo>
                    <a:pt x="14384" y="1775"/>
                    <a:pt x="15675" y="1775"/>
                    <a:pt x="16615" y="1775"/>
                  </a:cubicBezTo>
                  <a:cubicBezTo>
                    <a:pt x="17554" y="1775"/>
                    <a:pt x="18141" y="1775"/>
                    <a:pt x="18082" y="1923"/>
                  </a:cubicBezTo>
                  <a:cubicBezTo>
                    <a:pt x="18023" y="2071"/>
                    <a:pt x="17319" y="2367"/>
                    <a:pt x="16145" y="3699"/>
                  </a:cubicBezTo>
                  <a:cubicBezTo>
                    <a:pt x="14971" y="5030"/>
                    <a:pt x="13328" y="7397"/>
                    <a:pt x="12506" y="10060"/>
                  </a:cubicBezTo>
                  <a:cubicBezTo>
                    <a:pt x="11684" y="12723"/>
                    <a:pt x="11684" y="15682"/>
                    <a:pt x="12330" y="17753"/>
                  </a:cubicBezTo>
                  <a:cubicBezTo>
                    <a:pt x="12975" y="19825"/>
                    <a:pt x="14267" y="21008"/>
                    <a:pt x="15675" y="21304"/>
                  </a:cubicBezTo>
                  <a:cubicBezTo>
                    <a:pt x="17084" y="21600"/>
                    <a:pt x="18610" y="21008"/>
                    <a:pt x="19608" y="20121"/>
                  </a:cubicBezTo>
                  <a:cubicBezTo>
                    <a:pt x="20606" y="19233"/>
                    <a:pt x="21075" y="18049"/>
                    <a:pt x="21310" y="16718"/>
                  </a:cubicBezTo>
                  <a:cubicBezTo>
                    <a:pt x="21545" y="15386"/>
                    <a:pt x="21545" y="13907"/>
                    <a:pt x="20782" y="11096"/>
                  </a:cubicBezTo>
                  <a:cubicBezTo>
                    <a:pt x="20019" y="8285"/>
                    <a:pt x="18493" y="4142"/>
                    <a:pt x="169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8263486" y="580436"/>
              <a:ext cx="170723" cy="20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499" fill="norm" stroke="1" extrusionOk="0">
                  <a:moveTo>
                    <a:pt x="3960" y="1001"/>
                  </a:moveTo>
                  <a:cubicBezTo>
                    <a:pt x="3169" y="6732"/>
                    <a:pt x="2379" y="12462"/>
                    <a:pt x="1852" y="15879"/>
                  </a:cubicBezTo>
                  <a:cubicBezTo>
                    <a:pt x="1325" y="19295"/>
                    <a:pt x="1062" y="20397"/>
                    <a:pt x="667" y="20177"/>
                  </a:cubicBezTo>
                  <a:cubicBezTo>
                    <a:pt x="272" y="19956"/>
                    <a:pt x="-255" y="18413"/>
                    <a:pt x="140" y="15217"/>
                  </a:cubicBezTo>
                  <a:cubicBezTo>
                    <a:pt x="535" y="12021"/>
                    <a:pt x="1852" y="7172"/>
                    <a:pt x="3038" y="4197"/>
                  </a:cubicBezTo>
                  <a:cubicBezTo>
                    <a:pt x="4223" y="1221"/>
                    <a:pt x="5277" y="119"/>
                    <a:pt x="6199" y="9"/>
                  </a:cubicBezTo>
                  <a:cubicBezTo>
                    <a:pt x="7121" y="-101"/>
                    <a:pt x="7911" y="781"/>
                    <a:pt x="8569" y="2434"/>
                  </a:cubicBezTo>
                  <a:cubicBezTo>
                    <a:pt x="9228" y="4087"/>
                    <a:pt x="9755" y="6511"/>
                    <a:pt x="10018" y="8275"/>
                  </a:cubicBezTo>
                  <a:cubicBezTo>
                    <a:pt x="10282" y="10038"/>
                    <a:pt x="10282" y="11140"/>
                    <a:pt x="10282" y="11140"/>
                  </a:cubicBezTo>
                  <a:cubicBezTo>
                    <a:pt x="10282" y="11140"/>
                    <a:pt x="10282" y="10038"/>
                    <a:pt x="10940" y="8385"/>
                  </a:cubicBezTo>
                  <a:cubicBezTo>
                    <a:pt x="11599" y="6732"/>
                    <a:pt x="12916" y="4528"/>
                    <a:pt x="14365" y="3095"/>
                  </a:cubicBezTo>
                  <a:cubicBezTo>
                    <a:pt x="15813" y="1662"/>
                    <a:pt x="17394" y="1001"/>
                    <a:pt x="18579" y="1221"/>
                  </a:cubicBezTo>
                  <a:cubicBezTo>
                    <a:pt x="19765" y="1442"/>
                    <a:pt x="20555" y="2544"/>
                    <a:pt x="20950" y="4968"/>
                  </a:cubicBezTo>
                  <a:cubicBezTo>
                    <a:pt x="21345" y="7393"/>
                    <a:pt x="21345" y="11140"/>
                    <a:pt x="20950" y="14115"/>
                  </a:cubicBezTo>
                  <a:cubicBezTo>
                    <a:pt x="20555" y="17091"/>
                    <a:pt x="19765" y="19295"/>
                    <a:pt x="18974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8511202" y="640849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8511202" y="517880"/>
              <a:ext cx="6351" cy="40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3" fill="norm" stroke="1" extrusionOk="0">
                  <a:moveTo>
                    <a:pt x="21600" y="14143"/>
                  </a:moveTo>
                  <a:cubicBezTo>
                    <a:pt x="14400" y="6583"/>
                    <a:pt x="7200" y="-977"/>
                    <a:pt x="3600" y="103"/>
                  </a:cubicBezTo>
                  <a:cubicBezTo>
                    <a:pt x="0" y="1183"/>
                    <a:pt x="0" y="10903"/>
                    <a:pt x="0" y="20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8578887" y="587715"/>
              <a:ext cx="141866" cy="22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221" fill="norm" stroke="1" extrusionOk="0">
                  <a:moveTo>
                    <a:pt x="4137" y="5021"/>
                  </a:moveTo>
                  <a:cubicBezTo>
                    <a:pt x="3502" y="7021"/>
                    <a:pt x="2866" y="9021"/>
                    <a:pt x="2231" y="10721"/>
                  </a:cubicBezTo>
                  <a:cubicBezTo>
                    <a:pt x="1596" y="12421"/>
                    <a:pt x="961" y="13821"/>
                    <a:pt x="484" y="13921"/>
                  </a:cubicBezTo>
                  <a:cubicBezTo>
                    <a:pt x="8" y="14021"/>
                    <a:pt x="-310" y="12821"/>
                    <a:pt x="484" y="10421"/>
                  </a:cubicBezTo>
                  <a:cubicBezTo>
                    <a:pt x="1278" y="8021"/>
                    <a:pt x="3184" y="4421"/>
                    <a:pt x="4772" y="2321"/>
                  </a:cubicBezTo>
                  <a:cubicBezTo>
                    <a:pt x="6361" y="221"/>
                    <a:pt x="7631" y="-379"/>
                    <a:pt x="10331" y="221"/>
                  </a:cubicBezTo>
                  <a:cubicBezTo>
                    <a:pt x="13031" y="821"/>
                    <a:pt x="17161" y="2621"/>
                    <a:pt x="19225" y="6321"/>
                  </a:cubicBezTo>
                  <a:cubicBezTo>
                    <a:pt x="21290" y="10021"/>
                    <a:pt x="21290" y="15621"/>
                    <a:pt x="21290" y="21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9303224" y="511293"/>
              <a:ext cx="179529" cy="39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296" fill="norm" stroke="1" extrusionOk="0">
                  <a:moveTo>
                    <a:pt x="21303" y="2551"/>
                  </a:moveTo>
                  <a:cubicBezTo>
                    <a:pt x="21303" y="1862"/>
                    <a:pt x="21303" y="1173"/>
                    <a:pt x="20801" y="656"/>
                  </a:cubicBezTo>
                  <a:cubicBezTo>
                    <a:pt x="20298" y="139"/>
                    <a:pt x="19294" y="-206"/>
                    <a:pt x="16531" y="139"/>
                  </a:cubicBezTo>
                  <a:cubicBezTo>
                    <a:pt x="13768" y="483"/>
                    <a:pt x="9247" y="1517"/>
                    <a:pt x="6610" y="2839"/>
                  </a:cubicBezTo>
                  <a:cubicBezTo>
                    <a:pt x="3973" y="4160"/>
                    <a:pt x="3219" y="5768"/>
                    <a:pt x="3470" y="7147"/>
                  </a:cubicBezTo>
                  <a:cubicBezTo>
                    <a:pt x="3722" y="8526"/>
                    <a:pt x="4977" y="9675"/>
                    <a:pt x="7238" y="11111"/>
                  </a:cubicBezTo>
                  <a:cubicBezTo>
                    <a:pt x="9498" y="12547"/>
                    <a:pt x="12763" y="14271"/>
                    <a:pt x="14898" y="15477"/>
                  </a:cubicBezTo>
                  <a:cubicBezTo>
                    <a:pt x="17033" y="16683"/>
                    <a:pt x="18038" y="17373"/>
                    <a:pt x="18415" y="18005"/>
                  </a:cubicBezTo>
                  <a:cubicBezTo>
                    <a:pt x="18791" y="18637"/>
                    <a:pt x="18540" y="19211"/>
                    <a:pt x="16656" y="19843"/>
                  </a:cubicBezTo>
                  <a:cubicBezTo>
                    <a:pt x="14773" y="20475"/>
                    <a:pt x="11256" y="21164"/>
                    <a:pt x="8117" y="21279"/>
                  </a:cubicBezTo>
                  <a:cubicBezTo>
                    <a:pt x="4977" y="21394"/>
                    <a:pt x="2215" y="20934"/>
                    <a:pt x="959" y="19900"/>
                  </a:cubicBezTo>
                  <a:cubicBezTo>
                    <a:pt x="-297" y="18866"/>
                    <a:pt x="-46" y="17258"/>
                    <a:pt x="205" y="15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9565302" y="693766"/>
              <a:ext cx="13970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2" y="10800"/>
                    <a:pt x="1964" y="0"/>
                    <a:pt x="5564" y="0"/>
                  </a:cubicBezTo>
                  <a:cubicBezTo>
                    <a:pt x="9164" y="0"/>
                    <a:pt x="15382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9570160" y="805949"/>
              <a:ext cx="172943" cy="3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028" fill="norm" stroke="1" extrusionOk="0">
                  <a:moveTo>
                    <a:pt x="3306" y="12150"/>
                  </a:moveTo>
                  <a:cubicBezTo>
                    <a:pt x="1485" y="16200"/>
                    <a:pt x="-337" y="20250"/>
                    <a:pt x="53" y="20925"/>
                  </a:cubicBezTo>
                  <a:cubicBezTo>
                    <a:pt x="444" y="21600"/>
                    <a:pt x="3046" y="18900"/>
                    <a:pt x="6950" y="14850"/>
                  </a:cubicBezTo>
                  <a:cubicBezTo>
                    <a:pt x="10853" y="10800"/>
                    <a:pt x="16058" y="5400"/>
                    <a:pt x="212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9923799" y="572719"/>
              <a:ext cx="327304" cy="352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40" fill="norm" stroke="1" extrusionOk="0">
                  <a:moveTo>
                    <a:pt x="18919" y="1439"/>
                  </a:moveTo>
                  <a:cubicBezTo>
                    <a:pt x="19057" y="796"/>
                    <a:pt x="19196" y="153"/>
                    <a:pt x="18642" y="25"/>
                  </a:cubicBezTo>
                  <a:cubicBezTo>
                    <a:pt x="18088" y="-104"/>
                    <a:pt x="16842" y="282"/>
                    <a:pt x="14626" y="1182"/>
                  </a:cubicBezTo>
                  <a:cubicBezTo>
                    <a:pt x="12411" y="2082"/>
                    <a:pt x="9226" y="3496"/>
                    <a:pt x="7357" y="4396"/>
                  </a:cubicBezTo>
                  <a:cubicBezTo>
                    <a:pt x="5488" y="5296"/>
                    <a:pt x="4934" y="5682"/>
                    <a:pt x="4449" y="6260"/>
                  </a:cubicBezTo>
                  <a:cubicBezTo>
                    <a:pt x="3965" y="6839"/>
                    <a:pt x="3549" y="7610"/>
                    <a:pt x="3826" y="8189"/>
                  </a:cubicBezTo>
                  <a:cubicBezTo>
                    <a:pt x="4103" y="8767"/>
                    <a:pt x="5073" y="9153"/>
                    <a:pt x="6388" y="9539"/>
                  </a:cubicBezTo>
                  <a:cubicBezTo>
                    <a:pt x="7703" y="9925"/>
                    <a:pt x="9365" y="10310"/>
                    <a:pt x="10611" y="10696"/>
                  </a:cubicBezTo>
                  <a:cubicBezTo>
                    <a:pt x="11857" y="11082"/>
                    <a:pt x="12688" y="11467"/>
                    <a:pt x="13173" y="11982"/>
                  </a:cubicBezTo>
                  <a:cubicBezTo>
                    <a:pt x="13657" y="12496"/>
                    <a:pt x="13796" y="13139"/>
                    <a:pt x="13103" y="13846"/>
                  </a:cubicBezTo>
                  <a:cubicBezTo>
                    <a:pt x="12411" y="14553"/>
                    <a:pt x="10888" y="15325"/>
                    <a:pt x="9088" y="16225"/>
                  </a:cubicBezTo>
                  <a:cubicBezTo>
                    <a:pt x="7288" y="17125"/>
                    <a:pt x="5211" y="18153"/>
                    <a:pt x="3757" y="18796"/>
                  </a:cubicBezTo>
                  <a:cubicBezTo>
                    <a:pt x="2303" y="19439"/>
                    <a:pt x="1473" y="19696"/>
                    <a:pt x="849" y="20082"/>
                  </a:cubicBezTo>
                  <a:cubicBezTo>
                    <a:pt x="226" y="20467"/>
                    <a:pt x="-189" y="20982"/>
                    <a:pt x="88" y="21239"/>
                  </a:cubicBezTo>
                  <a:cubicBezTo>
                    <a:pt x="365" y="21496"/>
                    <a:pt x="1334" y="21496"/>
                    <a:pt x="3896" y="21303"/>
                  </a:cubicBezTo>
                  <a:cubicBezTo>
                    <a:pt x="6457" y="21110"/>
                    <a:pt x="10611" y="20725"/>
                    <a:pt x="13796" y="20275"/>
                  </a:cubicBezTo>
                  <a:cubicBezTo>
                    <a:pt x="16980" y="19825"/>
                    <a:pt x="19196" y="19310"/>
                    <a:pt x="21411" y="187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10321428" y="637419"/>
              <a:ext cx="291625" cy="30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543" fill="norm" stroke="1" extrusionOk="0">
                  <a:moveTo>
                    <a:pt x="21410" y="2964"/>
                  </a:moveTo>
                  <a:cubicBezTo>
                    <a:pt x="21410" y="2058"/>
                    <a:pt x="21410" y="1151"/>
                    <a:pt x="21022" y="623"/>
                  </a:cubicBezTo>
                  <a:cubicBezTo>
                    <a:pt x="20633" y="94"/>
                    <a:pt x="19856" y="-57"/>
                    <a:pt x="18147" y="19"/>
                  </a:cubicBezTo>
                  <a:cubicBezTo>
                    <a:pt x="16437" y="94"/>
                    <a:pt x="13796" y="396"/>
                    <a:pt x="11698" y="1076"/>
                  </a:cubicBezTo>
                  <a:cubicBezTo>
                    <a:pt x="9600" y="1756"/>
                    <a:pt x="8046" y="2813"/>
                    <a:pt x="7191" y="3719"/>
                  </a:cubicBezTo>
                  <a:cubicBezTo>
                    <a:pt x="6337" y="4626"/>
                    <a:pt x="6181" y="5381"/>
                    <a:pt x="6414" y="5985"/>
                  </a:cubicBezTo>
                  <a:cubicBezTo>
                    <a:pt x="6647" y="6589"/>
                    <a:pt x="7269" y="7042"/>
                    <a:pt x="8512" y="7646"/>
                  </a:cubicBezTo>
                  <a:cubicBezTo>
                    <a:pt x="9755" y="8251"/>
                    <a:pt x="11620" y="9006"/>
                    <a:pt x="12786" y="9761"/>
                  </a:cubicBezTo>
                  <a:cubicBezTo>
                    <a:pt x="13951" y="10516"/>
                    <a:pt x="14417" y="11272"/>
                    <a:pt x="14339" y="11876"/>
                  </a:cubicBezTo>
                  <a:cubicBezTo>
                    <a:pt x="14262" y="12480"/>
                    <a:pt x="13640" y="12933"/>
                    <a:pt x="11775" y="13613"/>
                  </a:cubicBezTo>
                  <a:cubicBezTo>
                    <a:pt x="9911" y="14293"/>
                    <a:pt x="6803" y="15199"/>
                    <a:pt x="4705" y="15879"/>
                  </a:cubicBezTo>
                  <a:cubicBezTo>
                    <a:pt x="2607" y="16558"/>
                    <a:pt x="1519" y="17012"/>
                    <a:pt x="820" y="17616"/>
                  </a:cubicBezTo>
                  <a:cubicBezTo>
                    <a:pt x="121" y="18220"/>
                    <a:pt x="-190" y="18975"/>
                    <a:pt x="121" y="19504"/>
                  </a:cubicBezTo>
                  <a:cubicBezTo>
                    <a:pt x="432" y="20033"/>
                    <a:pt x="1364" y="20335"/>
                    <a:pt x="4161" y="20637"/>
                  </a:cubicBezTo>
                  <a:cubicBezTo>
                    <a:pt x="6958" y="20939"/>
                    <a:pt x="11620" y="21241"/>
                    <a:pt x="14728" y="21392"/>
                  </a:cubicBezTo>
                  <a:cubicBezTo>
                    <a:pt x="17836" y="21543"/>
                    <a:pt x="19390" y="21543"/>
                    <a:pt x="20944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10625752" y="939299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10689252" y="837699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10496635" y="506287"/>
              <a:ext cx="116418" cy="109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1571" y="2730"/>
                  </a:moveTo>
                  <a:cubicBezTo>
                    <a:pt x="785" y="4807"/>
                    <a:pt x="0" y="6884"/>
                    <a:pt x="0" y="6884"/>
                  </a:cubicBezTo>
                  <a:cubicBezTo>
                    <a:pt x="0" y="6884"/>
                    <a:pt x="785" y="4807"/>
                    <a:pt x="1964" y="3145"/>
                  </a:cubicBezTo>
                  <a:cubicBezTo>
                    <a:pt x="3142" y="1484"/>
                    <a:pt x="4713" y="237"/>
                    <a:pt x="6480" y="30"/>
                  </a:cubicBezTo>
                  <a:cubicBezTo>
                    <a:pt x="8247" y="-178"/>
                    <a:pt x="10211" y="653"/>
                    <a:pt x="11978" y="3560"/>
                  </a:cubicBezTo>
                  <a:cubicBezTo>
                    <a:pt x="13745" y="6468"/>
                    <a:pt x="15316" y="11453"/>
                    <a:pt x="16887" y="14776"/>
                  </a:cubicBezTo>
                  <a:cubicBezTo>
                    <a:pt x="18458" y="18099"/>
                    <a:pt x="20029" y="19760"/>
                    <a:pt x="21600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10632102" y="653549"/>
              <a:ext cx="207596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17673" y="0"/>
                  </a:moveTo>
                  <a:cubicBezTo>
                    <a:pt x="19636" y="3011"/>
                    <a:pt x="21600" y="6022"/>
                    <a:pt x="21382" y="9164"/>
                  </a:cubicBezTo>
                  <a:cubicBezTo>
                    <a:pt x="21164" y="12305"/>
                    <a:pt x="18764" y="15578"/>
                    <a:pt x="14836" y="17673"/>
                  </a:cubicBezTo>
                  <a:cubicBezTo>
                    <a:pt x="10909" y="19767"/>
                    <a:pt x="5455" y="206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10203143" y="651821"/>
              <a:ext cx="168610" cy="325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435" fill="norm" stroke="1" extrusionOk="0">
                  <a:moveTo>
                    <a:pt x="13703" y="114"/>
                  </a:moveTo>
                  <a:cubicBezTo>
                    <a:pt x="12142" y="-26"/>
                    <a:pt x="10581" y="-165"/>
                    <a:pt x="8499" y="532"/>
                  </a:cubicBezTo>
                  <a:cubicBezTo>
                    <a:pt x="6417" y="1229"/>
                    <a:pt x="3814" y="2761"/>
                    <a:pt x="1993" y="5130"/>
                  </a:cubicBezTo>
                  <a:cubicBezTo>
                    <a:pt x="171" y="7500"/>
                    <a:pt x="-870" y="10705"/>
                    <a:pt x="952" y="13492"/>
                  </a:cubicBezTo>
                  <a:cubicBezTo>
                    <a:pt x="2773" y="16279"/>
                    <a:pt x="7458" y="18648"/>
                    <a:pt x="11231" y="19902"/>
                  </a:cubicBezTo>
                  <a:cubicBezTo>
                    <a:pt x="15005" y="21156"/>
                    <a:pt x="17867" y="21296"/>
                    <a:pt x="20730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10841652" y="447832"/>
              <a:ext cx="209551" cy="167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0" y="4371"/>
                  </a:moveTo>
                  <a:cubicBezTo>
                    <a:pt x="436" y="3021"/>
                    <a:pt x="873" y="1671"/>
                    <a:pt x="1636" y="861"/>
                  </a:cubicBezTo>
                  <a:cubicBezTo>
                    <a:pt x="2400" y="51"/>
                    <a:pt x="3491" y="-219"/>
                    <a:pt x="5018" y="186"/>
                  </a:cubicBezTo>
                  <a:cubicBezTo>
                    <a:pt x="6545" y="591"/>
                    <a:pt x="8509" y="1671"/>
                    <a:pt x="9273" y="3696"/>
                  </a:cubicBezTo>
                  <a:cubicBezTo>
                    <a:pt x="10036" y="5721"/>
                    <a:pt x="9600" y="8691"/>
                    <a:pt x="8945" y="10716"/>
                  </a:cubicBezTo>
                  <a:cubicBezTo>
                    <a:pt x="8291" y="12741"/>
                    <a:pt x="7418" y="13821"/>
                    <a:pt x="6545" y="15036"/>
                  </a:cubicBezTo>
                  <a:cubicBezTo>
                    <a:pt x="5673" y="16251"/>
                    <a:pt x="4800" y="17601"/>
                    <a:pt x="5236" y="18276"/>
                  </a:cubicBezTo>
                  <a:cubicBezTo>
                    <a:pt x="5673" y="18951"/>
                    <a:pt x="7418" y="18951"/>
                    <a:pt x="10364" y="19356"/>
                  </a:cubicBezTo>
                  <a:cubicBezTo>
                    <a:pt x="13309" y="19761"/>
                    <a:pt x="17455" y="20571"/>
                    <a:pt x="21600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-1" y="1949384"/>
              <a:ext cx="283721" cy="39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76" fill="norm" stroke="1" extrusionOk="0">
                  <a:moveTo>
                    <a:pt x="20654" y="3767"/>
                  </a:moveTo>
                  <a:cubicBezTo>
                    <a:pt x="20813" y="3193"/>
                    <a:pt x="20972" y="2618"/>
                    <a:pt x="21130" y="2044"/>
                  </a:cubicBezTo>
                  <a:cubicBezTo>
                    <a:pt x="21289" y="1470"/>
                    <a:pt x="21448" y="895"/>
                    <a:pt x="20972" y="493"/>
                  </a:cubicBezTo>
                  <a:cubicBezTo>
                    <a:pt x="20495" y="91"/>
                    <a:pt x="19383" y="-139"/>
                    <a:pt x="16683" y="91"/>
                  </a:cubicBezTo>
                  <a:cubicBezTo>
                    <a:pt x="13983" y="321"/>
                    <a:pt x="9695" y="1010"/>
                    <a:pt x="6916" y="1929"/>
                  </a:cubicBezTo>
                  <a:cubicBezTo>
                    <a:pt x="4136" y="2848"/>
                    <a:pt x="2866" y="3997"/>
                    <a:pt x="2230" y="4859"/>
                  </a:cubicBezTo>
                  <a:cubicBezTo>
                    <a:pt x="1595" y="5721"/>
                    <a:pt x="1595" y="6295"/>
                    <a:pt x="2469" y="6927"/>
                  </a:cubicBezTo>
                  <a:cubicBezTo>
                    <a:pt x="3342" y="7559"/>
                    <a:pt x="5089" y="8248"/>
                    <a:pt x="7313" y="8650"/>
                  </a:cubicBezTo>
                  <a:cubicBezTo>
                    <a:pt x="9536" y="9052"/>
                    <a:pt x="12236" y="9167"/>
                    <a:pt x="14063" y="9225"/>
                  </a:cubicBezTo>
                  <a:cubicBezTo>
                    <a:pt x="15889" y="9282"/>
                    <a:pt x="16842" y="9282"/>
                    <a:pt x="16763" y="9570"/>
                  </a:cubicBezTo>
                  <a:cubicBezTo>
                    <a:pt x="16683" y="9857"/>
                    <a:pt x="15572" y="10431"/>
                    <a:pt x="13030" y="11752"/>
                  </a:cubicBezTo>
                  <a:cubicBezTo>
                    <a:pt x="10489" y="13074"/>
                    <a:pt x="6519" y="15142"/>
                    <a:pt x="4136" y="16521"/>
                  </a:cubicBezTo>
                  <a:cubicBezTo>
                    <a:pt x="1754" y="17899"/>
                    <a:pt x="960" y="18589"/>
                    <a:pt x="483" y="19221"/>
                  </a:cubicBezTo>
                  <a:cubicBezTo>
                    <a:pt x="7" y="19852"/>
                    <a:pt x="-152" y="20427"/>
                    <a:pt x="166" y="20829"/>
                  </a:cubicBezTo>
                  <a:cubicBezTo>
                    <a:pt x="483" y="21231"/>
                    <a:pt x="1277" y="21461"/>
                    <a:pt x="3739" y="21346"/>
                  </a:cubicBezTo>
                  <a:cubicBezTo>
                    <a:pt x="6201" y="21231"/>
                    <a:pt x="10330" y="20772"/>
                    <a:pt x="13348" y="20312"/>
                  </a:cubicBezTo>
                  <a:cubicBezTo>
                    <a:pt x="16366" y="19852"/>
                    <a:pt x="18272" y="19393"/>
                    <a:pt x="20177" y="189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104891" y="1727205"/>
              <a:ext cx="176712" cy="146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081" fill="norm" stroke="1" extrusionOk="0">
                  <a:moveTo>
                    <a:pt x="5268" y="3578"/>
                  </a:moveTo>
                  <a:cubicBezTo>
                    <a:pt x="4239" y="8446"/>
                    <a:pt x="3211" y="13313"/>
                    <a:pt x="2311" y="16508"/>
                  </a:cubicBezTo>
                  <a:cubicBezTo>
                    <a:pt x="1411" y="19702"/>
                    <a:pt x="639" y="21223"/>
                    <a:pt x="254" y="21071"/>
                  </a:cubicBezTo>
                  <a:cubicBezTo>
                    <a:pt x="-132" y="20919"/>
                    <a:pt x="-132" y="19093"/>
                    <a:pt x="639" y="15747"/>
                  </a:cubicBezTo>
                  <a:cubicBezTo>
                    <a:pt x="1411" y="12400"/>
                    <a:pt x="2954" y="7533"/>
                    <a:pt x="4497" y="4338"/>
                  </a:cubicBezTo>
                  <a:cubicBezTo>
                    <a:pt x="6039" y="1144"/>
                    <a:pt x="7582" y="-377"/>
                    <a:pt x="9768" y="79"/>
                  </a:cubicBezTo>
                  <a:cubicBezTo>
                    <a:pt x="11954" y="536"/>
                    <a:pt x="14782" y="2969"/>
                    <a:pt x="16839" y="6164"/>
                  </a:cubicBezTo>
                  <a:cubicBezTo>
                    <a:pt x="18897" y="9358"/>
                    <a:pt x="20182" y="13313"/>
                    <a:pt x="21468" y="17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929302" y="2114049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0800"/>
                    <a:pt x="10971" y="0"/>
                    <a:pt x="14571" y="0"/>
                  </a:cubicBezTo>
                  <a:cubicBezTo>
                    <a:pt x="18171" y="0"/>
                    <a:pt x="19886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935652" y="2317249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30" y="10800"/>
                    <a:pt x="6261" y="21600"/>
                    <a:pt x="9861" y="21600"/>
                  </a:cubicBezTo>
                  <a:cubicBezTo>
                    <a:pt x="13461" y="21600"/>
                    <a:pt x="17530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1559423" y="1819508"/>
              <a:ext cx="277930" cy="1826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547" fill="norm" stroke="1" extrusionOk="0">
                  <a:moveTo>
                    <a:pt x="21325" y="703"/>
                  </a:moveTo>
                  <a:cubicBezTo>
                    <a:pt x="21163" y="578"/>
                    <a:pt x="21000" y="453"/>
                    <a:pt x="19539" y="316"/>
                  </a:cubicBezTo>
                  <a:cubicBezTo>
                    <a:pt x="18077" y="179"/>
                    <a:pt x="15316" y="29"/>
                    <a:pt x="12474" y="4"/>
                  </a:cubicBezTo>
                  <a:cubicBezTo>
                    <a:pt x="9632" y="-21"/>
                    <a:pt x="6708" y="79"/>
                    <a:pt x="4516" y="229"/>
                  </a:cubicBezTo>
                  <a:cubicBezTo>
                    <a:pt x="2323" y="379"/>
                    <a:pt x="862" y="578"/>
                    <a:pt x="293" y="1003"/>
                  </a:cubicBezTo>
                  <a:cubicBezTo>
                    <a:pt x="-275" y="1427"/>
                    <a:pt x="50" y="2077"/>
                    <a:pt x="699" y="2901"/>
                  </a:cubicBezTo>
                  <a:cubicBezTo>
                    <a:pt x="1349" y="3725"/>
                    <a:pt x="2323" y="4724"/>
                    <a:pt x="2892" y="5685"/>
                  </a:cubicBezTo>
                  <a:cubicBezTo>
                    <a:pt x="3460" y="6646"/>
                    <a:pt x="3623" y="7570"/>
                    <a:pt x="3623" y="8544"/>
                  </a:cubicBezTo>
                  <a:cubicBezTo>
                    <a:pt x="3623" y="9518"/>
                    <a:pt x="3460" y="10542"/>
                    <a:pt x="3054" y="11528"/>
                  </a:cubicBezTo>
                  <a:cubicBezTo>
                    <a:pt x="2648" y="12514"/>
                    <a:pt x="1999" y="13463"/>
                    <a:pt x="1593" y="14375"/>
                  </a:cubicBezTo>
                  <a:cubicBezTo>
                    <a:pt x="1187" y="15286"/>
                    <a:pt x="1024" y="16160"/>
                    <a:pt x="862" y="17034"/>
                  </a:cubicBezTo>
                  <a:cubicBezTo>
                    <a:pt x="699" y="17908"/>
                    <a:pt x="537" y="18782"/>
                    <a:pt x="456" y="19444"/>
                  </a:cubicBezTo>
                  <a:cubicBezTo>
                    <a:pt x="375" y="20106"/>
                    <a:pt x="375" y="20555"/>
                    <a:pt x="537" y="20880"/>
                  </a:cubicBezTo>
                  <a:cubicBezTo>
                    <a:pt x="699" y="21204"/>
                    <a:pt x="1024" y="21404"/>
                    <a:pt x="2161" y="21492"/>
                  </a:cubicBezTo>
                  <a:cubicBezTo>
                    <a:pt x="3298" y="21579"/>
                    <a:pt x="5247" y="21554"/>
                    <a:pt x="7196" y="21479"/>
                  </a:cubicBezTo>
                  <a:cubicBezTo>
                    <a:pt x="9145" y="21404"/>
                    <a:pt x="11093" y="21279"/>
                    <a:pt x="13042" y="21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2019385" y="1836776"/>
              <a:ext cx="245510" cy="299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51" fill="norm" stroke="1" extrusionOk="0">
                  <a:moveTo>
                    <a:pt x="21231" y="4379"/>
                  </a:moveTo>
                  <a:cubicBezTo>
                    <a:pt x="21231" y="3624"/>
                    <a:pt x="21231" y="2869"/>
                    <a:pt x="21323" y="2114"/>
                  </a:cubicBezTo>
                  <a:cubicBezTo>
                    <a:pt x="21415" y="1358"/>
                    <a:pt x="21600" y="603"/>
                    <a:pt x="20862" y="226"/>
                  </a:cubicBezTo>
                  <a:cubicBezTo>
                    <a:pt x="20123" y="-152"/>
                    <a:pt x="18462" y="-152"/>
                    <a:pt x="16246" y="981"/>
                  </a:cubicBezTo>
                  <a:cubicBezTo>
                    <a:pt x="14031" y="2114"/>
                    <a:pt x="11262" y="4379"/>
                    <a:pt x="9692" y="5890"/>
                  </a:cubicBezTo>
                  <a:cubicBezTo>
                    <a:pt x="8123" y="7400"/>
                    <a:pt x="7754" y="8156"/>
                    <a:pt x="7846" y="8835"/>
                  </a:cubicBezTo>
                  <a:cubicBezTo>
                    <a:pt x="7938" y="9515"/>
                    <a:pt x="8492" y="10119"/>
                    <a:pt x="9600" y="10572"/>
                  </a:cubicBezTo>
                  <a:cubicBezTo>
                    <a:pt x="10708" y="11026"/>
                    <a:pt x="12369" y="11328"/>
                    <a:pt x="12831" y="11781"/>
                  </a:cubicBezTo>
                  <a:cubicBezTo>
                    <a:pt x="13292" y="12234"/>
                    <a:pt x="12554" y="12838"/>
                    <a:pt x="10523" y="13820"/>
                  </a:cubicBezTo>
                  <a:cubicBezTo>
                    <a:pt x="8492" y="14802"/>
                    <a:pt x="5169" y="16161"/>
                    <a:pt x="3046" y="17445"/>
                  </a:cubicBezTo>
                  <a:cubicBezTo>
                    <a:pt x="923" y="18729"/>
                    <a:pt x="0" y="19938"/>
                    <a:pt x="0" y="20617"/>
                  </a:cubicBezTo>
                  <a:cubicBezTo>
                    <a:pt x="0" y="21297"/>
                    <a:pt x="923" y="21448"/>
                    <a:pt x="4338" y="21297"/>
                  </a:cubicBezTo>
                  <a:cubicBezTo>
                    <a:pt x="7754" y="21146"/>
                    <a:pt x="13662" y="20693"/>
                    <a:pt x="19569" y="20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2339002" y="2107699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2169202" y="1607734"/>
              <a:ext cx="144401" cy="99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0808" fill="norm" stroke="1" extrusionOk="0">
                  <a:moveTo>
                    <a:pt x="5391" y="3616"/>
                  </a:moveTo>
                  <a:cubicBezTo>
                    <a:pt x="5078" y="6261"/>
                    <a:pt x="4765" y="8906"/>
                    <a:pt x="3826" y="11992"/>
                  </a:cubicBezTo>
                  <a:cubicBezTo>
                    <a:pt x="2886" y="15077"/>
                    <a:pt x="1321" y="18604"/>
                    <a:pt x="539" y="19265"/>
                  </a:cubicBezTo>
                  <a:cubicBezTo>
                    <a:pt x="-244" y="19926"/>
                    <a:pt x="-244" y="17722"/>
                    <a:pt x="1008" y="14196"/>
                  </a:cubicBezTo>
                  <a:cubicBezTo>
                    <a:pt x="2260" y="10669"/>
                    <a:pt x="4765" y="5820"/>
                    <a:pt x="6799" y="2955"/>
                  </a:cubicBezTo>
                  <a:cubicBezTo>
                    <a:pt x="8834" y="90"/>
                    <a:pt x="10399" y="-792"/>
                    <a:pt x="12278" y="751"/>
                  </a:cubicBezTo>
                  <a:cubicBezTo>
                    <a:pt x="14156" y="2294"/>
                    <a:pt x="16347" y="6261"/>
                    <a:pt x="17913" y="10008"/>
                  </a:cubicBezTo>
                  <a:cubicBezTo>
                    <a:pt x="19478" y="13755"/>
                    <a:pt x="20417" y="17281"/>
                    <a:pt x="21356" y="20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1990603" y="2559995"/>
              <a:ext cx="170600" cy="25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02" fill="norm" stroke="1" extrusionOk="0">
                  <a:moveTo>
                    <a:pt x="19893" y="5148"/>
                  </a:moveTo>
                  <a:cubicBezTo>
                    <a:pt x="20160" y="4270"/>
                    <a:pt x="20426" y="3392"/>
                    <a:pt x="20693" y="2514"/>
                  </a:cubicBezTo>
                  <a:cubicBezTo>
                    <a:pt x="20960" y="1636"/>
                    <a:pt x="21226" y="758"/>
                    <a:pt x="20693" y="319"/>
                  </a:cubicBezTo>
                  <a:cubicBezTo>
                    <a:pt x="20160" y="-120"/>
                    <a:pt x="18826" y="-120"/>
                    <a:pt x="16960" y="407"/>
                  </a:cubicBezTo>
                  <a:cubicBezTo>
                    <a:pt x="15093" y="934"/>
                    <a:pt x="12693" y="1987"/>
                    <a:pt x="10960" y="2953"/>
                  </a:cubicBezTo>
                  <a:cubicBezTo>
                    <a:pt x="9226" y="3919"/>
                    <a:pt x="8160" y="4797"/>
                    <a:pt x="7626" y="5675"/>
                  </a:cubicBezTo>
                  <a:cubicBezTo>
                    <a:pt x="7093" y="6553"/>
                    <a:pt x="7093" y="7431"/>
                    <a:pt x="7893" y="7870"/>
                  </a:cubicBezTo>
                  <a:cubicBezTo>
                    <a:pt x="8693" y="8309"/>
                    <a:pt x="10293" y="8309"/>
                    <a:pt x="11760" y="8309"/>
                  </a:cubicBezTo>
                  <a:cubicBezTo>
                    <a:pt x="13226" y="8309"/>
                    <a:pt x="14560" y="8309"/>
                    <a:pt x="14026" y="8748"/>
                  </a:cubicBezTo>
                  <a:cubicBezTo>
                    <a:pt x="13493" y="9187"/>
                    <a:pt x="11093" y="10065"/>
                    <a:pt x="8693" y="11207"/>
                  </a:cubicBezTo>
                  <a:cubicBezTo>
                    <a:pt x="6293" y="12348"/>
                    <a:pt x="3893" y="13753"/>
                    <a:pt x="2426" y="14895"/>
                  </a:cubicBezTo>
                  <a:cubicBezTo>
                    <a:pt x="960" y="16036"/>
                    <a:pt x="426" y="16914"/>
                    <a:pt x="160" y="17792"/>
                  </a:cubicBezTo>
                  <a:cubicBezTo>
                    <a:pt x="-107" y="18670"/>
                    <a:pt x="-107" y="19548"/>
                    <a:pt x="693" y="20251"/>
                  </a:cubicBezTo>
                  <a:cubicBezTo>
                    <a:pt x="1493" y="20953"/>
                    <a:pt x="3093" y="21480"/>
                    <a:pt x="6693" y="21392"/>
                  </a:cubicBezTo>
                  <a:cubicBezTo>
                    <a:pt x="10293" y="21304"/>
                    <a:pt x="15893" y="20602"/>
                    <a:pt x="21493" y="19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2186602" y="2754854"/>
              <a:ext cx="120651" cy="100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57" fill="norm" stroke="1" extrusionOk="0">
                  <a:moveTo>
                    <a:pt x="0" y="7887"/>
                  </a:moveTo>
                  <a:cubicBezTo>
                    <a:pt x="379" y="5727"/>
                    <a:pt x="758" y="3567"/>
                    <a:pt x="1895" y="2055"/>
                  </a:cubicBezTo>
                  <a:cubicBezTo>
                    <a:pt x="3032" y="543"/>
                    <a:pt x="4926" y="-321"/>
                    <a:pt x="6442" y="111"/>
                  </a:cubicBezTo>
                  <a:cubicBezTo>
                    <a:pt x="7958" y="543"/>
                    <a:pt x="9095" y="2271"/>
                    <a:pt x="9474" y="4215"/>
                  </a:cubicBezTo>
                  <a:cubicBezTo>
                    <a:pt x="9853" y="6159"/>
                    <a:pt x="9474" y="8319"/>
                    <a:pt x="8526" y="11343"/>
                  </a:cubicBezTo>
                  <a:cubicBezTo>
                    <a:pt x="7579" y="14367"/>
                    <a:pt x="6063" y="18255"/>
                    <a:pt x="6442" y="19767"/>
                  </a:cubicBezTo>
                  <a:cubicBezTo>
                    <a:pt x="6821" y="21279"/>
                    <a:pt x="9095" y="20415"/>
                    <a:pt x="11937" y="18903"/>
                  </a:cubicBezTo>
                  <a:cubicBezTo>
                    <a:pt x="14779" y="17391"/>
                    <a:pt x="18189" y="15231"/>
                    <a:pt x="21600" y="13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2094733" y="2361699"/>
              <a:ext cx="10457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3198" y="0"/>
                  </a:moveTo>
                  <a:cubicBezTo>
                    <a:pt x="2334" y="2769"/>
                    <a:pt x="1470" y="5538"/>
                    <a:pt x="822" y="8308"/>
                  </a:cubicBezTo>
                  <a:cubicBezTo>
                    <a:pt x="174" y="11077"/>
                    <a:pt x="-258" y="13846"/>
                    <a:pt x="174" y="13569"/>
                  </a:cubicBezTo>
                  <a:cubicBezTo>
                    <a:pt x="606" y="13292"/>
                    <a:pt x="1902" y="9969"/>
                    <a:pt x="3414" y="7200"/>
                  </a:cubicBezTo>
                  <a:cubicBezTo>
                    <a:pt x="4926" y="4431"/>
                    <a:pt x="6654" y="2215"/>
                    <a:pt x="8598" y="1108"/>
                  </a:cubicBezTo>
                  <a:cubicBezTo>
                    <a:pt x="10542" y="0"/>
                    <a:pt x="12702" y="0"/>
                    <a:pt x="14862" y="3600"/>
                  </a:cubicBezTo>
                  <a:cubicBezTo>
                    <a:pt x="17022" y="7200"/>
                    <a:pt x="19182" y="14400"/>
                    <a:pt x="213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2180252" y="3079249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2180252" y="3282449"/>
              <a:ext cx="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2041835" y="3594469"/>
              <a:ext cx="214668" cy="32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54" fill="norm" stroke="1" extrusionOk="0">
                  <a:moveTo>
                    <a:pt x="20634" y="3267"/>
                  </a:moveTo>
                  <a:cubicBezTo>
                    <a:pt x="21054" y="2297"/>
                    <a:pt x="21473" y="1328"/>
                    <a:pt x="21158" y="705"/>
                  </a:cubicBezTo>
                  <a:cubicBezTo>
                    <a:pt x="20844" y="82"/>
                    <a:pt x="19795" y="-195"/>
                    <a:pt x="17593" y="151"/>
                  </a:cubicBezTo>
                  <a:cubicBezTo>
                    <a:pt x="15391" y="497"/>
                    <a:pt x="12036" y="1467"/>
                    <a:pt x="9939" y="2297"/>
                  </a:cubicBezTo>
                  <a:cubicBezTo>
                    <a:pt x="7842" y="3128"/>
                    <a:pt x="7003" y="3820"/>
                    <a:pt x="6898" y="4859"/>
                  </a:cubicBezTo>
                  <a:cubicBezTo>
                    <a:pt x="6793" y="5897"/>
                    <a:pt x="7423" y="7282"/>
                    <a:pt x="8786" y="8182"/>
                  </a:cubicBezTo>
                  <a:cubicBezTo>
                    <a:pt x="10149" y="9082"/>
                    <a:pt x="12246" y="9497"/>
                    <a:pt x="12875" y="10051"/>
                  </a:cubicBezTo>
                  <a:cubicBezTo>
                    <a:pt x="13504" y="10605"/>
                    <a:pt x="12665" y="11297"/>
                    <a:pt x="10673" y="12267"/>
                  </a:cubicBezTo>
                  <a:cubicBezTo>
                    <a:pt x="8681" y="13236"/>
                    <a:pt x="5535" y="14482"/>
                    <a:pt x="3543" y="15451"/>
                  </a:cubicBezTo>
                  <a:cubicBezTo>
                    <a:pt x="1551" y="16420"/>
                    <a:pt x="712" y="17113"/>
                    <a:pt x="292" y="17943"/>
                  </a:cubicBezTo>
                  <a:cubicBezTo>
                    <a:pt x="-127" y="18774"/>
                    <a:pt x="-127" y="19743"/>
                    <a:pt x="502" y="20367"/>
                  </a:cubicBezTo>
                  <a:cubicBezTo>
                    <a:pt x="1131" y="20990"/>
                    <a:pt x="2390" y="21267"/>
                    <a:pt x="5535" y="21336"/>
                  </a:cubicBezTo>
                  <a:cubicBezTo>
                    <a:pt x="8681" y="21405"/>
                    <a:pt x="13714" y="21267"/>
                    <a:pt x="18747" y="21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2288627" y="3866649"/>
              <a:ext cx="82126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1551" y="11368"/>
                  </a:moveTo>
                  <a:cubicBezTo>
                    <a:pt x="1551" y="13263"/>
                    <a:pt x="1551" y="15158"/>
                    <a:pt x="1274" y="17242"/>
                  </a:cubicBezTo>
                  <a:cubicBezTo>
                    <a:pt x="997" y="19326"/>
                    <a:pt x="443" y="21600"/>
                    <a:pt x="166" y="21600"/>
                  </a:cubicBezTo>
                  <a:cubicBezTo>
                    <a:pt x="-111" y="21600"/>
                    <a:pt x="-111" y="19326"/>
                    <a:pt x="720" y="15726"/>
                  </a:cubicBezTo>
                  <a:cubicBezTo>
                    <a:pt x="1551" y="12126"/>
                    <a:pt x="3212" y="7200"/>
                    <a:pt x="5151" y="4168"/>
                  </a:cubicBezTo>
                  <a:cubicBezTo>
                    <a:pt x="7089" y="1137"/>
                    <a:pt x="9304" y="0"/>
                    <a:pt x="11797" y="0"/>
                  </a:cubicBezTo>
                  <a:cubicBezTo>
                    <a:pt x="14289" y="0"/>
                    <a:pt x="17058" y="1137"/>
                    <a:pt x="18720" y="3789"/>
                  </a:cubicBezTo>
                  <a:cubicBezTo>
                    <a:pt x="20381" y="6442"/>
                    <a:pt x="20935" y="10611"/>
                    <a:pt x="21489" y="14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2178135" y="3389268"/>
              <a:ext cx="129118" cy="90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1416" y="6296"/>
                  </a:moveTo>
                  <a:cubicBezTo>
                    <a:pt x="708" y="8808"/>
                    <a:pt x="0" y="11319"/>
                    <a:pt x="0" y="11068"/>
                  </a:cubicBezTo>
                  <a:cubicBezTo>
                    <a:pt x="0" y="10817"/>
                    <a:pt x="708" y="7803"/>
                    <a:pt x="1948" y="5040"/>
                  </a:cubicBezTo>
                  <a:cubicBezTo>
                    <a:pt x="3187" y="2278"/>
                    <a:pt x="4957" y="-234"/>
                    <a:pt x="7436" y="17"/>
                  </a:cubicBezTo>
                  <a:cubicBezTo>
                    <a:pt x="9915" y="268"/>
                    <a:pt x="13102" y="3282"/>
                    <a:pt x="15580" y="7301"/>
                  </a:cubicBezTo>
                  <a:cubicBezTo>
                    <a:pt x="18059" y="11319"/>
                    <a:pt x="19830" y="16343"/>
                    <a:pt x="21600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2561252" y="1810339"/>
              <a:ext cx="262468" cy="199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fill="norm" stroke="1" extrusionOk="0">
                  <a:moveTo>
                    <a:pt x="0" y="538"/>
                  </a:moveTo>
                  <a:cubicBezTo>
                    <a:pt x="174" y="423"/>
                    <a:pt x="348" y="309"/>
                    <a:pt x="1481" y="217"/>
                  </a:cubicBezTo>
                  <a:cubicBezTo>
                    <a:pt x="2613" y="125"/>
                    <a:pt x="4703" y="57"/>
                    <a:pt x="7142" y="22"/>
                  </a:cubicBezTo>
                  <a:cubicBezTo>
                    <a:pt x="9581" y="-12"/>
                    <a:pt x="12368" y="-12"/>
                    <a:pt x="14458" y="57"/>
                  </a:cubicBezTo>
                  <a:cubicBezTo>
                    <a:pt x="16548" y="125"/>
                    <a:pt x="17942" y="263"/>
                    <a:pt x="18639" y="664"/>
                  </a:cubicBezTo>
                  <a:cubicBezTo>
                    <a:pt x="19335" y="1065"/>
                    <a:pt x="19335" y="1729"/>
                    <a:pt x="18900" y="2462"/>
                  </a:cubicBezTo>
                  <a:cubicBezTo>
                    <a:pt x="18465" y="3195"/>
                    <a:pt x="17594" y="3996"/>
                    <a:pt x="16897" y="4775"/>
                  </a:cubicBezTo>
                  <a:cubicBezTo>
                    <a:pt x="16200" y="5554"/>
                    <a:pt x="15677" y="6310"/>
                    <a:pt x="15329" y="7146"/>
                  </a:cubicBezTo>
                  <a:cubicBezTo>
                    <a:pt x="14981" y="7982"/>
                    <a:pt x="14806" y="8898"/>
                    <a:pt x="14894" y="9746"/>
                  </a:cubicBezTo>
                  <a:cubicBezTo>
                    <a:pt x="14981" y="10593"/>
                    <a:pt x="15329" y="11372"/>
                    <a:pt x="15939" y="12162"/>
                  </a:cubicBezTo>
                  <a:cubicBezTo>
                    <a:pt x="16548" y="12953"/>
                    <a:pt x="17419" y="13754"/>
                    <a:pt x="18290" y="14510"/>
                  </a:cubicBezTo>
                  <a:cubicBezTo>
                    <a:pt x="19161" y="15266"/>
                    <a:pt x="20032" y="15976"/>
                    <a:pt x="20642" y="16721"/>
                  </a:cubicBezTo>
                  <a:cubicBezTo>
                    <a:pt x="21252" y="17465"/>
                    <a:pt x="21600" y="18244"/>
                    <a:pt x="21600" y="18919"/>
                  </a:cubicBezTo>
                  <a:cubicBezTo>
                    <a:pt x="21600" y="19595"/>
                    <a:pt x="21252" y="20168"/>
                    <a:pt x="20990" y="20557"/>
                  </a:cubicBezTo>
                  <a:cubicBezTo>
                    <a:pt x="20729" y="20947"/>
                    <a:pt x="20555" y="21153"/>
                    <a:pt x="20381" y="21313"/>
                  </a:cubicBezTo>
                  <a:cubicBezTo>
                    <a:pt x="20206" y="21473"/>
                    <a:pt x="20032" y="21588"/>
                    <a:pt x="17768" y="21554"/>
                  </a:cubicBezTo>
                  <a:cubicBezTo>
                    <a:pt x="15503" y="21519"/>
                    <a:pt x="11148" y="21336"/>
                    <a:pt x="6794" y="21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2939623" y="3679420"/>
              <a:ext cx="142330" cy="211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0743" fill="norm" stroke="1" extrusionOk="0">
                  <a:moveTo>
                    <a:pt x="394" y="10271"/>
                  </a:moveTo>
                  <a:cubicBezTo>
                    <a:pt x="712" y="9233"/>
                    <a:pt x="1030" y="8194"/>
                    <a:pt x="1347" y="8194"/>
                  </a:cubicBezTo>
                  <a:cubicBezTo>
                    <a:pt x="1665" y="8194"/>
                    <a:pt x="1983" y="9233"/>
                    <a:pt x="2141" y="10790"/>
                  </a:cubicBezTo>
                  <a:cubicBezTo>
                    <a:pt x="2300" y="12348"/>
                    <a:pt x="2300" y="14425"/>
                    <a:pt x="1983" y="16398"/>
                  </a:cubicBezTo>
                  <a:cubicBezTo>
                    <a:pt x="1665" y="18371"/>
                    <a:pt x="1030" y="20240"/>
                    <a:pt x="553" y="20656"/>
                  </a:cubicBezTo>
                  <a:cubicBezTo>
                    <a:pt x="77" y="21071"/>
                    <a:pt x="-241" y="20033"/>
                    <a:pt x="235" y="16917"/>
                  </a:cubicBezTo>
                  <a:cubicBezTo>
                    <a:pt x="712" y="13802"/>
                    <a:pt x="1983" y="8609"/>
                    <a:pt x="3094" y="5494"/>
                  </a:cubicBezTo>
                  <a:cubicBezTo>
                    <a:pt x="4206" y="2379"/>
                    <a:pt x="5159" y="1340"/>
                    <a:pt x="6430" y="613"/>
                  </a:cubicBezTo>
                  <a:cubicBezTo>
                    <a:pt x="7700" y="-114"/>
                    <a:pt x="9288" y="-529"/>
                    <a:pt x="11353" y="1340"/>
                  </a:cubicBezTo>
                  <a:cubicBezTo>
                    <a:pt x="13418" y="3209"/>
                    <a:pt x="15959" y="7363"/>
                    <a:pt x="17706" y="10894"/>
                  </a:cubicBezTo>
                  <a:cubicBezTo>
                    <a:pt x="19453" y="14425"/>
                    <a:pt x="20406" y="17333"/>
                    <a:pt x="21359" y="20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3088302" y="3725349"/>
              <a:ext cx="190501" cy="1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1" fill="norm" stroke="1" extrusionOk="0">
                  <a:moveTo>
                    <a:pt x="0" y="212"/>
                  </a:moveTo>
                  <a:cubicBezTo>
                    <a:pt x="1200" y="-68"/>
                    <a:pt x="2400" y="-349"/>
                    <a:pt x="4560" y="1334"/>
                  </a:cubicBezTo>
                  <a:cubicBezTo>
                    <a:pt x="6720" y="3017"/>
                    <a:pt x="9840" y="6664"/>
                    <a:pt x="12840" y="10311"/>
                  </a:cubicBezTo>
                  <a:cubicBezTo>
                    <a:pt x="15840" y="13957"/>
                    <a:pt x="18720" y="17604"/>
                    <a:pt x="21600" y="21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3152336" y="3707899"/>
              <a:ext cx="75667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21449" y="0"/>
                  </a:moveTo>
                  <a:cubicBezTo>
                    <a:pt x="17849" y="2118"/>
                    <a:pt x="14249" y="4235"/>
                    <a:pt x="10649" y="7306"/>
                  </a:cubicBezTo>
                  <a:cubicBezTo>
                    <a:pt x="7049" y="10376"/>
                    <a:pt x="3449" y="14400"/>
                    <a:pt x="1649" y="16941"/>
                  </a:cubicBezTo>
                  <a:cubicBezTo>
                    <a:pt x="-151" y="19482"/>
                    <a:pt x="-151" y="20541"/>
                    <a:pt x="149" y="21071"/>
                  </a:cubicBezTo>
                  <a:cubicBezTo>
                    <a:pt x="449" y="21600"/>
                    <a:pt x="1049" y="21600"/>
                    <a:pt x="16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3342302" y="3631699"/>
              <a:ext cx="127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960"/>
                    <a:pt x="14400" y="9920"/>
                    <a:pt x="10800" y="13520"/>
                  </a:cubicBezTo>
                  <a:cubicBezTo>
                    <a:pt x="7200" y="17120"/>
                    <a:pt x="3600" y="193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4499477" y="2523534"/>
              <a:ext cx="227126" cy="598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523" fill="norm" stroke="1" extrusionOk="0">
                  <a:moveTo>
                    <a:pt x="21264" y="1714"/>
                  </a:moveTo>
                  <a:cubicBezTo>
                    <a:pt x="21066" y="1334"/>
                    <a:pt x="20868" y="954"/>
                    <a:pt x="19778" y="611"/>
                  </a:cubicBezTo>
                  <a:cubicBezTo>
                    <a:pt x="18688" y="269"/>
                    <a:pt x="16706" y="-35"/>
                    <a:pt x="14130" y="3"/>
                  </a:cubicBezTo>
                  <a:cubicBezTo>
                    <a:pt x="11554" y="41"/>
                    <a:pt x="8383" y="421"/>
                    <a:pt x="5609" y="1600"/>
                  </a:cubicBezTo>
                  <a:cubicBezTo>
                    <a:pt x="2835" y="2779"/>
                    <a:pt x="457" y="4757"/>
                    <a:pt x="60" y="6430"/>
                  </a:cubicBezTo>
                  <a:cubicBezTo>
                    <a:pt x="-336" y="8103"/>
                    <a:pt x="1249" y="9472"/>
                    <a:pt x="4222" y="10917"/>
                  </a:cubicBezTo>
                  <a:cubicBezTo>
                    <a:pt x="7194" y="12362"/>
                    <a:pt x="11554" y="13883"/>
                    <a:pt x="14526" y="15062"/>
                  </a:cubicBezTo>
                  <a:cubicBezTo>
                    <a:pt x="17499" y="16241"/>
                    <a:pt x="19084" y="17078"/>
                    <a:pt x="19877" y="17762"/>
                  </a:cubicBezTo>
                  <a:cubicBezTo>
                    <a:pt x="20670" y="18447"/>
                    <a:pt x="20670" y="18979"/>
                    <a:pt x="20570" y="19435"/>
                  </a:cubicBezTo>
                  <a:cubicBezTo>
                    <a:pt x="20471" y="19892"/>
                    <a:pt x="20273" y="20272"/>
                    <a:pt x="19183" y="20614"/>
                  </a:cubicBezTo>
                  <a:cubicBezTo>
                    <a:pt x="18093" y="20957"/>
                    <a:pt x="16112" y="21261"/>
                    <a:pt x="14031" y="21413"/>
                  </a:cubicBezTo>
                  <a:cubicBezTo>
                    <a:pt x="11950" y="21565"/>
                    <a:pt x="9770" y="21565"/>
                    <a:pt x="7888" y="21375"/>
                  </a:cubicBezTo>
                  <a:cubicBezTo>
                    <a:pt x="6005" y="21185"/>
                    <a:pt x="4420" y="20804"/>
                    <a:pt x="4519" y="20234"/>
                  </a:cubicBezTo>
                  <a:cubicBezTo>
                    <a:pt x="4618" y="19664"/>
                    <a:pt x="6402" y="18903"/>
                    <a:pt x="8185" y="18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4942502" y="2799849"/>
              <a:ext cx="209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9600" y="7200"/>
                    <a:pt x="13200" y="3600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4986952" y="2952249"/>
              <a:ext cx="2222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4400"/>
                    <a:pt x="11520" y="7200"/>
                    <a:pt x="15120" y="3600"/>
                  </a:cubicBezTo>
                  <a:cubicBezTo>
                    <a:pt x="18720" y="0"/>
                    <a:pt x="201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5493232" y="2621538"/>
              <a:ext cx="384838" cy="448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85" fill="norm" stroke="1" extrusionOk="0">
                  <a:moveTo>
                    <a:pt x="20280" y="937"/>
                  </a:moveTo>
                  <a:cubicBezTo>
                    <a:pt x="20870" y="531"/>
                    <a:pt x="21460" y="126"/>
                    <a:pt x="21460" y="24"/>
                  </a:cubicBezTo>
                  <a:cubicBezTo>
                    <a:pt x="21460" y="-77"/>
                    <a:pt x="20870" y="126"/>
                    <a:pt x="18568" y="836"/>
                  </a:cubicBezTo>
                  <a:cubicBezTo>
                    <a:pt x="16267" y="1546"/>
                    <a:pt x="12253" y="2762"/>
                    <a:pt x="8890" y="3979"/>
                  </a:cubicBezTo>
                  <a:cubicBezTo>
                    <a:pt x="5526" y="5196"/>
                    <a:pt x="2811" y="6413"/>
                    <a:pt x="1394" y="7326"/>
                  </a:cubicBezTo>
                  <a:cubicBezTo>
                    <a:pt x="-22" y="8238"/>
                    <a:pt x="-140" y="8847"/>
                    <a:pt x="96" y="9253"/>
                  </a:cubicBezTo>
                  <a:cubicBezTo>
                    <a:pt x="332" y="9658"/>
                    <a:pt x="922" y="9861"/>
                    <a:pt x="2752" y="10216"/>
                  </a:cubicBezTo>
                  <a:cubicBezTo>
                    <a:pt x="4581" y="10571"/>
                    <a:pt x="7650" y="11078"/>
                    <a:pt x="9480" y="11484"/>
                  </a:cubicBezTo>
                  <a:cubicBezTo>
                    <a:pt x="11309" y="11889"/>
                    <a:pt x="11899" y="12193"/>
                    <a:pt x="12253" y="12599"/>
                  </a:cubicBezTo>
                  <a:cubicBezTo>
                    <a:pt x="12608" y="13005"/>
                    <a:pt x="12726" y="13512"/>
                    <a:pt x="11899" y="14323"/>
                  </a:cubicBezTo>
                  <a:cubicBezTo>
                    <a:pt x="11073" y="15134"/>
                    <a:pt x="9303" y="16250"/>
                    <a:pt x="7473" y="17264"/>
                  </a:cubicBezTo>
                  <a:cubicBezTo>
                    <a:pt x="5644" y="18278"/>
                    <a:pt x="3755" y="19191"/>
                    <a:pt x="2634" y="19850"/>
                  </a:cubicBezTo>
                  <a:cubicBezTo>
                    <a:pt x="1512" y="20509"/>
                    <a:pt x="1158" y="20915"/>
                    <a:pt x="1335" y="21168"/>
                  </a:cubicBezTo>
                  <a:cubicBezTo>
                    <a:pt x="1512" y="21422"/>
                    <a:pt x="2221" y="21523"/>
                    <a:pt x="4876" y="21472"/>
                  </a:cubicBezTo>
                  <a:cubicBezTo>
                    <a:pt x="7532" y="21422"/>
                    <a:pt x="12135" y="21219"/>
                    <a:pt x="14791" y="21117"/>
                  </a:cubicBezTo>
                  <a:cubicBezTo>
                    <a:pt x="17447" y="21016"/>
                    <a:pt x="18155" y="21016"/>
                    <a:pt x="18863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6101098" y="2623568"/>
              <a:ext cx="181255" cy="440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221" fill="norm" stroke="1" extrusionOk="0">
                  <a:moveTo>
                    <a:pt x="19546" y="2372"/>
                  </a:moveTo>
                  <a:cubicBezTo>
                    <a:pt x="19546" y="1659"/>
                    <a:pt x="19546" y="946"/>
                    <a:pt x="18933" y="487"/>
                  </a:cubicBezTo>
                  <a:cubicBezTo>
                    <a:pt x="18319" y="29"/>
                    <a:pt x="17092" y="-175"/>
                    <a:pt x="15496" y="182"/>
                  </a:cubicBezTo>
                  <a:cubicBezTo>
                    <a:pt x="13901" y="538"/>
                    <a:pt x="11937" y="1455"/>
                    <a:pt x="9360" y="3238"/>
                  </a:cubicBezTo>
                  <a:cubicBezTo>
                    <a:pt x="6783" y="5021"/>
                    <a:pt x="3592" y="7670"/>
                    <a:pt x="1751" y="10167"/>
                  </a:cubicBezTo>
                  <a:cubicBezTo>
                    <a:pt x="-90" y="12663"/>
                    <a:pt x="-581" y="15006"/>
                    <a:pt x="769" y="16891"/>
                  </a:cubicBezTo>
                  <a:cubicBezTo>
                    <a:pt x="2119" y="18776"/>
                    <a:pt x="5310" y="20202"/>
                    <a:pt x="8992" y="20814"/>
                  </a:cubicBezTo>
                  <a:cubicBezTo>
                    <a:pt x="12674" y="21425"/>
                    <a:pt x="16846" y="21221"/>
                    <a:pt x="21019" y="21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6408132" y="2698265"/>
              <a:ext cx="293321" cy="31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53" fill="norm" stroke="1" extrusionOk="0">
                  <a:moveTo>
                    <a:pt x="21534" y="1750"/>
                  </a:moveTo>
                  <a:cubicBezTo>
                    <a:pt x="20912" y="1021"/>
                    <a:pt x="20291" y="291"/>
                    <a:pt x="18659" y="72"/>
                  </a:cubicBezTo>
                  <a:cubicBezTo>
                    <a:pt x="17028" y="-147"/>
                    <a:pt x="14386" y="145"/>
                    <a:pt x="12443" y="802"/>
                  </a:cubicBezTo>
                  <a:cubicBezTo>
                    <a:pt x="10501" y="1458"/>
                    <a:pt x="9258" y="2480"/>
                    <a:pt x="8481" y="3429"/>
                  </a:cubicBezTo>
                  <a:cubicBezTo>
                    <a:pt x="7704" y="4377"/>
                    <a:pt x="7393" y="5253"/>
                    <a:pt x="8325" y="6129"/>
                  </a:cubicBezTo>
                  <a:cubicBezTo>
                    <a:pt x="9258" y="7004"/>
                    <a:pt x="11433" y="7880"/>
                    <a:pt x="12210" y="8537"/>
                  </a:cubicBezTo>
                  <a:cubicBezTo>
                    <a:pt x="12987" y="9194"/>
                    <a:pt x="12366" y="9631"/>
                    <a:pt x="10501" y="10580"/>
                  </a:cubicBezTo>
                  <a:cubicBezTo>
                    <a:pt x="8636" y="11529"/>
                    <a:pt x="5528" y="12988"/>
                    <a:pt x="3663" y="13937"/>
                  </a:cubicBezTo>
                  <a:cubicBezTo>
                    <a:pt x="1799" y="14885"/>
                    <a:pt x="1177" y="15323"/>
                    <a:pt x="711" y="15980"/>
                  </a:cubicBezTo>
                  <a:cubicBezTo>
                    <a:pt x="245" y="16637"/>
                    <a:pt x="-66" y="17512"/>
                    <a:pt x="12" y="18242"/>
                  </a:cubicBezTo>
                  <a:cubicBezTo>
                    <a:pt x="89" y="18972"/>
                    <a:pt x="556" y="19556"/>
                    <a:pt x="2887" y="19994"/>
                  </a:cubicBezTo>
                  <a:cubicBezTo>
                    <a:pt x="5217" y="20431"/>
                    <a:pt x="9413" y="20723"/>
                    <a:pt x="12366" y="20942"/>
                  </a:cubicBezTo>
                  <a:cubicBezTo>
                    <a:pt x="15318" y="21161"/>
                    <a:pt x="17028" y="21307"/>
                    <a:pt x="18737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6771302" y="3053849"/>
              <a:ext cx="1" cy="698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6784002" y="2914149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6565985" y="2516201"/>
              <a:ext cx="173568" cy="87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94" fill="norm" stroke="1" extrusionOk="0">
                  <a:moveTo>
                    <a:pt x="1054" y="986"/>
                  </a:moveTo>
                  <a:cubicBezTo>
                    <a:pt x="1580" y="3440"/>
                    <a:pt x="2107" y="5895"/>
                    <a:pt x="2107" y="8349"/>
                  </a:cubicBezTo>
                  <a:cubicBezTo>
                    <a:pt x="2107" y="10804"/>
                    <a:pt x="1580" y="13258"/>
                    <a:pt x="1054" y="15713"/>
                  </a:cubicBezTo>
                  <a:cubicBezTo>
                    <a:pt x="527" y="18167"/>
                    <a:pt x="0" y="20622"/>
                    <a:pt x="0" y="20131"/>
                  </a:cubicBezTo>
                  <a:cubicBezTo>
                    <a:pt x="0" y="19640"/>
                    <a:pt x="527" y="16204"/>
                    <a:pt x="1844" y="12522"/>
                  </a:cubicBezTo>
                  <a:cubicBezTo>
                    <a:pt x="3161" y="8840"/>
                    <a:pt x="5268" y="4913"/>
                    <a:pt x="7902" y="2458"/>
                  </a:cubicBezTo>
                  <a:cubicBezTo>
                    <a:pt x="10537" y="4"/>
                    <a:pt x="13698" y="-978"/>
                    <a:pt x="16068" y="1231"/>
                  </a:cubicBezTo>
                  <a:cubicBezTo>
                    <a:pt x="18439" y="3440"/>
                    <a:pt x="20020" y="8840"/>
                    <a:pt x="21600" y="14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7012602" y="2636727"/>
              <a:ext cx="162210" cy="46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293" fill="norm" stroke="1" extrusionOk="0">
                  <a:moveTo>
                    <a:pt x="0" y="199"/>
                  </a:moveTo>
                  <a:cubicBezTo>
                    <a:pt x="1641" y="6"/>
                    <a:pt x="3281" y="-187"/>
                    <a:pt x="6152" y="343"/>
                  </a:cubicBezTo>
                  <a:cubicBezTo>
                    <a:pt x="9023" y="874"/>
                    <a:pt x="13124" y="2127"/>
                    <a:pt x="16268" y="4249"/>
                  </a:cubicBezTo>
                  <a:cubicBezTo>
                    <a:pt x="19413" y="6370"/>
                    <a:pt x="21600" y="9359"/>
                    <a:pt x="20780" y="12204"/>
                  </a:cubicBezTo>
                  <a:cubicBezTo>
                    <a:pt x="19959" y="15049"/>
                    <a:pt x="16132" y="17749"/>
                    <a:pt x="12987" y="19340"/>
                  </a:cubicBezTo>
                  <a:cubicBezTo>
                    <a:pt x="9843" y="20931"/>
                    <a:pt x="7382" y="21413"/>
                    <a:pt x="5332" y="21268"/>
                  </a:cubicBezTo>
                  <a:cubicBezTo>
                    <a:pt x="3281" y="21124"/>
                    <a:pt x="1641" y="20352"/>
                    <a:pt x="0" y="19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7152294" y="2342110"/>
              <a:ext cx="273059" cy="207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37" fill="norm" stroke="1" extrusionOk="0">
                  <a:moveTo>
                    <a:pt x="0" y="4637"/>
                  </a:moveTo>
                  <a:cubicBezTo>
                    <a:pt x="499" y="3328"/>
                    <a:pt x="997" y="2019"/>
                    <a:pt x="2243" y="1146"/>
                  </a:cubicBezTo>
                  <a:cubicBezTo>
                    <a:pt x="3489" y="273"/>
                    <a:pt x="5483" y="-163"/>
                    <a:pt x="6729" y="55"/>
                  </a:cubicBezTo>
                  <a:cubicBezTo>
                    <a:pt x="7976" y="273"/>
                    <a:pt x="8474" y="1146"/>
                    <a:pt x="7726" y="3546"/>
                  </a:cubicBezTo>
                  <a:cubicBezTo>
                    <a:pt x="6979" y="5946"/>
                    <a:pt x="4985" y="9873"/>
                    <a:pt x="3572" y="12273"/>
                  </a:cubicBezTo>
                  <a:cubicBezTo>
                    <a:pt x="2160" y="14673"/>
                    <a:pt x="1329" y="15546"/>
                    <a:pt x="748" y="16528"/>
                  </a:cubicBezTo>
                  <a:cubicBezTo>
                    <a:pt x="166" y="17510"/>
                    <a:pt x="-166" y="18601"/>
                    <a:pt x="83" y="19364"/>
                  </a:cubicBezTo>
                  <a:cubicBezTo>
                    <a:pt x="332" y="20128"/>
                    <a:pt x="1163" y="20564"/>
                    <a:pt x="4320" y="20892"/>
                  </a:cubicBezTo>
                  <a:cubicBezTo>
                    <a:pt x="7477" y="21219"/>
                    <a:pt x="12960" y="21437"/>
                    <a:pt x="16200" y="21437"/>
                  </a:cubicBezTo>
                  <a:cubicBezTo>
                    <a:pt x="19440" y="21437"/>
                    <a:pt x="20437" y="21219"/>
                    <a:pt x="21434" y="21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8041302" y="2844299"/>
              <a:ext cx="203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8037282" y="3053849"/>
              <a:ext cx="194521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0825" fill="norm" stroke="1" extrusionOk="0">
                  <a:moveTo>
                    <a:pt x="1138" y="0"/>
                  </a:moveTo>
                  <a:cubicBezTo>
                    <a:pt x="441" y="7200"/>
                    <a:pt x="-256" y="14400"/>
                    <a:pt x="92" y="18000"/>
                  </a:cubicBezTo>
                  <a:cubicBezTo>
                    <a:pt x="441" y="21600"/>
                    <a:pt x="1834" y="21600"/>
                    <a:pt x="4621" y="18900"/>
                  </a:cubicBezTo>
                  <a:cubicBezTo>
                    <a:pt x="7409" y="16200"/>
                    <a:pt x="11589" y="10800"/>
                    <a:pt x="14609" y="9900"/>
                  </a:cubicBezTo>
                  <a:cubicBezTo>
                    <a:pt x="17628" y="9000"/>
                    <a:pt x="19486" y="12600"/>
                    <a:pt x="21344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8569677" y="2734522"/>
              <a:ext cx="335226" cy="39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23" fill="norm" stroke="1" extrusionOk="0">
                  <a:moveTo>
                    <a:pt x="21515" y="3546"/>
                  </a:moveTo>
                  <a:cubicBezTo>
                    <a:pt x="21515" y="2971"/>
                    <a:pt x="21515" y="2397"/>
                    <a:pt x="20700" y="1765"/>
                  </a:cubicBezTo>
                  <a:cubicBezTo>
                    <a:pt x="19885" y="1133"/>
                    <a:pt x="18255" y="443"/>
                    <a:pt x="16285" y="156"/>
                  </a:cubicBezTo>
                  <a:cubicBezTo>
                    <a:pt x="14315" y="-131"/>
                    <a:pt x="12006" y="-16"/>
                    <a:pt x="10240" y="443"/>
                  </a:cubicBezTo>
                  <a:cubicBezTo>
                    <a:pt x="8473" y="903"/>
                    <a:pt x="7251" y="1707"/>
                    <a:pt x="6504" y="2971"/>
                  </a:cubicBezTo>
                  <a:cubicBezTo>
                    <a:pt x="5757" y="4235"/>
                    <a:pt x="5485" y="5958"/>
                    <a:pt x="5960" y="7280"/>
                  </a:cubicBezTo>
                  <a:cubicBezTo>
                    <a:pt x="6436" y="8601"/>
                    <a:pt x="7658" y="9520"/>
                    <a:pt x="8949" y="10152"/>
                  </a:cubicBezTo>
                  <a:cubicBezTo>
                    <a:pt x="10240" y="10784"/>
                    <a:pt x="11598" y="11129"/>
                    <a:pt x="12821" y="11243"/>
                  </a:cubicBezTo>
                  <a:cubicBezTo>
                    <a:pt x="14043" y="11358"/>
                    <a:pt x="15130" y="11243"/>
                    <a:pt x="15334" y="11129"/>
                  </a:cubicBezTo>
                  <a:cubicBezTo>
                    <a:pt x="15538" y="11014"/>
                    <a:pt x="14858" y="10899"/>
                    <a:pt x="13160" y="11243"/>
                  </a:cubicBezTo>
                  <a:cubicBezTo>
                    <a:pt x="11462" y="11588"/>
                    <a:pt x="8745" y="12392"/>
                    <a:pt x="6572" y="13254"/>
                  </a:cubicBezTo>
                  <a:cubicBezTo>
                    <a:pt x="4398" y="14116"/>
                    <a:pt x="2768" y="15035"/>
                    <a:pt x="1749" y="15782"/>
                  </a:cubicBezTo>
                  <a:cubicBezTo>
                    <a:pt x="730" y="16529"/>
                    <a:pt x="323" y="17103"/>
                    <a:pt x="119" y="17678"/>
                  </a:cubicBezTo>
                  <a:cubicBezTo>
                    <a:pt x="-85" y="18252"/>
                    <a:pt x="-85" y="18826"/>
                    <a:pt x="594" y="19458"/>
                  </a:cubicBezTo>
                  <a:cubicBezTo>
                    <a:pt x="1273" y="20090"/>
                    <a:pt x="2632" y="20780"/>
                    <a:pt x="5281" y="21124"/>
                  </a:cubicBezTo>
                  <a:cubicBezTo>
                    <a:pt x="7930" y="21469"/>
                    <a:pt x="11870" y="21469"/>
                    <a:pt x="14315" y="21354"/>
                  </a:cubicBezTo>
                  <a:cubicBezTo>
                    <a:pt x="16760" y="21239"/>
                    <a:pt x="17711" y="21009"/>
                    <a:pt x="18662" y="20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8715491" y="2477483"/>
              <a:ext cx="170362" cy="137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0869" fill="norm" stroke="1" extrusionOk="0">
                  <a:moveTo>
                    <a:pt x="4663" y="4610"/>
                  </a:moveTo>
                  <a:cubicBezTo>
                    <a:pt x="3863" y="7834"/>
                    <a:pt x="3063" y="11058"/>
                    <a:pt x="2263" y="14120"/>
                  </a:cubicBezTo>
                  <a:cubicBezTo>
                    <a:pt x="1463" y="17183"/>
                    <a:pt x="663" y="20084"/>
                    <a:pt x="263" y="20729"/>
                  </a:cubicBezTo>
                  <a:cubicBezTo>
                    <a:pt x="-137" y="21374"/>
                    <a:pt x="-137" y="19762"/>
                    <a:pt x="663" y="16377"/>
                  </a:cubicBezTo>
                  <a:cubicBezTo>
                    <a:pt x="1463" y="12992"/>
                    <a:pt x="3063" y="7834"/>
                    <a:pt x="4396" y="4771"/>
                  </a:cubicBezTo>
                  <a:cubicBezTo>
                    <a:pt x="5730" y="1708"/>
                    <a:pt x="6796" y="741"/>
                    <a:pt x="7996" y="258"/>
                  </a:cubicBezTo>
                  <a:cubicBezTo>
                    <a:pt x="9196" y="-226"/>
                    <a:pt x="10530" y="-226"/>
                    <a:pt x="12396" y="2031"/>
                  </a:cubicBezTo>
                  <a:cubicBezTo>
                    <a:pt x="14263" y="4287"/>
                    <a:pt x="16663" y="8801"/>
                    <a:pt x="18263" y="12186"/>
                  </a:cubicBezTo>
                  <a:cubicBezTo>
                    <a:pt x="19863" y="15571"/>
                    <a:pt x="20663" y="17828"/>
                    <a:pt x="21463" y="20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9012852" y="2596649"/>
              <a:ext cx="201519" cy="6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600" fill="norm" stroke="1" extrusionOk="0">
                  <a:moveTo>
                    <a:pt x="11902" y="0"/>
                  </a:moveTo>
                  <a:cubicBezTo>
                    <a:pt x="14547" y="1336"/>
                    <a:pt x="17192" y="2672"/>
                    <a:pt x="18955" y="4528"/>
                  </a:cubicBezTo>
                  <a:cubicBezTo>
                    <a:pt x="20718" y="6384"/>
                    <a:pt x="21600" y="8759"/>
                    <a:pt x="20498" y="11134"/>
                  </a:cubicBezTo>
                  <a:cubicBezTo>
                    <a:pt x="19396" y="13509"/>
                    <a:pt x="16310" y="15885"/>
                    <a:pt x="13665" y="17555"/>
                  </a:cubicBezTo>
                  <a:cubicBezTo>
                    <a:pt x="11020" y="19225"/>
                    <a:pt x="8816" y="20190"/>
                    <a:pt x="6612" y="20746"/>
                  </a:cubicBezTo>
                  <a:cubicBezTo>
                    <a:pt x="4408" y="21303"/>
                    <a:pt x="2204" y="214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8414820" y="2609299"/>
              <a:ext cx="109083" cy="58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24" fill="norm" stroke="1" extrusionOk="0">
                  <a:moveTo>
                    <a:pt x="13930" y="236"/>
                  </a:moveTo>
                  <a:cubicBezTo>
                    <a:pt x="11853" y="80"/>
                    <a:pt x="9776" y="-76"/>
                    <a:pt x="8115" y="41"/>
                  </a:cubicBezTo>
                  <a:cubicBezTo>
                    <a:pt x="6453" y="158"/>
                    <a:pt x="5207" y="548"/>
                    <a:pt x="3545" y="1834"/>
                  </a:cubicBezTo>
                  <a:cubicBezTo>
                    <a:pt x="1884" y="3121"/>
                    <a:pt x="-193" y="5305"/>
                    <a:pt x="15" y="7800"/>
                  </a:cubicBezTo>
                  <a:cubicBezTo>
                    <a:pt x="222" y="10295"/>
                    <a:pt x="2715" y="13102"/>
                    <a:pt x="6661" y="15442"/>
                  </a:cubicBezTo>
                  <a:cubicBezTo>
                    <a:pt x="10607" y="17781"/>
                    <a:pt x="16007" y="19653"/>
                    <a:pt x="21407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9343052" y="2393449"/>
              <a:ext cx="63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503"/>
                    <a:pt x="14400" y="7005"/>
                    <a:pt x="18000" y="10605"/>
                  </a:cubicBezTo>
                  <a:cubicBezTo>
                    <a:pt x="21600" y="14205"/>
                    <a:pt x="21600" y="179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9187391" y="2373842"/>
              <a:ext cx="365212" cy="5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031" fill="norm" stroke="1" extrusionOk="0">
                  <a:moveTo>
                    <a:pt x="1316" y="21031"/>
                  </a:moveTo>
                  <a:cubicBezTo>
                    <a:pt x="692" y="17174"/>
                    <a:pt x="68" y="13317"/>
                    <a:pt x="5" y="10231"/>
                  </a:cubicBezTo>
                  <a:cubicBezTo>
                    <a:pt x="-57" y="7145"/>
                    <a:pt x="442" y="4831"/>
                    <a:pt x="2315" y="2902"/>
                  </a:cubicBezTo>
                  <a:cubicBezTo>
                    <a:pt x="4188" y="974"/>
                    <a:pt x="7434" y="-569"/>
                    <a:pt x="10868" y="202"/>
                  </a:cubicBezTo>
                  <a:cubicBezTo>
                    <a:pt x="14301" y="974"/>
                    <a:pt x="17922" y="4060"/>
                    <a:pt x="21543" y="7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9770230" y="2815989"/>
              <a:ext cx="290373" cy="341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17" fill="norm" stroke="1" extrusionOk="0">
                  <a:moveTo>
                    <a:pt x="15837" y="5384"/>
                  </a:moveTo>
                  <a:cubicBezTo>
                    <a:pt x="16463" y="4317"/>
                    <a:pt x="17089" y="3250"/>
                    <a:pt x="17402" y="2384"/>
                  </a:cubicBezTo>
                  <a:cubicBezTo>
                    <a:pt x="17715" y="1517"/>
                    <a:pt x="17715" y="850"/>
                    <a:pt x="17324" y="450"/>
                  </a:cubicBezTo>
                  <a:cubicBezTo>
                    <a:pt x="16933" y="50"/>
                    <a:pt x="16150" y="-83"/>
                    <a:pt x="14429" y="50"/>
                  </a:cubicBezTo>
                  <a:cubicBezTo>
                    <a:pt x="12707" y="184"/>
                    <a:pt x="10046" y="584"/>
                    <a:pt x="8089" y="1850"/>
                  </a:cubicBezTo>
                  <a:cubicBezTo>
                    <a:pt x="6133" y="3117"/>
                    <a:pt x="4881" y="5250"/>
                    <a:pt x="4881" y="6850"/>
                  </a:cubicBezTo>
                  <a:cubicBezTo>
                    <a:pt x="4881" y="8450"/>
                    <a:pt x="6133" y="9517"/>
                    <a:pt x="7072" y="10250"/>
                  </a:cubicBezTo>
                  <a:cubicBezTo>
                    <a:pt x="8011" y="10984"/>
                    <a:pt x="8637" y="11384"/>
                    <a:pt x="9107" y="11917"/>
                  </a:cubicBezTo>
                  <a:cubicBezTo>
                    <a:pt x="9576" y="12450"/>
                    <a:pt x="9889" y="13117"/>
                    <a:pt x="9655" y="13650"/>
                  </a:cubicBezTo>
                  <a:cubicBezTo>
                    <a:pt x="9420" y="14184"/>
                    <a:pt x="8637" y="14584"/>
                    <a:pt x="7072" y="15450"/>
                  </a:cubicBezTo>
                  <a:cubicBezTo>
                    <a:pt x="5507" y="16317"/>
                    <a:pt x="3159" y="17650"/>
                    <a:pt x="1750" y="18650"/>
                  </a:cubicBezTo>
                  <a:cubicBezTo>
                    <a:pt x="342" y="19650"/>
                    <a:pt x="-128" y="20317"/>
                    <a:pt x="29" y="20784"/>
                  </a:cubicBezTo>
                  <a:cubicBezTo>
                    <a:pt x="185" y="21250"/>
                    <a:pt x="968" y="21517"/>
                    <a:pt x="3863" y="21517"/>
                  </a:cubicBezTo>
                  <a:cubicBezTo>
                    <a:pt x="6759" y="21517"/>
                    <a:pt x="11768" y="21250"/>
                    <a:pt x="15055" y="20784"/>
                  </a:cubicBezTo>
                  <a:cubicBezTo>
                    <a:pt x="18342" y="20317"/>
                    <a:pt x="19907" y="19650"/>
                    <a:pt x="21472" y="18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9888607" y="2591248"/>
              <a:ext cx="191046" cy="126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0418" fill="norm" stroke="1" extrusionOk="0">
                  <a:moveTo>
                    <a:pt x="4334" y="1904"/>
                  </a:moveTo>
                  <a:cubicBezTo>
                    <a:pt x="3147" y="4989"/>
                    <a:pt x="1960" y="8075"/>
                    <a:pt x="1129" y="10818"/>
                  </a:cubicBezTo>
                  <a:cubicBezTo>
                    <a:pt x="299" y="13561"/>
                    <a:pt x="-176" y="15961"/>
                    <a:pt x="61" y="15961"/>
                  </a:cubicBezTo>
                  <a:cubicBezTo>
                    <a:pt x="299" y="15961"/>
                    <a:pt x="1248" y="13561"/>
                    <a:pt x="2791" y="10647"/>
                  </a:cubicBezTo>
                  <a:cubicBezTo>
                    <a:pt x="4334" y="7732"/>
                    <a:pt x="6470" y="4304"/>
                    <a:pt x="8369" y="2075"/>
                  </a:cubicBezTo>
                  <a:cubicBezTo>
                    <a:pt x="10268" y="-153"/>
                    <a:pt x="11929" y="-1182"/>
                    <a:pt x="14066" y="2075"/>
                  </a:cubicBezTo>
                  <a:cubicBezTo>
                    <a:pt x="16202" y="5332"/>
                    <a:pt x="18813" y="12875"/>
                    <a:pt x="21424" y="20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8349225" y="3416269"/>
              <a:ext cx="625528" cy="7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467" fill="norm" stroke="1" extrusionOk="0">
                  <a:moveTo>
                    <a:pt x="1206" y="21467"/>
                  </a:moveTo>
                  <a:cubicBezTo>
                    <a:pt x="622" y="20267"/>
                    <a:pt x="38" y="19067"/>
                    <a:pt x="1" y="17867"/>
                  </a:cubicBezTo>
                  <a:cubicBezTo>
                    <a:pt x="-35" y="16667"/>
                    <a:pt x="476" y="15467"/>
                    <a:pt x="2118" y="13667"/>
                  </a:cubicBezTo>
                  <a:cubicBezTo>
                    <a:pt x="3760" y="11867"/>
                    <a:pt x="6533" y="9467"/>
                    <a:pt x="9196" y="7067"/>
                  </a:cubicBezTo>
                  <a:cubicBezTo>
                    <a:pt x="11860" y="4667"/>
                    <a:pt x="14414" y="2267"/>
                    <a:pt x="16238" y="1067"/>
                  </a:cubicBezTo>
                  <a:cubicBezTo>
                    <a:pt x="18062" y="-133"/>
                    <a:pt x="19157" y="-133"/>
                    <a:pt x="19923" y="167"/>
                  </a:cubicBezTo>
                  <a:cubicBezTo>
                    <a:pt x="20689" y="467"/>
                    <a:pt x="21127" y="1067"/>
                    <a:pt x="21346" y="2867"/>
                  </a:cubicBezTo>
                  <a:cubicBezTo>
                    <a:pt x="21565" y="4667"/>
                    <a:pt x="21565" y="7667"/>
                    <a:pt x="21565" y="10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8479452" y="3487766"/>
              <a:ext cx="469901" cy="4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51" y="15120"/>
                    <a:pt x="3503" y="8640"/>
                    <a:pt x="6373" y="4860"/>
                  </a:cubicBezTo>
                  <a:cubicBezTo>
                    <a:pt x="9243" y="1080"/>
                    <a:pt x="13232" y="0"/>
                    <a:pt x="15957" y="0"/>
                  </a:cubicBezTo>
                  <a:cubicBezTo>
                    <a:pt x="18681" y="0"/>
                    <a:pt x="20141" y="1080"/>
                    <a:pt x="21600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5254015" y="4033633"/>
              <a:ext cx="285388" cy="483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437" fill="norm" stroke="1" extrusionOk="0">
                  <a:moveTo>
                    <a:pt x="21573" y="1043"/>
                  </a:moveTo>
                  <a:cubicBezTo>
                    <a:pt x="17413" y="479"/>
                    <a:pt x="13253" y="-84"/>
                    <a:pt x="10133" y="10"/>
                  </a:cubicBezTo>
                  <a:cubicBezTo>
                    <a:pt x="7013" y="104"/>
                    <a:pt x="4933" y="855"/>
                    <a:pt x="3573" y="2311"/>
                  </a:cubicBezTo>
                  <a:cubicBezTo>
                    <a:pt x="2213" y="3766"/>
                    <a:pt x="1573" y="5926"/>
                    <a:pt x="1093" y="8556"/>
                  </a:cubicBezTo>
                  <a:cubicBezTo>
                    <a:pt x="613" y="11186"/>
                    <a:pt x="293" y="14285"/>
                    <a:pt x="133" y="16116"/>
                  </a:cubicBezTo>
                  <a:cubicBezTo>
                    <a:pt x="-27" y="17947"/>
                    <a:pt x="-27" y="18511"/>
                    <a:pt x="53" y="19168"/>
                  </a:cubicBezTo>
                  <a:cubicBezTo>
                    <a:pt x="133" y="19826"/>
                    <a:pt x="293" y="20577"/>
                    <a:pt x="773" y="20999"/>
                  </a:cubicBezTo>
                  <a:cubicBezTo>
                    <a:pt x="1253" y="21422"/>
                    <a:pt x="2053" y="21516"/>
                    <a:pt x="4533" y="21375"/>
                  </a:cubicBezTo>
                  <a:cubicBezTo>
                    <a:pt x="7013" y="21234"/>
                    <a:pt x="11173" y="20859"/>
                    <a:pt x="15333" y="20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5532779" y="4141436"/>
              <a:ext cx="247924" cy="271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63" fill="norm" stroke="1" extrusionOk="0">
                  <a:moveTo>
                    <a:pt x="21441" y="5389"/>
                  </a:moveTo>
                  <a:cubicBezTo>
                    <a:pt x="21441" y="4384"/>
                    <a:pt x="21441" y="3379"/>
                    <a:pt x="21258" y="2458"/>
                  </a:cubicBezTo>
                  <a:cubicBezTo>
                    <a:pt x="21075" y="1537"/>
                    <a:pt x="20709" y="700"/>
                    <a:pt x="20068" y="282"/>
                  </a:cubicBezTo>
                  <a:cubicBezTo>
                    <a:pt x="19427" y="-137"/>
                    <a:pt x="18512" y="-137"/>
                    <a:pt x="16499" y="616"/>
                  </a:cubicBezTo>
                  <a:cubicBezTo>
                    <a:pt x="14485" y="1370"/>
                    <a:pt x="11373" y="2877"/>
                    <a:pt x="9085" y="4216"/>
                  </a:cubicBezTo>
                  <a:cubicBezTo>
                    <a:pt x="6797" y="5556"/>
                    <a:pt x="5333" y="6728"/>
                    <a:pt x="4234" y="7565"/>
                  </a:cubicBezTo>
                  <a:cubicBezTo>
                    <a:pt x="3136" y="8403"/>
                    <a:pt x="2404" y="8905"/>
                    <a:pt x="2129" y="9575"/>
                  </a:cubicBezTo>
                  <a:cubicBezTo>
                    <a:pt x="1855" y="10244"/>
                    <a:pt x="2038" y="11082"/>
                    <a:pt x="2587" y="11751"/>
                  </a:cubicBezTo>
                  <a:cubicBezTo>
                    <a:pt x="3136" y="12421"/>
                    <a:pt x="4051" y="12923"/>
                    <a:pt x="4326" y="13593"/>
                  </a:cubicBezTo>
                  <a:cubicBezTo>
                    <a:pt x="4600" y="14263"/>
                    <a:pt x="4234" y="15100"/>
                    <a:pt x="3685" y="15770"/>
                  </a:cubicBezTo>
                  <a:cubicBezTo>
                    <a:pt x="3136" y="16440"/>
                    <a:pt x="2404" y="16942"/>
                    <a:pt x="1580" y="17863"/>
                  </a:cubicBezTo>
                  <a:cubicBezTo>
                    <a:pt x="756" y="18784"/>
                    <a:pt x="-159" y="20123"/>
                    <a:pt x="24" y="20793"/>
                  </a:cubicBezTo>
                  <a:cubicBezTo>
                    <a:pt x="207" y="21463"/>
                    <a:pt x="1488" y="21463"/>
                    <a:pt x="4509" y="21463"/>
                  </a:cubicBezTo>
                  <a:cubicBezTo>
                    <a:pt x="7529" y="21463"/>
                    <a:pt x="12288" y="21463"/>
                    <a:pt x="17048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5793402" y="4419099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5647317" y="3969986"/>
              <a:ext cx="133386" cy="87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178" fill="norm" stroke="1" extrusionOk="0">
                  <a:moveTo>
                    <a:pt x="9118" y="1121"/>
                  </a:moveTo>
                  <a:cubicBezTo>
                    <a:pt x="7431" y="607"/>
                    <a:pt x="5743" y="92"/>
                    <a:pt x="4393" y="1121"/>
                  </a:cubicBezTo>
                  <a:cubicBezTo>
                    <a:pt x="3043" y="2149"/>
                    <a:pt x="2031" y="4721"/>
                    <a:pt x="1187" y="7292"/>
                  </a:cubicBezTo>
                  <a:cubicBezTo>
                    <a:pt x="343" y="9864"/>
                    <a:pt x="-332" y="12435"/>
                    <a:pt x="174" y="12435"/>
                  </a:cubicBezTo>
                  <a:cubicBezTo>
                    <a:pt x="681" y="12435"/>
                    <a:pt x="2368" y="9864"/>
                    <a:pt x="5237" y="7292"/>
                  </a:cubicBezTo>
                  <a:cubicBezTo>
                    <a:pt x="8105" y="4721"/>
                    <a:pt x="12155" y="2149"/>
                    <a:pt x="15024" y="864"/>
                  </a:cubicBezTo>
                  <a:cubicBezTo>
                    <a:pt x="17893" y="-422"/>
                    <a:pt x="19581" y="-422"/>
                    <a:pt x="20087" y="1892"/>
                  </a:cubicBezTo>
                  <a:cubicBezTo>
                    <a:pt x="20593" y="4207"/>
                    <a:pt x="19918" y="8835"/>
                    <a:pt x="19918" y="12435"/>
                  </a:cubicBezTo>
                  <a:cubicBezTo>
                    <a:pt x="19918" y="16035"/>
                    <a:pt x="20593" y="18607"/>
                    <a:pt x="21268" y="21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6072802" y="4419099"/>
              <a:ext cx="88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6447452" y="4482599"/>
              <a:ext cx="1206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6883912" y="4184584"/>
              <a:ext cx="266687" cy="30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420" fill="norm" stroke="1" extrusionOk="0">
                  <a:moveTo>
                    <a:pt x="18360" y="4438"/>
                  </a:moveTo>
                  <a:cubicBezTo>
                    <a:pt x="19034" y="3842"/>
                    <a:pt x="19710" y="3246"/>
                    <a:pt x="20300" y="2576"/>
                  </a:cubicBezTo>
                  <a:cubicBezTo>
                    <a:pt x="20891" y="1906"/>
                    <a:pt x="21397" y="1161"/>
                    <a:pt x="21228" y="639"/>
                  </a:cubicBezTo>
                  <a:cubicBezTo>
                    <a:pt x="21059" y="118"/>
                    <a:pt x="20216" y="-180"/>
                    <a:pt x="18191" y="118"/>
                  </a:cubicBezTo>
                  <a:cubicBezTo>
                    <a:pt x="16166" y="416"/>
                    <a:pt x="12959" y="1310"/>
                    <a:pt x="10513" y="2278"/>
                  </a:cubicBezTo>
                  <a:cubicBezTo>
                    <a:pt x="8066" y="3246"/>
                    <a:pt x="6378" y="4289"/>
                    <a:pt x="5366" y="5257"/>
                  </a:cubicBezTo>
                  <a:cubicBezTo>
                    <a:pt x="4353" y="6226"/>
                    <a:pt x="4016" y="7119"/>
                    <a:pt x="4944" y="7790"/>
                  </a:cubicBezTo>
                  <a:cubicBezTo>
                    <a:pt x="5872" y="8460"/>
                    <a:pt x="8066" y="8907"/>
                    <a:pt x="9753" y="9354"/>
                  </a:cubicBezTo>
                  <a:cubicBezTo>
                    <a:pt x="11441" y="9801"/>
                    <a:pt x="12622" y="10248"/>
                    <a:pt x="12959" y="10769"/>
                  </a:cubicBezTo>
                  <a:cubicBezTo>
                    <a:pt x="13297" y="11290"/>
                    <a:pt x="12791" y="11886"/>
                    <a:pt x="10681" y="12929"/>
                  </a:cubicBezTo>
                  <a:cubicBezTo>
                    <a:pt x="8572" y="13972"/>
                    <a:pt x="4859" y="15461"/>
                    <a:pt x="2666" y="16728"/>
                  </a:cubicBezTo>
                  <a:cubicBezTo>
                    <a:pt x="472" y="17994"/>
                    <a:pt x="-203" y="19037"/>
                    <a:pt x="50" y="19632"/>
                  </a:cubicBezTo>
                  <a:cubicBezTo>
                    <a:pt x="303" y="20228"/>
                    <a:pt x="1484" y="20377"/>
                    <a:pt x="4522" y="20601"/>
                  </a:cubicBezTo>
                  <a:cubicBezTo>
                    <a:pt x="7559" y="20824"/>
                    <a:pt x="12453" y="21122"/>
                    <a:pt x="17347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7188139" y="4460145"/>
              <a:ext cx="122914" cy="10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0811" fill="norm" stroke="1" extrusionOk="0">
                  <a:moveTo>
                    <a:pt x="1490" y="8305"/>
                  </a:moveTo>
                  <a:cubicBezTo>
                    <a:pt x="1490" y="10423"/>
                    <a:pt x="1490" y="12540"/>
                    <a:pt x="1306" y="15082"/>
                  </a:cubicBezTo>
                  <a:cubicBezTo>
                    <a:pt x="1123" y="17623"/>
                    <a:pt x="757" y="20587"/>
                    <a:pt x="391" y="20799"/>
                  </a:cubicBezTo>
                  <a:cubicBezTo>
                    <a:pt x="25" y="21011"/>
                    <a:pt x="-341" y="18470"/>
                    <a:pt x="574" y="14870"/>
                  </a:cubicBezTo>
                  <a:cubicBezTo>
                    <a:pt x="1490" y="11270"/>
                    <a:pt x="3686" y="6611"/>
                    <a:pt x="5517" y="3646"/>
                  </a:cubicBezTo>
                  <a:cubicBezTo>
                    <a:pt x="7347" y="682"/>
                    <a:pt x="8812" y="-589"/>
                    <a:pt x="11191" y="258"/>
                  </a:cubicBezTo>
                  <a:cubicBezTo>
                    <a:pt x="13571" y="1105"/>
                    <a:pt x="16866" y="4070"/>
                    <a:pt x="18696" y="7035"/>
                  </a:cubicBezTo>
                  <a:cubicBezTo>
                    <a:pt x="20527" y="9999"/>
                    <a:pt x="20893" y="12964"/>
                    <a:pt x="21259" y="15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7027006" y="4008709"/>
              <a:ext cx="137997" cy="80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0458" fill="norm" stroke="1" extrusionOk="0">
                  <a:moveTo>
                    <a:pt x="5628" y="1018"/>
                  </a:moveTo>
                  <a:cubicBezTo>
                    <a:pt x="4319" y="2638"/>
                    <a:pt x="3010" y="4258"/>
                    <a:pt x="1864" y="6148"/>
                  </a:cubicBezTo>
                  <a:cubicBezTo>
                    <a:pt x="719" y="8038"/>
                    <a:pt x="-263" y="10198"/>
                    <a:pt x="64" y="10468"/>
                  </a:cubicBezTo>
                  <a:cubicBezTo>
                    <a:pt x="392" y="10738"/>
                    <a:pt x="2028" y="9118"/>
                    <a:pt x="3501" y="7228"/>
                  </a:cubicBezTo>
                  <a:cubicBezTo>
                    <a:pt x="4973" y="5338"/>
                    <a:pt x="6282" y="3178"/>
                    <a:pt x="8082" y="1558"/>
                  </a:cubicBezTo>
                  <a:cubicBezTo>
                    <a:pt x="9882" y="-62"/>
                    <a:pt x="12173" y="-1142"/>
                    <a:pt x="14464" y="2098"/>
                  </a:cubicBezTo>
                  <a:cubicBezTo>
                    <a:pt x="16755" y="5338"/>
                    <a:pt x="19046" y="12898"/>
                    <a:pt x="21337" y="20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7444402" y="4045732"/>
              <a:ext cx="185367" cy="61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55" fill="norm" stroke="1" extrusionOk="0">
                  <a:moveTo>
                    <a:pt x="0" y="1291"/>
                  </a:moveTo>
                  <a:cubicBezTo>
                    <a:pt x="5400" y="846"/>
                    <a:pt x="10800" y="400"/>
                    <a:pt x="14114" y="178"/>
                  </a:cubicBezTo>
                  <a:cubicBezTo>
                    <a:pt x="17427" y="-45"/>
                    <a:pt x="18655" y="-45"/>
                    <a:pt x="19636" y="103"/>
                  </a:cubicBezTo>
                  <a:cubicBezTo>
                    <a:pt x="20618" y="252"/>
                    <a:pt x="21355" y="549"/>
                    <a:pt x="21477" y="1143"/>
                  </a:cubicBezTo>
                  <a:cubicBezTo>
                    <a:pt x="21600" y="1736"/>
                    <a:pt x="21109" y="2627"/>
                    <a:pt x="19882" y="4149"/>
                  </a:cubicBezTo>
                  <a:cubicBezTo>
                    <a:pt x="18655" y="5670"/>
                    <a:pt x="16691" y="7823"/>
                    <a:pt x="15955" y="10087"/>
                  </a:cubicBezTo>
                  <a:cubicBezTo>
                    <a:pt x="15218" y="12351"/>
                    <a:pt x="15709" y="14726"/>
                    <a:pt x="16445" y="16211"/>
                  </a:cubicBezTo>
                  <a:cubicBezTo>
                    <a:pt x="17182" y="17695"/>
                    <a:pt x="18164" y="18289"/>
                    <a:pt x="18655" y="18771"/>
                  </a:cubicBezTo>
                  <a:cubicBezTo>
                    <a:pt x="19145" y="19254"/>
                    <a:pt x="19145" y="19625"/>
                    <a:pt x="17550" y="19996"/>
                  </a:cubicBezTo>
                  <a:cubicBezTo>
                    <a:pt x="15955" y="20367"/>
                    <a:pt x="12764" y="20739"/>
                    <a:pt x="10309" y="20998"/>
                  </a:cubicBezTo>
                  <a:cubicBezTo>
                    <a:pt x="7855" y="21258"/>
                    <a:pt x="6136" y="21407"/>
                    <a:pt x="4418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8784252" y="3333249"/>
              <a:ext cx="1025616" cy="84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21244" y="0"/>
                  </a:moveTo>
                  <a:cubicBezTo>
                    <a:pt x="21422" y="812"/>
                    <a:pt x="21600" y="1624"/>
                    <a:pt x="21578" y="3005"/>
                  </a:cubicBezTo>
                  <a:cubicBezTo>
                    <a:pt x="21555" y="4385"/>
                    <a:pt x="21333" y="6334"/>
                    <a:pt x="20843" y="8337"/>
                  </a:cubicBezTo>
                  <a:cubicBezTo>
                    <a:pt x="20353" y="10340"/>
                    <a:pt x="19596" y="12397"/>
                    <a:pt x="18705" y="13940"/>
                  </a:cubicBezTo>
                  <a:cubicBezTo>
                    <a:pt x="17814" y="15483"/>
                    <a:pt x="16790" y="16511"/>
                    <a:pt x="15588" y="17161"/>
                  </a:cubicBezTo>
                  <a:cubicBezTo>
                    <a:pt x="14385" y="17811"/>
                    <a:pt x="13005" y="18081"/>
                    <a:pt x="11468" y="18054"/>
                  </a:cubicBezTo>
                  <a:cubicBezTo>
                    <a:pt x="9932" y="18027"/>
                    <a:pt x="8239" y="17702"/>
                    <a:pt x="6703" y="17188"/>
                  </a:cubicBezTo>
                  <a:cubicBezTo>
                    <a:pt x="5166" y="16674"/>
                    <a:pt x="3786" y="15970"/>
                    <a:pt x="2939" y="15537"/>
                  </a:cubicBezTo>
                  <a:cubicBezTo>
                    <a:pt x="2093" y="15104"/>
                    <a:pt x="1781" y="14941"/>
                    <a:pt x="1492" y="14860"/>
                  </a:cubicBezTo>
                  <a:cubicBezTo>
                    <a:pt x="1202" y="14779"/>
                    <a:pt x="935" y="14779"/>
                    <a:pt x="735" y="14914"/>
                  </a:cubicBezTo>
                  <a:cubicBezTo>
                    <a:pt x="534" y="15050"/>
                    <a:pt x="401" y="15320"/>
                    <a:pt x="312" y="15916"/>
                  </a:cubicBezTo>
                  <a:cubicBezTo>
                    <a:pt x="223" y="16511"/>
                    <a:pt x="178" y="17432"/>
                    <a:pt x="200" y="18325"/>
                  </a:cubicBezTo>
                  <a:cubicBezTo>
                    <a:pt x="223" y="19218"/>
                    <a:pt x="312" y="20084"/>
                    <a:pt x="289" y="20626"/>
                  </a:cubicBezTo>
                  <a:cubicBezTo>
                    <a:pt x="267" y="21167"/>
                    <a:pt x="134" y="213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8606452" y="4101599"/>
              <a:ext cx="165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8714402" y="4146049"/>
              <a:ext cx="1651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46" y="3388"/>
                    <a:pt x="13292" y="6776"/>
                    <a:pt x="9692" y="10376"/>
                  </a:cubicBezTo>
                  <a:cubicBezTo>
                    <a:pt x="6092" y="13976"/>
                    <a:pt x="3046" y="177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7826460" y="4030696"/>
              <a:ext cx="405343" cy="1547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515" fill="norm" stroke="1" extrusionOk="0">
                  <a:moveTo>
                    <a:pt x="21544" y="545"/>
                  </a:moveTo>
                  <a:cubicBezTo>
                    <a:pt x="19969" y="309"/>
                    <a:pt x="18394" y="74"/>
                    <a:pt x="16425" y="15"/>
                  </a:cubicBezTo>
                  <a:cubicBezTo>
                    <a:pt x="14456" y="-44"/>
                    <a:pt x="12094" y="74"/>
                    <a:pt x="10632" y="383"/>
                  </a:cubicBezTo>
                  <a:cubicBezTo>
                    <a:pt x="9169" y="692"/>
                    <a:pt x="8607" y="1192"/>
                    <a:pt x="8269" y="2060"/>
                  </a:cubicBezTo>
                  <a:cubicBezTo>
                    <a:pt x="7932" y="2928"/>
                    <a:pt x="7819" y="4164"/>
                    <a:pt x="7819" y="5341"/>
                  </a:cubicBezTo>
                  <a:cubicBezTo>
                    <a:pt x="7819" y="6518"/>
                    <a:pt x="7932" y="7637"/>
                    <a:pt x="7763" y="8725"/>
                  </a:cubicBezTo>
                  <a:cubicBezTo>
                    <a:pt x="7594" y="9814"/>
                    <a:pt x="7144" y="10874"/>
                    <a:pt x="6525" y="11904"/>
                  </a:cubicBezTo>
                  <a:cubicBezTo>
                    <a:pt x="5907" y="12934"/>
                    <a:pt x="5119" y="13934"/>
                    <a:pt x="4219" y="14949"/>
                  </a:cubicBezTo>
                  <a:cubicBezTo>
                    <a:pt x="3319" y="15965"/>
                    <a:pt x="2307" y="16995"/>
                    <a:pt x="1575" y="17892"/>
                  </a:cubicBezTo>
                  <a:cubicBezTo>
                    <a:pt x="844" y="18790"/>
                    <a:pt x="394" y="19555"/>
                    <a:pt x="169" y="20114"/>
                  </a:cubicBezTo>
                  <a:cubicBezTo>
                    <a:pt x="-56" y="20673"/>
                    <a:pt x="-56" y="21026"/>
                    <a:pt x="169" y="21247"/>
                  </a:cubicBezTo>
                  <a:cubicBezTo>
                    <a:pt x="394" y="21468"/>
                    <a:pt x="844" y="21556"/>
                    <a:pt x="2250" y="21497"/>
                  </a:cubicBezTo>
                  <a:cubicBezTo>
                    <a:pt x="3657" y="21438"/>
                    <a:pt x="6019" y="21232"/>
                    <a:pt x="8213" y="20997"/>
                  </a:cubicBezTo>
                  <a:cubicBezTo>
                    <a:pt x="10407" y="20761"/>
                    <a:pt x="12431" y="20497"/>
                    <a:pt x="14456" y="20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8123307" y="4219619"/>
              <a:ext cx="178346" cy="218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238" fill="norm" stroke="1" extrusionOk="0">
                  <a:moveTo>
                    <a:pt x="19886" y="872"/>
                  </a:moveTo>
                  <a:cubicBezTo>
                    <a:pt x="18870" y="255"/>
                    <a:pt x="17853" y="-362"/>
                    <a:pt x="14931" y="255"/>
                  </a:cubicBezTo>
                  <a:cubicBezTo>
                    <a:pt x="12009" y="872"/>
                    <a:pt x="7180" y="2724"/>
                    <a:pt x="4258" y="3958"/>
                  </a:cubicBezTo>
                  <a:cubicBezTo>
                    <a:pt x="1336" y="5192"/>
                    <a:pt x="319" y="5809"/>
                    <a:pt x="65" y="6632"/>
                  </a:cubicBezTo>
                  <a:cubicBezTo>
                    <a:pt x="-189" y="7455"/>
                    <a:pt x="319" y="8484"/>
                    <a:pt x="1209" y="9101"/>
                  </a:cubicBezTo>
                  <a:cubicBezTo>
                    <a:pt x="2098" y="9718"/>
                    <a:pt x="3369" y="9924"/>
                    <a:pt x="4258" y="10541"/>
                  </a:cubicBezTo>
                  <a:cubicBezTo>
                    <a:pt x="5147" y="11158"/>
                    <a:pt x="5656" y="12187"/>
                    <a:pt x="5529" y="13627"/>
                  </a:cubicBezTo>
                  <a:cubicBezTo>
                    <a:pt x="5402" y="15067"/>
                    <a:pt x="4639" y="16918"/>
                    <a:pt x="6164" y="18049"/>
                  </a:cubicBezTo>
                  <a:cubicBezTo>
                    <a:pt x="7689" y="19181"/>
                    <a:pt x="11500" y="19592"/>
                    <a:pt x="14423" y="20004"/>
                  </a:cubicBezTo>
                  <a:cubicBezTo>
                    <a:pt x="17345" y="20415"/>
                    <a:pt x="19378" y="20827"/>
                    <a:pt x="21411" y="21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8352452" y="4419099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8318450" y="4098135"/>
              <a:ext cx="110203" cy="7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0845" fill="norm" stroke="1" extrusionOk="0">
                  <a:moveTo>
                    <a:pt x="5325" y="5891"/>
                  </a:moveTo>
                  <a:cubicBezTo>
                    <a:pt x="3287" y="7553"/>
                    <a:pt x="1249" y="9214"/>
                    <a:pt x="434" y="8660"/>
                  </a:cubicBezTo>
                  <a:cubicBezTo>
                    <a:pt x="-381" y="8107"/>
                    <a:pt x="27" y="5337"/>
                    <a:pt x="1045" y="3122"/>
                  </a:cubicBezTo>
                  <a:cubicBezTo>
                    <a:pt x="2064" y="907"/>
                    <a:pt x="3694" y="-755"/>
                    <a:pt x="5325" y="353"/>
                  </a:cubicBezTo>
                  <a:cubicBezTo>
                    <a:pt x="6955" y="1460"/>
                    <a:pt x="8585" y="5337"/>
                    <a:pt x="11234" y="9214"/>
                  </a:cubicBezTo>
                  <a:cubicBezTo>
                    <a:pt x="13883" y="13091"/>
                    <a:pt x="17551" y="16968"/>
                    <a:pt x="21219" y="20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8288952" y="4628649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8295302" y="5003299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8179203" y="5302691"/>
              <a:ext cx="217700" cy="240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516" fill="norm" stroke="1" extrusionOk="0">
                  <a:moveTo>
                    <a:pt x="21361" y="1053"/>
                  </a:moveTo>
                  <a:cubicBezTo>
                    <a:pt x="19284" y="484"/>
                    <a:pt x="17207" y="-84"/>
                    <a:pt x="15130" y="11"/>
                  </a:cubicBezTo>
                  <a:cubicBezTo>
                    <a:pt x="13053" y="105"/>
                    <a:pt x="10976" y="863"/>
                    <a:pt x="9626" y="1621"/>
                  </a:cubicBezTo>
                  <a:cubicBezTo>
                    <a:pt x="8276" y="2379"/>
                    <a:pt x="7653" y="3137"/>
                    <a:pt x="7757" y="3800"/>
                  </a:cubicBezTo>
                  <a:cubicBezTo>
                    <a:pt x="7861" y="4463"/>
                    <a:pt x="8692" y="5032"/>
                    <a:pt x="9626" y="5411"/>
                  </a:cubicBezTo>
                  <a:cubicBezTo>
                    <a:pt x="10561" y="5790"/>
                    <a:pt x="11599" y="5979"/>
                    <a:pt x="11599" y="6169"/>
                  </a:cubicBezTo>
                  <a:cubicBezTo>
                    <a:pt x="11599" y="6358"/>
                    <a:pt x="10561" y="6548"/>
                    <a:pt x="8899" y="7116"/>
                  </a:cubicBezTo>
                  <a:cubicBezTo>
                    <a:pt x="7238" y="7684"/>
                    <a:pt x="4953" y="8632"/>
                    <a:pt x="3396" y="9390"/>
                  </a:cubicBezTo>
                  <a:cubicBezTo>
                    <a:pt x="1838" y="10148"/>
                    <a:pt x="1007" y="10716"/>
                    <a:pt x="488" y="11474"/>
                  </a:cubicBezTo>
                  <a:cubicBezTo>
                    <a:pt x="-31" y="12232"/>
                    <a:pt x="-239" y="13179"/>
                    <a:pt x="384" y="14695"/>
                  </a:cubicBezTo>
                  <a:cubicBezTo>
                    <a:pt x="1007" y="16211"/>
                    <a:pt x="2461" y="18295"/>
                    <a:pt x="4849" y="19527"/>
                  </a:cubicBezTo>
                  <a:cubicBezTo>
                    <a:pt x="7238" y="20758"/>
                    <a:pt x="10561" y="21137"/>
                    <a:pt x="13884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8343937" y="5485899"/>
              <a:ext cx="103766" cy="125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046" fill="norm" stroke="1" extrusionOk="0">
                  <a:moveTo>
                    <a:pt x="3034" y="8498"/>
                  </a:moveTo>
                  <a:cubicBezTo>
                    <a:pt x="3034" y="10269"/>
                    <a:pt x="3034" y="12039"/>
                    <a:pt x="2602" y="14518"/>
                  </a:cubicBezTo>
                  <a:cubicBezTo>
                    <a:pt x="2170" y="16997"/>
                    <a:pt x="1306" y="20184"/>
                    <a:pt x="658" y="20892"/>
                  </a:cubicBezTo>
                  <a:cubicBezTo>
                    <a:pt x="10" y="21600"/>
                    <a:pt x="-422" y="19830"/>
                    <a:pt x="658" y="16289"/>
                  </a:cubicBezTo>
                  <a:cubicBezTo>
                    <a:pt x="1738" y="12748"/>
                    <a:pt x="4330" y="7436"/>
                    <a:pt x="6490" y="4249"/>
                  </a:cubicBezTo>
                  <a:cubicBezTo>
                    <a:pt x="8650" y="1062"/>
                    <a:pt x="10378" y="0"/>
                    <a:pt x="12106" y="0"/>
                  </a:cubicBezTo>
                  <a:cubicBezTo>
                    <a:pt x="13834" y="0"/>
                    <a:pt x="15562" y="1062"/>
                    <a:pt x="17074" y="2302"/>
                  </a:cubicBezTo>
                  <a:cubicBezTo>
                    <a:pt x="18586" y="3541"/>
                    <a:pt x="19882" y="4957"/>
                    <a:pt x="20530" y="6551"/>
                  </a:cubicBezTo>
                  <a:cubicBezTo>
                    <a:pt x="21178" y="8144"/>
                    <a:pt x="21178" y="9915"/>
                    <a:pt x="21178" y="11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8251794" y="5105822"/>
              <a:ext cx="132409" cy="75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0762" fill="norm" stroke="1" extrusionOk="0">
                  <a:moveTo>
                    <a:pt x="4990" y="3248"/>
                  </a:moveTo>
                  <a:cubicBezTo>
                    <a:pt x="3961" y="6167"/>
                    <a:pt x="2933" y="9086"/>
                    <a:pt x="1904" y="12297"/>
                  </a:cubicBezTo>
                  <a:cubicBezTo>
                    <a:pt x="876" y="15508"/>
                    <a:pt x="-153" y="19011"/>
                    <a:pt x="18" y="19886"/>
                  </a:cubicBezTo>
                  <a:cubicBezTo>
                    <a:pt x="190" y="20762"/>
                    <a:pt x="1561" y="19011"/>
                    <a:pt x="3790" y="15508"/>
                  </a:cubicBezTo>
                  <a:cubicBezTo>
                    <a:pt x="6018" y="12005"/>
                    <a:pt x="9104" y="6751"/>
                    <a:pt x="11676" y="3540"/>
                  </a:cubicBezTo>
                  <a:cubicBezTo>
                    <a:pt x="14247" y="330"/>
                    <a:pt x="16304" y="-838"/>
                    <a:pt x="17504" y="621"/>
                  </a:cubicBezTo>
                  <a:cubicBezTo>
                    <a:pt x="18704" y="2081"/>
                    <a:pt x="19047" y="6167"/>
                    <a:pt x="19561" y="9962"/>
                  </a:cubicBezTo>
                  <a:cubicBezTo>
                    <a:pt x="20076" y="13757"/>
                    <a:pt x="20761" y="17259"/>
                    <a:pt x="21447" y="20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8415952" y="4140425"/>
              <a:ext cx="335639" cy="1428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589" fill="norm" stroke="1" extrusionOk="0">
                  <a:moveTo>
                    <a:pt x="0" y="853"/>
                  </a:moveTo>
                  <a:cubicBezTo>
                    <a:pt x="408" y="693"/>
                    <a:pt x="815" y="533"/>
                    <a:pt x="2242" y="421"/>
                  </a:cubicBezTo>
                  <a:cubicBezTo>
                    <a:pt x="3668" y="309"/>
                    <a:pt x="6113" y="245"/>
                    <a:pt x="8830" y="181"/>
                  </a:cubicBezTo>
                  <a:cubicBezTo>
                    <a:pt x="11547" y="117"/>
                    <a:pt x="14536" y="53"/>
                    <a:pt x="16438" y="21"/>
                  </a:cubicBezTo>
                  <a:cubicBezTo>
                    <a:pt x="18340" y="-11"/>
                    <a:pt x="19155" y="-11"/>
                    <a:pt x="19834" y="53"/>
                  </a:cubicBezTo>
                  <a:cubicBezTo>
                    <a:pt x="20513" y="117"/>
                    <a:pt x="21057" y="245"/>
                    <a:pt x="21328" y="725"/>
                  </a:cubicBezTo>
                  <a:cubicBezTo>
                    <a:pt x="21600" y="1205"/>
                    <a:pt x="21600" y="2037"/>
                    <a:pt x="21396" y="3013"/>
                  </a:cubicBezTo>
                  <a:cubicBezTo>
                    <a:pt x="21192" y="3989"/>
                    <a:pt x="20785" y="5109"/>
                    <a:pt x="20513" y="6261"/>
                  </a:cubicBezTo>
                  <a:cubicBezTo>
                    <a:pt x="20242" y="7413"/>
                    <a:pt x="20106" y="8597"/>
                    <a:pt x="19970" y="9717"/>
                  </a:cubicBezTo>
                  <a:cubicBezTo>
                    <a:pt x="19834" y="10837"/>
                    <a:pt x="19698" y="11893"/>
                    <a:pt x="19223" y="13061"/>
                  </a:cubicBezTo>
                  <a:cubicBezTo>
                    <a:pt x="18747" y="14229"/>
                    <a:pt x="17932" y="15509"/>
                    <a:pt x="17389" y="16597"/>
                  </a:cubicBezTo>
                  <a:cubicBezTo>
                    <a:pt x="16845" y="17685"/>
                    <a:pt x="16574" y="18581"/>
                    <a:pt x="16709" y="19189"/>
                  </a:cubicBezTo>
                  <a:cubicBezTo>
                    <a:pt x="16845" y="19797"/>
                    <a:pt x="17389" y="20117"/>
                    <a:pt x="17796" y="20389"/>
                  </a:cubicBezTo>
                  <a:cubicBezTo>
                    <a:pt x="18204" y="20661"/>
                    <a:pt x="18475" y="20885"/>
                    <a:pt x="18204" y="21029"/>
                  </a:cubicBezTo>
                  <a:cubicBezTo>
                    <a:pt x="17932" y="21173"/>
                    <a:pt x="17117" y="21237"/>
                    <a:pt x="15215" y="21317"/>
                  </a:cubicBezTo>
                  <a:cubicBezTo>
                    <a:pt x="13313" y="21397"/>
                    <a:pt x="10325" y="21493"/>
                    <a:pt x="7336" y="21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5494952" y="3316316"/>
              <a:ext cx="1581421" cy="11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0" y="21600"/>
                  </a:moveTo>
                  <a:cubicBezTo>
                    <a:pt x="1271" y="18340"/>
                    <a:pt x="2541" y="15079"/>
                    <a:pt x="3653" y="12430"/>
                  </a:cubicBezTo>
                  <a:cubicBezTo>
                    <a:pt x="4765" y="9781"/>
                    <a:pt x="5718" y="7743"/>
                    <a:pt x="6786" y="5909"/>
                  </a:cubicBezTo>
                  <a:cubicBezTo>
                    <a:pt x="7855" y="4075"/>
                    <a:pt x="9039" y="2445"/>
                    <a:pt x="10222" y="1426"/>
                  </a:cubicBezTo>
                  <a:cubicBezTo>
                    <a:pt x="11406" y="408"/>
                    <a:pt x="12590" y="0"/>
                    <a:pt x="13702" y="0"/>
                  </a:cubicBezTo>
                  <a:cubicBezTo>
                    <a:pt x="14814" y="0"/>
                    <a:pt x="15853" y="408"/>
                    <a:pt x="16980" y="1630"/>
                  </a:cubicBezTo>
                  <a:cubicBezTo>
                    <a:pt x="18106" y="2853"/>
                    <a:pt x="19319" y="4891"/>
                    <a:pt x="20055" y="6317"/>
                  </a:cubicBezTo>
                  <a:cubicBezTo>
                    <a:pt x="20791" y="7743"/>
                    <a:pt x="21051" y="8558"/>
                    <a:pt x="21253" y="9577"/>
                  </a:cubicBezTo>
                  <a:cubicBezTo>
                    <a:pt x="21456" y="10596"/>
                    <a:pt x="21600" y="11819"/>
                    <a:pt x="21571" y="12634"/>
                  </a:cubicBezTo>
                  <a:cubicBezTo>
                    <a:pt x="21542" y="13449"/>
                    <a:pt x="21340" y="13857"/>
                    <a:pt x="21138" y="14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5799752" y="3432732"/>
              <a:ext cx="996951" cy="8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6" y="16740"/>
                    <a:pt x="1192" y="11880"/>
                    <a:pt x="2293" y="8910"/>
                  </a:cubicBezTo>
                  <a:cubicBezTo>
                    <a:pt x="3394" y="5940"/>
                    <a:pt x="4999" y="4860"/>
                    <a:pt x="6718" y="4050"/>
                  </a:cubicBezTo>
                  <a:cubicBezTo>
                    <a:pt x="8438" y="3240"/>
                    <a:pt x="10273" y="2700"/>
                    <a:pt x="12474" y="1890"/>
                  </a:cubicBezTo>
                  <a:cubicBezTo>
                    <a:pt x="14675" y="1080"/>
                    <a:pt x="17243" y="0"/>
                    <a:pt x="18825" y="0"/>
                  </a:cubicBezTo>
                  <a:cubicBezTo>
                    <a:pt x="20408" y="0"/>
                    <a:pt x="21004" y="1080"/>
                    <a:pt x="21600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386107" y="6054137"/>
              <a:ext cx="251096" cy="216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08" fill="norm" stroke="1" extrusionOk="0">
                  <a:moveTo>
                    <a:pt x="840" y="6615"/>
                  </a:moveTo>
                  <a:cubicBezTo>
                    <a:pt x="1021" y="5356"/>
                    <a:pt x="1203" y="4098"/>
                    <a:pt x="1475" y="3993"/>
                  </a:cubicBezTo>
                  <a:cubicBezTo>
                    <a:pt x="1747" y="3888"/>
                    <a:pt x="2110" y="4937"/>
                    <a:pt x="2292" y="7244"/>
                  </a:cubicBezTo>
                  <a:cubicBezTo>
                    <a:pt x="2473" y="9551"/>
                    <a:pt x="2473" y="13116"/>
                    <a:pt x="2382" y="15422"/>
                  </a:cubicBezTo>
                  <a:cubicBezTo>
                    <a:pt x="2292" y="17729"/>
                    <a:pt x="2110" y="18778"/>
                    <a:pt x="1747" y="19721"/>
                  </a:cubicBezTo>
                  <a:cubicBezTo>
                    <a:pt x="1384" y="20665"/>
                    <a:pt x="840" y="21504"/>
                    <a:pt x="477" y="21399"/>
                  </a:cubicBezTo>
                  <a:cubicBezTo>
                    <a:pt x="114" y="21294"/>
                    <a:pt x="-68" y="20246"/>
                    <a:pt x="23" y="17520"/>
                  </a:cubicBezTo>
                  <a:cubicBezTo>
                    <a:pt x="114" y="14793"/>
                    <a:pt x="477" y="10389"/>
                    <a:pt x="1293" y="7454"/>
                  </a:cubicBezTo>
                  <a:cubicBezTo>
                    <a:pt x="2110" y="4518"/>
                    <a:pt x="3381" y="3050"/>
                    <a:pt x="4924" y="2525"/>
                  </a:cubicBezTo>
                  <a:cubicBezTo>
                    <a:pt x="6466" y="2001"/>
                    <a:pt x="8282" y="2421"/>
                    <a:pt x="9461" y="3679"/>
                  </a:cubicBezTo>
                  <a:cubicBezTo>
                    <a:pt x="10641" y="4937"/>
                    <a:pt x="11186" y="7034"/>
                    <a:pt x="11367" y="8607"/>
                  </a:cubicBezTo>
                  <a:cubicBezTo>
                    <a:pt x="11549" y="10180"/>
                    <a:pt x="11367" y="11228"/>
                    <a:pt x="11186" y="11228"/>
                  </a:cubicBezTo>
                  <a:cubicBezTo>
                    <a:pt x="11004" y="11228"/>
                    <a:pt x="10823" y="10180"/>
                    <a:pt x="11095" y="8502"/>
                  </a:cubicBezTo>
                  <a:cubicBezTo>
                    <a:pt x="11367" y="6824"/>
                    <a:pt x="12093" y="4518"/>
                    <a:pt x="13364" y="2840"/>
                  </a:cubicBezTo>
                  <a:cubicBezTo>
                    <a:pt x="14635" y="1162"/>
                    <a:pt x="16450" y="114"/>
                    <a:pt x="17720" y="9"/>
                  </a:cubicBezTo>
                  <a:cubicBezTo>
                    <a:pt x="18991" y="-96"/>
                    <a:pt x="19717" y="743"/>
                    <a:pt x="20261" y="3469"/>
                  </a:cubicBezTo>
                  <a:cubicBezTo>
                    <a:pt x="20806" y="6195"/>
                    <a:pt x="21169" y="10809"/>
                    <a:pt x="21532" y="15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668952" y="6120899"/>
              <a:ext cx="15694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4000"/>
                    <a:pt x="21600" y="8000"/>
                    <a:pt x="18900" y="11600"/>
                  </a:cubicBezTo>
                  <a:cubicBezTo>
                    <a:pt x="16200" y="15200"/>
                    <a:pt x="8100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662602" y="5924049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730600" y="5991126"/>
              <a:ext cx="135203" cy="175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052" fill="norm" stroke="1" extrusionOk="0">
                  <a:moveTo>
                    <a:pt x="2284" y="1858"/>
                  </a:moveTo>
                  <a:cubicBezTo>
                    <a:pt x="2284" y="7449"/>
                    <a:pt x="2284" y="13039"/>
                    <a:pt x="1952" y="16470"/>
                  </a:cubicBezTo>
                  <a:cubicBezTo>
                    <a:pt x="1620" y="19900"/>
                    <a:pt x="955" y="21171"/>
                    <a:pt x="457" y="21044"/>
                  </a:cubicBezTo>
                  <a:cubicBezTo>
                    <a:pt x="-42" y="20917"/>
                    <a:pt x="-374" y="19392"/>
                    <a:pt x="789" y="15835"/>
                  </a:cubicBezTo>
                  <a:cubicBezTo>
                    <a:pt x="1952" y="12277"/>
                    <a:pt x="4611" y="6686"/>
                    <a:pt x="6604" y="3510"/>
                  </a:cubicBezTo>
                  <a:cubicBezTo>
                    <a:pt x="8598" y="333"/>
                    <a:pt x="9928" y="-429"/>
                    <a:pt x="12254" y="206"/>
                  </a:cubicBezTo>
                  <a:cubicBezTo>
                    <a:pt x="14580" y="842"/>
                    <a:pt x="17903" y="2875"/>
                    <a:pt x="19564" y="5670"/>
                  </a:cubicBezTo>
                  <a:cubicBezTo>
                    <a:pt x="21226" y="8465"/>
                    <a:pt x="21226" y="12023"/>
                    <a:pt x="21226" y="15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967402" y="6146299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2026276" y="5871674"/>
              <a:ext cx="287327" cy="340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04" fill="norm" stroke="1" extrusionOk="0">
                  <a:moveTo>
                    <a:pt x="18564" y="2882"/>
                  </a:moveTo>
                  <a:cubicBezTo>
                    <a:pt x="18722" y="1954"/>
                    <a:pt x="18879" y="1027"/>
                    <a:pt x="18564" y="497"/>
                  </a:cubicBezTo>
                  <a:cubicBezTo>
                    <a:pt x="18249" y="-33"/>
                    <a:pt x="17460" y="-166"/>
                    <a:pt x="14938" y="232"/>
                  </a:cubicBezTo>
                  <a:cubicBezTo>
                    <a:pt x="12415" y="629"/>
                    <a:pt x="8158" y="1557"/>
                    <a:pt x="5399" y="2551"/>
                  </a:cubicBezTo>
                  <a:cubicBezTo>
                    <a:pt x="2640" y="3544"/>
                    <a:pt x="1379" y="4605"/>
                    <a:pt x="748" y="5665"/>
                  </a:cubicBezTo>
                  <a:cubicBezTo>
                    <a:pt x="117" y="6725"/>
                    <a:pt x="117" y="7785"/>
                    <a:pt x="1300" y="8580"/>
                  </a:cubicBezTo>
                  <a:cubicBezTo>
                    <a:pt x="2482" y="9375"/>
                    <a:pt x="4847" y="9905"/>
                    <a:pt x="6503" y="10170"/>
                  </a:cubicBezTo>
                  <a:cubicBezTo>
                    <a:pt x="8158" y="10435"/>
                    <a:pt x="9104" y="10435"/>
                    <a:pt x="10050" y="10501"/>
                  </a:cubicBezTo>
                  <a:cubicBezTo>
                    <a:pt x="10996" y="10568"/>
                    <a:pt x="11942" y="10700"/>
                    <a:pt x="12257" y="11098"/>
                  </a:cubicBezTo>
                  <a:cubicBezTo>
                    <a:pt x="12573" y="11495"/>
                    <a:pt x="12257" y="12158"/>
                    <a:pt x="10681" y="13152"/>
                  </a:cubicBezTo>
                  <a:cubicBezTo>
                    <a:pt x="9104" y="14146"/>
                    <a:pt x="6266" y="15471"/>
                    <a:pt x="4295" y="16465"/>
                  </a:cubicBezTo>
                  <a:cubicBezTo>
                    <a:pt x="2325" y="17459"/>
                    <a:pt x="1221" y="18121"/>
                    <a:pt x="590" y="18850"/>
                  </a:cubicBezTo>
                  <a:cubicBezTo>
                    <a:pt x="-40" y="19579"/>
                    <a:pt x="-198" y="20374"/>
                    <a:pt x="275" y="20838"/>
                  </a:cubicBezTo>
                  <a:cubicBezTo>
                    <a:pt x="748" y="21301"/>
                    <a:pt x="1852" y="21434"/>
                    <a:pt x="4768" y="21169"/>
                  </a:cubicBezTo>
                  <a:cubicBezTo>
                    <a:pt x="7685" y="20904"/>
                    <a:pt x="12415" y="20241"/>
                    <a:pt x="15490" y="19645"/>
                  </a:cubicBezTo>
                  <a:cubicBezTo>
                    <a:pt x="18564" y="19049"/>
                    <a:pt x="19983" y="18519"/>
                    <a:pt x="21402" y="17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2063435" y="5662024"/>
              <a:ext cx="180318" cy="93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0375" fill="norm" stroke="1" extrusionOk="0">
                  <a:moveTo>
                    <a:pt x="4066" y="3121"/>
                  </a:moveTo>
                  <a:cubicBezTo>
                    <a:pt x="2810" y="7257"/>
                    <a:pt x="1554" y="11394"/>
                    <a:pt x="801" y="14611"/>
                  </a:cubicBezTo>
                  <a:cubicBezTo>
                    <a:pt x="47" y="17828"/>
                    <a:pt x="-204" y="20125"/>
                    <a:pt x="173" y="20355"/>
                  </a:cubicBezTo>
                  <a:cubicBezTo>
                    <a:pt x="549" y="20585"/>
                    <a:pt x="1554" y="18747"/>
                    <a:pt x="2810" y="15300"/>
                  </a:cubicBezTo>
                  <a:cubicBezTo>
                    <a:pt x="4066" y="11853"/>
                    <a:pt x="5573" y="6798"/>
                    <a:pt x="7456" y="3581"/>
                  </a:cubicBezTo>
                  <a:cubicBezTo>
                    <a:pt x="9340" y="364"/>
                    <a:pt x="11601" y="-1015"/>
                    <a:pt x="13610" y="823"/>
                  </a:cubicBezTo>
                  <a:cubicBezTo>
                    <a:pt x="15619" y="2662"/>
                    <a:pt x="17377" y="7717"/>
                    <a:pt x="18633" y="11164"/>
                  </a:cubicBezTo>
                  <a:cubicBezTo>
                    <a:pt x="19889" y="14611"/>
                    <a:pt x="20643" y="16449"/>
                    <a:pt x="21396" y="18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2408852" y="5733549"/>
              <a:ext cx="182309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1" h="21600" fill="norm" stroke="1" extrusionOk="0">
                  <a:moveTo>
                    <a:pt x="5760" y="520"/>
                  </a:moveTo>
                  <a:cubicBezTo>
                    <a:pt x="6720" y="260"/>
                    <a:pt x="7680" y="0"/>
                    <a:pt x="8760" y="0"/>
                  </a:cubicBezTo>
                  <a:cubicBezTo>
                    <a:pt x="9840" y="0"/>
                    <a:pt x="11040" y="260"/>
                    <a:pt x="12960" y="1345"/>
                  </a:cubicBezTo>
                  <a:cubicBezTo>
                    <a:pt x="14880" y="2429"/>
                    <a:pt x="17520" y="4337"/>
                    <a:pt x="19200" y="6549"/>
                  </a:cubicBezTo>
                  <a:cubicBezTo>
                    <a:pt x="20880" y="8761"/>
                    <a:pt x="21600" y="11277"/>
                    <a:pt x="18720" y="13793"/>
                  </a:cubicBezTo>
                  <a:cubicBezTo>
                    <a:pt x="15840" y="16308"/>
                    <a:pt x="9360" y="18824"/>
                    <a:pt x="5640" y="20125"/>
                  </a:cubicBezTo>
                  <a:cubicBezTo>
                    <a:pt x="1920" y="21427"/>
                    <a:pt x="960" y="215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1686185" y="5769371"/>
              <a:ext cx="265468" cy="48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420" fill="norm" stroke="1" extrusionOk="0">
                  <a:moveTo>
                    <a:pt x="11039" y="381"/>
                  </a:moveTo>
                  <a:cubicBezTo>
                    <a:pt x="9183" y="101"/>
                    <a:pt x="7326" y="-180"/>
                    <a:pt x="5639" y="147"/>
                  </a:cubicBezTo>
                  <a:cubicBezTo>
                    <a:pt x="3951" y="475"/>
                    <a:pt x="2433" y="1410"/>
                    <a:pt x="1336" y="3373"/>
                  </a:cubicBezTo>
                  <a:cubicBezTo>
                    <a:pt x="239" y="5337"/>
                    <a:pt x="-436" y="8329"/>
                    <a:pt x="323" y="10947"/>
                  </a:cubicBezTo>
                  <a:cubicBezTo>
                    <a:pt x="1083" y="13565"/>
                    <a:pt x="3276" y="15810"/>
                    <a:pt x="6989" y="17493"/>
                  </a:cubicBezTo>
                  <a:cubicBezTo>
                    <a:pt x="10701" y="19176"/>
                    <a:pt x="15933" y="20298"/>
                    <a:pt x="21164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2720002" y="5523999"/>
              <a:ext cx="16164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600" fill="norm" stroke="1" extrusionOk="0">
                  <a:moveTo>
                    <a:pt x="8100" y="0"/>
                  </a:moveTo>
                  <a:cubicBezTo>
                    <a:pt x="13500" y="4800"/>
                    <a:pt x="18900" y="9600"/>
                    <a:pt x="20250" y="12600"/>
                  </a:cubicBezTo>
                  <a:cubicBezTo>
                    <a:pt x="21600" y="15600"/>
                    <a:pt x="18900" y="16800"/>
                    <a:pt x="17550" y="17900"/>
                  </a:cubicBezTo>
                  <a:cubicBezTo>
                    <a:pt x="16200" y="19000"/>
                    <a:pt x="16200" y="20000"/>
                    <a:pt x="13500" y="20600"/>
                  </a:cubicBezTo>
                  <a:cubicBezTo>
                    <a:pt x="10800" y="21200"/>
                    <a:pt x="5400" y="21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2605702" y="5491026"/>
              <a:ext cx="266701" cy="5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0" y="21235"/>
                  </a:moveTo>
                  <a:cubicBezTo>
                    <a:pt x="0" y="16051"/>
                    <a:pt x="0" y="10867"/>
                    <a:pt x="343" y="6979"/>
                  </a:cubicBezTo>
                  <a:cubicBezTo>
                    <a:pt x="686" y="3091"/>
                    <a:pt x="1371" y="499"/>
                    <a:pt x="4971" y="67"/>
                  </a:cubicBezTo>
                  <a:cubicBezTo>
                    <a:pt x="8571" y="-365"/>
                    <a:pt x="15086" y="1363"/>
                    <a:pt x="21600" y="3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2904152" y="6051049"/>
              <a:ext cx="50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5840"/>
                    <a:pt x="5400" y="10080"/>
                    <a:pt x="9000" y="6480"/>
                  </a:cubicBezTo>
                  <a:cubicBezTo>
                    <a:pt x="12600" y="2880"/>
                    <a:pt x="171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3216830" y="5818460"/>
              <a:ext cx="271523" cy="37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335" fill="norm" stroke="1" extrusionOk="0">
                  <a:moveTo>
                    <a:pt x="19819" y="3485"/>
                  </a:moveTo>
                  <a:cubicBezTo>
                    <a:pt x="20151" y="2520"/>
                    <a:pt x="20483" y="1554"/>
                    <a:pt x="20317" y="891"/>
                  </a:cubicBezTo>
                  <a:cubicBezTo>
                    <a:pt x="20151" y="227"/>
                    <a:pt x="19486" y="-135"/>
                    <a:pt x="17409" y="46"/>
                  </a:cubicBezTo>
                  <a:cubicBezTo>
                    <a:pt x="15332" y="227"/>
                    <a:pt x="11843" y="951"/>
                    <a:pt x="9185" y="1796"/>
                  </a:cubicBezTo>
                  <a:cubicBezTo>
                    <a:pt x="6526" y="2640"/>
                    <a:pt x="4699" y="3606"/>
                    <a:pt x="3702" y="4390"/>
                  </a:cubicBezTo>
                  <a:cubicBezTo>
                    <a:pt x="2705" y="5174"/>
                    <a:pt x="2539" y="5778"/>
                    <a:pt x="3369" y="6502"/>
                  </a:cubicBezTo>
                  <a:cubicBezTo>
                    <a:pt x="4200" y="7226"/>
                    <a:pt x="6028" y="8071"/>
                    <a:pt x="7440" y="8614"/>
                  </a:cubicBezTo>
                  <a:cubicBezTo>
                    <a:pt x="8852" y="9157"/>
                    <a:pt x="9849" y="9398"/>
                    <a:pt x="10846" y="9639"/>
                  </a:cubicBezTo>
                  <a:cubicBezTo>
                    <a:pt x="11843" y="9881"/>
                    <a:pt x="12840" y="10122"/>
                    <a:pt x="13256" y="10544"/>
                  </a:cubicBezTo>
                  <a:cubicBezTo>
                    <a:pt x="13671" y="10967"/>
                    <a:pt x="13505" y="11570"/>
                    <a:pt x="11760" y="12596"/>
                  </a:cubicBezTo>
                  <a:cubicBezTo>
                    <a:pt x="10016" y="13621"/>
                    <a:pt x="6692" y="15069"/>
                    <a:pt x="4366" y="16276"/>
                  </a:cubicBezTo>
                  <a:cubicBezTo>
                    <a:pt x="2040" y="17483"/>
                    <a:pt x="711" y="18448"/>
                    <a:pt x="212" y="19233"/>
                  </a:cubicBezTo>
                  <a:cubicBezTo>
                    <a:pt x="-286" y="20017"/>
                    <a:pt x="46" y="20620"/>
                    <a:pt x="1708" y="20982"/>
                  </a:cubicBezTo>
                  <a:cubicBezTo>
                    <a:pt x="3369" y="21344"/>
                    <a:pt x="6360" y="21465"/>
                    <a:pt x="9849" y="21163"/>
                  </a:cubicBezTo>
                  <a:cubicBezTo>
                    <a:pt x="13339" y="20862"/>
                    <a:pt x="17326" y="20138"/>
                    <a:pt x="21314" y="19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3251237" y="5562099"/>
              <a:ext cx="237116" cy="146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31" fill="norm" stroke="1" extrusionOk="0">
                  <a:moveTo>
                    <a:pt x="7077" y="0"/>
                  </a:moveTo>
                  <a:cubicBezTo>
                    <a:pt x="5165" y="4320"/>
                    <a:pt x="3254" y="8640"/>
                    <a:pt x="2107" y="11726"/>
                  </a:cubicBezTo>
                  <a:cubicBezTo>
                    <a:pt x="960" y="14811"/>
                    <a:pt x="578" y="16663"/>
                    <a:pt x="291" y="18360"/>
                  </a:cubicBezTo>
                  <a:cubicBezTo>
                    <a:pt x="4" y="20057"/>
                    <a:pt x="-187" y="21600"/>
                    <a:pt x="291" y="21291"/>
                  </a:cubicBezTo>
                  <a:cubicBezTo>
                    <a:pt x="769" y="20983"/>
                    <a:pt x="1916" y="18823"/>
                    <a:pt x="3540" y="15583"/>
                  </a:cubicBezTo>
                  <a:cubicBezTo>
                    <a:pt x="5165" y="12343"/>
                    <a:pt x="7268" y="8023"/>
                    <a:pt x="9275" y="5863"/>
                  </a:cubicBezTo>
                  <a:cubicBezTo>
                    <a:pt x="11282" y="3703"/>
                    <a:pt x="13194" y="3703"/>
                    <a:pt x="15201" y="6326"/>
                  </a:cubicBezTo>
                  <a:cubicBezTo>
                    <a:pt x="17208" y="8949"/>
                    <a:pt x="19310" y="14194"/>
                    <a:pt x="21413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3" name="Drawing"/>
          <p:cNvGrpSpPr/>
          <p:nvPr/>
        </p:nvGrpSpPr>
        <p:grpSpPr>
          <a:xfrm>
            <a:off x="783440" y="1353065"/>
            <a:ext cx="11886763" cy="6749271"/>
            <a:chOff x="-12699" y="0"/>
            <a:chExt cx="11886761" cy="6749270"/>
          </a:xfrm>
        </p:grpSpPr>
        <p:sp>
          <p:nvSpPr>
            <p:cNvPr id="3110" name="Line"/>
            <p:cNvSpPr/>
            <p:nvPr/>
          </p:nvSpPr>
          <p:spPr>
            <a:xfrm>
              <a:off x="1771456" y="277665"/>
              <a:ext cx="332653" cy="439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453" fill="norm" stroke="1" extrusionOk="0">
                  <a:moveTo>
                    <a:pt x="20644" y="1920"/>
                  </a:moveTo>
                  <a:cubicBezTo>
                    <a:pt x="21051" y="1403"/>
                    <a:pt x="21459" y="886"/>
                    <a:pt x="21323" y="524"/>
                  </a:cubicBezTo>
                  <a:cubicBezTo>
                    <a:pt x="21187" y="163"/>
                    <a:pt x="20508" y="-44"/>
                    <a:pt x="19014" y="8"/>
                  </a:cubicBezTo>
                  <a:cubicBezTo>
                    <a:pt x="17519" y="59"/>
                    <a:pt x="15210" y="369"/>
                    <a:pt x="12765" y="1403"/>
                  </a:cubicBezTo>
                  <a:cubicBezTo>
                    <a:pt x="10319" y="2436"/>
                    <a:pt x="7738" y="4193"/>
                    <a:pt x="6448" y="5330"/>
                  </a:cubicBezTo>
                  <a:cubicBezTo>
                    <a:pt x="5157" y="6467"/>
                    <a:pt x="5157" y="6984"/>
                    <a:pt x="5497" y="7345"/>
                  </a:cubicBezTo>
                  <a:cubicBezTo>
                    <a:pt x="5836" y="7707"/>
                    <a:pt x="6516" y="7914"/>
                    <a:pt x="7738" y="8017"/>
                  </a:cubicBezTo>
                  <a:cubicBezTo>
                    <a:pt x="8961" y="8121"/>
                    <a:pt x="10727" y="8121"/>
                    <a:pt x="11950" y="8121"/>
                  </a:cubicBezTo>
                  <a:cubicBezTo>
                    <a:pt x="13172" y="8121"/>
                    <a:pt x="13851" y="8121"/>
                    <a:pt x="13987" y="8327"/>
                  </a:cubicBezTo>
                  <a:cubicBezTo>
                    <a:pt x="14123" y="8534"/>
                    <a:pt x="13716" y="8947"/>
                    <a:pt x="11950" y="10136"/>
                  </a:cubicBezTo>
                  <a:cubicBezTo>
                    <a:pt x="10184" y="11324"/>
                    <a:pt x="7059" y="13288"/>
                    <a:pt x="4817" y="14942"/>
                  </a:cubicBezTo>
                  <a:cubicBezTo>
                    <a:pt x="2576" y="16595"/>
                    <a:pt x="1217" y="17939"/>
                    <a:pt x="538" y="18921"/>
                  </a:cubicBezTo>
                  <a:cubicBezTo>
                    <a:pt x="-141" y="19902"/>
                    <a:pt x="-141" y="20523"/>
                    <a:pt x="334" y="20936"/>
                  </a:cubicBezTo>
                  <a:cubicBezTo>
                    <a:pt x="810" y="21349"/>
                    <a:pt x="1761" y="21556"/>
                    <a:pt x="3934" y="21401"/>
                  </a:cubicBezTo>
                  <a:cubicBezTo>
                    <a:pt x="6108" y="21246"/>
                    <a:pt x="9504" y="20729"/>
                    <a:pt x="12561" y="20264"/>
                  </a:cubicBezTo>
                  <a:cubicBezTo>
                    <a:pt x="15617" y="19799"/>
                    <a:pt x="18334" y="19386"/>
                    <a:pt x="21051" y="18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2423309" y="495148"/>
              <a:ext cx="184151" cy="3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959" y="11918"/>
                    <a:pt x="11917" y="3818"/>
                    <a:pt x="15517" y="1118"/>
                  </a:cubicBezTo>
                  <a:cubicBezTo>
                    <a:pt x="19117" y="-1582"/>
                    <a:pt x="20359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2442359" y="583684"/>
              <a:ext cx="203201" cy="54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18" fill="norm" stroke="1" extrusionOk="0">
                  <a:moveTo>
                    <a:pt x="0" y="16800"/>
                  </a:moveTo>
                  <a:cubicBezTo>
                    <a:pt x="900" y="19200"/>
                    <a:pt x="1800" y="21600"/>
                    <a:pt x="4500" y="20000"/>
                  </a:cubicBezTo>
                  <a:cubicBezTo>
                    <a:pt x="7200" y="18400"/>
                    <a:pt x="11700" y="12800"/>
                    <a:pt x="14850" y="8800"/>
                  </a:cubicBezTo>
                  <a:cubicBezTo>
                    <a:pt x="18000" y="4800"/>
                    <a:pt x="198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1938816" y="0"/>
              <a:ext cx="186044" cy="176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0975" fill="norm" stroke="1" extrusionOk="0">
                  <a:moveTo>
                    <a:pt x="3858" y="8981"/>
                  </a:moveTo>
                  <a:cubicBezTo>
                    <a:pt x="2887" y="11493"/>
                    <a:pt x="1916" y="14004"/>
                    <a:pt x="1310" y="16265"/>
                  </a:cubicBezTo>
                  <a:cubicBezTo>
                    <a:pt x="703" y="18525"/>
                    <a:pt x="460" y="20535"/>
                    <a:pt x="217" y="20911"/>
                  </a:cubicBezTo>
                  <a:cubicBezTo>
                    <a:pt x="-25" y="21288"/>
                    <a:pt x="-268" y="20032"/>
                    <a:pt x="703" y="16641"/>
                  </a:cubicBezTo>
                  <a:cubicBezTo>
                    <a:pt x="1674" y="13251"/>
                    <a:pt x="3858" y="7725"/>
                    <a:pt x="6285" y="4335"/>
                  </a:cubicBezTo>
                  <a:cubicBezTo>
                    <a:pt x="8712" y="944"/>
                    <a:pt x="11381" y="-312"/>
                    <a:pt x="13444" y="65"/>
                  </a:cubicBezTo>
                  <a:cubicBezTo>
                    <a:pt x="15507" y="441"/>
                    <a:pt x="16963" y="2451"/>
                    <a:pt x="18177" y="4837"/>
                  </a:cubicBezTo>
                  <a:cubicBezTo>
                    <a:pt x="19390" y="7223"/>
                    <a:pt x="20361" y="9986"/>
                    <a:pt x="21332" y="12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3135674" y="207414"/>
              <a:ext cx="360786" cy="2038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57" fill="norm" stroke="1" extrusionOk="0">
                  <a:moveTo>
                    <a:pt x="21028" y="285"/>
                  </a:moveTo>
                  <a:cubicBezTo>
                    <a:pt x="20652" y="196"/>
                    <a:pt x="20275" y="106"/>
                    <a:pt x="19082" y="50"/>
                  </a:cubicBezTo>
                  <a:cubicBezTo>
                    <a:pt x="17889" y="-6"/>
                    <a:pt x="15879" y="-28"/>
                    <a:pt x="12991" y="50"/>
                  </a:cubicBezTo>
                  <a:cubicBezTo>
                    <a:pt x="10103" y="129"/>
                    <a:pt x="6335" y="308"/>
                    <a:pt x="3886" y="632"/>
                  </a:cubicBezTo>
                  <a:cubicBezTo>
                    <a:pt x="1438" y="957"/>
                    <a:pt x="307" y="1427"/>
                    <a:pt x="56" y="2009"/>
                  </a:cubicBezTo>
                  <a:cubicBezTo>
                    <a:pt x="-195" y="2591"/>
                    <a:pt x="433" y="3285"/>
                    <a:pt x="1124" y="4035"/>
                  </a:cubicBezTo>
                  <a:cubicBezTo>
                    <a:pt x="1814" y="4784"/>
                    <a:pt x="2568" y="5590"/>
                    <a:pt x="3070" y="6385"/>
                  </a:cubicBezTo>
                  <a:cubicBezTo>
                    <a:pt x="3572" y="7179"/>
                    <a:pt x="3824" y="7963"/>
                    <a:pt x="3949" y="8746"/>
                  </a:cubicBezTo>
                  <a:cubicBezTo>
                    <a:pt x="4075" y="9530"/>
                    <a:pt x="4075" y="10313"/>
                    <a:pt x="3824" y="11175"/>
                  </a:cubicBezTo>
                  <a:cubicBezTo>
                    <a:pt x="3572" y="12037"/>
                    <a:pt x="3070" y="12977"/>
                    <a:pt x="2693" y="13839"/>
                  </a:cubicBezTo>
                  <a:cubicBezTo>
                    <a:pt x="2317" y="14700"/>
                    <a:pt x="2065" y="15484"/>
                    <a:pt x="2065" y="16312"/>
                  </a:cubicBezTo>
                  <a:cubicBezTo>
                    <a:pt x="2065" y="17140"/>
                    <a:pt x="2317" y="18013"/>
                    <a:pt x="2631" y="18785"/>
                  </a:cubicBezTo>
                  <a:cubicBezTo>
                    <a:pt x="2945" y="19557"/>
                    <a:pt x="3321" y="20229"/>
                    <a:pt x="3572" y="20632"/>
                  </a:cubicBezTo>
                  <a:cubicBezTo>
                    <a:pt x="3824" y="21035"/>
                    <a:pt x="3949" y="21169"/>
                    <a:pt x="4200" y="21281"/>
                  </a:cubicBezTo>
                  <a:cubicBezTo>
                    <a:pt x="4452" y="21393"/>
                    <a:pt x="4828" y="21482"/>
                    <a:pt x="5331" y="21527"/>
                  </a:cubicBezTo>
                  <a:cubicBezTo>
                    <a:pt x="5833" y="21572"/>
                    <a:pt x="6461" y="21572"/>
                    <a:pt x="7842" y="21482"/>
                  </a:cubicBezTo>
                  <a:cubicBezTo>
                    <a:pt x="9224" y="21393"/>
                    <a:pt x="11358" y="21214"/>
                    <a:pt x="13745" y="21001"/>
                  </a:cubicBezTo>
                  <a:cubicBezTo>
                    <a:pt x="16131" y="20789"/>
                    <a:pt x="18768" y="20542"/>
                    <a:pt x="21405" y="20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3611148" y="294941"/>
              <a:ext cx="234562" cy="28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293" fill="norm" stroke="1" extrusionOk="0">
                  <a:moveTo>
                    <a:pt x="21372" y="3039"/>
                  </a:moveTo>
                  <a:cubicBezTo>
                    <a:pt x="21372" y="2256"/>
                    <a:pt x="21372" y="1474"/>
                    <a:pt x="20986" y="848"/>
                  </a:cubicBezTo>
                  <a:cubicBezTo>
                    <a:pt x="20601" y="222"/>
                    <a:pt x="19829" y="-248"/>
                    <a:pt x="18479" y="143"/>
                  </a:cubicBezTo>
                  <a:cubicBezTo>
                    <a:pt x="17129" y="535"/>
                    <a:pt x="15201" y="1787"/>
                    <a:pt x="13947" y="3274"/>
                  </a:cubicBezTo>
                  <a:cubicBezTo>
                    <a:pt x="12693" y="4761"/>
                    <a:pt x="12115" y="6482"/>
                    <a:pt x="11922" y="7735"/>
                  </a:cubicBezTo>
                  <a:cubicBezTo>
                    <a:pt x="11729" y="8987"/>
                    <a:pt x="11922" y="9769"/>
                    <a:pt x="11826" y="10552"/>
                  </a:cubicBezTo>
                  <a:cubicBezTo>
                    <a:pt x="11729" y="11335"/>
                    <a:pt x="11343" y="12117"/>
                    <a:pt x="9704" y="13213"/>
                  </a:cubicBezTo>
                  <a:cubicBezTo>
                    <a:pt x="8065" y="14309"/>
                    <a:pt x="5172" y="15717"/>
                    <a:pt x="3436" y="16735"/>
                  </a:cubicBezTo>
                  <a:cubicBezTo>
                    <a:pt x="1701" y="17752"/>
                    <a:pt x="1122" y="18378"/>
                    <a:pt x="640" y="19082"/>
                  </a:cubicBezTo>
                  <a:cubicBezTo>
                    <a:pt x="158" y="19787"/>
                    <a:pt x="-228" y="20569"/>
                    <a:pt x="158" y="20961"/>
                  </a:cubicBezTo>
                  <a:cubicBezTo>
                    <a:pt x="543" y="21352"/>
                    <a:pt x="1701" y="21352"/>
                    <a:pt x="4497" y="21195"/>
                  </a:cubicBezTo>
                  <a:cubicBezTo>
                    <a:pt x="7293" y="21039"/>
                    <a:pt x="11729" y="20726"/>
                    <a:pt x="16165" y="20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3921909" y="564634"/>
              <a:ext cx="317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3806387" y="84196"/>
              <a:ext cx="121873" cy="99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0709" fill="norm" stroke="1" extrusionOk="0">
                  <a:moveTo>
                    <a:pt x="3567" y="6162"/>
                  </a:moveTo>
                  <a:cubicBezTo>
                    <a:pt x="2822" y="8366"/>
                    <a:pt x="2077" y="10570"/>
                    <a:pt x="1333" y="12995"/>
                  </a:cubicBezTo>
                  <a:cubicBezTo>
                    <a:pt x="588" y="15419"/>
                    <a:pt x="-157" y="18064"/>
                    <a:pt x="29" y="18064"/>
                  </a:cubicBezTo>
                  <a:cubicBezTo>
                    <a:pt x="215" y="18064"/>
                    <a:pt x="1333" y="15419"/>
                    <a:pt x="3009" y="12113"/>
                  </a:cubicBezTo>
                  <a:cubicBezTo>
                    <a:pt x="4684" y="8807"/>
                    <a:pt x="6919" y="4840"/>
                    <a:pt x="8967" y="2415"/>
                  </a:cubicBezTo>
                  <a:cubicBezTo>
                    <a:pt x="11015" y="-9"/>
                    <a:pt x="12877" y="-891"/>
                    <a:pt x="14926" y="1093"/>
                  </a:cubicBezTo>
                  <a:cubicBezTo>
                    <a:pt x="16974" y="3076"/>
                    <a:pt x="19209" y="7925"/>
                    <a:pt x="20326" y="11672"/>
                  </a:cubicBezTo>
                  <a:cubicBezTo>
                    <a:pt x="21443" y="15419"/>
                    <a:pt x="21443" y="18064"/>
                    <a:pt x="21443" y="20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3756809" y="945634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3801259" y="1282184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3839359" y="1599684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3729533" y="1913518"/>
              <a:ext cx="224127" cy="354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294" fill="norm" stroke="1" extrusionOk="0">
                  <a:moveTo>
                    <a:pt x="19558" y="2507"/>
                  </a:moveTo>
                  <a:cubicBezTo>
                    <a:pt x="19760" y="1618"/>
                    <a:pt x="19962" y="728"/>
                    <a:pt x="19558" y="284"/>
                  </a:cubicBezTo>
                  <a:cubicBezTo>
                    <a:pt x="19154" y="-161"/>
                    <a:pt x="18145" y="-161"/>
                    <a:pt x="15622" y="855"/>
                  </a:cubicBezTo>
                  <a:cubicBezTo>
                    <a:pt x="13098" y="1872"/>
                    <a:pt x="9061" y="3905"/>
                    <a:pt x="6639" y="5557"/>
                  </a:cubicBezTo>
                  <a:cubicBezTo>
                    <a:pt x="4216" y="7208"/>
                    <a:pt x="3409" y="8479"/>
                    <a:pt x="3308" y="9432"/>
                  </a:cubicBezTo>
                  <a:cubicBezTo>
                    <a:pt x="3207" y="10385"/>
                    <a:pt x="3812" y="11020"/>
                    <a:pt x="5125" y="11401"/>
                  </a:cubicBezTo>
                  <a:cubicBezTo>
                    <a:pt x="6437" y="11783"/>
                    <a:pt x="8455" y="11910"/>
                    <a:pt x="9969" y="11973"/>
                  </a:cubicBezTo>
                  <a:cubicBezTo>
                    <a:pt x="11483" y="12037"/>
                    <a:pt x="12493" y="12037"/>
                    <a:pt x="12291" y="12418"/>
                  </a:cubicBezTo>
                  <a:cubicBezTo>
                    <a:pt x="12089" y="12799"/>
                    <a:pt x="10676" y="13561"/>
                    <a:pt x="8455" y="14641"/>
                  </a:cubicBezTo>
                  <a:cubicBezTo>
                    <a:pt x="6235" y="15721"/>
                    <a:pt x="3207" y="17119"/>
                    <a:pt x="1592" y="18263"/>
                  </a:cubicBezTo>
                  <a:cubicBezTo>
                    <a:pt x="-23" y="19406"/>
                    <a:pt x="-225" y="20295"/>
                    <a:pt x="179" y="20804"/>
                  </a:cubicBezTo>
                  <a:cubicBezTo>
                    <a:pt x="582" y="21312"/>
                    <a:pt x="1592" y="21439"/>
                    <a:pt x="5225" y="21121"/>
                  </a:cubicBezTo>
                  <a:cubicBezTo>
                    <a:pt x="8859" y="20804"/>
                    <a:pt x="15117" y="20041"/>
                    <a:pt x="21375" y="19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3987526" y="2198321"/>
              <a:ext cx="86835" cy="162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038" fill="norm" stroke="1" extrusionOk="0">
                  <a:moveTo>
                    <a:pt x="1029" y="8799"/>
                  </a:moveTo>
                  <a:cubicBezTo>
                    <a:pt x="514" y="12080"/>
                    <a:pt x="0" y="15361"/>
                    <a:pt x="0" y="17685"/>
                  </a:cubicBezTo>
                  <a:cubicBezTo>
                    <a:pt x="0" y="20009"/>
                    <a:pt x="514" y="21376"/>
                    <a:pt x="771" y="20966"/>
                  </a:cubicBezTo>
                  <a:cubicBezTo>
                    <a:pt x="1029" y="20556"/>
                    <a:pt x="1029" y="18368"/>
                    <a:pt x="1286" y="15224"/>
                  </a:cubicBezTo>
                  <a:cubicBezTo>
                    <a:pt x="1543" y="12080"/>
                    <a:pt x="2057" y="7979"/>
                    <a:pt x="3086" y="5244"/>
                  </a:cubicBezTo>
                  <a:cubicBezTo>
                    <a:pt x="4114" y="2510"/>
                    <a:pt x="5657" y="1143"/>
                    <a:pt x="7714" y="460"/>
                  </a:cubicBezTo>
                  <a:cubicBezTo>
                    <a:pt x="9771" y="-224"/>
                    <a:pt x="12343" y="-224"/>
                    <a:pt x="14914" y="1006"/>
                  </a:cubicBezTo>
                  <a:cubicBezTo>
                    <a:pt x="17486" y="2237"/>
                    <a:pt x="20057" y="4698"/>
                    <a:pt x="20829" y="6611"/>
                  </a:cubicBezTo>
                  <a:cubicBezTo>
                    <a:pt x="21600" y="8525"/>
                    <a:pt x="20571" y="9892"/>
                    <a:pt x="19543" y="11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3836449" y="1685669"/>
              <a:ext cx="148961" cy="9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0619" fill="norm" stroke="1" extrusionOk="0">
                  <a:moveTo>
                    <a:pt x="3156" y="7690"/>
                  </a:moveTo>
                  <a:cubicBezTo>
                    <a:pt x="2852" y="10038"/>
                    <a:pt x="2548" y="12386"/>
                    <a:pt x="1940" y="14968"/>
                  </a:cubicBezTo>
                  <a:cubicBezTo>
                    <a:pt x="1331" y="17551"/>
                    <a:pt x="418" y="20368"/>
                    <a:pt x="114" y="20603"/>
                  </a:cubicBezTo>
                  <a:cubicBezTo>
                    <a:pt x="-190" y="20838"/>
                    <a:pt x="114" y="18490"/>
                    <a:pt x="1027" y="14968"/>
                  </a:cubicBezTo>
                  <a:cubicBezTo>
                    <a:pt x="1940" y="11447"/>
                    <a:pt x="3461" y="6751"/>
                    <a:pt x="5742" y="3699"/>
                  </a:cubicBezTo>
                  <a:cubicBezTo>
                    <a:pt x="8024" y="647"/>
                    <a:pt x="11066" y="-762"/>
                    <a:pt x="13500" y="412"/>
                  </a:cubicBezTo>
                  <a:cubicBezTo>
                    <a:pt x="15934" y="1586"/>
                    <a:pt x="17759" y="5342"/>
                    <a:pt x="18976" y="8864"/>
                  </a:cubicBezTo>
                  <a:cubicBezTo>
                    <a:pt x="20193" y="12386"/>
                    <a:pt x="20802" y="15673"/>
                    <a:pt x="21410" y="18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4385459" y="165496"/>
              <a:ext cx="366032" cy="219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83" fill="norm" stroke="1" extrusionOk="0">
                  <a:moveTo>
                    <a:pt x="0" y="553"/>
                  </a:moveTo>
                  <a:cubicBezTo>
                    <a:pt x="124" y="449"/>
                    <a:pt x="248" y="345"/>
                    <a:pt x="1738" y="251"/>
                  </a:cubicBezTo>
                  <a:cubicBezTo>
                    <a:pt x="3228" y="157"/>
                    <a:pt x="6083" y="74"/>
                    <a:pt x="8131" y="33"/>
                  </a:cubicBezTo>
                  <a:cubicBezTo>
                    <a:pt x="10179" y="-9"/>
                    <a:pt x="11421" y="-9"/>
                    <a:pt x="12290" y="22"/>
                  </a:cubicBezTo>
                  <a:cubicBezTo>
                    <a:pt x="13159" y="53"/>
                    <a:pt x="13655" y="116"/>
                    <a:pt x="13903" y="262"/>
                  </a:cubicBezTo>
                  <a:cubicBezTo>
                    <a:pt x="14152" y="407"/>
                    <a:pt x="14152" y="636"/>
                    <a:pt x="13779" y="990"/>
                  </a:cubicBezTo>
                  <a:cubicBezTo>
                    <a:pt x="13407" y="1344"/>
                    <a:pt x="12662" y="1822"/>
                    <a:pt x="12290" y="2446"/>
                  </a:cubicBezTo>
                  <a:cubicBezTo>
                    <a:pt x="11917" y="3071"/>
                    <a:pt x="11917" y="3841"/>
                    <a:pt x="12166" y="4642"/>
                  </a:cubicBezTo>
                  <a:cubicBezTo>
                    <a:pt x="12414" y="5443"/>
                    <a:pt x="12910" y="6275"/>
                    <a:pt x="13593" y="7097"/>
                  </a:cubicBezTo>
                  <a:cubicBezTo>
                    <a:pt x="14276" y="7919"/>
                    <a:pt x="15145" y="8731"/>
                    <a:pt x="15828" y="9470"/>
                  </a:cubicBezTo>
                  <a:cubicBezTo>
                    <a:pt x="16510" y="10208"/>
                    <a:pt x="17007" y="10874"/>
                    <a:pt x="17255" y="11665"/>
                  </a:cubicBezTo>
                  <a:cubicBezTo>
                    <a:pt x="17503" y="12456"/>
                    <a:pt x="17503" y="13371"/>
                    <a:pt x="17503" y="14162"/>
                  </a:cubicBezTo>
                  <a:cubicBezTo>
                    <a:pt x="17503" y="14953"/>
                    <a:pt x="17503" y="15619"/>
                    <a:pt x="17628" y="16305"/>
                  </a:cubicBezTo>
                  <a:cubicBezTo>
                    <a:pt x="17752" y="16992"/>
                    <a:pt x="18000" y="17700"/>
                    <a:pt x="18372" y="18334"/>
                  </a:cubicBezTo>
                  <a:cubicBezTo>
                    <a:pt x="18745" y="18969"/>
                    <a:pt x="19241" y="19531"/>
                    <a:pt x="19800" y="20009"/>
                  </a:cubicBezTo>
                  <a:cubicBezTo>
                    <a:pt x="20359" y="20488"/>
                    <a:pt x="20979" y="20883"/>
                    <a:pt x="21290" y="21133"/>
                  </a:cubicBezTo>
                  <a:cubicBezTo>
                    <a:pt x="21600" y="21383"/>
                    <a:pt x="21600" y="21487"/>
                    <a:pt x="20483" y="21539"/>
                  </a:cubicBezTo>
                  <a:cubicBezTo>
                    <a:pt x="19366" y="21591"/>
                    <a:pt x="17131" y="21591"/>
                    <a:pt x="15703" y="21570"/>
                  </a:cubicBezTo>
                  <a:cubicBezTo>
                    <a:pt x="14276" y="21549"/>
                    <a:pt x="13655" y="21508"/>
                    <a:pt x="13034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5160159" y="1003780"/>
              <a:ext cx="171451" cy="43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467" y="12302"/>
                    <a:pt x="6933" y="4448"/>
                    <a:pt x="10533" y="1502"/>
                  </a:cubicBezTo>
                  <a:cubicBezTo>
                    <a:pt x="14133" y="-1443"/>
                    <a:pt x="17867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5187261" y="1155184"/>
              <a:ext cx="201499" cy="61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888" fill="norm" stroke="1" extrusionOk="0">
                  <a:moveTo>
                    <a:pt x="1169" y="6480"/>
                  </a:moveTo>
                  <a:cubicBezTo>
                    <a:pt x="494" y="11520"/>
                    <a:pt x="-181" y="16560"/>
                    <a:pt x="44" y="19080"/>
                  </a:cubicBezTo>
                  <a:cubicBezTo>
                    <a:pt x="269" y="21600"/>
                    <a:pt x="1394" y="21600"/>
                    <a:pt x="4769" y="18360"/>
                  </a:cubicBezTo>
                  <a:cubicBezTo>
                    <a:pt x="8144" y="15120"/>
                    <a:pt x="13769" y="8640"/>
                    <a:pt x="16919" y="5040"/>
                  </a:cubicBezTo>
                  <a:cubicBezTo>
                    <a:pt x="20069" y="1440"/>
                    <a:pt x="20744" y="720"/>
                    <a:pt x="214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6112659" y="651989"/>
              <a:ext cx="215901" cy="19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fill="norm" stroke="1" extrusionOk="0">
                  <a:moveTo>
                    <a:pt x="0" y="172"/>
                  </a:moveTo>
                  <a:cubicBezTo>
                    <a:pt x="2118" y="-63"/>
                    <a:pt x="4235" y="-298"/>
                    <a:pt x="7094" y="1228"/>
                  </a:cubicBezTo>
                  <a:cubicBezTo>
                    <a:pt x="9953" y="2754"/>
                    <a:pt x="13553" y="6041"/>
                    <a:pt x="16094" y="9680"/>
                  </a:cubicBezTo>
                  <a:cubicBezTo>
                    <a:pt x="18635" y="13319"/>
                    <a:pt x="20118" y="17311"/>
                    <a:pt x="21600" y="21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6297536" y="581260"/>
              <a:ext cx="145887" cy="533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527" fill="norm" stroke="1" extrusionOk="0">
                  <a:moveTo>
                    <a:pt x="18408" y="2403"/>
                  </a:moveTo>
                  <a:cubicBezTo>
                    <a:pt x="19025" y="1976"/>
                    <a:pt x="19643" y="1549"/>
                    <a:pt x="20260" y="1080"/>
                  </a:cubicBezTo>
                  <a:cubicBezTo>
                    <a:pt x="20877" y="610"/>
                    <a:pt x="21494" y="98"/>
                    <a:pt x="21185" y="12"/>
                  </a:cubicBezTo>
                  <a:cubicBezTo>
                    <a:pt x="20877" y="-73"/>
                    <a:pt x="19643" y="269"/>
                    <a:pt x="17483" y="1464"/>
                  </a:cubicBezTo>
                  <a:cubicBezTo>
                    <a:pt x="15323" y="2659"/>
                    <a:pt x="12237" y="4708"/>
                    <a:pt x="9460" y="7312"/>
                  </a:cubicBezTo>
                  <a:cubicBezTo>
                    <a:pt x="6683" y="9916"/>
                    <a:pt x="4214" y="13075"/>
                    <a:pt x="2671" y="15337"/>
                  </a:cubicBezTo>
                  <a:cubicBezTo>
                    <a:pt x="1128" y="17600"/>
                    <a:pt x="511" y="18966"/>
                    <a:pt x="203" y="19948"/>
                  </a:cubicBezTo>
                  <a:cubicBezTo>
                    <a:pt x="-106" y="20929"/>
                    <a:pt x="-106" y="21527"/>
                    <a:pt x="511" y="21527"/>
                  </a:cubicBezTo>
                  <a:cubicBezTo>
                    <a:pt x="1128" y="21527"/>
                    <a:pt x="2363" y="20929"/>
                    <a:pt x="3597" y="20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6734959" y="990084"/>
              <a:ext cx="323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24" y="3600"/>
                    <a:pt x="10447" y="7200"/>
                    <a:pt x="14047" y="10800"/>
                  </a:cubicBezTo>
                  <a:cubicBezTo>
                    <a:pt x="17647" y="14400"/>
                    <a:pt x="19624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7484259" y="704334"/>
              <a:ext cx="306692" cy="435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552" fill="norm" stroke="1" extrusionOk="0">
                  <a:moveTo>
                    <a:pt x="0" y="0"/>
                  </a:moveTo>
                  <a:cubicBezTo>
                    <a:pt x="3255" y="1783"/>
                    <a:pt x="6510" y="3565"/>
                    <a:pt x="9616" y="5819"/>
                  </a:cubicBezTo>
                  <a:cubicBezTo>
                    <a:pt x="12723" y="8074"/>
                    <a:pt x="15682" y="10800"/>
                    <a:pt x="17679" y="13317"/>
                  </a:cubicBezTo>
                  <a:cubicBezTo>
                    <a:pt x="19677" y="15833"/>
                    <a:pt x="20712" y="18140"/>
                    <a:pt x="21156" y="19555"/>
                  </a:cubicBezTo>
                  <a:cubicBezTo>
                    <a:pt x="21600" y="20971"/>
                    <a:pt x="21452" y="21495"/>
                    <a:pt x="21156" y="21548"/>
                  </a:cubicBezTo>
                  <a:cubicBezTo>
                    <a:pt x="20860" y="21600"/>
                    <a:pt x="20416" y="21181"/>
                    <a:pt x="19973" y="2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7599649" y="659884"/>
              <a:ext cx="202111" cy="42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94" fill="norm" stroke="1" extrusionOk="0">
                  <a:moveTo>
                    <a:pt x="21484" y="0"/>
                  </a:moveTo>
                  <a:cubicBezTo>
                    <a:pt x="17884" y="3299"/>
                    <a:pt x="14284" y="6597"/>
                    <a:pt x="11021" y="9523"/>
                  </a:cubicBezTo>
                  <a:cubicBezTo>
                    <a:pt x="7759" y="12449"/>
                    <a:pt x="4834" y="15003"/>
                    <a:pt x="3034" y="16599"/>
                  </a:cubicBezTo>
                  <a:cubicBezTo>
                    <a:pt x="1234" y="18195"/>
                    <a:pt x="559" y="18833"/>
                    <a:pt x="222" y="19525"/>
                  </a:cubicBezTo>
                  <a:cubicBezTo>
                    <a:pt x="-116" y="20217"/>
                    <a:pt x="-116" y="20962"/>
                    <a:pt x="559" y="21281"/>
                  </a:cubicBezTo>
                  <a:cubicBezTo>
                    <a:pt x="1234" y="21600"/>
                    <a:pt x="2584" y="21494"/>
                    <a:pt x="3934" y="21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7922409" y="1040884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8186243" y="612019"/>
              <a:ext cx="236098" cy="72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576" fill="norm" stroke="1" extrusionOk="0">
                  <a:moveTo>
                    <a:pt x="7714" y="7990"/>
                  </a:moveTo>
                  <a:cubicBezTo>
                    <a:pt x="6950" y="8240"/>
                    <a:pt x="6185" y="8491"/>
                    <a:pt x="5707" y="9336"/>
                  </a:cubicBezTo>
                  <a:cubicBezTo>
                    <a:pt x="5229" y="10181"/>
                    <a:pt x="5038" y="11621"/>
                    <a:pt x="4656" y="13312"/>
                  </a:cubicBezTo>
                  <a:cubicBezTo>
                    <a:pt x="4273" y="15002"/>
                    <a:pt x="3700" y="16943"/>
                    <a:pt x="3318" y="18258"/>
                  </a:cubicBezTo>
                  <a:cubicBezTo>
                    <a:pt x="2935" y="19573"/>
                    <a:pt x="2744" y="20261"/>
                    <a:pt x="2553" y="20762"/>
                  </a:cubicBezTo>
                  <a:cubicBezTo>
                    <a:pt x="2362" y="21263"/>
                    <a:pt x="2171" y="21576"/>
                    <a:pt x="1980" y="21576"/>
                  </a:cubicBezTo>
                  <a:cubicBezTo>
                    <a:pt x="1789" y="21576"/>
                    <a:pt x="1597" y="21263"/>
                    <a:pt x="1215" y="19979"/>
                  </a:cubicBezTo>
                  <a:cubicBezTo>
                    <a:pt x="833" y="18696"/>
                    <a:pt x="259" y="16442"/>
                    <a:pt x="68" y="14188"/>
                  </a:cubicBezTo>
                  <a:cubicBezTo>
                    <a:pt x="-123" y="11934"/>
                    <a:pt x="68" y="9680"/>
                    <a:pt x="928" y="7646"/>
                  </a:cubicBezTo>
                  <a:cubicBezTo>
                    <a:pt x="1789" y="5611"/>
                    <a:pt x="3318" y="3795"/>
                    <a:pt x="4847" y="2574"/>
                  </a:cubicBezTo>
                  <a:cubicBezTo>
                    <a:pt x="6376" y="1353"/>
                    <a:pt x="7905" y="727"/>
                    <a:pt x="9148" y="383"/>
                  </a:cubicBezTo>
                  <a:cubicBezTo>
                    <a:pt x="10390" y="39"/>
                    <a:pt x="11346" y="-24"/>
                    <a:pt x="12302" y="7"/>
                  </a:cubicBezTo>
                  <a:cubicBezTo>
                    <a:pt x="13258" y="39"/>
                    <a:pt x="14213" y="164"/>
                    <a:pt x="14882" y="665"/>
                  </a:cubicBezTo>
                  <a:cubicBezTo>
                    <a:pt x="15551" y="1166"/>
                    <a:pt x="15934" y="2042"/>
                    <a:pt x="15456" y="2856"/>
                  </a:cubicBezTo>
                  <a:cubicBezTo>
                    <a:pt x="14978" y="3670"/>
                    <a:pt x="13640" y="4421"/>
                    <a:pt x="12397" y="5016"/>
                  </a:cubicBezTo>
                  <a:cubicBezTo>
                    <a:pt x="11155" y="5611"/>
                    <a:pt x="10008" y="6049"/>
                    <a:pt x="9912" y="6299"/>
                  </a:cubicBezTo>
                  <a:cubicBezTo>
                    <a:pt x="9817" y="6550"/>
                    <a:pt x="10773" y="6613"/>
                    <a:pt x="12493" y="6769"/>
                  </a:cubicBezTo>
                  <a:cubicBezTo>
                    <a:pt x="14213" y="6926"/>
                    <a:pt x="16698" y="7176"/>
                    <a:pt x="18419" y="7739"/>
                  </a:cubicBezTo>
                  <a:cubicBezTo>
                    <a:pt x="20139" y="8303"/>
                    <a:pt x="21095" y="9179"/>
                    <a:pt x="21286" y="9931"/>
                  </a:cubicBezTo>
                  <a:cubicBezTo>
                    <a:pt x="21477" y="10682"/>
                    <a:pt x="20904" y="11308"/>
                    <a:pt x="19565" y="11778"/>
                  </a:cubicBezTo>
                  <a:cubicBezTo>
                    <a:pt x="18227" y="12247"/>
                    <a:pt x="16125" y="12560"/>
                    <a:pt x="14309" y="12404"/>
                  </a:cubicBezTo>
                  <a:cubicBezTo>
                    <a:pt x="12493" y="12247"/>
                    <a:pt x="10964" y="11621"/>
                    <a:pt x="9435" y="10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8221710" y="399534"/>
              <a:ext cx="176950" cy="11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0987" fill="norm" stroke="1" extrusionOk="0">
                  <a:moveTo>
                    <a:pt x="2211" y="0"/>
                  </a:moveTo>
                  <a:cubicBezTo>
                    <a:pt x="1954" y="4320"/>
                    <a:pt x="1697" y="8640"/>
                    <a:pt x="1311" y="12567"/>
                  </a:cubicBezTo>
                  <a:cubicBezTo>
                    <a:pt x="926" y="16495"/>
                    <a:pt x="411" y="20029"/>
                    <a:pt x="154" y="20815"/>
                  </a:cubicBezTo>
                  <a:cubicBezTo>
                    <a:pt x="-103" y="21600"/>
                    <a:pt x="-103" y="19636"/>
                    <a:pt x="668" y="16298"/>
                  </a:cubicBezTo>
                  <a:cubicBezTo>
                    <a:pt x="1440" y="12960"/>
                    <a:pt x="2983" y="8247"/>
                    <a:pt x="5168" y="5695"/>
                  </a:cubicBezTo>
                  <a:cubicBezTo>
                    <a:pt x="7354" y="3142"/>
                    <a:pt x="10183" y="2749"/>
                    <a:pt x="13011" y="5498"/>
                  </a:cubicBezTo>
                  <a:cubicBezTo>
                    <a:pt x="15840" y="8247"/>
                    <a:pt x="18668" y="14138"/>
                    <a:pt x="21497" y="20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8538359" y="539234"/>
              <a:ext cx="201220" cy="66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10580" y="0"/>
                  </a:moveTo>
                  <a:cubicBezTo>
                    <a:pt x="14106" y="2008"/>
                    <a:pt x="17633" y="4015"/>
                    <a:pt x="19506" y="6231"/>
                  </a:cubicBezTo>
                  <a:cubicBezTo>
                    <a:pt x="21380" y="8446"/>
                    <a:pt x="21600" y="10869"/>
                    <a:pt x="19176" y="13154"/>
                  </a:cubicBezTo>
                  <a:cubicBezTo>
                    <a:pt x="16751" y="15438"/>
                    <a:pt x="11682" y="17585"/>
                    <a:pt x="8045" y="18969"/>
                  </a:cubicBezTo>
                  <a:cubicBezTo>
                    <a:pt x="4408" y="20354"/>
                    <a:pt x="2204" y="209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5939544" y="575428"/>
              <a:ext cx="274716" cy="630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378" fill="norm" stroke="1" extrusionOk="0">
                  <a:moveTo>
                    <a:pt x="5529" y="1572"/>
                  </a:moveTo>
                  <a:cubicBezTo>
                    <a:pt x="5856" y="1213"/>
                    <a:pt x="6183" y="854"/>
                    <a:pt x="6511" y="496"/>
                  </a:cubicBezTo>
                  <a:cubicBezTo>
                    <a:pt x="6838" y="137"/>
                    <a:pt x="7165" y="-222"/>
                    <a:pt x="6756" y="173"/>
                  </a:cubicBezTo>
                  <a:cubicBezTo>
                    <a:pt x="6347" y="567"/>
                    <a:pt x="5202" y="1716"/>
                    <a:pt x="3811" y="3581"/>
                  </a:cubicBezTo>
                  <a:cubicBezTo>
                    <a:pt x="2420" y="5447"/>
                    <a:pt x="783" y="8030"/>
                    <a:pt x="211" y="10434"/>
                  </a:cubicBezTo>
                  <a:cubicBezTo>
                    <a:pt x="-362" y="12838"/>
                    <a:pt x="129" y="15063"/>
                    <a:pt x="2993" y="16785"/>
                  </a:cubicBezTo>
                  <a:cubicBezTo>
                    <a:pt x="5856" y="18508"/>
                    <a:pt x="11093" y="19728"/>
                    <a:pt x="14529" y="20409"/>
                  </a:cubicBezTo>
                  <a:cubicBezTo>
                    <a:pt x="17965" y="21091"/>
                    <a:pt x="19602" y="21234"/>
                    <a:pt x="21238" y="21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3326292" y="3203258"/>
              <a:ext cx="267863" cy="362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354" fill="norm" stroke="1" extrusionOk="0">
                  <a:moveTo>
                    <a:pt x="21160" y="2798"/>
                  </a:moveTo>
                  <a:cubicBezTo>
                    <a:pt x="21329" y="2048"/>
                    <a:pt x="21498" y="1299"/>
                    <a:pt x="21160" y="737"/>
                  </a:cubicBezTo>
                  <a:cubicBezTo>
                    <a:pt x="20823" y="176"/>
                    <a:pt x="19979" y="-199"/>
                    <a:pt x="17701" y="113"/>
                  </a:cubicBezTo>
                  <a:cubicBezTo>
                    <a:pt x="15423" y="425"/>
                    <a:pt x="11710" y="1424"/>
                    <a:pt x="9095" y="2423"/>
                  </a:cubicBezTo>
                  <a:cubicBezTo>
                    <a:pt x="6479" y="3422"/>
                    <a:pt x="4961" y="4421"/>
                    <a:pt x="4117" y="5482"/>
                  </a:cubicBezTo>
                  <a:cubicBezTo>
                    <a:pt x="3273" y="6543"/>
                    <a:pt x="3104" y="7667"/>
                    <a:pt x="3526" y="8416"/>
                  </a:cubicBezTo>
                  <a:cubicBezTo>
                    <a:pt x="3948" y="9165"/>
                    <a:pt x="4961" y="9540"/>
                    <a:pt x="6057" y="9789"/>
                  </a:cubicBezTo>
                  <a:cubicBezTo>
                    <a:pt x="7154" y="10039"/>
                    <a:pt x="8336" y="10164"/>
                    <a:pt x="9264" y="10414"/>
                  </a:cubicBezTo>
                  <a:cubicBezTo>
                    <a:pt x="10192" y="10663"/>
                    <a:pt x="10867" y="11038"/>
                    <a:pt x="10951" y="11537"/>
                  </a:cubicBezTo>
                  <a:cubicBezTo>
                    <a:pt x="11035" y="12037"/>
                    <a:pt x="10529" y="12661"/>
                    <a:pt x="8926" y="13660"/>
                  </a:cubicBezTo>
                  <a:cubicBezTo>
                    <a:pt x="7323" y="14659"/>
                    <a:pt x="4623" y="16032"/>
                    <a:pt x="2935" y="17031"/>
                  </a:cubicBezTo>
                  <a:cubicBezTo>
                    <a:pt x="1248" y="18030"/>
                    <a:pt x="573" y="18654"/>
                    <a:pt x="235" y="19278"/>
                  </a:cubicBezTo>
                  <a:cubicBezTo>
                    <a:pt x="-102" y="19903"/>
                    <a:pt x="-102" y="20527"/>
                    <a:pt x="404" y="20902"/>
                  </a:cubicBezTo>
                  <a:cubicBezTo>
                    <a:pt x="910" y="21276"/>
                    <a:pt x="1923" y="21401"/>
                    <a:pt x="4792" y="21339"/>
                  </a:cubicBezTo>
                  <a:cubicBezTo>
                    <a:pt x="7660" y="21276"/>
                    <a:pt x="12386" y="21026"/>
                    <a:pt x="15085" y="20714"/>
                  </a:cubicBezTo>
                  <a:cubicBezTo>
                    <a:pt x="17785" y="20402"/>
                    <a:pt x="18461" y="20028"/>
                    <a:pt x="19135" y="19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3686959" y="3504684"/>
              <a:ext cx="254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533"/>
                    <a:pt x="10800" y="9067"/>
                    <a:pt x="14400" y="12667"/>
                  </a:cubicBezTo>
                  <a:cubicBezTo>
                    <a:pt x="18000" y="16267"/>
                    <a:pt x="19800" y="189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3697543" y="3371334"/>
              <a:ext cx="52917" cy="4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8640" y="9720"/>
                  </a:moveTo>
                  <a:cubicBezTo>
                    <a:pt x="4320" y="11880"/>
                    <a:pt x="0" y="14040"/>
                    <a:pt x="0" y="16200"/>
                  </a:cubicBezTo>
                  <a:cubicBezTo>
                    <a:pt x="0" y="18360"/>
                    <a:pt x="4320" y="20520"/>
                    <a:pt x="8640" y="21060"/>
                  </a:cubicBezTo>
                  <a:cubicBezTo>
                    <a:pt x="12960" y="21600"/>
                    <a:pt x="17280" y="20520"/>
                    <a:pt x="19440" y="16740"/>
                  </a:cubicBezTo>
                  <a:cubicBezTo>
                    <a:pt x="21600" y="12960"/>
                    <a:pt x="21600" y="6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3494343" y="2980610"/>
              <a:ext cx="186267" cy="156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4" fill="norm" stroke="1" extrusionOk="0">
                  <a:moveTo>
                    <a:pt x="2455" y="5496"/>
                  </a:moveTo>
                  <a:cubicBezTo>
                    <a:pt x="1964" y="9424"/>
                    <a:pt x="1473" y="13351"/>
                    <a:pt x="982" y="16156"/>
                  </a:cubicBezTo>
                  <a:cubicBezTo>
                    <a:pt x="491" y="18961"/>
                    <a:pt x="0" y="20644"/>
                    <a:pt x="0" y="20785"/>
                  </a:cubicBezTo>
                  <a:cubicBezTo>
                    <a:pt x="0" y="20925"/>
                    <a:pt x="491" y="19522"/>
                    <a:pt x="1841" y="16156"/>
                  </a:cubicBezTo>
                  <a:cubicBezTo>
                    <a:pt x="3191" y="12790"/>
                    <a:pt x="5400" y="7460"/>
                    <a:pt x="7732" y="4094"/>
                  </a:cubicBezTo>
                  <a:cubicBezTo>
                    <a:pt x="10064" y="728"/>
                    <a:pt x="12518" y="-675"/>
                    <a:pt x="14850" y="307"/>
                  </a:cubicBezTo>
                  <a:cubicBezTo>
                    <a:pt x="17182" y="1289"/>
                    <a:pt x="19391" y="4655"/>
                    <a:pt x="21600" y="8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3979059" y="3390384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4004459" y="3530084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4639459" y="3125909"/>
              <a:ext cx="241301" cy="21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2953"/>
                  </a:moveTo>
                  <a:cubicBezTo>
                    <a:pt x="758" y="1895"/>
                    <a:pt x="1516" y="836"/>
                    <a:pt x="2463" y="306"/>
                  </a:cubicBezTo>
                  <a:cubicBezTo>
                    <a:pt x="3411" y="-223"/>
                    <a:pt x="4547" y="-223"/>
                    <a:pt x="6442" y="1577"/>
                  </a:cubicBezTo>
                  <a:cubicBezTo>
                    <a:pt x="8337" y="3377"/>
                    <a:pt x="10989" y="6977"/>
                    <a:pt x="13642" y="10577"/>
                  </a:cubicBezTo>
                  <a:cubicBezTo>
                    <a:pt x="16295" y="14177"/>
                    <a:pt x="18947" y="17777"/>
                    <a:pt x="21600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4893409" y="3149084"/>
              <a:ext cx="8895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600" fill="norm" stroke="1" extrusionOk="0">
                  <a:moveTo>
                    <a:pt x="21110" y="0"/>
                  </a:moveTo>
                  <a:cubicBezTo>
                    <a:pt x="18598" y="0"/>
                    <a:pt x="16087" y="0"/>
                    <a:pt x="13575" y="675"/>
                  </a:cubicBezTo>
                  <a:cubicBezTo>
                    <a:pt x="11063" y="1350"/>
                    <a:pt x="8552" y="2700"/>
                    <a:pt x="6040" y="4781"/>
                  </a:cubicBezTo>
                  <a:cubicBezTo>
                    <a:pt x="3529" y="6863"/>
                    <a:pt x="1017" y="9675"/>
                    <a:pt x="263" y="12600"/>
                  </a:cubicBezTo>
                  <a:cubicBezTo>
                    <a:pt x="-490" y="15525"/>
                    <a:pt x="515" y="18562"/>
                    <a:pt x="15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5033159" y="3498334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5033159" y="3301484"/>
              <a:ext cx="71498" cy="59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903" fill="norm" stroke="1" extrusionOk="0">
                  <a:moveTo>
                    <a:pt x="14811" y="17876"/>
                  </a:moveTo>
                  <a:cubicBezTo>
                    <a:pt x="11726" y="15641"/>
                    <a:pt x="8640" y="13407"/>
                    <a:pt x="8023" y="13779"/>
                  </a:cubicBezTo>
                  <a:cubicBezTo>
                    <a:pt x="7406" y="14152"/>
                    <a:pt x="9257" y="17131"/>
                    <a:pt x="12034" y="18993"/>
                  </a:cubicBezTo>
                  <a:cubicBezTo>
                    <a:pt x="14811" y="20855"/>
                    <a:pt x="18514" y="21600"/>
                    <a:pt x="20057" y="20110"/>
                  </a:cubicBezTo>
                  <a:cubicBezTo>
                    <a:pt x="21600" y="18621"/>
                    <a:pt x="20983" y="14897"/>
                    <a:pt x="17280" y="11172"/>
                  </a:cubicBezTo>
                  <a:cubicBezTo>
                    <a:pt x="13577" y="7448"/>
                    <a:pt x="6789" y="372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5636409" y="3342478"/>
              <a:ext cx="30480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900" y="11375"/>
                    <a:pt x="7800" y="2735"/>
                    <a:pt x="11400" y="575"/>
                  </a:cubicBezTo>
                  <a:cubicBezTo>
                    <a:pt x="15000" y="-1585"/>
                    <a:pt x="183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6296809" y="3136384"/>
              <a:ext cx="2159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71"/>
                  </a:moveTo>
                  <a:cubicBezTo>
                    <a:pt x="847" y="635"/>
                    <a:pt x="1694" y="0"/>
                    <a:pt x="2647" y="0"/>
                  </a:cubicBezTo>
                  <a:cubicBezTo>
                    <a:pt x="3600" y="0"/>
                    <a:pt x="4659" y="635"/>
                    <a:pt x="6776" y="3071"/>
                  </a:cubicBezTo>
                  <a:cubicBezTo>
                    <a:pt x="8894" y="5506"/>
                    <a:pt x="12071" y="9741"/>
                    <a:pt x="14718" y="13129"/>
                  </a:cubicBezTo>
                  <a:cubicBezTo>
                    <a:pt x="17365" y="16518"/>
                    <a:pt x="19482" y="190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6507306" y="3141530"/>
              <a:ext cx="157804" cy="42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54" fill="norm" stroke="1" extrusionOk="0">
                  <a:moveTo>
                    <a:pt x="21471" y="703"/>
                  </a:moveTo>
                  <a:cubicBezTo>
                    <a:pt x="20319" y="382"/>
                    <a:pt x="19167" y="61"/>
                    <a:pt x="17871" y="7"/>
                  </a:cubicBezTo>
                  <a:cubicBezTo>
                    <a:pt x="16575" y="-46"/>
                    <a:pt x="15135" y="168"/>
                    <a:pt x="12399" y="1398"/>
                  </a:cubicBezTo>
                  <a:cubicBezTo>
                    <a:pt x="9663" y="2627"/>
                    <a:pt x="5631" y="4873"/>
                    <a:pt x="3183" y="7760"/>
                  </a:cubicBezTo>
                  <a:cubicBezTo>
                    <a:pt x="735" y="10647"/>
                    <a:pt x="-129" y="14176"/>
                    <a:pt x="15" y="16582"/>
                  </a:cubicBezTo>
                  <a:cubicBezTo>
                    <a:pt x="159" y="18988"/>
                    <a:pt x="1311" y="20271"/>
                    <a:pt x="2463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6620659" y="3593584"/>
              <a:ext cx="1" cy="31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6643857" y="3377684"/>
              <a:ext cx="30048" cy="5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4" h="20819" fill="norm" stroke="1" extrusionOk="0">
                  <a:moveTo>
                    <a:pt x="17605" y="9257"/>
                  </a:moveTo>
                  <a:cubicBezTo>
                    <a:pt x="10855" y="10029"/>
                    <a:pt x="4105" y="10800"/>
                    <a:pt x="1405" y="13114"/>
                  </a:cubicBezTo>
                  <a:cubicBezTo>
                    <a:pt x="-1295" y="15429"/>
                    <a:pt x="55" y="19286"/>
                    <a:pt x="4105" y="20443"/>
                  </a:cubicBezTo>
                  <a:cubicBezTo>
                    <a:pt x="8155" y="21600"/>
                    <a:pt x="14905" y="20057"/>
                    <a:pt x="17605" y="16200"/>
                  </a:cubicBezTo>
                  <a:cubicBezTo>
                    <a:pt x="20305" y="12343"/>
                    <a:pt x="18955" y="6171"/>
                    <a:pt x="176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6449237" y="2882688"/>
              <a:ext cx="158723" cy="113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0773" fill="norm" stroke="1" extrusionOk="0">
                  <a:moveTo>
                    <a:pt x="6817" y="2259"/>
                  </a:moveTo>
                  <a:cubicBezTo>
                    <a:pt x="5680" y="3802"/>
                    <a:pt x="4544" y="5344"/>
                    <a:pt x="3265" y="7466"/>
                  </a:cubicBezTo>
                  <a:cubicBezTo>
                    <a:pt x="1986" y="9587"/>
                    <a:pt x="565" y="12287"/>
                    <a:pt x="138" y="12673"/>
                  </a:cubicBezTo>
                  <a:cubicBezTo>
                    <a:pt x="-288" y="13059"/>
                    <a:pt x="280" y="11130"/>
                    <a:pt x="1701" y="8623"/>
                  </a:cubicBezTo>
                  <a:cubicBezTo>
                    <a:pt x="3123" y="6116"/>
                    <a:pt x="5396" y="3030"/>
                    <a:pt x="7386" y="1294"/>
                  </a:cubicBezTo>
                  <a:cubicBezTo>
                    <a:pt x="9375" y="-441"/>
                    <a:pt x="11080" y="-827"/>
                    <a:pt x="13354" y="2644"/>
                  </a:cubicBezTo>
                  <a:cubicBezTo>
                    <a:pt x="15628" y="6116"/>
                    <a:pt x="18470" y="13444"/>
                    <a:pt x="21312" y="20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4347359" y="4342884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4366409" y="4444484"/>
              <a:ext cx="190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4887109" y="4184134"/>
              <a:ext cx="1714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33" y="3600"/>
                    <a:pt x="9067" y="7200"/>
                    <a:pt x="12667" y="10800"/>
                  </a:cubicBezTo>
                  <a:cubicBezTo>
                    <a:pt x="16267" y="14400"/>
                    <a:pt x="18933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5012379" y="4178511"/>
              <a:ext cx="116031" cy="323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273" fill="norm" stroke="1" extrusionOk="0">
                  <a:moveTo>
                    <a:pt x="21144" y="788"/>
                  </a:moveTo>
                  <a:cubicBezTo>
                    <a:pt x="19987" y="230"/>
                    <a:pt x="18830" y="-327"/>
                    <a:pt x="17094" y="230"/>
                  </a:cubicBezTo>
                  <a:cubicBezTo>
                    <a:pt x="15358" y="788"/>
                    <a:pt x="13044" y="2460"/>
                    <a:pt x="10151" y="4968"/>
                  </a:cubicBezTo>
                  <a:cubicBezTo>
                    <a:pt x="7258" y="7477"/>
                    <a:pt x="3787" y="10821"/>
                    <a:pt x="1858" y="13260"/>
                  </a:cubicBezTo>
                  <a:cubicBezTo>
                    <a:pt x="-70" y="15699"/>
                    <a:pt x="-456" y="17232"/>
                    <a:pt x="508" y="18416"/>
                  </a:cubicBezTo>
                  <a:cubicBezTo>
                    <a:pt x="1473" y="19601"/>
                    <a:pt x="3787" y="20437"/>
                    <a:pt x="6101" y="21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5134759" y="4507984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5156895" y="4309915"/>
              <a:ext cx="18410" cy="3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6" h="21118" fill="norm" stroke="1" extrusionOk="0">
                  <a:moveTo>
                    <a:pt x="16292" y="21118"/>
                  </a:moveTo>
                  <a:cubicBezTo>
                    <a:pt x="18452" y="15434"/>
                    <a:pt x="20612" y="9750"/>
                    <a:pt x="16292" y="5771"/>
                  </a:cubicBezTo>
                  <a:cubicBezTo>
                    <a:pt x="11972" y="1792"/>
                    <a:pt x="1172" y="-482"/>
                    <a:pt x="92" y="86"/>
                  </a:cubicBezTo>
                  <a:cubicBezTo>
                    <a:pt x="-988" y="655"/>
                    <a:pt x="7652" y="4065"/>
                    <a:pt x="16292" y="7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5490359" y="4400034"/>
              <a:ext cx="266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8000"/>
                    <a:pt x="8229" y="14400"/>
                    <a:pt x="11829" y="10800"/>
                  </a:cubicBezTo>
                  <a:cubicBezTo>
                    <a:pt x="15429" y="7200"/>
                    <a:pt x="1851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6205056" y="4120179"/>
              <a:ext cx="212404" cy="43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518" fill="norm" stroke="1" extrusionOk="0">
                  <a:moveTo>
                    <a:pt x="15382" y="956"/>
                  </a:moveTo>
                  <a:cubicBezTo>
                    <a:pt x="14753" y="541"/>
                    <a:pt x="14124" y="126"/>
                    <a:pt x="13180" y="22"/>
                  </a:cubicBezTo>
                  <a:cubicBezTo>
                    <a:pt x="12236" y="-82"/>
                    <a:pt x="10978" y="126"/>
                    <a:pt x="8776" y="1735"/>
                  </a:cubicBezTo>
                  <a:cubicBezTo>
                    <a:pt x="6574" y="3345"/>
                    <a:pt x="3428" y="6356"/>
                    <a:pt x="1646" y="9056"/>
                  </a:cubicBezTo>
                  <a:cubicBezTo>
                    <a:pt x="-137" y="11756"/>
                    <a:pt x="-556" y="14145"/>
                    <a:pt x="807" y="16014"/>
                  </a:cubicBezTo>
                  <a:cubicBezTo>
                    <a:pt x="2170" y="17883"/>
                    <a:pt x="5316" y="19233"/>
                    <a:pt x="8986" y="20064"/>
                  </a:cubicBezTo>
                  <a:cubicBezTo>
                    <a:pt x="12656" y="20895"/>
                    <a:pt x="16850" y="21206"/>
                    <a:pt x="21044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6603726" y="4141273"/>
              <a:ext cx="145578" cy="622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545" fill="norm" stroke="1" extrusionOk="0">
                  <a:moveTo>
                    <a:pt x="2469" y="10269"/>
                  </a:moveTo>
                  <a:cubicBezTo>
                    <a:pt x="2160" y="12466"/>
                    <a:pt x="1851" y="14662"/>
                    <a:pt x="1697" y="16420"/>
                  </a:cubicBezTo>
                  <a:cubicBezTo>
                    <a:pt x="1543" y="18177"/>
                    <a:pt x="1543" y="19495"/>
                    <a:pt x="1389" y="20337"/>
                  </a:cubicBezTo>
                  <a:cubicBezTo>
                    <a:pt x="1234" y="21179"/>
                    <a:pt x="926" y="21545"/>
                    <a:pt x="771" y="21545"/>
                  </a:cubicBezTo>
                  <a:cubicBezTo>
                    <a:pt x="617" y="21545"/>
                    <a:pt x="617" y="21179"/>
                    <a:pt x="463" y="19641"/>
                  </a:cubicBezTo>
                  <a:cubicBezTo>
                    <a:pt x="309" y="18104"/>
                    <a:pt x="0" y="15394"/>
                    <a:pt x="0" y="12868"/>
                  </a:cubicBezTo>
                  <a:cubicBezTo>
                    <a:pt x="0" y="10342"/>
                    <a:pt x="309" y="7999"/>
                    <a:pt x="1080" y="6022"/>
                  </a:cubicBezTo>
                  <a:cubicBezTo>
                    <a:pt x="1851" y="4045"/>
                    <a:pt x="3086" y="2434"/>
                    <a:pt x="4166" y="1483"/>
                  </a:cubicBezTo>
                  <a:cubicBezTo>
                    <a:pt x="5246" y="531"/>
                    <a:pt x="6171" y="238"/>
                    <a:pt x="8023" y="91"/>
                  </a:cubicBezTo>
                  <a:cubicBezTo>
                    <a:pt x="9874" y="-55"/>
                    <a:pt x="12651" y="-55"/>
                    <a:pt x="14966" y="311"/>
                  </a:cubicBezTo>
                  <a:cubicBezTo>
                    <a:pt x="17280" y="677"/>
                    <a:pt x="19131" y="1409"/>
                    <a:pt x="20211" y="2361"/>
                  </a:cubicBezTo>
                  <a:cubicBezTo>
                    <a:pt x="21291" y="3313"/>
                    <a:pt x="21600" y="4485"/>
                    <a:pt x="20674" y="5363"/>
                  </a:cubicBezTo>
                  <a:cubicBezTo>
                    <a:pt x="19749" y="6242"/>
                    <a:pt x="17589" y="6828"/>
                    <a:pt x="15583" y="7157"/>
                  </a:cubicBezTo>
                  <a:cubicBezTo>
                    <a:pt x="13577" y="7487"/>
                    <a:pt x="11726" y="7560"/>
                    <a:pt x="11571" y="7597"/>
                  </a:cubicBezTo>
                  <a:cubicBezTo>
                    <a:pt x="11417" y="7633"/>
                    <a:pt x="12960" y="7633"/>
                    <a:pt x="14349" y="7780"/>
                  </a:cubicBezTo>
                  <a:cubicBezTo>
                    <a:pt x="15737" y="7926"/>
                    <a:pt x="16971" y="8219"/>
                    <a:pt x="17743" y="8585"/>
                  </a:cubicBezTo>
                  <a:cubicBezTo>
                    <a:pt x="18514" y="8951"/>
                    <a:pt x="18823" y="9390"/>
                    <a:pt x="18514" y="9757"/>
                  </a:cubicBezTo>
                  <a:cubicBezTo>
                    <a:pt x="18206" y="10123"/>
                    <a:pt x="17280" y="10416"/>
                    <a:pt x="16046" y="10489"/>
                  </a:cubicBezTo>
                  <a:cubicBezTo>
                    <a:pt x="14811" y="10562"/>
                    <a:pt x="13269" y="10416"/>
                    <a:pt x="11726" y="10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6799402" y="4361934"/>
              <a:ext cx="76140" cy="124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7" h="21198" fill="norm" stroke="1" extrusionOk="0">
                  <a:moveTo>
                    <a:pt x="11684" y="7560"/>
                  </a:moveTo>
                  <a:cubicBezTo>
                    <a:pt x="8842" y="8280"/>
                    <a:pt x="6000" y="9000"/>
                    <a:pt x="3726" y="10980"/>
                  </a:cubicBezTo>
                  <a:cubicBezTo>
                    <a:pt x="1452" y="12960"/>
                    <a:pt x="-253" y="16200"/>
                    <a:pt x="31" y="18360"/>
                  </a:cubicBezTo>
                  <a:cubicBezTo>
                    <a:pt x="315" y="20520"/>
                    <a:pt x="2589" y="21600"/>
                    <a:pt x="6568" y="21060"/>
                  </a:cubicBezTo>
                  <a:cubicBezTo>
                    <a:pt x="10547" y="20520"/>
                    <a:pt x="16231" y="18360"/>
                    <a:pt x="18789" y="15480"/>
                  </a:cubicBezTo>
                  <a:cubicBezTo>
                    <a:pt x="21347" y="12600"/>
                    <a:pt x="20779" y="9000"/>
                    <a:pt x="18221" y="6300"/>
                  </a:cubicBezTo>
                  <a:cubicBezTo>
                    <a:pt x="15663" y="3600"/>
                    <a:pt x="11115" y="1800"/>
                    <a:pt x="65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6646701" y="3951301"/>
              <a:ext cx="120009" cy="11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2159" y="1929"/>
                  </a:moveTo>
                  <a:cubicBezTo>
                    <a:pt x="1401" y="3857"/>
                    <a:pt x="643" y="5786"/>
                    <a:pt x="264" y="7714"/>
                  </a:cubicBezTo>
                  <a:cubicBezTo>
                    <a:pt x="-115" y="9643"/>
                    <a:pt x="-115" y="11571"/>
                    <a:pt x="453" y="11764"/>
                  </a:cubicBezTo>
                  <a:cubicBezTo>
                    <a:pt x="1022" y="11957"/>
                    <a:pt x="2159" y="10414"/>
                    <a:pt x="2917" y="8679"/>
                  </a:cubicBezTo>
                  <a:cubicBezTo>
                    <a:pt x="3674" y="6943"/>
                    <a:pt x="4053" y="5014"/>
                    <a:pt x="5001" y="3279"/>
                  </a:cubicBezTo>
                  <a:cubicBezTo>
                    <a:pt x="5948" y="1543"/>
                    <a:pt x="7464" y="0"/>
                    <a:pt x="8790" y="0"/>
                  </a:cubicBezTo>
                  <a:cubicBezTo>
                    <a:pt x="10117" y="0"/>
                    <a:pt x="11253" y="1543"/>
                    <a:pt x="13338" y="5400"/>
                  </a:cubicBezTo>
                  <a:cubicBezTo>
                    <a:pt x="15422" y="9257"/>
                    <a:pt x="18453" y="15429"/>
                    <a:pt x="214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7046109" y="4311134"/>
              <a:ext cx="177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29" y="15840"/>
                    <a:pt x="5657" y="10080"/>
                    <a:pt x="9257" y="6480"/>
                  </a:cubicBezTo>
                  <a:cubicBezTo>
                    <a:pt x="12857" y="2880"/>
                    <a:pt x="1722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7135009" y="4215884"/>
              <a:ext cx="254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469"/>
                    <a:pt x="7200" y="8938"/>
                    <a:pt x="10800" y="12538"/>
                  </a:cubicBezTo>
                  <a:cubicBezTo>
                    <a:pt x="14400" y="16138"/>
                    <a:pt x="18000" y="188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7520619" y="4089562"/>
              <a:ext cx="382741" cy="402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21" fill="norm" stroke="1" extrusionOk="0">
                  <a:moveTo>
                    <a:pt x="15407" y="303"/>
                  </a:moveTo>
                  <a:cubicBezTo>
                    <a:pt x="16119" y="190"/>
                    <a:pt x="16831" y="77"/>
                    <a:pt x="16891" y="21"/>
                  </a:cubicBezTo>
                  <a:cubicBezTo>
                    <a:pt x="16950" y="-36"/>
                    <a:pt x="16357" y="-36"/>
                    <a:pt x="14576" y="869"/>
                  </a:cubicBezTo>
                  <a:cubicBezTo>
                    <a:pt x="12796" y="1773"/>
                    <a:pt x="9829" y="3583"/>
                    <a:pt x="7634" y="5110"/>
                  </a:cubicBezTo>
                  <a:cubicBezTo>
                    <a:pt x="5438" y="6636"/>
                    <a:pt x="4014" y="7880"/>
                    <a:pt x="3302" y="8785"/>
                  </a:cubicBezTo>
                  <a:cubicBezTo>
                    <a:pt x="2590" y="9690"/>
                    <a:pt x="2590" y="10255"/>
                    <a:pt x="2946" y="10651"/>
                  </a:cubicBezTo>
                  <a:cubicBezTo>
                    <a:pt x="3302" y="11047"/>
                    <a:pt x="4014" y="11273"/>
                    <a:pt x="5260" y="11443"/>
                  </a:cubicBezTo>
                  <a:cubicBezTo>
                    <a:pt x="6506" y="11612"/>
                    <a:pt x="8286" y="11725"/>
                    <a:pt x="9533" y="11951"/>
                  </a:cubicBezTo>
                  <a:cubicBezTo>
                    <a:pt x="10779" y="12178"/>
                    <a:pt x="11491" y="12517"/>
                    <a:pt x="11609" y="12969"/>
                  </a:cubicBezTo>
                  <a:cubicBezTo>
                    <a:pt x="11728" y="13422"/>
                    <a:pt x="11253" y="13987"/>
                    <a:pt x="9592" y="14948"/>
                  </a:cubicBezTo>
                  <a:cubicBezTo>
                    <a:pt x="7930" y="15910"/>
                    <a:pt x="5082" y="17267"/>
                    <a:pt x="3420" y="18115"/>
                  </a:cubicBezTo>
                  <a:cubicBezTo>
                    <a:pt x="1759" y="18963"/>
                    <a:pt x="1284" y="19302"/>
                    <a:pt x="809" y="19755"/>
                  </a:cubicBezTo>
                  <a:cubicBezTo>
                    <a:pt x="335" y="20207"/>
                    <a:pt x="-140" y="20772"/>
                    <a:pt x="38" y="21112"/>
                  </a:cubicBezTo>
                  <a:cubicBezTo>
                    <a:pt x="216" y="21451"/>
                    <a:pt x="1047" y="21564"/>
                    <a:pt x="3064" y="21507"/>
                  </a:cubicBezTo>
                  <a:cubicBezTo>
                    <a:pt x="5082" y="21451"/>
                    <a:pt x="8286" y="21225"/>
                    <a:pt x="11550" y="21055"/>
                  </a:cubicBezTo>
                  <a:cubicBezTo>
                    <a:pt x="14814" y="20885"/>
                    <a:pt x="18137" y="20772"/>
                    <a:pt x="21460" y="20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7573159" y="4698484"/>
              <a:ext cx="56510" cy="18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89" fill="norm" stroke="1" extrusionOk="0">
                  <a:moveTo>
                    <a:pt x="16800" y="0"/>
                  </a:moveTo>
                  <a:cubicBezTo>
                    <a:pt x="18400" y="3883"/>
                    <a:pt x="20000" y="7766"/>
                    <a:pt x="20800" y="10921"/>
                  </a:cubicBezTo>
                  <a:cubicBezTo>
                    <a:pt x="21600" y="14076"/>
                    <a:pt x="21600" y="16503"/>
                    <a:pt x="20400" y="18324"/>
                  </a:cubicBezTo>
                  <a:cubicBezTo>
                    <a:pt x="19200" y="20144"/>
                    <a:pt x="16800" y="21357"/>
                    <a:pt x="13600" y="21479"/>
                  </a:cubicBezTo>
                  <a:cubicBezTo>
                    <a:pt x="10400" y="21600"/>
                    <a:pt x="6400" y="20629"/>
                    <a:pt x="4000" y="19173"/>
                  </a:cubicBezTo>
                  <a:cubicBezTo>
                    <a:pt x="1600" y="17717"/>
                    <a:pt x="800" y="15775"/>
                    <a:pt x="0" y="13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7617609" y="4603234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7687459" y="4706951"/>
              <a:ext cx="107951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41"/>
                  </a:moveTo>
                  <a:cubicBezTo>
                    <a:pt x="4235" y="1271"/>
                    <a:pt x="8471" y="0"/>
                    <a:pt x="11647" y="0"/>
                  </a:cubicBezTo>
                  <a:cubicBezTo>
                    <a:pt x="14824" y="0"/>
                    <a:pt x="16941" y="1271"/>
                    <a:pt x="18424" y="5082"/>
                  </a:cubicBezTo>
                  <a:cubicBezTo>
                    <a:pt x="19906" y="8894"/>
                    <a:pt x="20753" y="152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7738259" y="4774684"/>
              <a:ext cx="1397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17673"/>
                  </a:moveTo>
                  <a:cubicBezTo>
                    <a:pt x="3273" y="19636"/>
                    <a:pt x="6545" y="21600"/>
                    <a:pt x="10145" y="18655"/>
                  </a:cubicBezTo>
                  <a:cubicBezTo>
                    <a:pt x="13745" y="15709"/>
                    <a:pt x="17673" y="78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7941459" y="4660384"/>
              <a:ext cx="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7668409" y="3864189"/>
              <a:ext cx="35208" cy="15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353" fill="norm" stroke="1" extrusionOk="0">
                  <a:moveTo>
                    <a:pt x="0" y="2088"/>
                  </a:moveTo>
                  <a:cubicBezTo>
                    <a:pt x="5082" y="921"/>
                    <a:pt x="10165" y="-247"/>
                    <a:pt x="13976" y="45"/>
                  </a:cubicBezTo>
                  <a:cubicBezTo>
                    <a:pt x="17788" y="337"/>
                    <a:pt x="20329" y="2088"/>
                    <a:pt x="20965" y="5883"/>
                  </a:cubicBezTo>
                  <a:cubicBezTo>
                    <a:pt x="21600" y="9677"/>
                    <a:pt x="20329" y="15515"/>
                    <a:pt x="19059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7712859" y="3826806"/>
              <a:ext cx="146051" cy="147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13148" y="248"/>
                  </a:moveTo>
                  <a:cubicBezTo>
                    <a:pt x="11583" y="-56"/>
                    <a:pt x="10017" y="-360"/>
                    <a:pt x="7826" y="1161"/>
                  </a:cubicBezTo>
                  <a:cubicBezTo>
                    <a:pt x="5635" y="2682"/>
                    <a:pt x="2817" y="6029"/>
                    <a:pt x="1409" y="8463"/>
                  </a:cubicBezTo>
                  <a:cubicBezTo>
                    <a:pt x="0" y="10896"/>
                    <a:pt x="0" y="12417"/>
                    <a:pt x="0" y="13939"/>
                  </a:cubicBezTo>
                  <a:cubicBezTo>
                    <a:pt x="0" y="15460"/>
                    <a:pt x="0" y="16981"/>
                    <a:pt x="783" y="17894"/>
                  </a:cubicBezTo>
                  <a:cubicBezTo>
                    <a:pt x="1565" y="18806"/>
                    <a:pt x="3130" y="19110"/>
                    <a:pt x="6730" y="19567"/>
                  </a:cubicBezTo>
                  <a:cubicBezTo>
                    <a:pt x="10330" y="20023"/>
                    <a:pt x="15965" y="20632"/>
                    <a:pt x="21600" y="21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8138309" y="4114284"/>
              <a:ext cx="2349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76" y="4019"/>
                    <a:pt x="8951" y="8037"/>
                    <a:pt x="12551" y="11637"/>
                  </a:cubicBezTo>
                  <a:cubicBezTo>
                    <a:pt x="16151" y="15237"/>
                    <a:pt x="18876" y="1841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8220859" y="4076184"/>
              <a:ext cx="1714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2749"/>
                    <a:pt x="13600" y="5498"/>
                    <a:pt x="10000" y="8575"/>
                  </a:cubicBezTo>
                  <a:cubicBezTo>
                    <a:pt x="6400" y="11651"/>
                    <a:pt x="3200" y="15055"/>
                    <a:pt x="1600" y="17280"/>
                  </a:cubicBezTo>
                  <a:cubicBezTo>
                    <a:pt x="0" y="19505"/>
                    <a:pt x="0" y="205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8532009" y="4431784"/>
              <a:ext cx="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8519309" y="4292084"/>
              <a:ext cx="508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10800" y="8100"/>
                  </a:moveTo>
                  <a:cubicBezTo>
                    <a:pt x="5400" y="10800"/>
                    <a:pt x="0" y="13500"/>
                    <a:pt x="0" y="16200"/>
                  </a:cubicBezTo>
                  <a:cubicBezTo>
                    <a:pt x="0" y="18900"/>
                    <a:pt x="5400" y="21600"/>
                    <a:pt x="9900" y="18900"/>
                  </a:cubicBezTo>
                  <a:cubicBezTo>
                    <a:pt x="14400" y="16200"/>
                    <a:pt x="18000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8536097" y="3892034"/>
              <a:ext cx="81894" cy="17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1338" fill="norm" stroke="1" extrusionOk="0">
                  <a:moveTo>
                    <a:pt x="10297" y="0"/>
                  </a:moveTo>
                  <a:cubicBezTo>
                    <a:pt x="13537" y="4574"/>
                    <a:pt x="16777" y="9148"/>
                    <a:pt x="18667" y="12198"/>
                  </a:cubicBezTo>
                  <a:cubicBezTo>
                    <a:pt x="20557" y="15247"/>
                    <a:pt x="21097" y="16772"/>
                    <a:pt x="20827" y="18169"/>
                  </a:cubicBezTo>
                  <a:cubicBezTo>
                    <a:pt x="20557" y="19567"/>
                    <a:pt x="19477" y="20838"/>
                    <a:pt x="17317" y="21219"/>
                  </a:cubicBezTo>
                  <a:cubicBezTo>
                    <a:pt x="15157" y="21600"/>
                    <a:pt x="11917" y="21092"/>
                    <a:pt x="8677" y="19313"/>
                  </a:cubicBezTo>
                  <a:cubicBezTo>
                    <a:pt x="5437" y="17534"/>
                    <a:pt x="2197" y="14485"/>
                    <a:pt x="847" y="12198"/>
                  </a:cubicBezTo>
                  <a:cubicBezTo>
                    <a:pt x="-503" y="9911"/>
                    <a:pt x="37" y="8386"/>
                    <a:pt x="577" y="6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8601859" y="3777734"/>
              <a:ext cx="44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8786009" y="4304784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9147959" y="3937383"/>
              <a:ext cx="195811" cy="707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491" fill="norm" stroke="1" extrusionOk="0">
                  <a:moveTo>
                    <a:pt x="2787" y="11930"/>
                  </a:moveTo>
                  <a:cubicBezTo>
                    <a:pt x="2787" y="13923"/>
                    <a:pt x="2787" y="15916"/>
                    <a:pt x="2555" y="17394"/>
                  </a:cubicBezTo>
                  <a:cubicBezTo>
                    <a:pt x="2323" y="18873"/>
                    <a:pt x="1858" y="19837"/>
                    <a:pt x="1394" y="20512"/>
                  </a:cubicBezTo>
                  <a:cubicBezTo>
                    <a:pt x="929" y="21187"/>
                    <a:pt x="465" y="21573"/>
                    <a:pt x="232" y="21477"/>
                  </a:cubicBezTo>
                  <a:cubicBezTo>
                    <a:pt x="0" y="21380"/>
                    <a:pt x="0" y="20802"/>
                    <a:pt x="0" y="19162"/>
                  </a:cubicBezTo>
                  <a:cubicBezTo>
                    <a:pt x="0" y="17523"/>
                    <a:pt x="0" y="14823"/>
                    <a:pt x="232" y="12637"/>
                  </a:cubicBezTo>
                  <a:cubicBezTo>
                    <a:pt x="465" y="10452"/>
                    <a:pt x="929" y="8780"/>
                    <a:pt x="1974" y="6980"/>
                  </a:cubicBezTo>
                  <a:cubicBezTo>
                    <a:pt x="3019" y="5180"/>
                    <a:pt x="4645" y="3252"/>
                    <a:pt x="6503" y="2062"/>
                  </a:cubicBezTo>
                  <a:cubicBezTo>
                    <a:pt x="8361" y="873"/>
                    <a:pt x="10452" y="423"/>
                    <a:pt x="12077" y="198"/>
                  </a:cubicBezTo>
                  <a:cubicBezTo>
                    <a:pt x="13703" y="-27"/>
                    <a:pt x="14865" y="-27"/>
                    <a:pt x="16026" y="37"/>
                  </a:cubicBezTo>
                  <a:cubicBezTo>
                    <a:pt x="17187" y="102"/>
                    <a:pt x="18348" y="230"/>
                    <a:pt x="19277" y="744"/>
                  </a:cubicBezTo>
                  <a:cubicBezTo>
                    <a:pt x="20206" y="1259"/>
                    <a:pt x="20903" y="2159"/>
                    <a:pt x="19858" y="3252"/>
                  </a:cubicBezTo>
                  <a:cubicBezTo>
                    <a:pt x="18813" y="4344"/>
                    <a:pt x="16026" y="5630"/>
                    <a:pt x="14052" y="6369"/>
                  </a:cubicBezTo>
                  <a:cubicBezTo>
                    <a:pt x="12077" y="7109"/>
                    <a:pt x="10916" y="7302"/>
                    <a:pt x="11032" y="7494"/>
                  </a:cubicBezTo>
                  <a:cubicBezTo>
                    <a:pt x="11148" y="7687"/>
                    <a:pt x="12542" y="7880"/>
                    <a:pt x="14516" y="8330"/>
                  </a:cubicBezTo>
                  <a:cubicBezTo>
                    <a:pt x="16490" y="8780"/>
                    <a:pt x="19045" y="9487"/>
                    <a:pt x="20323" y="10002"/>
                  </a:cubicBezTo>
                  <a:cubicBezTo>
                    <a:pt x="21600" y="10516"/>
                    <a:pt x="21600" y="10837"/>
                    <a:pt x="21368" y="11159"/>
                  </a:cubicBezTo>
                  <a:cubicBezTo>
                    <a:pt x="21135" y="11480"/>
                    <a:pt x="20671" y="11802"/>
                    <a:pt x="19626" y="11994"/>
                  </a:cubicBezTo>
                  <a:cubicBezTo>
                    <a:pt x="18581" y="12187"/>
                    <a:pt x="16955" y="12252"/>
                    <a:pt x="15561" y="12091"/>
                  </a:cubicBezTo>
                  <a:cubicBezTo>
                    <a:pt x="14168" y="11930"/>
                    <a:pt x="13006" y="11544"/>
                    <a:pt x="11845" y="1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9497209" y="4368284"/>
              <a:ext cx="100690" cy="262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441" fill="norm" stroke="1" extrusionOk="0">
                  <a:moveTo>
                    <a:pt x="10800" y="0"/>
                  </a:moveTo>
                  <a:cubicBezTo>
                    <a:pt x="12600" y="518"/>
                    <a:pt x="14400" y="1037"/>
                    <a:pt x="16200" y="3370"/>
                  </a:cubicBezTo>
                  <a:cubicBezTo>
                    <a:pt x="18000" y="5702"/>
                    <a:pt x="19800" y="9850"/>
                    <a:pt x="20700" y="12874"/>
                  </a:cubicBezTo>
                  <a:cubicBezTo>
                    <a:pt x="21600" y="15898"/>
                    <a:pt x="21600" y="17798"/>
                    <a:pt x="20925" y="19094"/>
                  </a:cubicBezTo>
                  <a:cubicBezTo>
                    <a:pt x="20250" y="20390"/>
                    <a:pt x="18900" y="21082"/>
                    <a:pt x="17100" y="21341"/>
                  </a:cubicBezTo>
                  <a:cubicBezTo>
                    <a:pt x="15300" y="21600"/>
                    <a:pt x="13050" y="21427"/>
                    <a:pt x="10125" y="19958"/>
                  </a:cubicBezTo>
                  <a:cubicBezTo>
                    <a:pt x="7200" y="18490"/>
                    <a:pt x="3600" y="15725"/>
                    <a:pt x="1800" y="13046"/>
                  </a:cubicBezTo>
                  <a:cubicBezTo>
                    <a:pt x="0" y="10368"/>
                    <a:pt x="0" y="7776"/>
                    <a:pt x="0" y="5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9573409" y="4196834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9567059" y="4044434"/>
              <a:ext cx="204865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600" fill="norm" stroke="1" extrusionOk="0">
                  <a:moveTo>
                    <a:pt x="9164" y="0"/>
                  </a:moveTo>
                  <a:cubicBezTo>
                    <a:pt x="10255" y="0"/>
                    <a:pt x="11345" y="0"/>
                    <a:pt x="12982" y="847"/>
                  </a:cubicBezTo>
                  <a:cubicBezTo>
                    <a:pt x="14618" y="1694"/>
                    <a:pt x="16800" y="3388"/>
                    <a:pt x="18545" y="5675"/>
                  </a:cubicBezTo>
                  <a:cubicBezTo>
                    <a:pt x="20291" y="7962"/>
                    <a:pt x="21600" y="10842"/>
                    <a:pt x="20945" y="13341"/>
                  </a:cubicBezTo>
                  <a:cubicBezTo>
                    <a:pt x="20291" y="15840"/>
                    <a:pt x="17673" y="17958"/>
                    <a:pt x="13855" y="19271"/>
                  </a:cubicBezTo>
                  <a:cubicBezTo>
                    <a:pt x="10036" y="20584"/>
                    <a:pt x="5018" y="210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4760109" y="5041384"/>
              <a:ext cx="31940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8" y="19872"/>
                    <a:pt x="515" y="18144"/>
                    <a:pt x="930" y="16992"/>
                  </a:cubicBezTo>
                  <a:cubicBezTo>
                    <a:pt x="1346" y="15840"/>
                    <a:pt x="1918" y="15264"/>
                    <a:pt x="2462" y="14688"/>
                  </a:cubicBezTo>
                  <a:cubicBezTo>
                    <a:pt x="3006" y="14112"/>
                    <a:pt x="3521" y="13536"/>
                    <a:pt x="4080" y="12672"/>
                  </a:cubicBezTo>
                  <a:cubicBezTo>
                    <a:pt x="4638" y="11808"/>
                    <a:pt x="5239" y="10656"/>
                    <a:pt x="5783" y="9648"/>
                  </a:cubicBezTo>
                  <a:cubicBezTo>
                    <a:pt x="6327" y="8640"/>
                    <a:pt x="6814" y="7776"/>
                    <a:pt x="7322" y="6768"/>
                  </a:cubicBezTo>
                  <a:cubicBezTo>
                    <a:pt x="7830" y="5760"/>
                    <a:pt x="8359" y="4608"/>
                    <a:pt x="8903" y="3744"/>
                  </a:cubicBezTo>
                  <a:cubicBezTo>
                    <a:pt x="9447" y="2880"/>
                    <a:pt x="10006" y="2304"/>
                    <a:pt x="10585" y="1728"/>
                  </a:cubicBezTo>
                  <a:cubicBezTo>
                    <a:pt x="11165" y="1152"/>
                    <a:pt x="11766" y="576"/>
                    <a:pt x="12353" y="288"/>
                  </a:cubicBezTo>
                  <a:cubicBezTo>
                    <a:pt x="12940" y="0"/>
                    <a:pt x="13513" y="0"/>
                    <a:pt x="14085" y="0"/>
                  </a:cubicBezTo>
                  <a:cubicBezTo>
                    <a:pt x="14658" y="0"/>
                    <a:pt x="15230" y="0"/>
                    <a:pt x="15760" y="144"/>
                  </a:cubicBezTo>
                  <a:cubicBezTo>
                    <a:pt x="16289" y="288"/>
                    <a:pt x="16776" y="576"/>
                    <a:pt x="17313" y="1152"/>
                  </a:cubicBezTo>
                  <a:cubicBezTo>
                    <a:pt x="17850" y="1728"/>
                    <a:pt x="18437" y="2592"/>
                    <a:pt x="19052" y="3744"/>
                  </a:cubicBezTo>
                  <a:cubicBezTo>
                    <a:pt x="19668" y="4896"/>
                    <a:pt x="20312" y="6336"/>
                    <a:pt x="20741" y="7200"/>
                  </a:cubicBezTo>
                  <a:cubicBezTo>
                    <a:pt x="21171" y="8064"/>
                    <a:pt x="21385" y="8352"/>
                    <a:pt x="21600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5795159" y="5231884"/>
              <a:ext cx="22415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7" y="19733"/>
                    <a:pt x="734" y="17867"/>
                    <a:pt x="1305" y="16533"/>
                  </a:cubicBezTo>
                  <a:cubicBezTo>
                    <a:pt x="1876" y="15200"/>
                    <a:pt x="2652" y="14400"/>
                    <a:pt x="3457" y="13733"/>
                  </a:cubicBezTo>
                  <a:cubicBezTo>
                    <a:pt x="4263" y="13067"/>
                    <a:pt x="5099" y="12533"/>
                    <a:pt x="5874" y="11867"/>
                  </a:cubicBezTo>
                  <a:cubicBezTo>
                    <a:pt x="6649" y="11200"/>
                    <a:pt x="7363" y="10400"/>
                    <a:pt x="8077" y="9600"/>
                  </a:cubicBezTo>
                  <a:cubicBezTo>
                    <a:pt x="8791" y="8800"/>
                    <a:pt x="9505" y="8000"/>
                    <a:pt x="10208" y="7200"/>
                  </a:cubicBezTo>
                  <a:cubicBezTo>
                    <a:pt x="10912" y="6400"/>
                    <a:pt x="11606" y="5600"/>
                    <a:pt x="12350" y="4800"/>
                  </a:cubicBezTo>
                  <a:cubicBezTo>
                    <a:pt x="13095" y="4000"/>
                    <a:pt x="13890" y="3200"/>
                    <a:pt x="14828" y="2533"/>
                  </a:cubicBezTo>
                  <a:cubicBezTo>
                    <a:pt x="15767" y="1867"/>
                    <a:pt x="16848" y="1333"/>
                    <a:pt x="17857" y="1067"/>
                  </a:cubicBezTo>
                  <a:cubicBezTo>
                    <a:pt x="18867" y="800"/>
                    <a:pt x="19805" y="800"/>
                    <a:pt x="20417" y="667"/>
                  </a:cubicBezTo>
                  <a:cubicBezTo>
                    <a:pt x="21029" y="533"/>
                    <a:pt x="21314" y="2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9095043" y="877215"/>
              <a:ext cx="1870100" cy="3529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78" fill="norm" stroke="1" extrusionOk="0">
                  <a:moveTo>
                    <a:pt x="11300" y="21578"/>
                  </a:moveTo>
                  <a:cubicBezTo>
                    <a:pt x="12277" y="21513"/>
                    <a:pt x="13253" y="21449"/>
                    <a:pt x="14107" y="21326"/>
                  </a:cubicBezTo>
                  <a:cubicBezTo>
                    <a:pt x="14961" y="21203"/>
                    <a:pt x="15694" y="21022"/>
                    <a:pt x="16377" y="20776"/>
                  </a:cubicBezTo>
                  <a:cubicBezTo>
                    <a:pt x="17060" y="20530"/>
                    <a:pt x="17695" y="20219"/>
                    <a:pt x="18244" y="19863"/>
                  </a:cubicBezTo>
                  <a:cubicBezTo>
                    <a:pt x="18793" y="19507"/>
                    <a:pt x="19257" y="19106"/>
                    <a:pt x="19635" y="18666"/>
                  </a:cubicBezTo>
                  <a:cubicBezTo>
                    <a:pt x="20014" y="18226"/>
                    <a:pt x="20306" y="17747"/>
                    <a:pt x="20538" y="17262"/>
                  </a:cubicBezTo>
                  <a:cubicBezTo>
                    <a:pt x="20770" y="16777"/>
                    <a:pt x="20941" y="16285"/>
                    <a:pt x="21100" y="15774"/>
                  </a:cubicBezTo>
                  <a:cubicBezTo>
                    <a:pt x="21258" y="15262"/>
                    <a:pt x="21405" y="14732"/>
                    <a:pt x="21490" y="14246"/>
                  </a:cubicBezTo>
                  <a:cubicBezTo>
                    <a:pt x="21576" y="13761"/>
                    <a:pt x="21600" y="13321"/>
                    <a:pt x="21490" y="12849"/>
                  </a:cubicBezTo>
                  <a:cubicBezTo>
                    <a:pt x="21380" y="12376"/>
                    <a:pt x="21136" y="11872"/>
                    <a:pt x="20770" y="11406"/>
                  </a:cubicBezTo>
                  <a:cubicBezTo>
                    <a:pt x="20404" y="10940"/>
                    <a:pt x="19916" y="10513"/>
                    <a:pt x="19367" y="10099"/>
                  </a:cubicBezTo>
                  <a:cubicBezTo>
                    <a:pt x="18818" y="9684"/>
                    <a:pt x="18207" y="9283"/>
                    <a:pt x="17609" y="8888"/>
                  </a:cubicBezTo>
                  <a:cubicBezTo>
                    <a:pt x="17012" y="8494"/>
                    <a:pt x="16426" y="8106"/>
                    <a:pt x="15852" y="7704"/>
                  </a:cubicBezTo>
                  <a:cubicBezTo>
                    <a:pt x="15279" y="7303"/>
                    <a:pt x="14717" y="6889"/>
                    <a:pt x="14156" y="6494"/>
                  </a:cubicBezTo>
                  <a:cubicBezTo>
                    <a:pt x="13595" y="6100"/>
                    <a:pt x="13033" y="5724"/>
                    <a:pt x="12423" y="5362"/>
                  </a:cubicBezTo>
                  <a:cubicBezTo>
                    <a:pt x="11813" y="4999"/>
                    <a:pt x="11154" y="4650"/>
                    <a:pt x="10471" y="4326"/>
                  </a:cubicBezTo>
                  <a:cubicBezTo>
                    <a:pt x="9787" y="4003"/>
                    <a:pt x="9079" y="3705"/>
                    <a:pt x="8347" y="3433"/>
                  </a:cubicBezTo>
                  <a:cubicBezTo>
                    <a:pt x="7615" y="3162"/>
                    <a:pt x="6858" y="2916"/>
                    <a:pt x="6138" y="2663"/>
                  </a:cubicBezTo>
                  <a:cubicBezTo>
                    <a:pt x="5418" y="2411"/>
                    <a:pt x="4735" y="2152"/>
                    <a:pt x="4259" y="1939"/>
                  </a:cubicBezTo>
                  <a:cubicBezTo>
                    <a:pt x="3783" y="1725"/>
                    <a:pt x="3515" y="1557"/>
                    <a:pt x="3319" y="1421"/>
                  </a:cubicBezTo>
                  <a:cubicBezTo>
                    <a:pt x="3124" y="1285"/>
                    <a:pt x="3002" y="1182"/>
                    <a:pt x="3002" y="1065"/>
                  </a:cubicBezTo>
                  <a:cubicBezTo>
                    <a:pt x="3002" y="949"/>
                    <a:pt x="3124" y="819"/>
                    <a:pt x="3234" y="683"/>
                  </a:cubicBezTo>
                  <a:cubicBezTo>
                    <a:pt x="3344" y="547"/>
                    <a:pt x="3441" y="405"/>
                    <a:pt x="3515" y="282"/>
                  </a:cubicBezTo>
                  <a:cubicBezTo>
                    <a:pt x="3588" y="159"/>
                    <a:pt x="3637" y="56"/>
                    <a:pt x="3588" y="17"/>
                  </a:cubicBezTo>
                  <a:cubicBezTo>
                    <a:pt x="3539" y="-22"/>
                    <a:pt x="3393" y="4"/>
                    <a:pt x="2929" y="107"/>
                  </a:cubicBezTo>
                  <a:cubicBezTo>
                    <a:pt x="2465" y="211"/>
                    <a:pt x="1684" y="392"/>
                    <a:pt x="1184" y="515"/>
                  </a:cubicBezTo>
                  <a:cubicBezTo>
                    <a:pt x="683" y="638"/>
                    <a:pt x="464" y="703"/>
                    <a:pt x="293" y="761"/>
                  </a:cubicBezTo>
                  <a:cubicBezTo>
                    <a:pt x="122" y="819"/>
                    <a:pt x="0" y="871"/>
                    <a:pt x="0" y="897"/>
                  </a:cubicBezTo>
                  <a:cubicBezTo>
                    <a:pt x="0" y="923"/>
                    <a:pt x="122" y="923"/>
                    <a:pt x="244" y="923"/>
                  </a:cubicBezTo>
                  <a:cubicBezTo>
                    <a:pt x="366" y="923"/>
                    <a:pt x="488" y="923"/>
                    <a:pt x="586" y="949"/>
                  </a:cubicBezTo>
                  <a:cubicBezTo>
                    <a:pt x="683" y="975"/>
                    <a:pt x="757" y="1026"/>
                    <a:pt x="842" y="1175"/>
                  </a:cubicBezTo>
                  <a:cubicBezTo>
                    <a:pt x="927" y="1324"/>
                    <a:pt x="1025" y="1570"/>
                    <a:pt x="1233" y="1874"/>
                  </a:cubicBezTo>
                  <a:cubicBezTo>
                    <a:pt x="1440" y="2178"/>
                    <a:pt x="1757" y="2540"/>
                    <a:pt x="2014" y="2825"/>
                  </a:cubicBezTo>
                  <a:cubicBezTo>
                    <a:pt x="2270" y="3110"/>
                    <a:pt x="2465" y="3317"/>
                    <a:pt x="2612" y="3440"/>
                  </a:cubicBezTo>
                  <a:cubicBezTo>
                    <a:pt x="2758" y="3563"/>
                    <a:pt x="2856" y="3602"/>
                    <a:pt x="2953" y="3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9040009" y="1011251"/>
              <a:ext cx="812801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31" y="16518"/>
                    <a:pt x="3263" y="11435"/>
                    <a:pt x="5091" y="8259"/>
                  </a:cubicBezTo>
                  <a:cubicBezTo>
                    <a:pt x="6919" y="5082"/>
                    <a:pt x="8944" y="3812"/>
                    <a:pt x="11250" y="2541"/>
                  </a:cubicBezTo>
                  <a:cubicBezTo>
                    <a:pt x="13556" y="1271"/>
                    <a:pt x="16144" y="0"/>
                    <a:pt x="17916" y="0"/>
                  </a:cubicBezTo>
                  <a:cubicBezTo>
                    <a:pt x="19687" y="0"/>
                    <a:pt x="20644" y="1271"/>
                    <a:pt x="21600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8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64309" y="5733534"/>
              <a:ext cx="65946" cy="495301"/>
            </a:xfrm>
            <a:prstGeom prst="rect">
              <a:avLst/>
            </a:prstGeom>
            <a:effectLst/>
          </p:spPr>
        </p:pic>
        <p:pic>
          <p:nvPicPr>
            <p:cNvPr id="319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" y="5657334"/>
              <a:ext cx="569110" cy="304801"/>
            </a:xfrm>
            <a:prstGeom prst="rect">
              <a:avLst/>
            </a:prstGeom>
            <a:effectLst/>
          </p:spPr>
        </p:pic>
        <p:pic>
          <p:nvPicPr>
            <p:cNvPr id="319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8459" y="5987534"/>
              <a:ext cx="159883" cy="165370"/>
            </a:xfrm>
            <a:prstGeom prst="rect">
              <a:avLst/>
            </a:prstGeom>
            <a:effectLst/>
          </p:spPr>
        </p:pic>
        <p:pic>
          <p:nvPicPr>
            <p:cNvPr id="319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23159" y="6039424"/>
              <a:ext cx="262468" cy="182977"/>
            </a:xfrm>
            <a:prstGeom prst="rect">
              <a:avLst/>
            </a:prstGeom>
            <a:effectLst/>
          </p:spPr>
        </p:pic>
        <p:pic>
          <p:nvPicPr>
            <p:cNvPr id="319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08909" y="6089134"/>
              <a:ext cx="25401" cy="95251"/>
            </a:xfrm>
            <a:prstGeom prst="rect">
              <a:avLst/>
            </a:prstGeom>
            <a:effectLst/>
          </p:spPr>
        </p:pic>
        <p:pic>
          <p:nvPicPr>
            <p:cNvPr id="3199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02559" y="5981184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20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95180" y="6000282"/>
              <a:ext cx="135980" cy="186220"/>
            </a:xfrm>
            <a:prstGeom prst="rect">
              <a:avLst/>
            </a:prstGeom>
            <a:effectLst/>
          </p:spPr>
        </p:pic>
        <p:pic>
          <p:nvPicPr>
            <p:cNvPr id="3203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756559" y="6095484"/>
              <a:ext cx="76201" cy="69851"/>
            </a:xfrm>
            <a:prstGeom prst="rect">
              <a:avLst/>
            </a:prstGeom>
            <a:effectLst/>
          </p:spPr>
        </p:pic>
        <p:pic>
          <p:nvPicPr>
            <p:cNvPr id="320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717146" y="5833783"/>
              <a:ext cx="303064" cy="369674"/>
            </a:xfrm>
            <a:prstGeom prst="rect">
              <a:avLst/>
            </a:prstGeom>
            <a:effectLst/>
          </p:spPr>
        </p:pic>
        <p:pic>
          <p:nvPicPr>
            <p:cNvPr id="3207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109109" y="5670034"/>
              <a:ext cx="31751" cy="254001"/>
            </a:xfrm>
            <a:prstGeom prst="rect">
              <a:avLst/>
            </a:prstGeom>
            <a:effectLst/>
          </p:spPr>
        </p:pic>
        <p:pic>
          <p:nvPicPr>
            <p:cNvPr id="320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956709" y="5644634"/>
              <a:ext cx="349251" cy="76201"/>
            </a:xfrm>
            <a:prstGeom prst="rect">
              <a:avLst/>
            </a:prstGeom>
            <a:effectLst/>
          </p:spPr>
        </p:pic>
        <p:pic>
          <p:nvPicPr>
            <p:cNvPr id="321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671026" y="5631186"/>
              <a:ext cx="184084" cy="170362"/>
            </a:xfrm>
            <a:prstGeom prst="rect">
              <a:avLst/>
            </a:prstGeom>
            <a:effectLst/>
          </p:spPr>
        </p:pic>
        <p:pic>
          <p:nvPicPr>
            <p:cNvPr id="3213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242459" y="6133584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21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538392" y="5868472"/>
              <a:ext cx="243818" cy="304648"/>
            </a:xfrm>
            <a:prstGeom prst="rect">
              <a:avLst/>
            </a:prstGeom>
            <a:effectLst/>
          </p:spPr>
        </p:pic>
        <p:pic>
          <p:nvPicPr>
            <p:cNvPr id="321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563822" y="5663929"/>
              <a:ext cx="212038" cy="159637"/>
            </a:xfrm>
            <a:prstGeom prst="rect">
              <a:avLst/>
            </a:prstGeom>
            <a:effectLst/>
          </p:spPr>
        </p:pic>
        <p:pic>
          <p:nvPicPr>
            <p:cNvPr id="321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214009" y="6190734"/>
              <a:ext cx="158751" cy="177801"/>
            </a:xfrm>
            <a:prstGeom prst="rect">
              <a:avLst/>
            </a:prstGeom>
            <a:effectLst/>
          </p:spPr>
        </p:pic>
        <p:pic>
          <p:nvPicPr>
            <p:cNvPr id="322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550656" y="5955776"/>
              <a:ext cx="203104" cy="249911"/>
            </a:xfrm>
            <a:prstGeom prst="rect">
              <a:avLst/>
            </a:prstGeom>
            <a:effectLst/>
          </p:spPr>
        </p:pic>
        <p:pic>
          <p:nvPicPr>
            <p:cNvPr id="322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716637" y="6001243"/>
              <a:ext cx="684823" cy="168326"/>
            </a:xfrm>
            <a:prstGeom prst="rect">
              <a:avLst/>
            </a:prstGeom>
            <a:effectLst/>
          </p:spPr>
        </p:pic>
        <p:pic>
          <p:nvPicPr>
            <p:cNvPr id="322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821354" y="5966282"/>
              <a:ext cx="326083" cy="256203"/>
            </a:xfrm>
            <a:prstGeom prst="rect">
              <a:avLst/>
            </a:prstGeom>
            <a:effectLst/>
          </p:spPr>
        </p:pic>
        <p:pic>
          <p:nvPicPr>
            <p:cNvPr id="322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563509" y="5981184"/>
              <a:ext cx="215901" cy="177801"/>
            </a:xfrm>
            <a:prstGeom prst="rect">
              <a:avLst/>
            </a:prstGeom>
            <a:effectLst/>
          </p:spPr>
        </p:pic>
        <p:pic>
          <p:nvPicPr>
            <p:cNvPr id="3229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804809" y="6038334"/>
              <a:ext cx="38101" cy="76201"/>
            </a:xfrm>
            <a:prstGeom prst="rect">
              <a:avLst/>
            </a:prstGeom>
            <a:effectLst/>
          </p:spPr>
        </p:pic>
        <p:pic>
          <p:nvPicPr>
            <p:cNvPr id="3231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817509" y="5936734"/>
              <a:ext cx="44451" cy="63501"/>
            </a:xfrm>
            <a:prstGeom prst="rect">
              <a:avLst/>
            </a:prstGeom>
            <a:effectLst/>
          </p:spPr>
        </p:pic>
        <p:pic>
          <p:nvPicPr>
            <p:cNvPr id="323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926310" y="5944288"/>
              <a:ext cx="183300" cy="172364"/>
            </a:xfrm>
            <a:prstGeom prst="rect">
              <a:avLst/>
            </a:prstGeom>
            <a:effectLst/>
          </p:spPr>
        </p:pic>
        <p:pic>
          <p:nvPicPr>
            <p:cNvPr id="323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953909" y="1415898"/>
              <a:ext cx="2304986" cy="123738"/>
            </a:xfrm>
            <a:prstGeom prst="rect">
              <a:avLst/>
            </a:prstGeom>
            <a:effectLst/>
          </p:spPr>
        </p:pic>
        <p:pic>
          <p:nvPicPr>
            <p:cNvPr id="323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867749" y="1678790"/>
              <a:ext cx="2245161" cy="136795"/>
            </a:xfrm>
            <a:prstGeom prst="rect">
              <a:avLst/>
            </a:prstGeom>
            <a:effectLst/>
          </p:spPr>
        </p:pic>
        <p:pic>
          <p:nvPicPr>
            <p:cNvPr id="323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569632" y="5773205"/>
              <a:ext cx="162329" cy="461980"/>
            </a:xfrm>
            <a:prstGeom prst="rect">
              <a:avLst/>
            </a:prstGeom>
            <a:effectLst/>
          </p:spPr>
        </p:pic>
        <p:pic>
          <p:nvPicPr>
            <p:cNvPr id="324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852559" y="5827288"/>
              <a:ext cx="171451" cy="179297"/>
            </a:xfrm>
            <a:prstGeom prst="rect">
              <a:avLst/>
            </a:prstGeom>
            <a:effectLst/>
          </p:spPr>
        </p:pic>
        <p:pic>
          <p:nvPicPr>
            <p:cNvPr id="324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040615" y="5809476"/>
              <a:ext cx="74973" cy="324109"/>
            </a:xfrm>
            <a:prstGeom prst="rect">
              <a:avLst/>
            </a:prstGeom>
            <a:effectLst/>
          </p:spPr>
        </p:pic>
        <p:pic>
          <p:nvPicPr>
            <p:cNvPr id="324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316109" y="5968484"/>
              <a:ext cx="273051" cy="47129"/>
            </a:xfrm>
            <a:prstGeom prst="rect">
              <a:avLst/>
            </a:prstGeom>
            <a:effectLst/>
          </p:spPr>
        </p:pic>
        <p:pic>
          <p:nvPicPr>
            <p:cNvPr id="324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792359" y="5854184"/>
              <a:ext cx="234951" cy="342901"/>
            </a:xfrm>
            <a:prstGeom prst="rect">
              <a:avLst/>
            </a:prstGeom>
            <a:effectLst/>
          </p:spPr>
        </p:pic>
        <p:pic>
          <p:nvPicPr>
            <p:cNvPr id="324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862209" y="5911334"/>
              <a:ext cx="203201" cy="260351"/>
            </a:xfrm>
            <a:prstGeom prst="rect">
              <a:avLst/>
            </a:prstGeom>
            <a:effectLst/>
          </p:spPr>
        </p:pic>
        <p:pic>
          <p:nvPicPr>
            <p:cNvPr id="325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199289" y="5768393"/>
              <a:ext cx="267900" cy="601272"/>
            </a:xfrm>
            <a:prstGeom prst="rect">
              <a:avLst/>
            </a:prstGeom>
            <a:effectLst/>
          </p:spPr>
        </p:pic>
        <p:pic>
          <p:nvPicPr>
            <p:cNvPr id="325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286446" y="5587058"/>
              <a:ext cx="153614" cy="127427"/>
            </a:xfrm>
            <a:prstGeom prst="rect">
              <a:avLst/>
            </a:prstGeom>
            <a:effectLst/>
          </p:spPr>
        </p:pic>
        <p:pic>
          <p:nvPicPr>
            <p:cNvPr id="325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592459" y="5765284"/>
              <a:ext cx="191366" cy="461169"/>
            </a:xfrm>
            <a:prstGeom prst="rect">
              <a:avLst/>
            </a:prstGeom>
            <a:effectLst/>
          </p:spPr>
        </p:pic>
        <p:pic>
          <p:nvPicPr>
            <p:cNvPr id="325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833759" y="5504934"/>
              <a:ext cx="57151" cy="298451"/>
            </a:xfrm>
            <a:prstGeom prst="rect">
              <a:avLst/>
            </a:prstGeom>
            <a:effectLst/>
          </p:spPr>
        </p:pic>
        <p:pic>
          <p:nvPicPr>
            <p:cNvPr id="325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668609" y="5455180"/>
              <a:ext cx="425501" cy="94205"/>
            </a:xfrm>
            <a:prstGeom prst="rect">
              <a:avLst/>
            </a:prstGeom>
            <a:effectLst/>
          </p:spPr>
        </p:pic>
        <p:pic>
          <p:nvPicPr>
            <p:cNvPr id="3261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030609" y="6038334"/>
              <a:ext cx="38101" cy="57151"/>
            </a:xfrm>
            <a:prstGeom prst="rect">
              <a:avLst/>
            </a:prstGeom>
            <a:effectLst/>
          </p:spPr>
        </p:pic>
        <p:pic>
          <p:nvPicPr>
            <p:cNvPr id="3263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343876" y="5767709"/>
              <a:ext cx="220134" cy="393170"/>
            </a:xfrm>
            <a:prstGeom prst="rect">
              <a:avLst/>
            </a:prstGeom>
            <a:effectLst/>
          </p:spPr>
        </p:pic>
        <p:pic>
          <p:nvPicPr>
            <p:cNvPr id="3265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570359" y="5837997"/>
              <a:ext cx="241301" cy="149538"/>
            </a:xfrm>
            <a:prstGeom prst="rect">
              <a:avLst/>
            </a:prstGeom>
            <a:effectLst/>
          </p:spPr>
        </p:pic>
        <p:pic>
          <p:nvPicPr>
            <p:cNvPr id="3267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723849" y="5829490"/>
              <a:ext cx="144961" cy="338289"/>
            </a:xfrm>
            <a:prstGeom prst="rect">
              <a:avLst/>
            </a:prstGeom>
            <a:effectLst/>
          </p:spPr>
        </p:pic>
        <p:pic>
          <p:nvPicPr>
            <p:cNvPr id="3269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887859" y="6048357"/>
              <a:ext cx="203201" cy="47128"/>
            </a:xfrm>
            <a:prstGeom prst="rect">
              <a:avLst/>
            </a:prstGeom>
            <a:effectLst/>
          </p:spPr>
        </p:pic>
        <p:pic>
          <p:nvPicPr>
            <p:cNvPr id="3271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1167259" y="5904984"/>
              <a:ext cx="196851" cy="273051"/>
            </a:xfrm>
            <a:prstGeom prst="rect">
              <a:avLst/>
            </a:prstGeom>
            <a:effectLst/>
          </p:spPr>
        </p:pic>
        <p:pic>
          <p:nvPicPr>
            <p:cNvPr id="3273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1228602" y="5949434"/>
              <a:ext cx="167258" cy="298451"/>
            </a:xfrm>
            <a:prstGeom prst="rect">
              <a:avLst/>
            </a:prstGeom>
            <a:effectLst/>
          </p:spPr>
        </p:pic>
        <p:pic>
          <p:nvPicPr>
            <p:cNvPr id="3275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1415467" y="5783295"/>
              <a:ext cx="207620" cy="681619"/>
            </a:xfrm>
            <a:prstGeom prst="rect">
              <a:avLst/>
            </a:prstGeom>
            <a:effectLst/>
          </p:spPr>
        </p:pic>
        <p:pic>
          <p:nvPicPr>
            <p:cNvPr id="3277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1467121" y="5599703"/>
              <a:ext cx="227189" cy="185763"/>
            </a:xfrm>
            <a:prstGeom prst="rect">
              <a:avLst/>
            </a:prstGeom>
            <a:effectLst/>
          </p:spPr>
        </p:pic>
        <p:pic>
          <p:nvPicPr>
            <p:cNvPr id="3279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1605409" y="5739884"/>
              <a:ext cx="268653" cy="628651"/>
            </a:xfrm>
            <a:prstGeom prst="rect">
              <a:avLst/>
            </a:prstGeom>
            <a:effectLst/>
          </p:spPr>
        </p:pic>
        <p:pic>
          <p:nvPicPr>
            <p:cNvPr id="3281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230259" y="6578084"/>
              <a:ext cx="4037603" cy="17118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4" name="Drawing"/>
          <p:cNvGrpSpPr/>
          <p:nvPr/>
        </p:nvGrpSpPr>
        <p:grpSpPr>
          <a:xfrm>
            <a:off x="321588" y="885345"/>
            <a:ext cx="12594313" cy="8626956"/>
            <a:chOff x="-12699" y="0"/>
            <a:chExt cx="12594311" cy="8626954"/>
          </a:xfrm>
        </p:grpSpPr>
        <p:sp>
          <p:nvSpPr>
            <p:cNvPr id="3285" name="Line"/>
            <p:cNvSpPr/>
            <p:nvPr/>
          </p:nvSpPr>
          <p:spPr>
            <a:xfrm>
              <a:off x="2212585" y="732244"/>
              <a:ext cx="196327" cy="585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506" fill="norm" stroke="1" extrusionOk="0">
                  <a:moveTo>
                    <a:pt x="20624" y="61"/>
                  </a:moveTo>
                  <a:cubicBezTo>
                    <a:pt x="17636" y="-16"/>
                    <a:pt x="14649" y="-94"/>
                    <a:pt x="11892" y="333"/>
                  </a:cubicBezTo>
                  <a:cubicBezTo>
                    <a:pt x="9134" y="761"/>
                    <a:pt x="6607" y="1693"/>
                    <a:pt x="4424" y="3635"/>
                  </a:cubicBezTo>
                  <a:cubicBezTo>
                    <a:pt x="2241" y="5578"/>
                    <a:pt x="402" y="8530"/>
                    <a:pt x="58" y="11056"/>
                  </a:cubicBezTo>
                  <a:cubicBezTo>
                    <a:pt x="-287" y="13581"/>
                    <a:pt x="862" y="15679"/>
                    <a:pt x="4653" y="17349"/>
                  </a:cubicBezTo>
                  <a:cubicBezTo>
                    <a:pt x="8445" y="19020"/>
                    <a:pt x="14879" y="20263"/>
                    <a:pt x="21313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2542261" y="825954"/>
              <a:ext cx="222251" cy="1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3" fill="norm" stroke="1" extrusionOk="0">
                  <a:moveTo>
                    <a:pt x="0" y="430"/>
                  </a:moveTo>
                  <a:cubicBezTo>
                    <a:pt x="1029" y="-139"/>
                    <a:pt x="2057" y="-707"/>
                    <a:pt x="5657" y="2704"/>
                  </a:cubicBezTo>
                  <a:cubicBezTo>
                    <a:pt x="9257" y="6114"/>
                    <a:pt x="15429" y="13504"/>
                    <a:pt x="21600" y="20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2813048" y="740254"/>
              <a:ext cx="72114" cy="430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550" fill="norm" stroke="1" extrusionOk="0">
                  <a:moveTo>
                    <a:pt x="21026" y="0"/>
                  </a:moveTo>
                  <a:cubicBezTo>
                    <a:pt x="17940" y="212"/>
                    <a:pt x="14855" y="424"/>
                    <a:pt x="12077" y="2171"/>
                  </a:cubicBezTo>
                  <a:cubicBezTo>
                    <a:pt x="9300" y="3918"/>
                    <a:pt x="6832" y="7200"/>
                    <a:pt x="4980" y="10112"/>
                  </a:cubicBezTo>
                  <a:cubicBezTo>
                    <a:pt x="3129" y="13024"/>
                    <a:pt x="1895" y="15565"/>
                    <a:pt x="1277" y="17206"/>
                  </a:cubicBezTo>
                  <a:cubicBezTo>
                    <a:pt x="660" y="18847"/>
                    <a:pt x="660" y="19588"/>
                    <a:pt x="352" y="20276"/>
                  </a:cubicBezTo>
                  <a:cubicBezTo>
                    <a:pt x="43" y="20965"/>
                    <a:pt x="-574" y="21600"/>
                    <a:pt x="1277" y="21547"/>
                  </a:cubicBezTo>
                  <a:cubicBezTo>
                    <a:pt x="3129" y="21494"/>
                    <a:pt x="7449" y="20753"/>
                    <a:pt x="11769" y="20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3069311" y="1045054"/>
              <a:ext cx="171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5300"/>
                    <a:pt x="6400" y="9000"/>
                    <a:pt x="10000" y="5400"/>
                  </a:cubicBezTo>
                  <a:cubicBezTo>
                    <a:pt x="13600" y="1800"/>
                    <a:pt x="1760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3755111" y="819539"/>
              <a:ext cx="266701" cy="301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1139"/>
                  </a:moveTo>
                  <a:cubicBezTo>
                    <a:pt x="514" y="535"/>
                    <a:pt x="1029" y="-69"/>
                    <a:pt x="1886" y="7"/>
                  </a:cubicBezTo>
                  <a:cubicBezTo>
                    <a:pt x="2743" y="82"/>
                    <a:pt x="3943" y="837"/>
                    <a:pt x="6686" y="3330"/>
                  </a:cubicBezTo>
                  <a:cubicBezTo>
                    <a:pt x="9429" y="5822"/>
                    <a:pt x="13714" y="10051"/>
                    <a:pt x="16457" y="13374"/>
                  </a:cubicBezTo>
                  <a:cubicBezTo>
                    <a:pt x="19200" y="16697"/>
                    <a:pt x="20400" y="19114"/>
                    <a:pt x="21600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3873610" y="810104"/>
              <a:ext cx="141852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600" fill="norm" stroke="1" extrusionOk="0">
                  <a:moveTo>
                    <a:pt x="20979" y="0"/>
                  </a:moveTo>
                  <a:cubicBezTo>
                    <a:pt x="19101" y="0"/>
                    <a:pt x="17222" y="0"/>
                    <a:pt x="15031" y="764"/>
                  </a:cubicBezTo>
                  <a:cubicBezTo>
                    <a:pt x="12840" y="1527"/>
                    <a:pt x="10336" y="3055"/>
                    <a:pt x="7518" y="5945"/>
                  </a:cubicBezTo>
                  <a:cubicBezTo>
                    <a:pt x="4701" y="8836"/>
                    <a:pt x="1570" y="13091"/>
                    <a:pt x="475" y="15873"/>
                  </a:cubicBezTo>
                  <a:cubicBezTo>
                    <a:pt x="-621" y="18655"/>
                    <a:pt x="318" y="19964"/>
                    <a:pt x="1883" y="20673"/>
                  </a:cubicBezTo>
                  <a:cubicBezTo>
                    <a:pt x="3449" y="21382"/>
                    <a:pt x="5640" y="21491"/>
                    <a:pt x="78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4158644" y="671850"/>
              <a:ext cx="217518" cy="695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497" fill="norm" stroke="1" extrusionOk="0">
                  <a:moveTo>
                    <a:pt x="1513" y="10951"/>
                  </a:moveTo>
                  <a:cubicBezTo>
                    <a:pt x="1718" y="13111"/>
                    <a:pt x="1924" y="15271"/>
                    <a:pt x="2130" y="16908"/>
                  </a:cubicBezTo>
                  <a:cubicBezTo>
                    <a:pt x="2336" y="18544"/>
                    <a:pt x="2541" y="19657"/>
                    <a:pt x="2644" y="20410"/>
                  </a:cubicBezTo>
                  <a:cubicBezTo>
                    <a:pt x="2747" y="21162"/>
                    <a:pt x="2747" y="21555"/>
                    <a:pt x="2541" y="21490"/>
                  </a:cubicBezTo>
                  <a:cubicBezTo>
                    <a:pt x="2336" y="21424"/>
                    <a:pt x="1924" y="20900"/>
                    <a:pt x="1410" y="19559"/>
                  </a:cubicBezTo>
                  <a:cubicBezTo>
                    <a:pt x="896" y="18217"/>
                    <a:pt x="278" y="16057"/>
                    <a:pt x="73" y="13700"/>
                  </a:cubicBezTo>
                  <a:cubicBezTo>
                    <a:pt x="-133" y="11344"/>
                    <a:pt x="73" y="8791"/>
                    <a:pt x="998" y="6664"/>
                  </a:cubicBezTo>
                  <a:cubicBezTo>
                    <a:pt x="1924" y="4537"/>
                    <a:pt x="3570" y="2835"/>
                    <a:pt x="5421" y="1788"/>
                  </a:cubicBezTo>
                  <a:cubicBezTo>
                    <a:pt x="7273" y="740"/>
                    <a:pt x="9330" y="348"/>
                    <a:pt x="10873" y="151"/>
                  </a:cubicBezTo>
                  <a:cubicBezTo>
                    <a:pt x="12416" y="-45"/>
                    <a:pt x="13444" y="-45"/>
                    <a:pt x="14370" y="119"/>
                  </a:cubicBezTo>
                  <a:cubicBezTo>
                    <a:pt x="15296" y="282"/>
                    <a:pt x="16118" y="610"/>
                    <a:pt x="16736" y="1362"/>
                  </a:cubicBezTo>
                  <a:cubicBezTo>
                    <a:pt x="17353" y="2115"/>
                    <a:pt x="17764" y="3293"/>
                    <a:pt x="17250" y="4406"/>
                  </a:cubicBezTo>
                  <a:cubicBezTo>
                    <a:pt x="16736" y="5519"/>
                    <a:pt x="15296" y="6566"/>
                    <a:pt x="13958" y="7220"/>
                  </a:cubicBezTo>
                  <a:cubicBezTo>
                    <a:pt x="12621" y="7875"/>
                    <a:pt x="11387" y="8137"/>
                    <a:pt x="11181" y="8170"/>
                  </a:cubicBezTo>
                  <a:cubicBezTo>
                    <a:pt x="10976" y="8202"/>
                    <a:pt x="11798" y="8006"/>
                    <a:pt x="12724" y="7940"/>
                  </a:cubicBezTo>
                  <a:cubicBezTo>
                    <a:pt x="13650" y="7875"/>
                    <a:pt x="14678" y="7940"/>
                    <a:pt x="16016" y="8235"/>
                  </a:cubicBezTo>
                  <a:cubicBezTo>
                    <a:pt x="17353" y="8530"/>
                    <a:pt x="18998" y="9053"/>
                    <a:pt x="20027" y="9708"/>
                  </a:cubicBezTo>
                  <a:cubicBezTo>
                    <a:pt x="21056" y="10362"/>
                    <a:pt x="21467" y="11148"/>
                    <a:pt x="20850" y="11737"/>
                  </a:cubicBezTo>
                  <a:cubicBezTo>
                    <a:pt x="20233" y="12326"/>
                    <a:pt x="18587" y="12719"/>
                    <a:pt x="16736" y="12817"/>
                  </a:cubicBezTo>
                  <a:cubicBezTo>
                    <a:pt x="14884" y="12915"/>
                    <a:pt x="12827" y="12719"/>
                    <a:pt x="10770" y="12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4184361" y="469281"/>
              <a:ext cx="161301" cy="16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078" fill="norm" stroke="1" extrusionOk="0">
                  <a:moveTo>
                    <a:pt x="3704" y="4483"/>
                  </a:moveTo>
                  <a:cubicBezTo>
                    <a:pt x="2582" y="6854"/>
                    <a:pt x="1460" y="9224"/>
                    <a:pt x="759" y="11463"/>
                  </a:cubicBezTo>
                  <a:cubicBezTo>
                    <a:pt x="58" y="13702"/>
                    <a:pt x="-223" y="15810"/>
                    <a:pt x="198" y="15678"/>
                  </a:cubicBezTo>
                  <a:cubicBezTo>
                    <a:pt x="619" y="15546"/>
                    <a:pt x="1741" y="13176"/>
                    <a:pt x="3283" y="10278"/>
                  </a:cubicBezTo>
                  <a:cubicBezTo>
                    <a:pt x="4826" y="7380"/>
                    <a:pt x="6790" y="3956"/>
                    <a:pt x="9174" y="1980"/>
                  </a:cubicBezTo>
                  <a:cubicBezTo>
                    <a:pt x="11559" y="5"/>
                    <a:pt x="14364" y="-522"/>
                    <a:pt x="16187" y="532"/>
                  </a:cubicBezTo>
                  <a:cubicBezTo>
                    <a:pt x="18011" y="1585"/>
                    <a:pt x="18852" y="4219"/>
                    <a:pt x="19554" y="7907"/>
                  </a:cubicBezTo>
                  <a:cubicBezTo>
                    <a:pt x="20255" y="11595"/>
                    <a:pt x="20816" y="16337"/>
                    <a:pt x="21377" y="21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4561561" y="690140"/>
              <a:ext cx="146019" cy="453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326" fill="norm" stroke="1" extrusionOk="0">
                  <a:moveTo>
                    <a:pt x="2738" y="1461"/>
                  </a:moveTo>
                  <a:cubicBezTo>
                    <a:pt x="2434" y="863"/>
                    <a:pt x="2130" y="266"/>
                    <a:pt x="2738" y="67"/>
                  </a:cubicBezTo>
                  <a:cubicBezTo>
                    <a:pt x="3346" y="-132"/>
                    <a:pt x="4868" y="67"/>
                    <a:pt x="7758" y="1262"/>
                  </a:cubicBezTo>
                  <a:cubicBezTo>
                    <a:pt x="10648" y="2456"/>
                    <a:pt x="14907" y="4646"/>
                    <a:pt x="17645" y="7085"/>
                  </a:cubicBezTo>
                  <a:cubicBezTo>
                    <a:pt x="20383" y="9523"/>
                    <a:pt x="21600" y="12211"/>
                    <a:pt x="20687" y="14550"/>
                  </a:cubicBezTo>
                  <a:cubicBezTo>
                    <a:pt x="19775" y="16889"/>
                    <a:pt x="16732" y="18880"/>
                    <a:pt x="13842" y="20025"/>
                  </a:cubicBezTo>
                  <a:cubicBezTo>
                    <a:pt x="10952" y="21169"/>
                    <a:pt x="8214" y="21468"/>
                    <a:pt x="5932" y="21269"/>
                  </a:cubicBezTo>
                  <a:cubicBezTo>
                    <a:pt x="3651" y="21070"/>
                    <a:pt x="1825" y="20373"/>
                    <a:pt x="0" y="19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4891761" y="467204"/>
              <a:ext cx="254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455"/>
                    <a:pt x="7200" y="4909"/>
                    <a:pt x="3600" y="8509"/>
                  </a:cubicBezTo>
                  <a:cubicBezTo>
                    <a:pt x="0" y="12109"/>
                    <a:pt x="0" y="168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4743266" y="429104"/>
              <a:ext cx="338996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960" y="21600"/>
                  </a:moveTo>
                  <a:cubicBezTo>
                    <a:pt x="424" y="17600"/>
                    <a:pt x="-113" y="13600"/>
                    <a:pt x="21" y="10800"/>
                  </a:cubicBezTo>
                  <a:cubicBezTo>
                    <a:pt x="155" y="8000"/>
                    <a:pt x="960" y="6400"/>
                    <a:pt x="3845" y="4800"/>
                  </a:cubicBezTo>
                  <a:cubicBezTo>
                    <a:pt x="6729" y="3200"/>
                    <a:pt x="11693" y="1600"/>
                    <a:pt x="14980" y="800"/>
                  </a:cubicBezTo>
                  <a:cubicBezTo>
                    <a:pt x="18267" y="0"/>
                    <a:pt x="19877" y="0"/>
                    <a:pt x="214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5415379" y="696799"/>
              <a:ext cx="219333" cy="481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461" fill="norm" stroke="1" extrusionOk="0">
                  <a:moveTo>
                    <a:pt x="15002" y="238"/>
                  </a:moveTo>
                  <a:cubicBezTo>
                    <a:pt x="13983" y="50"/>
                    <a:pt x="12964" y="-139"/>
                    <a:pt x="11538" y="144"/>
                  </a:cubicBezTo>
                  <a:cubicBezTo>
                    <a:pt x="10111" y="427"/>
                    <a:pt x="8277" y="1182"/>
                    <a:pt x="5934" y="3162"/>
                  </a:cubicBezTo>
                  <a:cubicBezTo>
                    <a:pt x="3590" y="5143"/>
                    <a:pt x="738" y="8350"/>
                    <a:pt x="126" y="11133"/>
                  </a:cubicBezTo>
                  <a:cubicBezTo>
                    <a:pt x="-485" y="13915"/>
                    <a:pt x="1145" y="16273"/>
                    <a:pt x="4406" y="17924"/>
                  </a:cubicBezTo>
                  <a:cubicBezTo>
                    <a:pt x="7666" y="19575"/>
                    <a:pt x="12557" y="20518"/>
                    <a:pt x="15613" y="20989"/>
                  </a:cubicBezTo>
                  <a:cubicBezTo>
                    <a:pt x="18670" y="21461"/>
                    <a:pt x="19892" y="21461"/>
                    <a:pt x="21115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5729961" y="740254"/>
              <a:ext cx="1968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48" y="3200"/>
                    <a:pt x="7897" y="6400"/>
                    <a:pt x="11497" y="10000"/>
                  </a:cubicBezTo>
                  <a:cubicBezTo>
                    <a:pt x="15097" y="13600"/>
                    <a:pt x="18348" y="17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5924548" y="746604"/>
              <a:ext cx="78464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21071" y="0"/>
                  </a:moveTo>
                  <a:cubicBezTo>
                    <a:pt x="17092" y="1652"/>
                    <a:pt x="13113" y="3305"/>
                    <a:pt x="9418" y="6138"/>
                  </a:cubicBezTo>
                  <a:cubicBezTo>
                    <a:pt x="5724" y="8970"/>
                    <a:pt x="2313" y="12984"/>
                    <a:pt x="892" y="15757"/>
                  </a:cubicBezTo>
                  <a:cubicBezTo>
                    <a:pt x="-529" y="18531"/>
                    <a:pt x="39" y="20066"/>
                    <a:pt x="6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6117311" y="1026004"/>
              <a:ext cx="209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55" y="18000"/>
                    <a:pt x="10909" y="14400"/>
                    <a:pt x="14509" y="10800"/>
                  </a:cubicBezTo>
                  <a:cubicBezTo>
                    <a:pt x="18109" y="7200"/>
                    <a:pt x="1985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6682461" y="785646"/>
              <a:ext cx="208556" cy="39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548" fill="norm" stroke="1" extrusionOk="0">
                  <a:moveTo>
                    <a:pt x="0" y="645"/>
                  </a:moveTo>
                  <a:cubicBezTo>
                    <a:pt x="864" y="296"/>
                    <a:pt x="1728" y="-52"/>
                    <a:pt x="2592" y="6"/>
                  </a:cubicBezTo>
                  <a:cubicBezTo>
                    <a:pt x="3456" y="64"/>
                    <a:pt x="4320" y="529"/>
                    <a:pt x="6696" y="2154"/>
                  </a:cubicBezTo>
                  <a:cubicBezTo>
                    <a:pt x="9072" y="3780"/>
                    <a:pt x="12960" y="6567"/>
                    <a:pt x="15768" y="9703"/>
                  </a:cubicBezTo>
                  <a:cubicBezTo>
                    <a:pt x="18576" y="12838"/>
                    <a:pt x="20304" y="16322"/>
                    <a:pt x="20952" y="18354"/>
                  </a:cubicBezTo>
                  <a:cubicBezTo>
                    <a:pt x="21600" y="20387"/>
                    <a:pt x="21168" y="20967"/>
                    <a:pt x="20736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6782256" y="799763"/>
              <a:ext cx="160556" cy="38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352" fill="norm" stroke="1" extrusionOk="0">
                  <a:moveTo>
                    <a:pt x="21278" y="222"/>
                  </a:moveTo>
                  <a:cubicBezTo>
                    <a:pt x="19875" y="-13"/>
                    <a:pt x="18473" y="-248"/>
                    <a:pt x="16229" y="574"/>
                  </a:cubicBezTo>
                  <a:cubicBezTo>
                    <a:pt x="13984" y="1395"/>
                    <a:pt x="10899" y="3274"/>
                    <a:pt x="7953" y="6326"/>
                  </a:cubicBezTo>
                  <a:cubicBezTo>
                    <a:pt x="5008" y="9378"/>
                    <a:pt x="2203" y="13604"/>
                    <a:pt x="940" y="16304"/>
                  </a:cubicBezTo>
                  <a:cubicBezTo>
                    <a:pt x="-322" y="19004"/>
                    <a:pt x="-41" y="20178"/>
                    <a:pt x="239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7057474" y="611052"/>
              <a:ext cx="224005" cy="758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15" fill="norm" stroke="1" extrusionOk="0">
                  <a:moveTo>
                    <a:pt x="6690" y="9962"/>
                  </a:moveTo>
                  <a:cubicBezTo>
                    <a:pt x="5874" y="11342"/>
                    <a:pt x="5059" y="12722"/>
                    <a:pt x="4142" y="14402"/>
                  </a:cubicBezTo>
                  <a:cubicBezTo>
                    <a:pt x="3225" y="16082"/>
                    <a:pt x="2207" y="18062"/>
                    <a:pt x="1697" y="19202"/>
                  </a:cubicBezTo>
                  <a:cubicBezTo>
                    <a:pt x="1188" y="20342"/>
                    <a:pt x="1188" y="20642"/>
                    <a:pt x="984" y="20942"/>
                  </a:cubicBezTo>
                  <a:cubicBezTo>
                    <a:pt x="780" y="21242"/>
                    <a:pt x="373" y="21542"/>
                    <a:pt x="169" y="21512"/>
                  </a:cubicBezTo>
                  <a:cubicBezTo>
                    <a:pt x="-35" y="21482"/>
                    <a:pt x="-35" y="21122"/>
                    <a:pt x="67" y="19742"/>
                  </a:cubicBezTo>
                  <a:cubicBezTo>
                    <a:pt x="169" y="18362"/>
                    <a:pt x="373" y="15962"/>
                    <a:pt x="984" y="13592"/>
                  </a:cubicBezTo>
                  <a:cubicBezTo>
                    <a:pt x="1595" y="11222"/>
                    <a:pt x="2614" y="8882"/>
                    <a:pt x="3837" y="6782"/>
                  </a:cubicBezTo>
                  <a:cubicBezTo>
                    <a:pt x="5059" y="4682"/>
                    <a:pt x="6486" y="2822"/>
                    <a:pt x="7403" y="1742"/>
                  </a:cubicBezTo>
                  <a:cubicBezTo>
                    <a:pt x="8320" y="662"/>
                    <a:pt x="8727" y="362"/>
                    <a:pt x="9440" y="182"/>
                  </a:cubicBezTo>
                  <a:cubicBezTo>
                    <a:pt x="10154" y="2"/>
                    <a:pt x="11173" y="-58"/>
                    <a:pt x="12090" y="62"/>
                  </a:cubicBezTo>
                  <a:cubicBezTo>
                    <a:pt x="13007" y="182"/>
                    <a:pt x="13822" y="482"/>
                    <a:pt x="14229" y="1472"/>
                  </a:cubicBezTo>
                  <a:cubicBezTo>
                    <a:pt x="14637" y="2462"/>
                    <a:pt x="14637" y="4142"/>
                    <a:pt x="14331" y="5132"/>
                  </a:cubicBezTo>
                  <a:cubicBezTo>
                    <a:pt x="14025" y="6122"/>
                    <a:pt x="13414" y="6422"/>
                    <a:pt x="13618" y="6632"/>
                  </a:cubicBezTo>
                  <a:cubicBezTo>
                    <a:pt x="13822" y="6842"/>
                    <a:pt x="14840" y="6962"/>
                    <a:pt x="15961" y="7052"/>
                  </a:cubicBezTo>
                  <a:cubicBezTo>
                    <a:pt x="17082" y="7142"/>
                    <a:pt x="18305" y="7202"/>
                    <a:pt x="19425" y="7502"/>
                  </a:cubicBezTo>
                  <a:cubicBezTo>
                    <a:pt x="20546" y="7802"/>
                    <a:pt x="21565" y="8342"/>
                    <a:pt x="21565" y="9062"/>
                  </a:cubicBezTo>
                  <a:cubicBezTo>
                    <a:pt x="21565" y="9782"/>
                    <a:pt x="20546" y="10682"/>
                    <a:pt x="19425" y="11282"/>
                  </a:cubicBezTo>
                  <a:cubicBezTo>
                    <a:pt x="18305" y="11882"/>
                    <a:pt x="17082" y="12182"/>
                    <a:pt x="15350" y="12182"/>
                  </a:cubicBezTo>
                  <a:cubicBezTo>
                    <a:pt x="13618" y="12182"/>
                    <a:pt x="11376" y="11882"/>
                    <a:pt x="9135" y="11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7067224" y="430691"/>
              <a:ext cx="237538" cy="125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0642" fill="norm" stroke="1" extrusionOk="0">
                  <a:moveTo>
                    <a:pt x="4821" y="2874"/>
                  </a:moveTo>
                  <a:cubicBezTo>
                    <a:pt x="3865" y="3571"/>
                    <a:pt x="2909" y="4268"/>
                    <a:pt x="2145" y="6184"/>
                  </a:cubicBezTo>
                  <a:cubicBezTo>
                    <a:pt x="1380" y="8100"/>
                    <a:pt x="807" y="11236"/>
                    <a:pt x="424" y="13848"/>
                  </a:cubicBezTo>
                  <a:cubicBezTo>
                    <a:pt x="42" y="16461"/>
                    <a:pt x="-149" y="18552"/>
                    <a:pt x="138" y="18726"/>
                  </a:cubicBezTo>
                  <a:cubicBezTo>
                    <a:pt x="424" y="18900"/>
                    <a:pt x="1189" y="17158"/>
                    <a:pt x="2718" y="13674"/>
                  </a:cubicBezTo>
                  <a:cubicBezTo>
                    <a:pt x="4247" y="10190"/>
                    <a:pt x="6541" y="4965"/>
                    <a:pt x="8262" y="2177"/>
                  </a:cubicBezTo>
                  <a:cubicBezTo>
                    <a:pt x="9982" y="-610"/>
                    <a:pt x="11129" y="-958"/>
                    <a:pt x="13232" y="2526"/>
                  </a:cubicBezTo>
                  <a:cubicBezTo>
                    <a:pt x="15334" y="6010"/>
                    <a:pt x="18393" y="13326"/>
                    <a:pt x="21451" y="20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7266661" y="530704"/>
              <a:ext cx="307672" cy="73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14547" y="0"/>
                  </a:moveTo>
                  <a:cubicBezTo>
                    <a:pt x="16898" y="2172"/>
                    <a:pt x="19249" y="4345"/>
                    <a:pt x="20424" y="6548"/>
                  </a:cubicBezTo>
                  <a:cubicBezTo>
                    <a:pt x="21600" y="8752"/>
                    <a:pt x="21600" y="10986"/>
                    <a:pt x="20792" y="13003"/>
                  </a:cubicBezTo>
                  <a:cubicBezTo>
                    <a:pt x="19984" y="15021"/>
                    <a:pt x="18367" y="16821"/>
                    <a:pt x="15135" y="18217"/>
                  </a:cubicBezTo>
                  <a:cubicBezTo>
                    <a:pt x="11902" y="19614"/>
                    <a:pt x="7053" y="20607"/>
                    <a:pt x="4261" y="21103"/>
                  </a:cubicBezTo>
                  <a:cubicBezTo>
                    <a:pt x="1469" y="21600"/>
                    <a:pt x="735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8851829" y="200504"/>
              <a:ext cx="116633" cy="797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15468" y="0"/>
                  </a:moveTo>
                  <a:cubicBezTo>
                    <a:pt x="10454" y="178"/>
                    <a:pt x="5440" y="355"/>
                    <a:pt x="2740" y="545"/>
                  </a:cubicBezTo>
                  <a:cubicBezTo>
                    <a:pt x="40" y="734"/>
                    <a:pt x="-346" y="934"/>
                    <a:pt x="233" y="1152"/>
                  </a:cubicBezTo>
                  <a:cubicBezTo>
                    <a:pt x="811" y="1370"/>
                    <a:pt x="2354" y="1605"/>
                    <a:pt x="3511" y="1846"/>
                  </a:cubicBezTo>
                  <a:cubicBezTo>
                    <a:pt x="4668" y="2087"/>
                    <a:pt x="5440" y="2333"/>
                    <a:pt x="6211" y="2565"/>
                  </a:cubicBezTo>
                  <a:cubicBezTo>
                    <a:pt x="6983" y="2797"/>
                    <a:pt x="7754" y="3015"/>
                    <a:pt x="8140" y="3247"/>
                  </a:cubicBezTo>
                  <a:cubicBezTo>
                    <a:pt x="8525" y="3480"/>
                    <a:pt x="8525" y="3726"/>
                    <a:pt x="8525" y="3990"/>
                  </a:cubicBezTo>
                  <a:cubicBezTo>
                    <a:pt x="8525" y="4254"/>
                    <a:pt x="8525" y="4534"/>
                    <a:pt x="8333" y="4772"/>
                  </a:cubicBezTo>
                  <a:cubicBezTo>
                    <a:pt x="8140" y="5010"/>
                    <a:pt x="7754" y="5205"/>
                    <a:pt x="7175" y="5409"/>
                  </a:cubicBezTo>
                  <a:cubicBezTo>
                    <a:pt x="6597" y="5612"/>
                    <a:pt x="5825" y="5824"/>
                    <a:pt x="5440" y="6036"/>
                  </a:cubicBezTo>
                  <a:cubicBezTo>
                    <a:pt x="5054" y="6248"/>
                    <a:pt x="5054" y="6461"/>
                    <a:pt x="5054" y="6678"/>
                  </a:cubicBezTo>
                  <a:cubicBezTo>
                    <a:pt x="5054" y="6896"/>
                    <a:pt x="5054" y="7120"/>
                    <a:pt x="5247" y="7340"/>
                  </a:cubicBezTo>
                  <a:cubicBezTo>
                    <a:pt x="5440" y="7561"/>
                    <a:pt x="5825" y="7779"/>
                    <a:pt x="6211" y="8005"/>
                  </a:cubicBezTo>
                  <a:cubicBezTo>
                    <a:pt x="6597" y="8232"/>
                    <a:pt x="6983" y="8467"/>
                    <a:pt x="7754" y="8699"/>
                  </a:cubicBezTo>
                  <a:cubicBezTo>
                    <a:pt x="8525" y="8931"/>
                    <a:pt x="9683" y="9161"/>
                    <a:pt x="10647" y="9398"/>
                  </a:cubicBezTo>
                  <a:cubicBezTo>
                    <a:pt x="11611" y="9636"/>
                    <a:pt x="12383" y="9883"/>
                    <a:pt x="12961" y="10126"/>
                  </a:cubicBezTo>
                  <a:cubicBezTo>
                    <a:pt x="13540" y="10370"/>
                    <a:pt x="13925" y="10611"/>
                    <a:pt x="14311" y="10857"/>
                  </a:cubicBezTo>
                  <a:cubicBezTo>
                    <a:pt x="14697" y="11104"/>
                    <a:pt x="15083" y="11356"/>
                    <a:pt x="15468" y="11608"/>
                  </a:cubicBezTo>
                  <a:cubicBezTo>
                    <a:pt x="15854" y="11861"/>
                    <a:pt x="16240" y="12113"/>
                    <a:pt x="16433" y="12365"/>
                  </a:cubicBezTo>
                  <a:cubicBezTo>
                    <a:pt x="16625" y="12617"/>
                    <a:pt x="16625" y="12869"/>
                    <a:pt x="16625" y="13122"/>
                  </a:cubicBezTo>
                  <a:cubicBezTo>
                    <a:pt x="16625" y="13374"/>
                    <a:pt x="16625" y="13626"/>
                    <a:pt x="16625" y="13870"/>
                  </a:cubicBezTo>
                  <a:cubicBezTo>
                    <a:pt x="16625" y="14113"/>
                    <a:pt x="16625" y="14348"/>
                    <a:pt x="16433" y="14583"/>
                  </a:cubicBezTo>
                  <a:cubicBezTo>
                    <a:pt x="16240" y="14818"/>
                    <a:pt x="15854" y="15054"/>
                    <a:pt x="15468" y="15289"/>
                  </a:cubicBezTo>
                  <a:cubicBezTo>
                    <a:pt x="15083" y="15524"/>
                    <a:pt x="14697" y="15759"/>
                    <a:pt x="14504" y="15985"/>
                  </a:cubicBezTo>
                  <a:cubicBezTo>
                    <a:pt x="14311" y="16211"/>
                    <a:pt x="14311" y="16429"/>
                    <a:pt x="14311" y="16647"/>
                  </a:cubicBezTo>
                  <a:cubicBezTo>
                    <a:pt x="14311" y="16865"/>
                    <a:pt x="14311" y="17083"/>
                    <a:pt x="14311" y="17289"/>
                  </a:cubicBezTo>
                  <a:cubicBezTo>
                    <a:pt x="14311" y="17496"/>
                    <a:pt x="14311" y="17690"/>
                    <a:pt x="14311" y="17880"/>
                  </a:cubicBezTo>
                  <a:cubicBezTo>
                    <a:pt x="14311" y="18069"/>
                    <a:pt x="14311" y="18252"/>
                    <a:pt x="14504" y="18433"/>
                  </a:cubicBezTo>
                  <a:cubicBezTo>
                    <a:pt x="14697" y="18613"/>
                    <a:pt x="15083" y="18791"/>
                    <a:pt x="15468" y="19003"/>
                  </a:cubicBezTo>
                  <a:cubicBezTo>
                    <a:pt x="15854" y="19215"/>
                    <a:pt x="16240" y="19462"/>
                    <a:pt x="16625" y="19685"/>
                  </a:cubicBezTo>
                  <a:cubicBezTo>
                    <a:pt x="17011" y="19909"/>
                    <a:pt x="17397" y="20110"/>
                    <a:pt x="17975" y="20333"/>
                  </a:cubicBezTo>
                  <a:cubicBezTo>
                    <a:pt x="18554" y="20557"/>
                    <a:pt x="19325" y="20803"/>
                    <a:pt x="19904" y="21018"/>
                  </a:cubicBezTo>
                  <a:cubicBezTo>
                    <a:pt x="20483" y="21233"/>
                    <a:pt x="20868" y="21417"/>
                    <a:pt x="212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9347748" y="476966"/>
              <a:ext cx="143410" cy="441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434" fill="norm" stroke="1" extrusionOk="0">
                  <a:moveTo>
                    <a:pt x="20616" y="2611"/>
                  </a:moveTo>
                  <a:cubicBezTo>
                    <a:pt x="20924" y="1685"/>
                    <a:pt x="21233" y="760"/>
                    <a:pt x="20153" y="297"/>
                  </a:cubicBezTo>
                  <a:cubicBezTo>
                    <a:pt x="19073" y="-166"/>
                    <a:pt x="16604" y="-166"/>
                    <a:pt x="13364" y="863"/>
                  </a:cubicBezTo>
                  <a:cubicBezTo>
                    <a:pt x="10124" y="1891"/>
                    <a:pt x="6113" y="3948"/>
                    <a:pt x="3490" y="6674"/>
                  </a:cubicBezTo>
                  <a:cubicBezTo>
                    <a:pt x="867" y="9400"/>
                    <a:pt x="-367" y="12794"/>
                    <a:pt x="96" y="15314"/>
                  </a:cubicBezTo>
                  <a:cubicBezTo>
                    <a:pt x="559" y="17834"/>
                    <a:pt x="2719" y="19480"/>
                    <a:pt x="6267" y="20354"/>
                  </a:cubicBezTo>
                  <a:cubicBezTo>
                    <a:pt x="9816" y="21228"/>
                    <a:pt x="14753" y="21331"/>
                    <a:pt x="19690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9637328" y="492608"/>
              <a:ext cx="194734" cy="463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4696" y="5278"/>
                  </a:moveTo>
                  <a:cubicBezTo>
                    <a:pt x="3757" y="8503"/>
                    <a:pt x="2817" y="11728"/>
                    <a:pt x="2113" y="14123"/>
                  </a:cubicBezTo>
                  <a:cubicBezTo>
                    <a:pt x="1409" y="16517"/>
                    <a:pt x="939" y="18081"/>
                    <a:pt x="587" y="19254"/>
                  </a:cubicBezTo>
                  <a:cubicBezTo>
                    <a:pt x="235" y="20427"/>
                    <a:pt x="0" y="21209"/>
                    <a:pt x="0" y="21355"/>
                  </a:cubicBezTo>
                  <a:cubicBezTo>
                    <a:pt x="0" y="21502"/>
                    <a:pt x="235" y="21013"/>
                    <a:pt x="822" y="19254"/>
                  </a:cubicBezTo>
                  <a:cubicBezTo>
                    <a:pt x="1409" y="17495"/>
                    <a:pt x="2348" y="14465"/>
                    <a:pt x="3991" y="11386"/>
                  </a:cubicBezTo>
                  <a:cubicBezTo>
                    <a:pt x="5635" y="8307"/>
                    <a:pt x="7983" y="5180"/>
                    <a:pt x="9509" y="3323"/>
                  </a:cubicBezTo>
                  <a:cubicBezTo>
                    <a:pt x="11035" y="1466"/>
                    <a:pt x="11739" y="879"/>
                    <a:pt x="12678" y="488"/>
                  </a:cubicBezTo>
                  <a:cubicBezTo>
                    <a:pt x="13617" y="97"/>
                    <a:pt x="14791" y="-98"/>
                    <a:pt x="15496" y="49"/>
                  </a:cubicBezTo>
                  <a:cubicBezTo>
                    <a:pt x="16200" y="195"/>
                    <a:pt x="16435" y="684"/>
                    <a:pt x="16670" y="2785"/>
                  </a:cubicBezTo>
                  <a:cubicBezTo>
                    <a:pt x="16904" y="4887"/>
                    <a:pt x="17139" y="8601"/>
                    <a:pt x="17257" y="10800"/>
                  </a:cubicBezTo>
                  <a:cubicBezTo>
                    <a:pt x="17374" y="12999"/>
                    <a:pt x="17374" y="13683"/>
                    <a:pt x="17374" y="14318"/>
                  </a:cubicBezTo>
                  <a:cubicBezTo>
                    <a:pt x="17374" y="14954"/>
                    <a:pt x="17374" y="15540"/>
                    <a:pt x="17726" y="16029"/>
                  </a:cubicBezTo>
                  <a:cubicBezTo>
                    <a:pt x="18078" y="16517"/>
                    <a:pt x="18783" y="16908"/>
                    <a:pt x="19487" y="16811"/>
                  </a:cubicBezTo>
                  <a:cubicBezTo>
                    <a:pt x="20191" y="16713"/>
                    <a:pt x="20896" y="16126"/>
                    <a:pt x="21600" y="15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9654261" y="702154"/>
              <a:ext cx="2349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10041611" y="727554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10223317" y="411337"/>
              <a:ext cx="176012" cy="455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221" fill="norm" stroke="1" extrusionOk="0">
                  <a:moveTo>
                    <a:pt x="2612" y="9704"/>
                  </a:moveTo>
                  <a:cubicBezTo>
                    <a:pt x="2354" y="13058"/>
                    <a:pt x="2097" y="16411"/>
                    <a:pt x="1840" y="18384"/>
                  </a:cubicBezTo>
                  <a:cubicBezTo>
                    <a:pt x="1583" y="20356"/>
                    <a:pt x="1326" y="20948"/>
                    <a:pt x="1069" y="20800"/>
                  </a:cubicBezTo>
                  <a:cubicBezTo>
                    <a:pt x="812" y="20652"/>
                    <a:pt x="554" y="19765"/>
                    <a:pt x="297" y="17496"/>
                  </a:cubicBezTo>
                  <a:cubicBezTo>
                    <a:pt x="40" y="15228"/>
                    <a:pt x="-217" y="11578"/>
                    <a:pt x="297" y="8718"/>
                  </a:cubicBezTo>
                  <a:cubicBezTo>
                    <a:pt x="812" y="5858"/>
                    <a:pt x="2097" y="3787"/>
                    <a:pt x="3512" y="2455"/>
                  </a:cubicBezTo>
                  <a:cubicBezTo>
                    <a:pt x="4926" y="1124"/>
                    <a:pt x="6469" y="532"/>
                    <a:pt x="8012" y="236"/>
                  </a:cubicBezTo>
                  <a:cubicBezTo>
                    <a:pt x="9554" y="-60"/>
                    <a:pt x="11097" y="-60"/>
                    <a:pt x="12254" y="137"/>
                  </a:cubicBezTo>
                  <a:cubicBezTo>
                    <a:pt x="13412" y="335"/>
                    <a:pt x="14183" y="729"/>
                    <a:pt x="14440" y="1962"/>
                  </a:cubicBezTo>
                  <a:cubicBezTo>
                    <a:pt x="14697" y="3195"/>
                    <a:pt x="14440" y="5266"/>
                    <a:pt x="13669" y="6745"/>
                  </a:cubicBezTo>
                  <a:cubicBezTo>
                    <a:pt x="12897" y="8225"/>
                    <a:pt x="11612" y="9113"/>
                    <a:pt x="10069" y="9902"/>
                  </a:cubicBezTo>
                  <a:cubicBezTo>
                    <a:pt x="8526" y="10691"/>
                    <a:pt x="6726" y="11381"/>
                    <a:pt x="6469" y="11578"/>
                  </a:cubicBezTo>
                  <a:cubicBezTo>
                    <a:pt x="6212" y="11776"/>
                    <a:pt x="7497" y="11480"/>
                    <a:pt x="9554" y="11381"/>
                  </a:cubicBezTo>
                  <a:cubicBezTo>
                    <a:pt x="11612" y="11282"/>
                    <a:pt x="14440" y="11381"/>
                    <a:pt x="16883" y="11973"/>
                  </a:cubicBezTo>
                  <a:cubicBezTo>
                    <a:pt x="19326" y="12565"/>
                    <a:pt x="21383" y="13650"/>
                    <a:pt x="21383" y="15129"/>
                  </a:cubicBezTo>
                  <a:cubicBezTo>
                    <a:pt x="21383" y="16608"/>
                    <a:pt x="19326" y="18482"/>
                    <a:pt x="16754" y="19715"/>
                  </a:cubicBezTo>
                  <a:cubicBezTo>
                    <a:pt x="14183" y="20948"/>
                    <a:pt x="11097" y="21540"/>
                    <a:pt x="8269" y="21047"/>
                  </a:cubicBezTo>
                  <a:cubicBezTo>
                    <a:pt x="5440" y="20554"/>
                    <a:pt x="2869" y="18976"/>
                    <a:pt x="297" y="17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10428961" y="492604"/>
              <a:ext cx="143088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600" fill="norm" stroke="1" extrusionOk="0">
                  <a:moveTo>
                    <a:pt x="7513" y="0"/>
                  </a:moveTo>
                  <a:cubicBezTo>
                    <a:pt x="11583" y="610"/>
                    <a:pt x="15652" y="1220"/>
                    <a:pt x="18157" y="3478"/>
                  </a:cubicBezTo>
                  <a:cubicBezTo>
                    <a:pt x="20661" y="5736"/>
                    <a:pt x="21600" y="9641"/>
                    <a:pt x="20974" y="12753"/>
                  </a:cubicBezTo>
                  <a:cubicBezTo>
                    <a:pt x="20348" y="15864"/>
                    <a:pt x="18157" y="18183"/>
                    <a:pt x="14400" y="19525"/>
                  </a:cubicBezTo>
                  <a:cubicBezTo>
                    <a:pt x="10643" y="20868"/>
                    <a:pt x="5322" y="212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10670261" y="314804"/>
              <a:ext cx="254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4954" y="0"/>
                  </a:moveTo>
                  <a:cubicBezTo>
                    <a:pt x="18277" y="5354"/>
                    <a:pt x="21600" y="10708"/>
                    <a:pt x="19108" y="14308"/>
                  </a:cubicBezTo>
                  <a:cubicBezTo>
                    <a:pt x="16615" y="17908"/>
                    <a:pt x="8308" y="197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10570992" y="314804"/>
              <a:ext cx="28977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767" y="21600"/>
                  </a:moveTo>
                  <a:cubicBezTo>
                    <a:pt x="298" y="19200"/>
                    <a:pt x="-172" y="16800"/>
                    <a:pt x="63" y="14700"/>
                  </a:cubicBezTo>
                  <a:cubicBezTo>
                    <a:pt x="298" y="12600"/>
                    <a:pt x="1237" y="10800"/>
                    <a:pt x="4524" y="8400"/>
                  </a:cubicBezTo>
                  <a:cubicBezTo>
                    <a:pt x="7811" y="6000"/>
                    <a:pt x="13445" y="3000"/>
                    <a:pt x="16654" y="1500"/>
                  </a:cubicBezTo>
                  <a:cubicBezTo>
                    <a:pt x="19863" y="0"/>
                    <a:pt x="20645" y="0"/>
                    <a:pt x="214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11013161" y="707281"/>
              <a:ext cx="2222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6171" y="11040"/>
                    <a:pt x="12343" y="1783"/>
                    <a:pt x="15943" y="240"/>
                  </a:cubicBezTo>
                  <a:cubicBezTo>
                    <a:pt x="19543" y="-1303"/>
                    <a:pt x="20571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11063961" y="854554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11472478" y="458673"/>
              <a:ext cx="156164" cy="44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399" fill="norm" stroke="1" extrusionOk="0">
                  <a:moveTo>
                    <a:pt x="11968" y="9274"/>
                  </a:moveTo>
                  <a:cubicBezTo>
                    <a:pt x="9924" y="10293"/>
                    <a:pt x="7881" y="11312"/>
                    <a:pt x="5984" y="13095"/>
                  </a:cubicBezTo>
                  <a:cubicBezTo>
                    <a:pt x="4086" y="14878"/>
                    <a:pt x="2335" y="17425"/>
                    <a:pt x="1314" y="19056"/>
                  </a:cubicBezTo>
                  <a:cubicBezTo>
                    <a:pt x="292" y="20686"/>
                    <a:pt x="0" y="21399"/>
                    <a:pt x="0" y="21399"/>
                  </a:cubicBezTo>
                  <a:cubicBezTo>
                    <a:pt x="0" y="21399"/>
                    <a:pt x="292" y="20686"/>
                    <a:pt x="1605" y="18546"/>
                  </a:cubicBezTo>
                  <a:cubicBezTo>
                    <a:pt x="2919" y="16407"/>
                    <a:pt x="5254" y="12841"/>
                    <a:pt x="7735" y="9886"/>
                  </a:cubicBezTo>
                  <a:cubicBezTo>
                    <a:pt x="10216" y="6931"/>
                    <a:pt x="12843" y="4588"/>
                    <a:pt x="14595" y="3110"/>
                  </a:cubicBezTo>
                  <a:cubicBezTo>
                    <a:pt x="16346" y="1633"/>
                    <a:pt x="17222" y="1022"/>
                    <a:pt x="18243" y="563"/>
                  </a:cubicBezTo>
                  <a:cubicBezTo>
                    <a:pt x="19265" y="105"/>
                    <a:pt x="20432" y="-201"/>
                    <a:pt x="21016" y="156"/>
                  </a:cubicBezTo>
                  <a:cubicBezTo>
                    <a:pt x="21600" y="512"/>
                    <a:pt x="21600" y="1531"/>
                    <a:pt x="21454" y="2193"/>
                  </a:cubicBezTo>
                  <a:cubicBezTo>
                    <a:pt x="21308" y="2856"/>
                    <a:pt x="21016" y="3161"/>
                    <a:pt x="20724" y="3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11497878" y="465995"/>
              <a:ext cx="177666" cy="499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08" fill="norm" stroke="1" extrusionOk="0">
                  <a:moveTo>
                    <a:pt x="4320" y="4136"/>
                  </a:moveTo>
                  <a:cubicBezTo>
                    <a:pt x="3812" y="3682"/>
                    <a:pt x="3304" y="3228"/>
                    <a:pt x="3685" y="2638"/>
                  </a:cubicBezTo>
                  <a:cubicBezTo>
                    <a:pt x="4066" y="2048"/>
                    <a:pt x="5336" y="1322"/>
                    <a:pt x="7878" y="823"/>
                  </a:cubicBezTo>
                  <a:cubicBezTo>
                    <a:pt x="10419" y="324"/>
                    <a:pt x="14231" y="52"/>
                    <a:pt x="16772" y="6"/>
                  </a:cubicBezTo>
                  <a:cubicBezTo>
                    <a:pt x="19313" y="-39"/>
                    <a:pt x="20584" y="143"/>
                    <a:pt x="21092" y="959"/>
                  </a:cubicBezTo>
                  <a:cubicBezTo>
                    <a:pt x="21600" y="1776"/>
                    <a:pt x="21346" y="3228"/>
                    <a:pt x="19821" y="4453"/>
                  </a:cubicBezTo>
                  <a:cubicBezTo>
                    <a:pt x="18296" y="5679"/>
                    <a:pt x="15501" y="6677"/>
                    <a:pt x="13214" y="7267"/>
                  </a:cubicBezTo>
                  <a:cubicBezTo>
                    <a:pt x="10927" y="7857"/>
                    <a:pt x="9148" y="8038"/>
                    <a:pt x="8894" y="7993"/>
                  </a:cubicBezTo>
                  <a:cubicBezTo>
                    <a:pt x="8640" y="7948"/>
                    <a:pt x="9911" y="7675"/>
                    <a:pt x="11181" y="7539"/>
                  </a:cubicBezTo>
                  <a:cubicBezTo>
                    <a:pt x="12452" y="7403"/>
                    <a:pt x="13722" y="7403"/>
                    <a:pt x="15501" y="7857"/>
                  </a:cubicBezTo>
                  <a:cubicBezTo>
                    <a:pt x="17280" y="8311"/>
                    <a:pt x="19567" y="9218"/>
                    <a:pt x="20584" y="10988"/>
                  </a:cubicBezTo>
                  <a:cubicBezTo>
                    <a:pt x="21600" y="12758"/>
                    <a:pt x="21346" y="15390"/>
                    <a:pt x="19313" y="17295"/>
                  </a:cubicBezTo>
                  <a:cubicBezTo>
                    <a:pt x="17280" y="19201"/>
                    <a:pt x="13468" y="20381"/>
                    <a:pt x="10292" y="20971"/>
                  </a:cubicBezTo>
                  <a:cubicBezTo>
                    <a:pt x="7115" y="21561"/>
                    <a:pt x="4574" y="21561"/>
                    <a:pt x="2795" y="20926"/>
                  </a:cubicBezTo>
                  <a:cubicBezTo>
                    <a:pt x="1016" y="20290"/>
                    <a:pt x="0" y="19020"/>
                    <a:pt x="0" y="17885"/>
                  </a:cubicBezTo>
                  <a:cubicBezTo>
                    <a:pt x="0" y="16751"/>
                    <a:pt x="1016" y="15753"/>
                    <a:pt x="2033" y="14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11819611" y="384654"/>
              <a:ext cx="190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710"/>
                    <a:pt x="16800" y="11421"/>
                    <a:pt x="13200" y="15021"/>
                  </a:cubicBezTo>
                  <a:cubicBezTo>
                    <a:pt x="9600" y="18621"/>
                    <a:pt x="4800" y="201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11702634" y="367721"/>
              <a:ext cx="250328" cy="8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230" y="21600"/>
                  </a:moveTo>
                  <a:cubicBezTo>
                    <a:pt x="49" y="17621"/>
                    <a:pt x="-133" y="13642"/>
                    <a:pt x="139" y="10800"/>
                  </a:cubicBezTo>
                  <a:cubicBezTo>
                    <a:pt x="412" y="7958"/>
                    <a:pt x="1138" y="6253"/>
                    <a:pt x="3588" y="4263"/>
                  </a:cubicBezTo>
                  <a:cubicBezTo>
                    <a:pt x="6038" y="2274"/>
                    <a:pt x="10213" y="0"/>
                    <a:pt x="13480" y="0"/>
                  </a:cubicBezTo>
                  <a:cubicBezTo>
                    <a:pt x="16748" y="0"/>
                    <a:pt x="19107" y="2274"/>
                    <a:pt x="21467" y="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12000919" y="538763"/>
              <a:ext cx="197576" cy="435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67" fill="norm" stroke="1" extrusionOk="0">
                  <a:moveTo>
                    <a:pt x="8581" y="7429"/>
                  </a:moveTo>
                  <a:cubicBezTo>
                    <a:pt x="7892" y="9620"/>
                    <a:pt x="7202" y="11812"/>
                    <a:pt x="6053" y="13951"/>
                  </a:cubicBezTo>
                  <a:cubicBezTo>
                    <a:pt x="4904" y="16090"/>
                    <a:pt x="3296" y="18177"/>
                    <a:pt x="2147" y="19533"/>
                  </a:cubicBezTo>
                  <a:cubicBezTo>
                    <a:pt x="998" y="20890"/>
                    <a:pt x="309" y="21516"/>
                    <a:pt x="79" y="21464"/>
                  </a:cubicBezTo>
                  <a:cubicBezTo>
                    <a:pt x="-151" y="21412"/>
                    <a:pt x="79" y="20681"/>
                    <a:pt x="1343" y="18646"/>
                  </a:cubicBezTo>
                  <a:cubicBezTo>
                    <a:pt x="2606" y="16612"/>
                    <a:pt x="4904" y="13273"/>
                    <a:pt x="7087" y="10351"/>
                  </a:cubicBezTo>
                  <a:cubicBezTo>
                    <a:pt x="9270" y="7429"/>
                    <a:pt x="11338" y="4925"/>
                    <a:pt x="12832" y="3359"/>
                  </a:cubicBezTo>
                  <a:cubicBezTo>
                    <a:pt x="14326" y="1794"/>
                    <a:pt x="15245" y="1168"/>
                    <a:pt x="16164" y="699"/>
                  </a:cubicBezTo>
                  <a:cubicBezTo>
                    <a:pt x="17083" y="229"/>
                    <a:pt x="18002" y="-84"/>
                    <a:pt x="18806" y="20"/>
                  </a:cubicBezTo>
                  <a:cubicBezTo>
                    <a:pt x="19611" y="125"/>
                    <a:pt x="20300" y="646"/>
                    <a:pt x="20760" y="2681"/>
                  </a:cubicBezTo>
                  <a:cubicBezTo>
                    <a:pt x="21219" y="4716"/>
                    <a:pt x="21449" y="8264"/>
                    <a:pt x="21449" y="10873"/>
                  </a:cubicBezTo>
                  <a:cubicBezTo>
                    <a:pt x="21449" y="13481"/>
                    <a:pt x="21219" y="15151"/>
                    <a:pt x="20989" y="16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12043563" y="733904"/>
              <a:ext cx="182449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290" y="21600"/>
                  </a:moveTo>
                  <a:cubicBezTo>
                    <a:pt x="545" y="18400"/>
                    <a:pt x="-200" y="15200"/>
                    <a:pt x="48" y="12800"/>
                  </a:cubicBezTo>
                  <a:cubicBezTo>
                    <a:pt x="297" y="10400"/>
                    <a:pt x="1538" y="8800"/>
                    <a:pt x="4766" y="7600"/>
                  </a:cubicBezTo>
                  <a:cubicBezTo>
                    <a:pt x="7993" y="6400"/>
                    <a:pt x="13207" y="5600"/>
                    <a:pt x="16310" y="4400"/>
                  </a:cubicBezTo>
                  <a:cubicBezTo>
                    <a:pt x="19414" y="3200"/>
                    <a:pt x="20407" y="1600"/>
                    <a:pt x="214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12384761" y="403704"/>
              <a:ext cx="127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442"/>
                    <a:pt x="7200" y="12884"/>
                    <a:pt x="3600" y="16484"/>
                  </a:cubicBezTo>
                  <a:cubicBezTo>
                    <a:pt x="0" y="20084"/>
                    <a:pt x="0" y="208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12235446" y="382537"/>
              <a:ext cx="346166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994" y="21600"/>
                  </a:moveTo>
                  <a:cubicBezTo>
                    <a:pt x="467" y="18189"/>
                    <a:pt x="-60" y="14779"/>
                    <a:pt x="6" y="11937"/>
                  </a:cubicBezTo>
                  <a:cubicBezTo>
                    <a:pt x="72" y="9095"/>
                    <a:pt x="730" y="6821"/>
                    <a:pt x="3364" y="4547"/>
                  </a:cubicBezTo>
                  <a:cubicBezTo>
                    <a:pt x="5999" y="2274"/>
                    <a:pt x="10608" y="0"/>
                    <a:pt x="13967" y="0"/>
                  </a:cubicBezTo>
                  <a:cubicBezTo>
                    <a:pt x="17325" y="0"/>
                    <a:pt x="19433" y="2274"/>
                    <a:pt x="21540" y="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9406611" y="-1"/>
              <a:ext cx="134840" cy="366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385" fill="norm" stroke="1" extrusionOk="0">
                  <a:moveTo>
                    <a:pt x="0" y="10211"/>
                  </a:moveTo>
                  <a:cubicBezTo>
                    <a:pt x="1329" y="10581"/>
                    <a:pt x="2658" y="10952"/>
                    <a:pt x="3157" y="12618"/>
                  </a:cubicBezTo>
                  <a:cubicBezTo>
                    <a:pt x="3655" y="14284"/>
                    <a:pt x="3323" y="17246"/>
                    <a:pt x="3157" y="19036"/>
                  </a:cubicBezTo>
                  <a:cubicBezTo>
                    <a:pt x="2991" y="20826"/>
                    <a:pt x="2991" y="21443"/>
                    <a:pt x="2825" y="21381"/>
                  </a:cubicBezTo>
                  <a:cubicBezTo>
                    <a:pt x="2658" y="21320"/>
                    <a:pt x="2326" y="20579"/>
                    <a:pt x="2326" y="18234"/>
                  </a:cubicBezTo>
                  <a:cubicBezTo>
                    <a:pt x="2326" y="15889"/>
                    <a:pt x="2658" y="11939"/>
                    <a:pt x="3489" y="8853"/>
                  </a:cubicBezTo>
                  <a:cubicBezTo>
                    <a:pt x="4320" y="5768"/>
                    <a:pt x="5649" y="3546"/>
                    <a:pt x="7975" y="2065"/>
                  </a:cubicBezTo>
                  <a:cubicBezTo>
                    <a:pt x="10302" y="584"/>
                    <a:pt x="13625" y="-157"/>
                    <a:pt x="16449" y="28"/>
                  </a:cubicBezTo>
                  <a:cubicBezTo>
                    <a:pt x="19274" y="213"/>
                    <a:pt x="21600" y="1324"/>
                    <a:pt x="21102" y="3176"/>
                  </a:cubicBezTo>
                  <a:cubicBezTo>
                    <a:pt x="20603" y="5027"/>
                    <a:pt x="17280" y="7619"/>
                    <a:pt x="14289" y="9038"/>
                  </a:cubicBezTo>
                  <a:cubicBezTo>
                    <a:pt x="11298" y="10458"/>
                    <a:pt x="8640" y="10705"/>
                    <a:pt x="5982" y="10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9508211" y="168754"/>
              <a:ext cx="146051" cy="9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2" fill="norm" stroke="1" extrusionOk="0">
                  <a:moveTo>
                    <a:pt x="0" y="9450"/>
                  </a:moveTo>
                  <a:cubicBezTo>
                    <a:pt x="2817" y="11250"/>
                    <a:pt x="5635" y="13050"/>
                    <a:pt x="7357" y="15300"/>
                  </a:cubicBezTo>
                  <a:cubicBezTo>
                    <a:pt x="9078" y="17550"/>
                    <a:pt x="9704" y="20250"/>
                    <a:pt x="9391" y="20925"/>
                  </a:cubicBezTo>
                  <a:cubicBezTo>
                    <a:pt x="9078" y="21600"/>
                    <a:pt x="7826" y="20250"/>
                    <a:pt x="7200" y="18450"/>
                  </a:cubicBezTo>
                  <a:cubicBezTo>
                    <a:pt x="6574" y="16650"/>
                    <a:pt x="6574" y="14400"/>
                    <a:pt x="7513" y="11475"/>
                  </a:cubicBezTo>
                  <a:cubicBezTo>
                    <a:pt x="8452" y="8550"/>
                    <a:pt x="10330" y="4950"/>
                    <a:pt x="12835" y="2925"/>
                  </a:cubicBezTo>
                  <a:cubicBezTo>
                    <a:pt x="15339" y="900"/>
                    <a:pt x="18470" y="4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9683894" y="187804"/>
              <a:ext cx="67699" cy="88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097" fill="norm" stroke="1" extrusionOk="0">
                  <a:moveTo>
                    <a:pt x="10473" y="0"/>
                  </a:moveTo>
                  <a:cubicBezTo>
                    <a:pt x="7855" y="1507"/>
                    <a:pt x="5236" y="3014"/>
                    <a:pt x="3273" y="5526"/>
                  </a:cubicBezTo>
                  <a:cubicBezTo>
                    <a:pt x="1309" y="8037"/>
                    <a:pt x="0" y="11553"/>
                    <a:pt x="0" y="14567"/>
                  </a:cubicBezTo>
                  <a:cubicBezTo>
                    <a:pt x="0" y="17581"/>
                    <a:pt x="1309" y="20093"/>
                    <a:pt x="3927" y="20847"/>
                  </a:cubicBezTo>
                  <a:cubicBezTo>
                    <a:pt x="6545" y="21600"/>
                    <a:pt x="10473" y="20595"/>
                    <a:pt x="13418" y="18586"/>
                  </a:cubicBezTo>
                  <a:cubicBezTo>
                    <a:pt x="16364" y="16577"/>
                    <a:pt x="18327" y="13563"/>
                    <a:pt x="19636" y="10800"/>
                  </a:cubicBezTo>
                  <a:cubicBezTo>
                    <a:pt x="20945" y="8037"/>
                    <a:pt x="21600" y="5526"/>
                    <a:pt x="19964" y="3767"/>
                  </a:cubicBezTo>
                  <a:cubicBezTo>
                    <a:pt x="18327" y="2009"/>
                    <a:pt x="14400" y="1005"/>
                    <a:pt x="11455" y="2009"/>
                  </a:cubicBezTo>
                  <a:cubicBezTo>
                    <a:pt x="8509" y="3014"/>
                    <a:pt x="6545" y="6028"/>
                    <a:pt x="4582" y="9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9800311" y="132727"/>
              <a:ext cx="104529" cy="212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288" fill="norm" stroke="1" extrusionOk="0">
                  <a:moveTo>
                    <a:pt x="0" y="8052"/>
                  </a:moveTo>
                  <a:cubicBezTo>
                    <a:pt x="1296" y="14617"/>
                    <a:pt x="2592" y="21181"/>
                    <a:pt x="3456" y="21287"/>
                  </a:cubicBezTo>
                  <a:cubicBezTo>
                    <a:pt x="4320" y="21393"/>
                    <a:pt x="4752" y="15040"/>
                    <a:pt x="6048" y="10381"/>
                  </a:cubicBezTo>
                  <a:cubicBezTo>
                    <a:pt x="7344" y="5722"/>
                    <a:pt x="9504" y="2758"/>
                    <a:pt x="11664" y="1275"/>
                  </a:cubicBezTo>
                  <a:cubicBezTo>
                    <a:pt x="13824" y="-207"/>
                    <a:pt x="15984" y="-207"/>
                    <a:pt x="17712" y="322"/>
                  </a:cubicBezTo>
                  <a:cubicBezTo>
                    <a:pt x="19440" y="852"/>
                    <a:pt x="20736" y="1911"/>
                    <a:pt x="21168" y="3817"/>
                  </a:cubicBezTo>
                  <a:cubicBezTo>
                    <a:pt x="21600" y="5722"/>
                    <a:pt x="21168" y="8475"/>
                    <a:pt x="20088" y="10169"/>
                  </a:cubicBezTo>
                  <a:cubicBezTo>
                    <a:pt x="19008" y="11864"/>
                    <a:pt x="17280" y="12499"/>
                    <a:pt x="15120" y="12817"/>
                  </a:cubicBezTo>
                  <a:cubicBezTo>
                    <a:pt x="12960" y="13134"/>
                    <a:pt x="10368" y="13134"/>
                    <a:pt x="9288" y="12499"/>
                  </a:cubicBezTo>
                  <a:cubicBezTo>
                    <a:pt x="8208" y="11864"/>
                    <a:pt x="8640" y="10593"/>
                    <a:pt x="9072" y="9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9914100" y="130654"/>
              <a:ext cx="88465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7" h="21600" fill="norm" stroke="1" extrusionOk="0">
                  <a:moveTo>
                    <a:pt x="19264" y="0"/>
                  </a:moveTo>
                  <a:cubicBezTo>
                    <a:pt x="13373" y="929"/>
                    <a:pt x="7483" y="1858"/>
                    <a:pt x="4046" y="3019"/>
                  </a:cubicBezTo>
                  <a:cubicBezTo>
                    <a:pt x="610" y="4181"/>
                    <a:pt x="-372" y="5574"/>
                    <a:pt x="119" y="6619"/>
                  </a:cubicBezTo>
                  <a:cubicBezTo>
                    <a:pt x="610" y="7665"/>
                    <a:pt x="2573" y="8361"/>
                    <a:pt x="6010" y="9639"/>
                  </a:cubicBezTo>
                  <a:cubicBezTo>
                    <a:pt x="9446" y="10916"/>
                    <a:pt x="14355" y="12774"/>
                    <a:pt x="17301" y="14400"/>
                  </a:cubicBezTo>
                  <a:cubicBezTo>
                    <a:pt x="20246" y="16026"/>
                    <a:pt x="21228" y="17419"/>
                    <a:pt x="20001" y="18581"/>
                  </a:cubicBezTo>
                  <a:cubicBezTo>
                    <a:pt x="18773" y="19742"/>
                    <a:pt x="15337" y="20671"/>
                    <a:pt x="119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9546311" y="330367"/>
              <a:ext cx="349251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3404" y="11577"/>
                    <a:pt x="6807" y="3177"/>
                    <a:pt x="10407" y="777"/>
                  </a:cubicBezTo>
                  <a:cubicBezTo>
                    <a:pt x="14007" y="-1623"/>
                    <a:pt x="17804" y="1977"/>
                    <a:pt x="21600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9628861" y="391004"/>
              <a:ext cx="381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0" y="15429"/>
                    <a:pt x="7680" y="9257"/>
                    <a:pt x="11280" y="5657"/>
                  </a:cubicBezTo>
                  <a:cubicBezTo>
                    <a:pt x="14880" y="2057"/>
                    <a:pt x="1824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2542261" y="1572104"/>
              <a:ext cx="2184401" cy="119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0"/>
                  </a:moveTo>
                  <a:cubicBezTo>
                    <a:pt x="293" y="4547"/>
                    <a:pt x="586" y="9095"/>
                    <a:pt x="1099" y="12505"/>
                  </a:cubicBezTo>
                  <a:cubicBezTo>
                    <a:pt x="1612" y="15916"/>
                    <a:pt x="2344" y="18189"/>
                    <a:pt x="3077" y="19137"/>
                  </a:cubicBezTo>
                  <a:cubicBezTo>
                    <a:pt x="3809" y="20084"/>
                    <a:pt x="4542" y="19705"/>
                    <a:pt x="5295" y="18379"/>
                  </a:cubicBezTo>
                  <a:cubicBezTo>
                    <a:pt x="6049" y="17053"/>
                    <a:pt x="6823" y="14779"/>
                    <a:pt x="7493" y="13453"/>
                  </a:cubicBezTo>
                  <a:cubicBezTo>
                    <a:pt x="8163" y="12126"/>
                    <a:pt x="8728" y="11747"/>
                    <a:pt x="9387" y="12884"/>
                  </a:cubicBezTo>
                  <a:cubicBezTo>
                    <a:pt x="10047" y="14021"/>
                    <a:pt x="10800" y="16674"/>
                    <a:pt x="11606" y="18568"/>
                  </a:cubicBezTo>
                  <a:cubicBezTo>
                    <a:pt x="12412" y="20463"/>
                    <a:pt x="13270" y="21600"/>
                    <a:pt x="14055" y="21411"/>
                  </a:cubicBezTo>
                  <a:cubicBezTo>
                    <a:pt x="14840" y="21221"/>
                    <a:pt x="15551" y="19705"/>
                    <a:pt x="16305" y="17621"/>
                  </a:cubicBezTo>
                  <a:cubicBezTo>
                    <a:pt x="17058" y="15537"/>
                    <a:pt x="17853" y="12884"/>
                    <a:pt x="18649" y="10232"/>
                  </a:cubicBezTo>
                  <a:cubicBezTo>
                    <a:pt x="19444" y="7579"/>
                    <a:pt x="20240" y="4926"/>
                    <a:pt x="20731" y="3221"/>
                  </a:cubicBezTo>
                  <a:cubicBezTo>
                    <a:pt x="21223" y="1516"/>
                    <a:pt x="21412" y="75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2606758" y="2248768"/>
              <a:ext cx="176804" cy="501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96" fill="norm" stroke="1" extrusionOk="0">
                  <a:moveTo>
                    <a:pt x="19165" y="661"/>
                  </a:moveTo>
                  <a:cubicBezTo>
                    <a:pt x="18136" y="390"/>
                    <a:pt x="17108" y="119"/>
                    <a:pt x="15950" y="28"/>
                  </a:cubicBezTo>
                  <a:cubicBezTo>
                    <a:pt x="14793" y="-62"/>
                    <a:pt x="13508" y="28"/>
                    <a:pt x="11450" y="797"/>
                  </a:cubicBezTo>
                  <a:cubicBezTo>
                    <a:pt x="9393" y="1565"/>
                    <a:pt x="6565" y="3011"/>
                    <a:pt x="4250" y="5225"/>
                  </a:cubicBezTo>
                  <a:cubicBezTo>
                    <a:pt x="1936" y="7439"/>
                    <a:pt x="136" y="10422"/>
                    <a:pt x="8" y="12952"/>
                  </a:cubicBezTo>
                  <a:cubicBezTo>
                    <a:pt x="-121" y="15483"/>
                    <a:pt x="1422" y="17561"/>
                    <a:pt x="4636" y="18962"/>
                  </a:cubicBezTo>
                  <a:cubicBezTo>
                    <a:pt x="7850" y="20363"/>
                    <a:pt x="12736" y="21086"/>
                    <a:pt x="15822" y="21312"/>
                  </a:cubicBezTo>
                  <a:cubicBezTo>
                    <a:pt x="18908" y="21538"/>
                    <a:pt x="20193" y="21267"/>
                    <a:pt x="21479" y="20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2879753" y="2310432"/>
              <a:ext cx="227659" cy="163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74" fill="norm" stroke="1" extrusionOk="0">
                  <a:moveTo>
                    <a:pt x="1111" y="3097"/>
                  </a:moveTo>
                  <a:cubicBezTo>
                    <a:pt x="511" y="1712"/>
                    <a:pt x="-89" y="328"/>
                    <a:pt x="11" y="51"/>
                  </a:cubicBezTo>
                  <a:cubicBezTo>
                    <a:pt x="111" y="-226"/>
                    <a:pt x="911" y="605"/>
                    <a:pt x="2911" y="3097"/>
                  </a:cubicBezTo>
                  <a:cubicBezTo>
                    <a:pt x="4911" y="5589"/>
                    <a:pt x="8111" y="9743"/>
                    <a:pt x="11411" y="13066"/>
                  </a:cubicBezTo>
                  <a:cubicBezTo>
                    <a:pt x="14711" y="16389"/>
                    <a:pt x="18111" y="18882"/>
                    <a:pt x="21511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3107837" y="2301249"/>
              <a:ext cx="41110" cy="350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538" fill="norm" stroke="1" extrusionOk="0">
                  <a:moveTo>
                    <a:pt x="15983" y="2410"/>
                  </a:moveTo>
                  <a:cubicBezTo>
                    <a:pt x="18143" y="1239"/>
                    <a:pt x="20303" y="68"/>
                    <a:pt x="20843" y="3"/>
                  </a:cubicBezTo>
                  <a:cubicBezTo>
                    <a:pt x="21383" y="-62"/>
                    <a:pt x="20303" y="979"/>
                    <a:pt x="17063" y="3451"/>
                  </a:cubicBezTo>
                  <a:cubicBezTo>
                    <a:pt x="13823" y="5924"/>
                    <a:pt x="8423" y="9827"/>
                    <a:pt x="5183" y="12820"/>
                  </a:cubicBezTo>
                  <a:cubicBezTo>
                    <a:pt x="1943" y="15813"/>
                    <a:pt x="863" y="17895"/>
                    <a:pt x="323" y="19326"/>
                  </a:cubicBezTo>
                  <a:cubicBezTo>
                    <a:pt x="-217" y="20757"/>
                    <a:pt x="-217" y="21538"/>
                    <a:pt x="1403" y="21538"/>
                  </a:cubicBezTo>
                  <a:cubicBezTo>
                    <a:pt x="3023" y="21538"/>
                    <a:pt x="6263" y="20757"/>
                    <a:pt x="9503" y="19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3291561" y="2130904"/>
              <a:ext cx="444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629"/>
                    <a:pt x="0" y="9257"/>
                    <a:pt x="3600" y="12857"/>
                  </a:cubicBezTo>
                  <a:cubicBezTo>
                    <a:pt x="7200" y="16457"/>
                    <a:pt x="14400" y="19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3164561" y="2067404"/>
              <a:ext cx="273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5" y="18000"/>
                    <a:pt x="670" y="14400"/>
                    <a:pt x="2512" y="11160"/>
                  </a:cubicBezTo>
                  <a:cubicBezTo>
                    <a:pt x="4353" y="7920"/>
                    <a:pt x="7702" y="5040"/>
                    <a:pt x="11135" y="3240"/>
                  </a:cubicBezTo>
                  <a:cubicBezTo>
                    <a:pt x="14567" y="1440"/>
                    <a:pt x="18084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3615411" y="2486504"/>
              <a:ext cx="273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95" y="14400"/>
                    <a:pt x="12391" y="7200"/>
                    <a:pt x="15991" y="3600"/>
                  </a:cubicBezTo>
                  <a:cubicBezTo>
                    <a:pt x="19591" y="0"/>
                    <a:pt x="2059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4214428" y="2240843"/>
              <a:ext cx="162984" cy="39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19917" y="1264"/>
                  </a:moveTo>
                  <a:cubicBezTo>
                    <a:pt x="19075" y="807"/>
                    <a:pt x="18234" y="350"/>
                    <a:pt x="17112" y="122"/>
                  </a:cubicBezTo>
                  <a:cubicBezTo>
                    <a:pt x="15990" y="-107"/>
                    <a:pt x="14587" y="-107"/>
                    <a:pt x="12343" y="979"/>
                  </a:cubicBezTo>
                  <a:cubicBezTo>
                    <a:pt x="10099" y="2064"/>
                    <a:pt x="7013" y="4236"/>
                    <a:pt x="4488" y="6864"/>
                  </a:cubicBezTo>
                  <a:cubicBezTo>
                    <a:pt x="1964" y="9493"/>
                    <a:pt x="0" y="12579"/>
                    <a:pt x="0" y="15036"/>
                  </a:cubicBezTo>
                  <a:cubicBezTo>
                    <a:pt x="0" y="17493"/>
                    <a:pt x="1964" y="19322"/>
                    <a:pt x="5891" y="20293"/>
                  </a:cubicBezTo>
                  <a:cubicBezTo>
                    <a:pt x="9818" y="21264"/>
                    <a:pt x="15709" y="21379"/>
                    <a:pt x="2160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4472661" y="2327754"/>
              <a:ext cx="1968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74" y="3960"/>
                    <a:pt x="11148" y="7920"/>
                    <a:pt x="14748" y="11520"/>
                  </a:cubicBezTo>
                  <a:cubicBezTo>
                    <a:pt x="18348" y="15120"/>
                    <a:pt x="19974" y="18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4571998" y="2327754"/>
              <a:ext cx="65764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20972" y="0"/>
                  </a:moveTo>
                  <a:cubicBezTo>
                    <a:pt x="17597" y="288"/>
                    <a:pt x="14222" y="576"/>
                    <a:pt x="10510" y="2880"/>
                  </a:cubicBezTo>
                  <a:cubicBezTo>
                    <a:pt x="6797" y="5184"/>
                    <a:pt x="2747" y="9504"/>
                    <a:pt x="1059" y="12960"/>
                  </a:cubicBezTo>
                  <a:cubicBezTo>
                    <a:pt x="-628" y="16416"/>
                    <a:pt x="47" y="19008"/>
                    <a:pt x="7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4803587" y="2174376"/>
              <a:ext cx="160104" cy="652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342" fill="norm" stroke="1" extrusionOk="0">
                  <a:moveTo>
                    <a:pt x="1587" y="11248"/>
                  </a:moveTo>
                  <a:cubicBezTo>
                    <a:pt x="1587" y="14017"/>
                    <a:pt x="1587" y="16786"/>
                    <a:pt x="1868" y="18552"/>
                  </a:cubicBezTo>
                  <a:cubicBezTo>
                    <a:pt x="2148" y="20317"/>
                    <a:pt x="2709" y="21079"/>
                    <a:pt x="2990" y="21286"/>
                  </a:cubicBezTo>
                  <a:cubicBezTo>
                    <a:pt x="3270" y="21494"/>
                    <a:pt x="3270" y="21148"/>
                    <a:pt x="2990" y="19867"/>
                  </a:cubicBezTo>
                  <a:cubicBezTo>
                    <a:pt x="2709" y="18586"/>
                    <a:pt x="2148" y="16371"/>
                    <a:pt x="1587" y="13844"/>
                  </a:cubicBezTo>
                  <a:cubicBezTo>
                    <a:pt x="1026" y="11317"/>
                    <a:pt x="465" y="8479"/>
                    <a:pt x="185" y="6367"/>
                  </a:cubicBezTo>
                  <a:cubicBezTo>
                    <a:pt x="-96" y="4256"/>
                    <a:pt x="-96" y="2871"/>
                    <a:pt x="465" y="1936"/>
                  </a:cubicBezTo>
                  <a:cubicBezTo>
                    <a:pt x="1026" y="1002"/>
                    <a:pt x="2148" y="517"/>
                    <a:pt x="3551" y="240"/>
                  </a:cubicBezTo>
                  <a:cubicBezTo>
                    <a:pt x="4953" y="-37"/>
                    <a:pt x="6636" y="-106"/>
                    <a:pt x="8600" y="206"/>
                  </a:cubicBezTo>
                  <a:cubicBezTo>
                    <a:pt x="10564" y="517"/>
                    <a:pt x="12808" y="1209"/>
                    <a:pt x="13930" y="2352"/>
                  </a:cubicBezTo>
                  <a:cubicBezTo>
                    <a:pt x="15052" y="3494"/>
                    <a:pt x="15052" y="5086"/>
                    <a:pt x="14631" y="6056"/>
                  </a:cubicBezTo>
                  <a:cubicBezTo>
                    <a:pt x="14210" y="7025"/>
                    <a:pt x="13369" y="7371"/>
                    <a:pt x="12107" y="7682"/>
                  </a:cubicBezTo>
                  <a:cubicBezTo>
                    <a:pt x="10844" y="7994"/>
                    <a:pt x="9161" y="8271"/>
                    <a:pt x="8740" y="8236"/>
                  </a:cubicBezTo>
                  <a:cubicBezTo>
                    <a:pt x="8320" y="8202"/>
                    <a:pt x="9161" y="7856"/>
                    <a:pt x="10283" y="7717"/>
                  </a:cubicBezTo>
                  <a:cubicBezTo>
                    <a:pt x="11405" y="7579"/>
                    <a:pt x="12808" y="7648"/>
                    <a:pt x="14631" y="8029"/>
                  </a:cubicBezTo>
                  <a:cubicBezTo>
                    <a:pt x="16455" y="8409"/>
                    <a:pt x="18699" y="9102"/>
                    <a:pt x="19961" y="9829"/>
                  </a:cubicBezTo>
                  <a:cubicBezTo>
                    <a:pt x="21223" y="10556"/>
                    <a:pt x="21504" y="11317"/>
                    <a:pt x="20943" y="11906"/>
                  </a:cubicBezTo>
                  <a:cubicBezTo>
                    <a:pt x="20382" y="12494"/>
                    <a:pt x="18979" y="12909"/>
                    <a:pt x="16875" y="12944"/>
                  </a:cubicBezTo>
                  <a:cubicBezTo>
                    <a:pt x="14772" y="12979"/>
                    <a:pt x="11966" y="12632"/>
                    <a:pt x="9161" y="12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4779578" y="1997554"/>
              <a:ext cx="169334" cy="11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540" y="0"/>
                  </a:moveTo>
                  <a:cubicBezTo>
                    <a:pt x="270" y="5891"/>
                    <a:pt x="0" y="11782"/>
                    <a:pt x="0" y="15709"/>
                  </a:cubicBezTo>
                  <a:cubicBezTo>
                    <a:pt x="0" y="19636"/>
                    <a:pt x="270" y="21600"/>
                    <a:pt x="810" y="21404"/>
                  </a:cubicBezTo>
                  <a:cubicBezTo>
                    <a:pt x="1350" y="21207"/>
                    <a:pt x="2160" y="18851"/>
                    <a:pt x="2970" y="15709"/>
                  </a:cubicBezTo>
                  <a:cubicBezTo>
                    <a:pt x="3780" y="12567"/>
                    <a:pt x="4590" y="8640"/>
                    <a:pt x="5400" y="5695"/>
                  </a:cubicBezTo>
                  <a:cubicBezTo>
                    <a:pt x="6210" y="2749"/>
                    <a:pt x="7020" y="785"/>
                    <a:pt x="8640" y="589"/>
                  </a:cubicBezTo>
                  <a:cubicBezTo>
                    <a:pt x="10260" y="393"/>
                    <a:pt x="12690" y="1964"/>
                    <a:pt x="14985" y="5498"/>
                  </a:cubicBezTo>
                  <a:cubicBezTo>
                    <a:pt x="17280" y="9033"/>
                    <a:pt x="19440" y="14531"/>
                    <a:pt x="21600" y="20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5075911" y="2130904"/>
              <a:ext cx="97698" cy="501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428" fill="norm" stroke="1" extrusionOk="0">
                  <a:moveTo>
                    <a:pt x="0" y="0"/>
                  </a:moveTo>
                  <a:cubicBezTo>
                    <a:pt x="5055" y="1988"/>
                    <a:pt x="10111" y="3977"/>
                    <a:pt x="14017" y="6643"/>
                  </a:cubicBezTo>
                  <a:cubicBezTo>
                    <a:pt x="17923" y="9309"/>
                    <a:pt x="20681" y="12653"/>
                    <a:pt x="21140" y="15003"/>
                  </a:cubicBezTo>
                  <a:cubicBezTo>
                    <a:pt x="21600" y="17352"/>
                    <a:pt x="19762" y="18708"/>
                    <a:pt x="18153" y="19612"/>
                  </a:cubicBezTo>
                  <a:cubicBezTo>
                    <a:pt x="16545" y="20515"/>
                    <a:pt x="15166" y="20967"/>
                    <a:pt x="12638" y="21238"/>
                  </a:cubicBezTo>
                  <a:cubicBezTo>
                    <a:pt x="10111" y="21510"/>
                    <a:pt x="6434" y="21600"/>
                    <a:pt x="4136" y="20741"/>
                  </a:cubicBezTo>
                  <a:cubicBezTo>
                    <a:pt x="1838" y="19883"/>
                    <a:pt x="919" y="18075"/>
                    <a:pt x="0" y="16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5272761" y="2020837"/>
              <a:ext cx="25401" cy="24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78"/>
                  </a:moveTo>
                  <a:cubicBezTo>
                    <a:pt x="0" y="939"/>
                    <a:pt x="0" y="0"/>
                    <a:pt x="3600" y="0"/>
                  </a:cubicBezTo>
                  <a:cubicBezTo>
                    <a:pt x="7200" y="0"/>
                    <a:pt x="14400" y="939"/>
                    <a:pt x="18000" y="4696"/>
                  </a:cubicBezTo>
                  <a:cubicBezTo>
                    <a:pt x="21600" y="8452"/>
                    <a:pt x="21600" y="150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5159744" y="1986971"/>
              <a:ext cx="259068" cy="5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2001" y="21600"/>
                  </a:moveTo>
                  <a:cubicBezTo>
                    <a:pt x="1299" y="19108"/>
                    <a:pt x="596" y="16615"/>
                    <a:pt x="245" y="13292"/>
                  </a:cubicBezTo>
                  <a:cubicBezTo>
                    <a:pt x="-106" y="9969"/>
                    <a:pt x="-106" y="5815"/>
                    <a:pt x="421" y="3323"/>
                  </a:cubicBezTo>
                  <a:cubicBezTo>
                    <a:pt x="948" y="831"/>
                    <a:pt x="2001" y="0"/>
                    <a:pt x="5601" y="0"/>
                  </a:cubicBezTo>
                  <a:cubicBezTo>
                    <a:pt x="9201" y="0"/>
                    <a:pt x="15348" y="831"/>
                    <a:pt x="21494" y="1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5463261" y="1997554"/>
              <a:ext cx="166623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8693" y="0"/>
                  </a:moveTo>
                  <a:cubicBezTo>
                    <a:pt x="12644" y="2453"/>
                    <a:pt x="16595" y="4905"/>
                    <a:pt x="18834" y="7279"/>
                  </a:cubicBezTo>
                  <a:cubicBezTo>
                    <a:pt x="21073" y="9653"/>
                    <a:pt x="21600" y="11947"/>
                    <a:pt x="18966" y="14242"/>
                  </a:cubicBezTo>
                  <a:cubicBezTo>
                    <a:pt x="16332" y="16536"/>
                    <a:pt x="10537" y="18831"/>
                    <a:pt x="6849" y="20057"/>
                  </a:cubicBezTo>
                  <a:cubicBezTo>
                    <a:pt x="3161" y="21284"/>
                    <a:pt x="1580" y="214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2752308" y="3229570"/>
              <a:ext cx="170954" cy="52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508" fill="norm" stroke="1" extrusionOk="0">
                  <a:moveTo>
                    <a:pt x="14953" y="1045"/>
                  </a:moveTo>
                  <a:cubicBezTo>
                    <a:pt x="14953" y="608"/>
                    <a:pt x="14953" y="170"/>
                    <a:pt x="14295" y="39"/>
                  </a:cubicBezTo>
                  <a:cubicBezTo>
                    <a:pt x="13636" y="-92"/>
                    <a:pt x="12319" y="83"/>
                    <a:pt x="10212" y="957"/>
                  </a:cubicBezTo>
                  <a:cubicBezTo>
                    <a:pt x="8104" y="1832"/>
                    <a:pt x="5207" y="3406"/>
                    <a:pt x="3099" y="5548"/>
                  </a:cubicBezTo>
                  <a:cubicBezTo>
                    <a:pt x="992" y="7691"/>
                    <a:pt x="-325" y="10402"/>
                    <a:pt x="70" y="12982"/>
                  </a:cubicBezTo>
                  <a:cubicBezTo>
                    <a:pt x="465" y="15561"/>
                    <a:pt x="2573" y="18010"/>
                    <a:pt x="6392" y="19409"/>
                  </a:cubicBezTo>
                  <a:cubicBezTo>
                    <a:pt x="10212" y="20808"/>
                    <a:pt x="15743" y="21158"/>
                    <a:pt x="21275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3022417" y="3275423"/>
              <a:ext cx="218345" cy="169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148" fill="norm" stroke="1" extrusionOk="0">
                  <a:moveTo>
                    <a:pt x="239" y="6133"/>
                  </a:moveTo>
                  <a:cubicBezTo>
                    <a:pt x="32" y="4289"/>
                    <a:pt x="-176" y="2446"/>
                    <a:pt x="239" y="1260"/>
                  </a:cubicBezTo>
                  <a:cubicBezTo>
                    <a:pt x="655" y="75"/>
                    <a:pt x="1693" y="-452"/>
                    <a:pt x="3147" y="470"/>
                  </a:cubicBezTo>
                  <a:cubicBezTo>
                    <a:pt x="4601" y="1392"/>
                    <a:pt x="6470" y="3763"/>
                    <a:pt x="9586" y="7450"/>
                  </a:cubicBezTo>
                  <a:cubicBezTo>
                    <a:pt x="12701" y="11138"/>
                    <a:pt x="17062" y="16143"/>
                    <a:pt x="21424" y="21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3218783" y="3293952"/>
              <a:ext cx="63536" cy="414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456" fill="norm" stroke="1" extrusionOk="0">
                  <a:moveTo>
                    <a:pt x="19776" y="1593"/>
                  </a:moveTo>
                  <a:cubicBezTo>
                    <a:pt x="20473" y="825"/>
                    <a:pt x="21170" y="58"/>
                    <a:pt x="20822" y="3"/>
                  </a:cubicBezTo>
                  <a:cubicBezTo>
                    <a:pt x="20473" y="-52"/>
                    <a:pt x="19080" y="606"/>
                    <a:pt x="16293" y="2360"/>
                  </a:cubicBezTo>
                  <a:cubicBezTo>
                    <a:pt x="13505" y="4114"/>
                    <a:pt x="9325" y="6965"/>
                    <a:pt x="6189" y="10090"/>
                  </a:cubicBezTo>
                  <a:cubicBezTo>
                    <a:pt x="3054" y="13215"/>
                    <a:pt x="964" y="16614"/>
                    <a:pt x="267" y="18642"/>
                  </a:cubicBezTo>
                  <a:cubicBezTo>
                    <a:pt x="-430" y="20671"/>
                    <a:pt x="267" y="21329"/>
                    <a:pt x="2009" y="21438"/>
                  </a:cubicBezTo>
                  <a:cubicBezTo>
                    <a:pt x="3751" y="21548"/>
                    <a:pt x="6538" y="21109"/>
                    <a:pt x="9325" y="20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3459555" y="3140554"/>
              <a:ext cx="9807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6039"/>
                    <a:pt x="-1585" y="12077"/>
                    <a:pt x="575" y="15677"/>
                  </a:cubicBezTo>
                  <a:cubicBezTo>
                    <a:pt x="2735" y="19277"/>
                    <a:pt x="11375" y="20439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3335961" y="3102454"/>
              <a:ext cx="2096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653" y="21600"/>
                  </a:moveTo>
                  <a:cubicBezTo>
                    <a:pt x="221" y="17018"/>
                    <a:pt x="-211" y="12436"/>
                    <a:pt x="113" y="9164"/>
                  </a:cubicBezTo>
                  <a:cubicBezTo>
                    <a:pt x="437" y="5891"/>
                    <a:pt x="1517" y="3927"/>
                    <a:pt x="5189" y="2618"/>
                  </a:cubicBezTo>
                  <a:cubicBezTo>
                    <a:pt x="8861" y="1309"/>
                    <a:pt x="15125" y="655"/>
                    <a:pt x="213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3863061" y="3445354"/>
              <a:ext cx="2413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4335872" y="3231191"/>
              <a:ext cx="191388" cy="57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535" fill="norm" stroke="1" extrusionOk="0">
                  <a:moveTo>
                    <a:pt x="1790" y="8065"/>
                  </a:moveTo>
                  <a:cubicBezTo>
                    <a:pt x="2025" y="11173"/>
                    <a:pt x="2260" y="14282"/>
                    <a:pt x="2377" y="16394"/>
                  </a:cubicBezTo>
                  <a:cubicBezTo>
                    <a:pt x="2495" y="18506"/>
                    <a:pt x="2495" y="19622"/>
                    <a:pt x="2495" y="20379"/>
                  </a:cubicBezTo>
                  <a:cubicBezTo>
                    <a:pt x="2495" y="21136"/>
                    <a:pt x="2495" y="21535"/>
                    <a:pt x="2260" y="21535"/>
                  </a:cubicBezTo>
                  <a:cubicBezTo>
                    <a:pt x="2025" y="21535"/>
                    <a:pt x="1555" y="21136"/>
                    <a:pt x="1086" y="19423"/>
                  </a:cubicBezTo>
                  <a:cubicBezTo>
                    <a:pt x="616" y="17709"/>
                    <a:pt x="147" y="14680"/>
                    <a:pt x="29" y="11931"/>
                  </a:cubicBezTo>
                  <a:cubicBezTo>
                    <a:pt x="-88" y="9181"/>
                    <a:pt x="147" y="6710"/>
                    <a:pt x="734" y="4956"/>
                  </a:cubicBezTo>
                  <a:cubicBezTo>
                    <a:pt x="1321" y="3203"/>
                    <a:pt x="2260" y="2167"/>
                    <a:pt x="3551" y="1449"/>
                  </a:cubicBezTo>
                  <a:cubicBezTo>
                    <a:pt x="4842" y="732"/>
                    <a:pt x="6486" y="334"/>
                    <a:pt x="8129" y="134"/>
                  </a:cubicBezTo>
                  <a:cubicBezTo>
                    <a:pt x="9773" y="-65"/>
                    <a:pt x="11416" y="-65"/>
                    <a:pt x="12825" y="294"/>
                  </a:cubicBezTo>
                  <a:cubicBezTo>
                    <a:pt x="14234" y="652"/>
                    <a:pt x="15408" y="1370"/>
                    <a:pt x="15642" y="2167"/>
                  </a:cubicBezTo>
                  <a:cubicBezTo>
                    <a:pt x="15877" y="2964"/>
                    <a:pt x="15173" y="3841"/>
                    <a:pt x="14234" y="4438"/>
                  </a:cubicBezTo>
                  <a:cubicBezTo>
                    <a:pt x="13295" y="5036"/>
                    <a:pt x="12121" y="5355"/>
                    <a:pt x="10712" y="5674"/>
                  </a:cubicBezTo>
                  <a:cubicBezTo>
                    <a:pt x="9303" y="5993"/>
                    <a:pt x="7660" y="6311"/>
                    <a:pt x="7425" y="6431"/>
                  </a:cubicBezTo>
                  <a:cubicBezTo>
                    <a:pt x="7190" y="6550"/>
                    <a:pt x="8364" y="6471"/>
                    <a:pt x="10242" y="6511"/>
                  </a:cubicBezTo>
                  <a:cubicBezTo>
                    <a:pt x="12121" y="6550"/>
                    <a:pt x="14703" y="6710"/>
                    <a:pt x="16699" y="7188"/>
                  </a:cubicBezTo>
                  <a:cubicBezTo>
                    <a:pt x="18695" y="7666"/>
                    <a:pt x="20103" y="8463"/>
                    <a:pt x="20808" y="9061"/>
                  </a:cubicBezTo>
                  <a:cubicBezTo>
                    <a:pt x="21512" y="9659"/>
                    <a:pt x="21512" y="10058"/>
                    <a:pt x="19399" y="10376"/>
                  </a:cubicBezTo>
                  <a:cubicBezTo>
                    <a:pt x="17286" y="10695"/>
                    <a:pt x="13060" y="10934"/>
                    <a:pt x="10477" y="10894"/>
                  </a:cubicBezTo>
                  <a:cubicBezTo>
                    <a:pt x="7895" y="10855"/>
                    <a:pt x="6955" y="10536"/>
                    <a:pt x="6016" y="10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4326974" y="3052151"/>
              <a:ext cx="139338" cy="117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0952" fill="norm" stroke="1" extrusionOk="0">
                  <a:moveTo>
                    <a:pt x="2889" y="9006"/>
                  </a:moveTo>
                  <a:cubicBezTo>
                    <a:pt x="2235" y="10900"/>
                    <a:pt x="1580" y="12795"/>
                    <a:pt x="1089" y="15258"/>
                  </a:cubicBezTo>
                  <a:cubicBezTo>
                    <a:pt x="599" y="17721"/>
                    <a:pt x="271" y="20753"/>
                    <a:pt x="108" y="20943"/>
                  </a:cubicBezTo>
                  <a:cubicBezTo>
                    <a:pt x="-56" y="21132"/>
                    <a:pt x="-56" y="18479"/>
                    <a:pt x="271" y="15069"/>
                  </a:cubicBezTo>
                  <a:cubicBezTo>
                    <a:pt x="599" y="11658"/>
                    <a:pt x="1253" y="7490"/>
                    <a:pt x="2889" y="4458"/>
                  </a:cubicBezTo>
                  <a:cubicBezTo>
                    <a:pt x="4526" y="1427"/>
                    <a:pt x="7144" y="-468"/>
                    <a:pt x="9599" y="100"/>
                  </a:cubicBezTo>
                  <a:cubicBezTo>
                    <a:pt x="12053" y="669"/>
                    <a:pt x="14344" y="3700"/>
                    <a:pt x="16308" y="7300"/>
                  </a:cubicBezTo>
                  <a:cubicBezTo>
                    <a:pt x="18271" y="10900"/>
                    <a:pt x="19908" y="15069"/>
                    <a:pt x="21544" y="19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4675861" y="3172304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4572266" y="3121504"/>
              <a:ext cx="236946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180" y="21600"/>
                  </a:moveTo>
                  <a:cubicBezTo>
                    <a:pt x="-11" y="17100"/>
                    <a:pt x="-202" y="12600"/>
                    <a:pt x="467" y="10350"/>
                  </a:cubicBezTo>
                  <a:cubicBezTo>
                    <a:pt x="1136" y="8100"/>
                    <a:pt x="2665" y="8100"/>
                    <a:pt x="6297" y="6750"/>
                  </a:cubicBezTo>
                  <a:cubicBezTo>
                    <a:pt x="9929" y="5400"/>
                    <a:pt x="15663" y="2700"/>
                    <a:pt x="2139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5006061" y="3302167"/>
              <a:ext cx="234951" cy="238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0" y="881"/>
                  </a:moveTo>
                  <a:cubicBezTo>
                    <a:pt x="778" y="312"/>
                    <a:pt x="1557" y="-256"/>
                    <a:pt x="3114" y="123"/>
                  </a:cubicBezTo>
                  <a:cubicBezTo>
                    <a:pt x="4670" y="502"/>
                    <a:pt x="7005" y="1828"/>
                    <a:pt x="10119" y="4670"/>
                  </a:cubicBezTo>
                  <a:cubicBezTo>
                    <a:pt x="13232" y="7512"/>
                    <a:pt x="17124" y="11870"/>
                    <a:pt x="19168" y="14902"/>
                  </a:cubicBezTo>
                  <a:cubicBezTo>
                    <a:pt x="21211" y="17933"/>
                    <a:pt x="21405" y="19639"/>
                    <a:pt x="21600" y="21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5082261" y="3292954"/>
              <a:ext cx="1587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189"/>
                    <a:pt x="18720" y="379"/>
                    <a:pt x="16128" y="2463"/>
                  </a:cubicBezTo>
                  <a:cubicBezTo>
                    <a:pt x="13536" y="4547"/>
                    <a:pt x="9792" y="8526"/>
                    <a:pt x="6912" y="12032"/>
                  </a:cubicBezTo>
                  <a:cubicBezTo>
                    <a:pt x="4032" y="15537"/>
                    <a:pt x="2016" y="185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5384068" y="3089754"/>
              <a:ext cx="15694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500"/>
                    <a:pt x="3818" y="9000"/>
                    <a:pt x="1118" y="12600"/>
                  </a:cubicBezTo>
                  <a:cubicBezTo>
                    <a:pt x="-1582" y="16200"/>
                    <a:pt x="1118" y="1890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5215611" y="3082181"/>
              <a:ext cx="304801" cy="7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21332"/>
                  </a:moveTo>
                  <a:cubicBezTo>
                    <a:pt x="1800" y="15614"/>
                    <a:pt x="3600" y="9897"/>
                    <a:pt x="6750" y="6085"/>
                  </a:cubicBezTo>
                  <a:cubicBezTo>
                    <a:pt x="9900" y="2273"/>
                    <a:pt x="14400" y="367"/>
                    <a:pt x="17100" y="50"/>
                  </a:cubicBezTo>
                  <a:cubicBezTo>
                    <a:pt x="19800" y="-268"/>
                    <a:pt x="20700" y="1003"/>
                    <a:pt x="21600" y="2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5425161" y="3172304"/>
              <a:ext cx="266861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600" fill="norm" stroke="1" extrusionOk="0">
                  <a:moveTo>
                    <a:pt x="15070" y="0"/>
                  </a:moveTo>
                  <a:cubicBezTo>
                    <a:pt x="17414" y="2374"/>
                    <a:pt x="19758" y="4747"/>
                    <a:pt x="20679" y="7200"/>
                  </a:cubicBezTo>
                  <a:cubicBezTo>
                    <a:pt x="21600" y="9653"/>
                    <a:pt x="21098" y="12185"/>
                    <a:pt x="18670" y="14321"/>
                  </a:cubicBezTo>
                  <a:cubicBezTo>
                    <a:pt x="16242" y="16457"/>
                    <a:pt x="11888" y="18198"/>
                    <a:pt x="8456" y="19345"/>
                  </a:cubicBezTo>
                  <a:cubicBezTo>
                    <a:pt x="5023" y="20492"/>
                    <a:pt x="2512" y="210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632869" y="1023655"/>
              <a:ext cx="345606" cy="630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303" fill="norm" stroke="1" extrusionOk="0">
                  <a:moveTo>
                    <a:pt x="14924" y="1582"/>
                  </a:moveTo>
                  <a:cubicBezTo>
                    <a:pt x="14024" y="938"/>
                    <a:pt x="13124" y="294"/>
                    <a:pt x="11131" y="80"/>
                  </a:cubicBezTo>
                  <a:cubicBezTo>
                    <a:pt x="9138" y="-135"/>
                    <a:pt x="6052" y="80"/>
                    <a:pt x="3802" y="795"/>
                  </a:cubicBezTo>
                  <a:cubicBezTo>
                    <a:pt x="1552" y="1510"/>
                    <a:pt x="138" y="2726"/>
                    <a:pt x="10" y="3978"/>
                  </a:cubicBezTo>
                  <a:cubicBezTo>
                    <a:pt x="-119" y="5229"/>
                    <a:pt x="1038" y="6517"/>
                    <a:pt x="3545" y="7733"/>
                  </a:cubicBezTo>
                  <a:cubicBezTo>
                    <a:pt x="6052" y="8948"/>
                    <a:pt x="9910" y="10093"/>
                    <a:pt x="13188" y="11309"/>
                  </a:cubicBezTo>
                  <a:cubicBezTo>
                    <a:pt x="16467" y="12525"/>
                    <a:pt x="19167" y="13812"/>
                    <a:pt x="20324" y="15171"/>
                  </a:cubicBezTo>
                  <a:cubicBezTo>
                    <a:pt x="21481" y="16530"/>
                    <a:pt x="21095" y="17960"/>
                    <a:pt x="19488" y="19069"/>
                  </a:cubicBezTo>
                  <a:cubicBezTo>
                    <a:pt x="17881" y="20178"/>
                    <a:pt x="15052" y="20964"/>
                    <a:pt x="12674" y="21215"/>
                  </a:cubicBezTo>
                  <a:cubicBezTo>
                    <a:pt x="10295" y="21465"/>
                    <a:pt x="8367" y="21179"/>
                    <a:pt x="8110" y="20392"/>
                  </a:cubicBezTo>
                  <a:cubicBezTo>
                    <a:pt x="7852" y="19605"/>
                    <a:pt x="9267" y="18318"/>
                    <a:pt x="10681" y="17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1206448" y="1196231"/>
              <a:ext cx="262664" cy="3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030" fill="norm" stroke="1" extrusionOk="0">
                  <a:moveTo>
                    <a:pt x="3299" y="21030"/>
                  </a:moveTo>
                  <a:cubicBezTo>
                    <a:pt x="1744" y="18330"/>
                    <a:pt x="189" y="15630"/>
                    <a:pt x="16" y="13605"/>
                  </a:cubicBezTo>
                  <a:cubicBezTo>
                    <a:pt x="-157" y="11580"/>
                    <a:pt x="1053" y="10230"/>
                    <a:pt x="4163" y="7530"/>
                  </a:cubicBezTo>
                  <a:cubicBezTo>
                    <a:pt x="7273" y="4830"/>
                    <a:pt x="12285" y="780"/>
                    <a:pt x="15481" y="105"/>
                  </a:cubicBezTo>
                  <a:cubicBezTo>
                    <a:pt x="18678" y="-570"/>
                    <a:pt x="20061" y="2130"/>
                    <a:pt x="21443" y="4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1215111" y="1381604"/>
              <a:ext cx="3429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0" y="21600"/>
                  </a:moveTo>
                  <a:cubicBezTo>
                    <a:pt x="800" y="21600"/>
                    <a:pt x="0" y="21600"/>
                    <a:pt x="0" y="21000"/>
                  </a:cubicBezTo>
                  <a:cubicBezTo>
                    <a:pt x="0" y="20400"/>
                    <a:pt x="800" y="19200"/>
                    <a:pt x="3400" y="16200"/>
                  </a:cubicBezTo>
                  <a:cubicBezTo>
                    <a:pt x="6000" y="13200"/>
                    <a:pt x="10400" y="8400"/>
                    <a:pt x="13733" y="5400"/>
                  </a:cubicBezTo>
                  <a:cubicBezTo>
                    <a:pt x="17067" y="2400"/>
                    <a:pt x="19333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1665961" y="4743669"/>
              <a:ext cx="215901" cy="35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0" y="21121"/>
                  </a:moveTo>
                  <a:cubicBezTo>
                    <a:pt x="635" y="14768"/>
                    <a:pt x="1271" y="8415"/>
                    <a:pt x="4341" y="4603"/>
                  </a:cubicBezTo>
                  <a:cubicBezTo>
                    <a:pt x="7412" y="792"/>
                    <a:pt x="12918" y="-479"/>
                    <a:pt x="16200" y="156"/>
                  </a:cubicBezTo>
                  <a:cubicBezTo>
                    <a:pt x="19482" y="792"/>
                    <a:pt x="20541" y="3333"/>
                    <a:pt x="21600" y="5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1710411" y="4912204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2409536" y="4559528"/>
              <a:ext cx="189876" cy="50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476" fill="norm" stroke="1" extrusionOk="0">
                  <a:moveTo>
                    <a:pt x="15426" y="1766"/>
                  </a:moveTo>
                  <a:cubicBezTo>
                    <a:pt x="15191" y="1136"/>
                    <a:pt x="14957" y="506"/>
                    <a:pt x="14135" y="191"/>
                  </a:cubicBezTo>
                  <a:cubicBezTo>
                    <a:pt x="13313" y="-124"/>
                    <a:pt x="11904" y="-124"/>
                    <a:pt x="9909" y="776"/>
                  </a:cubicBezTo>
                  <a:cubicBezTo>
                    <a:pt x="7913" y="1676"/>
                    <a:pt x="5331" y="3476"/>
                    <a:pt x="3218" y="5906"/>
                  </a:cubicBezTo>
                  <a:cubicBezTo>
                    <a:pt x="1104" y="8336"/>
                    <a:pt x="-539" y="11396"/>
                    <a:pt x="165" y="13916"/>
                  </a:cubicBezTo>
                  <a:cubicBezTo>
                    <a:pt x="870" y="16436"/>
                    <a:pt x="3922" y="18416"/>
                    <a:pt x="7796" y="19586"/>
                  </a:cubicBezTo>
                  <a:cubicBezTo>
                    <a:pt x="11670" y="20756"/>
                    <a:pt x="16365" y="21116"/>
                    <a:pt x="21061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2732761" y="4651854"/>
              <a:ext cx="1968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16" y="2304"/>
                    <a:pt x="7432" y="4608"/>
                    <a:pt x="11032" y="8208"/>
                  </a:cubicBezTo>
                  <a:cubicBezTo>
                    <a:pt x="14632" y="11808"/>
                    <a:pt x="18116" y="1670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2943037" y="4620104"/>
              <a:ext cx="81825" cy="347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94" fill="norm" stroke="1" extrusionOk="0">
                  <a:moveTo>
                    <a:pt x="21410" y="0"/>
                  </a:moveTo>
                  <a:cubicBezTo>
                    <a:pt x="15318" y="4189"/>
                    <a:pt x="9225" y="8378"/>
                    <a:pt x="5625" y="11716"/>
                  </a:cubicBezTo>
                  <a:cubicBezTo>
                    <a:pt x="2025" y="15055"/>
                    <a:pt x="918" y="17542"/>
                    <a:pt x="364" y="19113"/>
                  </a:cubicBezTo>
                  <a:cubicBezTo>
                    <a:pt x="-190" y="20684"/>
                    <a:pt x="-190" y="21338"/>
                    <a:pt x="918" y="21469"/>
                  </a:cubicBezTo>
                  <a:cubicBezTo>
                    <a:pt x="2025" y="21600"/>
                    <a:pt x="4241" y="21207"/>
                    <a:pt x="5625" y="20553"/>
                  </a:cubicBezTo>
                  <a:cubicBezTo>
                    <a:pt x="7010" y="19898"/>
                    <a:pt x="7564" y="18982"/>
                    <a:pt x="8118" y="18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3139161" y="4435954"/>
              <a:ext cx="317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600"/>
                    <a:pt x="8640" y="7200"/>
                    <a:pt x="12240" y="10800"/>
                  </a:cubicBezTo>
                  <a:cubicBezTo>
                    <a:pt x="15840" y="14400"/>
                    <a:pt x="1872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3011030" y="4359754"/>
              <a:ext cx="305932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421" y="21600"/>
                  </a:moveTo>
                  <a:cubicBezTo>
                    <a:pt x="676" y="19200"/>
                    <a:pt x="-69" y="16800"/>
                    <a:pt x="5" y="14400"/>
                  </a:cubicBezTo>
                  <a:cubicBezTo>
                    <a:pt x="80" y="12000"/>
                    <a:pt x="974" y="9600"/>
                    <a:pt x="3357" y="7200"/>
                  </a:cubicBezTo>
                  <a:cubicBezTo>
                    <a:pt x="5741" y="4800"/>
                    <a:pt x="9614" y="2400"/>
                    <a:pt x="12891" y="1200"/>
                  </a:cubicBezTo>
                  <a:cubicBezTo>
                    <a:pt x="16168" y="0"/>
                    <a:pt x="18850" y="0"/>
                    <a:pt x="215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3507461" y="4797904"/>
              <a:ext cx="2730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1507" y="14400"/>
                    <a:pt x="3014" y="21600"/>
                    <a:pt x="6614" y="20400"/>
                  </a:cubicBezTo>
                  <a:cubicBezTo>
                    <a:pt x="10214" y="19200"/>
                    <a:pt x="15907" y="9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4044534" y="4515263"/>
              <a:ext cx="197412" cy="558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07" fill="norm" stroke="1" extrusionOk="0">
                  <a:moveTo>
                    <a:pt x="291" y="5971"/>
                  </a:moveTo>
                  <a:cubicBezTo>
                    <a:pt x="520" y="9138"/>
                    <a:pt x="750" y="12305"/>
                    <a:pt x="865" y="14701"/>
                  </a:cubicBezTo>
                  <a:cubicBezTo>
                    <a:pt x="980" y="17096"/>
                    <a:pt x="980" y="18720"/>
                    <a:pt x="980" y="19816"/>
                  </a:cubicBezTo>
                  <a:cubicBezTo>
                    <a:pt x="980" y="20913"/>
                    <a:pt x="980" y="21481"/>
                    <a:pt x="865" y="21400"/>
                  </a:cubicBezTo>
                  <a:cubicBezTo>
                    <a:pt x="750" y="21319"/>
                    <a:pt x="520" y="20588"/>
                    <a:pt x="291" y="18761"/>
                  </a:cubicBezTo>
                  <a:cubicBezTo>
                    <a:pt x="61" y="16934"/>
                    <a:pt x="-169" y="14010"/>
                    <a:pt x="176" y="11087"/>
                  </a:cubicBezTo>
                  <a:cubicBezTo>
                    <a:pt x="520" y="8164"/>
                    <a:pt x="1440" y="5240"/>
                    <a:pt x="2703" y="3373"/>
                  </a:cubicBezTo>
                  <a:cubicBezTo>
                    <a:pt x="3967" y="1505"/>
                    <a:pt x="5576" y="693"/>
                    <a:pt x="6954" y="287"/>
                  </a:cubicBezTo>
                  <a:cubicBezTo>
                    <a:pt x="8333" y="-119"/>
                    <a:pt x="9482" y="-119"/>
                    <a:pt x="11091" y="449"/>
                  </a:cubicBezTo>
                  <a:cubicBezTo>
                    <a:pt x="12699" y="1018"/>
                    <a:pt x="14767" y="2155"/>
                    <a:pt x="15457" y="3129"/>
                  </a:cubicBezTo>
                  <a:cubicBezTo>
                    <a:pt x="16146" y="4104"/>
                    <a:pt x="15457" y="4916"/>
                    <a:pt x="14652" y="5525"/>
                  </a:cubicBezTo>
                  <a:cubicBezTo>
                    <a:pt x="13848" y="6134"/>
                    <a:pt x="12929" y="6540"/>
                    <a:pt x="12010" y="6905"/>
                  </a:cubicBezTo>
                  <a:cubicBezTo>
                    <a:pt x="11091" y="7270"/>
                    <a:pt x="10171" y="7595"/>
                    <a:pt x="10401" y="7798"/>
                  </a:cubicBezTo>
                  <a:cubicBezTo>
                    <a:pt x="10631" y="8001"/>
                    <a:pt x="12010" y="8083"/>
                    <a:pt x="13503" y="8123"/>
                  </a:cubicBezTo>
                  <a:cubicBezTo>
                    <a:pt x="14997" y="8164"/>
                    <a:pt x="16605" y="8164"/>
                    <a:pt x="17869" y="8326"/>
                  </a:cubicBezTo>
                  <a:cubicBezTo>
                    <a:pt x="19133" y="8489"/>
                    <a:pt x="20052" y="8813"/>
                    <a:pt x="20627" y="9219"/>
                  </a:cubicBezTo>
                  <a:cubicBezTo>
                    <a:pt x="21201" y="9625"/>
                    <a:pt x="21431" y="10113"/>
                    <a:pt x="21431" y="10600"/>
                  </a:cubicBezTo>
                  <a:cubicBezTo>
                    <a:pt x="21431" y="11087"/>
                    <a:pt x="21201" y="11574"/>
                    <a:pt x="19937" y="12102"/>
                  </a:cubicBezTo>
                  <a:cubicBezTo>
                    <a:pt x="18674" y="12630"/>
                    <a:pt x="16376" y="13198"/>
                    <a:pt x="13733" y="13361"/>
                  </a:cubicBezTo>
                  <a:cubicBezTo>
                    <a:pt x="11091" y="13523"/>
                    <a:pt x="8103" y="13279"/>
                    <a:pt x="5116" y="13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3996411" y="4318194"/>
              <a:ext cx="146051" cy="12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47" fill="norm" stroke="1" extrusionOk="0">
                  <a:moveTo>
                    <a:pt x="0" y="11021"/>
                  </a:moveTo>
                  <a:cubicBezTo>
                    <a:pt x="313" y="9279"/>
                    <a:pt x="626" y="7537"/>
                    <a:pt x="1252" y="7537"/>
                  </a:cubicBezTo>
                  <a:cubicBezTo>
                    <a:pt x="1878" y="7537"/>
                    <a:pt x="2817" y="9279"/>
                    <a:pt x="3287" y="11195"/>
                  </a:cubicBezTo>
                  <a:cubicBezTo>
                    <a:pt x="3757" y="13111"/>
                    <a:pt x="3757" y="15202"/>
                    <a:pt x="3287" y="17118"/>
                  </a:cubicBezTo>
                  <a:cubicBezTo>
                    <a:pt x="2817" y="19034"/>
                    <a:pt x="1878" y="20776"/>
                    <a:pt x="1409" y="20253"/>
                  </a:cubicBezTo>
                  <a:cubicBezTo>
                    <a:pt x="939" y="19731"/>
                    <a:pt x="939" y="16944"/>
                    <a:pt x="1565" y="13634"/>
                  </a:cubicBezTo>
                  <a:cubicBezTo>
                    <a:pt x="2191" y="10324"/>
                    <a:pt x="3443" y="6492"/>
                    <a:pt x="5948" y="3705"/>
                  </a:cubicBezTo>
                  <a:cubicBezTo>
                    <a:pt x="8452" y="918"/>
                    <a:pt x="12209" y="-824"/>
                    <a:pt x="14870" y="395"/>
                  </a:cubicBezTo>
                  <a:cubicBezTo>
                    <a:pt x="17530" y="1615"/>
                    <a:pt x="19096" y="5795"/>
                    <a:pt x="20035" y="8757"/>
                  </a:cubicBezTo>
                  <a:cubicBezTo>
                    <a:pt x="20974" y="11718"/>
                    <a:pt x="21287" y="13460"/>
                    <a:pt x="21600" y="15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4352011" y="4416904"/>
              <a:ext cx="12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4256711" y="4373462"/>
              <a:ext cx="235001" cy="3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0914" fill="norm" stroke="1" extrusionOk="0">
                  <a:moveTo>
                    <a:pt x="583" y="20914"/>
                  </a:moveTo>
                  <a:cubicBezTo>
                    <a:pt x="198" y="13714"/>
                    <a:pt x="-188" y="6514"/>
                    <a:pt x="101" y="2914"/>
                  </a:cubicBezTo>
                  <a:cubicBezTo>
                    <a:pt x="391" y="-686"/>
                    <a:pt x="1355" y="-686"/>
                    <a:pt x="5019" y="1474"/>
                  </a:cubicBezTo>
                  <a:cubicBezTo>
                    <a:pt x="8683" y="3634"/>
                    <a:pt x="15048" y="7954"/>
                    <a:pt x="21412" y="12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4663161" y="4618558"/>
              <a:ext cx="273051" cy="287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115"/>
                  </a:moveTo>
                  <a:cubicBezTo>
                    <a:pt x="1340" y="-42"/>
                    <a:pt x="2679" y="-200"/>
                    <a:pt x="4437" y="825"/>
                  </a:cubicBezTo>
                  <a:cubicBezTo>
                    <a:pt x="6195" y="1850"/>
                    <a:pt x="8372" y="4057"/>
                    <a:pt x="11135" y="7210"/>
                  </a:cubicBezTo>
                  <a:cubicBezTo>
                    <a:pt x="13898" y="10364"/>
                    <a:pt x="17247" y="14463"/>
                    <a:pt x="19088" y="16985"/>
                  </a:cubicBezTo>
                  <a:cubicBezTo>
                    <a:pt x="20930" y="19508"/>
                    <a:pt x="21265" y="20454"/>
                    <a:pt x="21600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4730494" y="4569304"/>
              <a:ext cx="231118" cy="366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00" fill="norm" stroke="1" extrusionOk="0">
                  <a:moveTo>
                    <a:pt x="21441" y="0"/>
                  </a:moveTo>
                  <a:cubicBezTo>
                    <a:pt x="17906" y="2731"/>
                    <a:pt x="14372" y="5462"/>
                    <a:pt x="11328" y="8193"/>
                  </a:cubicBezTo>
                  <a:cubicBezTo>
                    <a:pt x="8285" y="10924"/>
                    <a:pt x="5732" y="13655"/>
                    <a:pt x="3965" y="15641"/>
                  </a:cubicBezTo>
                  <a:cubicBezTo>
                    <a:pt x="2197" y="17628"/>
                    <a:pt x="1216" y="18869"/>
                    <a:pt x="626" y="19800"/>
                  </a:cubicBezTo>
                  <a:cubicBezTo>
                    <a:pt x="37" y="20731"/>
                    <a:pt x="-159" y="21352"/>
                    <a:pt x="136" y="21476"/>
                  </a:cubicBezTo>
                  <a:cubicBezTo>
                    <a:pt x="430" y="21600"/>
                    <a:pt x="1216" y="21228"/>
                    <a:pt x="2001" y="20793"/>
                  </a:cubicBezTo>
                  <a:cubicBezTo>
                    <a:pt x="2786" y="20359"/>
                    <a:pt x="3572" y="19862"/>
                    <a:pt x="4357" y="19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5142768" y="4391504"/>
              <a:ext cx="15694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877"/>
                    <a:pt x="3818" y="7754"/>
                    <a:pt x="1118" y="11354"/>
                  </a:cubicBezTo>
                  <a:cubicBezTo>
                    <a:pt x="-1582" y="14954"/>
                    <a:pt x="1118" y="18277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5006061" y="4368997"/>
              <a:ext cx="317501" cy="28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0" y="21034"/>
                  </a:moveTo>
                  <a:cubicBezTo>
                    <a:pt x="1296" y="16405"/>
                    <a:pt x="2592" y="11777"/>
                    <a:pt x="5760" y="7920"/>
                  </a:cubicBezTo>
                  <a:cubicBezTo>
                    <a:pt x="8928" y="4063"/>
                    <a:pt x="13968" y="977"/>
                    <a:pt x="16920" y="205"/>
                  </a:cubicBezTo>
                  <a:cubicBezTo>
                    <a:pt x="19872" y="-566"/>
                    <a:pt x="20736" y="977"/>
                    <a:pt x="21600" y="2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5393411" y="4493104"/>
              <a:ext cx="139727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600" fill="norm" stroke="1" extrusionOk="0">
                  <a:moveTo>
                    <a:pt x="6671" y="0"/>
                  </a:moveTo>
                  <a:cubicBezTo>
                    <a:pt x="10165" y="1422"/>
                    <a:pt x="13659" y="2844"/>
                    <a:pt x="16518" y="5022"/>
                  </a:cubicBezTo>
                  <a:cubicBezTo>
                    <a:pt x="19376" y="7200"/>
                    <a:pt x="21600" y="10133"/>
                    <a:pt x="20806" y="12756"/>
                  </a:cubicBezTo>
                  <a:cubicBezTo>
                    <a:pt x="20012" y="15378"/>
                    <a:pt x="16200" y="17689"/>
                    <a:pt x="12229" y="19111"/>
                  </a:cubicBezTo>
                  <a:cubicBezTo>
                    <a:pt x="8259" y="20533"/>
                    <a:pt x="4129" y="210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5826228" y="4465282"/>
              <a:ext cx="189484" cy="504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23" fill="norm" stroke="1" extrusionOk="0">
                  <a:moveTo>
                    <a:pt x="21485" y="1188"/>
                  </a:moveTo>
                  <a:cubicBezTo>
                    <a:pt x="21485" y="646"/>
                    <a:pt x="21485" y="104"/>
                    <a:pt x="21005" y="13"/>
                  </a:cubicBezTo>
                  <a:cubicBezTo>
                    <a:pt x="20525" y="-77"/>
                    <a:pt x="19565" y="285"/>
                    <a:pt x="16685" y="1685"/>
                  </a:cubicBezTo>
                  <a:cubicBezTo>
                    <a:pt x="13805" y="3086"/>
                    <a:pt x="9005" y="5526"/>
                    <a:pt x="5525" y="7967"/>
                  </a:cubicBezTo>
                  <a:cubicBezTo>
                    <a:pt x="2045" y="10407"/>
                    <a:pt x="-115" y="12847"/>
                    <a:pt x="5" y="14835"/>
                  </a:cubicBezTo>
                  <a:cubicBezTo>
                    <a:pt x="125" y="16823"/>
                    <a:pt x="2525" y="18360"/>
                    <a:pt x="6005" y="19399"/>
                  </a:cubicBezTo>
                  <a:cubicBezTo>
                    <a:pt x="9485" y="20438"/>
                    <a:pt x="14045" y="20981"/>
                    <a:pt x="18605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6117311" y="4518504"/>
              <a:ext cx="1778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57" y="4950"/>
                    <a:pt x="7714" y="9900"/>
                    <a:pt x="11314" y="13500"/>
                  </a:cubicBezTo>
                  <a:cubicBezTo>
                    <a:pt x="14914" y="17100"/>
                    <a:pt x="18257" y="193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6289124" y="4524854"/>
              <a:ext cx="113938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21140" y="0"/>
                  </a:moveTo>
                  <a:cubicBezTo>
                    <a:pt x="16035" y="1964"/>
                    <a:pt x="10929" y="3927"/>
                    <a:pt x="7198" y="6600"/>
                  </a:cubicBezTo>
                  <a:cubicBezTo>
                    <a:pt x="3467" y="9273"/>
                    <a:pt x="1111" y="12655"/>
                    <a:pt x="325" y="15273"/>
                  </a:cubicBezTo>
                  <a:cubicBezTo>
                    <a:pt x="-460" y="17891"/>
                    <a:pt x="325" y="19745"/>
                    <a:pt x="11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6479261" y="4785204"/>
              <a:ext cx="279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64" y="15300"/>
                    <a:pt x="7527" y="9000"/>
                    <a:pt x="11127" y="5400"/>
                  </a:cubicBezTo>
                  <a:cubicBezTo>
                    <a:pt x="14727" y="1800"/>
                    <a:pt x="18164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6917411" y="4601054"/>
              <a:ext cx="2222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31" y="4320"/>
                    <a:pt x="9463" y="8640"/>
                    <a:pt x="13063" y="12240"/>
                  </a:cubicBezTo>
                  <a:cubicBezTo>
                    <a:pt x="16663" y="15840"/>
                    <a:pt x="19131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6979018" y="4639154"/>
              <a:ext cx="135244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21233" y="0"/>
                  </a:moveTo>
                  <a:cubicBezTo>
                    <a:pt x="16913" y="2073"/>
                    <a:pt x="12593" y="4145"/>
                    <a:pt x="8938" y="7091"/>
                  </a:cubicBezTo>
                  <a:cubicBezTo>
                    <a:pt x="5282" y="10036"/>
                    <a:pt x="2291" y="13855"/>
                    <a:pt x="962" y="16418"/>
                  </a:cubicBezTo>
                  <a:cubicBezTo>
                    <a:pt x="-367" y="18982"/>
                    <a:pt x="-35" y="20291"/>
                    <a:pt x="2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7181434" y="4469441"/>
              <a:ext cx="266997" cy="77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552" fill="norm" stroke="1" extrusionOk="0">
                  <a:moveTo>
                    <a:pt x="213" y="21552"/>
                  </a:moveTo>
                  <a:cubicBezTo>
                    <a:pt x="45" y="19959"/>
                    <a:pt x="-124" y="18365"/>
                    <a:pt x="129" y="16595"/>
                  </a:cubicBezTo>
                  <a:cubicBezTo>
                    <a:pt x="382" y="14824"/>
                    <a:pt x="1057" y="12877"/>
                    <a:pt x="1985" y="10870"/>
                  </a:cubicBezTo>
                  <a:cubicBezTo>
                    <a:pt x="2913" y="8863"/>
                    <a:pt x="4095" y="6798"/>
                    <a:pt x="5445" y="5116"/>
                  </a:cubicBezTo>
                  <a:cubicBezTo>
                    <a:pt x="6795" y="3434"/>
                    <a:pt x="8313" y="2136"/>
                    <a:pt x="9917" y="1339"/>
                  </a:cubicBezTo>
                  <a:cubicBezTo>
                    <a:pt x="11520" y="542"/>
                    <a:pt x="13207" y="247"/>
                    <a:pt x="14557" y="100"/>
                  </a:cubicBezTo>
                  <a:cubicBezTo>
                    <a:pt x="15907" y="-48"/>
                    <a:pt x="16920" y="-48"/>
                    <a:pt x="17932" y="218"/>
                  </a:cubicBezTo>
                  <a:cubicBezTo>
                    <a:pt x="18945" y="483"/>
                    <a:pt x="19957" y="1014"/>
                    <a:pt x="20042" y="1929"/>
                  </a:cubicBezTo>
                  <a:cubicBezTo>
                    <a:pt x="20126" y="2844"/>
                    <a:pt x="19282" y="4142"/>
                    <a:pt x="18354" y="5057"/>
                  </a:cubicBezTo>
                  <a:cubicBezTo>
                    <a:pt x="17426" y="5972"/>
                    <a:pt x="16414" y="6503"/>
                    <a:pt x="15654" y="6916"/>
                  </a:cubicBezTo>
                  <a:cubicBezTo>
                    <a:pt x="14895" y="7329"/>
                    <a:pt x="14388" y="7624"/>
                    <a:pt x="14810" y="7772"/>
                  </a:cubicBezTo>
                  <a:cubicBezTo>
                    <a:pt x="15232" y="7919"/>
                    <a:pt x="16582" y="7919"/>
                    <a:pt x="17848" y="8155"/>
                  </a:cubicBezTo>
                  <a:cubicBezTo>
                    <a:pt x="19113" y="8391"/>
                    <a:pt x="20295" y="8863"/>
                    <a:pt x="20885" y="9395"/>
                  </a:cubicBezTo>
                  <a:cubicBezTo>
                    <a:pt x="21476" y="9926"/>
                    <a:pt x="21476" y="10516"/>
                    <a:pt x="20464" y="11077"/>
                  </a:cubicBezTo>
                  <a:cubicBezTo>
                    <a:pt x="19451" y="11637"/>
                    <a:pt x="17426" y="12168"/>
                    <a:pt x="15485" y="12404"/>
                  </a:cubicBezTo>
                  <a:cubicBezTo>
                    <a:pt x="13545" y="12641"/>
                    <a:pt x="11689" y="12582"/>
                    <a:pt x="9832" y="12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7304761" y="4184979"/>
              <a:ext cx="228601" cy="13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0" y="4653"/>
                  </a:moveTo>
                  <a:cubicBezTo>
                    <a:pt x="600" y="3281"/>
                    <a:pt x="1200" y="1910"/>
                    <a:pt x="1600" y="2081"/>
                  </a:cubicBezTo>
                  <a:cubicBezTo>
                    <a:pt x="2000" y="2253"/>
                    <a:pt x="2200" y="3967"/>
                    <a:pt x="2300" y="6367"/>
                  </a:cubicBezTo>
                  <a:cubicBezTo>
                    <a:pt x="2400" y="8767"/>
                    <a:pt x="2400" y="11853"/>
                    <a:pt x="2300" y="14253"/>
                  </a:cubicBezTo>
                  <a:cubicBezTo>
                    <a:pt x="2200" y="16653"/>
                    <a:pt x="2000" y="18367"/>
                    <a:pt x="2300" y="18367"/>
                  </a:cubicBezTo>
                  <a:cubicBezTo>
                    <a:pt x="2600" y="18367"/>
                    <a:pt x="3400" y="16653"/>
                    <a:pt x="5000" y="13224"/>
                  </a:cubicBezTo>
                  <a:cubicBezTo>
                    <a:pt x="6600" y="9796"/>
                    <a:pt x="9000" y="4653"/>
                    <a:pt x="10800" y="2081"/>
                  </a:cubicBezTo>
                  <a:cubicBezTo>
                    <a:pt x="12600" y="-490"/>
                    <a:pt x="13800" y="-490"/>
                    <a:pt x="15100" y="1053"/>
                  </a:cubicBezTo>
                  <a:cubicBezTo>
                    <a:pt x="16400" y="2596"/>
                    <a:pt x="17800" y="5681"/>
                    <a:pt x="18900" y="9281"/>
                  </a:cubicBezTo>
                  <a:cubicBezTo>
                    <a:pt x="20000" y="12881"/>
                    <a:pt x="20800" y="16996"/>
                    <a:pt x="21600" y="21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7501611" y="4359754"/>
              <a:ext cx="226242" cy="6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9618" y="0"/>
                  </a:moveTo>
                  <a:cubicBezTo>
                    <a:pt x="20015" y="1711"/>
                    <a:pt x="20411" y="3422"/>
                    <a:pt x="20807" y="5632"/>
                  </a:cubicBezTo>
                  <a:cubicBezTo>
                    <a:pt x="21204" y="7842"/>
                    <a:pt x="21600" y="10550"/>
                    <a:pt x="20213" y="12903"/>
                  </a:cubicBezTo>
                  <a:cubicBezTo>
                    <a:pt x="18826" y="15255"/>
                    <a:pt x="15655" y="17251"/>
                    <a:pt x="11989" y="18642"/>
                  </a:cubicBezTo>
                  <a:cubicBezTo>
                    <a:pt x="8323" y="20032"/>
                    <a:pt x="4161" y="208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1513561" y="6008637"/>
              <a:ext cx="323851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76" y="10800"/>
                    <a:pt x="8753" y="0"/>
                    <a:pt x="12353" y="0"/>
                  </a:cubicBezTo>
                  <a:cubicBezTo>
                    <a:pt x="15953" y="0"/>
                    <a:pt x="18776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1582280" y="6194904"/>
              <a:ext cx="217032" cy="2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0373" fill="norm" stroke="1" extrusionOk="0">
                  <a:moveTo>
                    <a:pt x="1999" y="4629"/>
                  </a:moveTo>
                  <a:cubicBezTo>
                    <a:pt x="951" y="10800"/>
                    <a:pt x="-98" y="16971"/>
                    <a:pt x="7" y="19286"/>
                  </a:cubicBezTo>
                  <a:cubicBezTo>
                    <a:pt x="112" y="21600"/>
                    <a:pt x="1370" y="20057"/>
                    <a:pt x="5145" y="16200"/>
                  </a:cubicBezTo>
                  <a:cubicBezTo>
                    <a:pt x="8919" y="12343"/>
                    <a:pt x="15211" y="6171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2783561" y="5102704"/>
              <a:ext cx="406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4400"/>
                    <a:pt x="8100" y="7200"/>
                    <a:pt x="11700" y="3600"/>
                  </a:cubicBezTo>
                  <a:cubicBezTo>
                    <a:pt x="15300" y="0"/>
                    <a:pt x="184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2802611" y="5147154"/>
              <a:ext cx="4635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55" y="18400"/>
                    <a:pt x="6510" y="15200"/>
                    <a:pt x="10110" y="11600"/>
                  </a:cubicBezTo>
                  <a:cubicBezTo>
                    <a:pt x="13710" y="8000"/>
                    <a:pt x="17655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6053811" y="5070954"/>
              <a:ext cx="304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50" y="0"/>
                    <a:pt x="11700" y="0"/>
                    <a:pt x="15300" y="3600"/>
                  </a:cubicBezTo>
                  <a:cubicBezTo>
                    <a:pt x="18900" y="7200"/>
                    <a:pt x="2025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6091911" y="5102704"/>
              <a:ext cx="260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71" y="14400"/>
                    <a:pt x="11941" y="7200"/>
                    <a:pt x="15541" y="3600"/>
                  </a:cubicBezTo>
                  <a:cubicBezTo>
                    <a:pt x="19141" y="0"/>
                    <a:pt x="203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2396211" y="5858354"/>
              <a:ext cx="1968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87" y="1527"/>
                    <a:pt x="5574" y="3055"/>
                    <a:pt x="8594" y="6000"/>
                  </a:cubicBezTo>
                  <a:cubicBezTo>
                    <a:pt x="11613" y="8945"/>
                    <a:pt x="14865" y="13309"/>
                    <a:pt x="17071" y="16145"/>
                  </a:cubicBezTo>
                  <a:cubicBezTo>
                    <a:pt x="19277" y="18982"/>
                    <a:pt x="20439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2580919" y="5828320"/>
              <a:ext cx="157246" cy="428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29" fill="norm" stroke="1" extrusionOk="0">
                  <a:moveTo>
                    <a:pt x="14612" y="3408"/>
                  </a:moveTo>
                  <a:cubicBezTo>
                    <a:pt x="16052" y="2455"/>
                    <a:pt x="17492" y="1502"/>
                    <a:pt x="18788" y="867"/>
                  </a:cubicBezTo>
                  <a:cubicBezTo>
                    <a:pt x="20084" y="232"/>
                    <a:pt x="21236" y="-86"/>
                    <a:pt x="21380" y="20"/>
                  </a:cubicBezTo>
                  <a:cubicBezTo>
                    <a:pt x="21524" y="126"/>
                    <a:pt x="20660" y="655"/>
                    <a:pt x="17924" y="2455"/>
                  </a:cubicBezTo>
                  <a:cubicBezTo>
                    <a:pt x="15188" y="4255"/>
                    <a:pt x="10580" y="7326"/>
                    <a:pt x="7268" y="10238"/>
                  </a:cubicBezTo>
                  <a:cubicBezTo>
                    <a:pt x="3956" y="13149"/>
                    <a:pt x="1940" y="15902"/>
                    <a:pt x="932" y="17543"/>
                  </a:cubicBezTo>
                  <a:cubicBezTo>
                    <a:pt x="-76" y="19185"/>
                    <a:pt x="-76" y="19714"/>
                    <a:pt x="68" y="20243"/>
                  </a:cubicBezTo>
                  <a:cubicBezTo>
                    <a:pt x="212" y="20773"/>
                    <a:pt x="500" y="21302"/>
                    <a:pt x="1220" y="21408"/>
                  </a:cubicBezTo>
                  <a:cubicBezTo>
                    <a:pt x="1940" y="21514"/>
                    <a:pt x="3092" y="21196"/>
                    <a:pt x="4244" y="20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2872461" y="5680554"/>
              <a:ext cx="254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717"/>
                    <a:pt x="7200" y="9434"/>
                    <a:pt x="3600" y="13034"/>
                  </a:cubicBezTo>
                  <a:cubicBezTo>
                    <a:pt x="0" y="16634"/>
                    <a:pt x="0" y="191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2728113" y="5632654"/>
              <a:ext cx="226899" cy="5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93" fill="norm" stroke="1" extrusionOk="0">
                  <a:moveTo>
                    <a:pt x="1039" y="21293"/>
                  </a:moveTo>
                  <a:cubicBezTo>
                    <a:pt x="439" y="16308"/>
                    <a:pt x="-161" y="11324"/>
                    <a:pt x="39" y="8001"/>
                  </a:cubicBezTo>
                  <a:cubicBezTo>
                    <a:pt x="239" y="4678"/>
                    <a:pt x="1239" y="3016"/>
                    <a:pt x="4339" y="1770"/>
                  </a:cubicBezTo>
                  <a:cubicBezTo>
                    <a:pt x="7439" y="524"/>
                    <a:pt x="12639" y="-307"/>
                    <a:pt x="15839" y="108"/>
                  </a:cubicBezTo>
                  <a:cubicBezTo>
                    <a:pt x="19039" y="524"/>
                    <a:pt x="20239" y="2185"/>
                    <a:pt x="21439" y="3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3113761" y="5858354"/>
              <a:ext cx="1651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6" y="2160"/>
                    <a:pt x="6092" y="4320"/>
                    <a:pt x="9692" y="7920"/>
                  </a:cubicBezTo>
                  <a:cubicBezTo>
                    <a:pt x="13292" y="11520"/>
                    <a:pt x="17446" y="165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3283988" y="5868625"/>
              <a:ext cx="108232" cy="44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512" fill="norm" stroke="1" extrusionOk="0">
                  <a:moveTo>
                    <a:pt x="18933" y="1359"/>
                  </a:moveTo>
                  <a:cubicBezTo>
                    <a:pt x="20179" y="739"/>
                    <a:pt x="21425" y="119"/>
                    <a:pt x="21217" y="15"/>
                  </a:cubicBezTo>
                  <a:cubicBezTo>
                    <a:pt x="21010" y="-88"/>
                    <a:pt x="19348" y="325"/>
                    <a:pt x="16025" y="1514"/>
                  </a:cubicBezTo>
                  <a:cubicBezTo>
                    <a:pt x="12702" y="2702"/>
                    <a:pt x="7717" y="4666"/>
                    <a:pt x="4602" y="7198"/>
                  </a:cubicBezTo>
                  <a:cubicBezTo>
                    <a:pt x="1487" y="9730"/>
                    <a:pt x="240" y="12831"/>
                    <a:pt x="33" y="15311"/>
                  </a:cubicBezTo>
                  <a:cubicBezTo>
                    <a:pt x="-175" y="17791"/>
                    <a:pt x="656" y="19652"/>
                    <a:pt x="1487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3767811" y="6117481"/>
              <a:ext cx="2730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693" y="11040"/>
                    <a:pt x="11386" y="1783"/>
                    <a:pt x="14986" y="240"/>
                  </a:cubicBezTo>
                  <a:cubicBezTo>
                    <a:pt x="18586" y="-1303"/>
                    <a:pt x="20093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4453611" y="5902804"/>
              <a:ext cx="2476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646"/>
                    <a:pt x="4800" y="3291"/>
                    <a:pt x="7385" y="6274"/>
                  </a:cubicBezTo>
                  <a:cubicBezTo>
                    <a:pt x="9969" y="9257"/>
                    <a:pt x="12738" y="13577"/>
                    <a:pt x="15138" y="16354"/>
                  </a:cubicBezTo>
                  <a:cubicBezTo>
                    <a:pt x="17538" y="19131"/>
                    <a:pt x="19569" y="203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4654224" y="5921854"/>
              <a:ext cx="174038" cy="356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381" fill="norm" stroke="1" extrusionOk="0">
                  <a:moveTo>
                    <a:pt x="21398" y="0"/>
                  </a:moveTo>
                  <a:cubicBezTo>
                    <a:pt x="18796" y="1271"/>
                    <a:pt x="16193" y="2541"/>
                    <a:pt x="13070" y="4828"/>
                  </a:cubicBezTo>
                  <a:cubicBezTo>
                    <a:pt x="9947" y="7115"/>
                    <a:pt x="6304" y="10419"/>
                    <a:pt x="4092" y="12896"/>
                  </a:cubicBezTo>
                  <a:cubicBezTo>
                    <a:pt x="1880" y="15374"/>
                    <a:pt x="1099" y="17026"/>
                    <a:pt x="579" y="18424"/>
                  </a:cubicBezTo>
                  <a:cubicBezTo>
                    <a:pt x="58" y="19821"/>
                    <a:pt x="-202" y="20965"/>
                    <a:pt x="188" y="21282"/>
                  </a:cubicBezTo>
                  <a:cubicBezTo>
                    <a:pt x="579" y="21600"/>
                    <a:pt x="1620" y="21092"/>
                    <a:pt x="2661" y="20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4936211" y="5636104"/>
              <a:ext cx="381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019"/>
                    <a:pt x="12000" y="8037"/>
                    <a:pt x="8400" y="11637"/>
                  </a:cubicBezTo>
                  <a:cubicBezTo>
                    <a:pt x="4800" y="15237"/>
                    <a:pt x="2400" y="184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4802861" y="5623404"/>
              <a:ext cx="3429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33" y="15300"/>
                    <a:pt x="6667" y="9000"/>
                    <a:pt x="10267" y="5400"/>
                  </a:cubicBezTo>
                  <a:cubicBezTo>
                    <a:pt x="13867" y="1800"/>
                    <a:pt x="17733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5164811" y="5998054"/>
              <a:ext cx="2222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03" y="3032"/>
                    <a:pt x="7406" y="6063"/>
                    <a:pt x="11006" y="9663"/>
                  </a:cubicBezTo>
                  <a:cubicBezTo>
                    <a:pt x="14606" y="13263"/>
                    <a:pt x="18103" y="174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5243747" y="5985354"/>
              <a:ext cx="181415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21279" y="0"/>
                  </a:moveTo>
                  <a:cubicBezTo>
                    <a:pt x="17058" y="2700"/>
                    <a:pt x="12838" y="5400"/>
                    <a:pt x="9238" y="8164"/>
                  </a:cubicBezTo>
                  <a:cubicBezTo>
                    <a:pt x="5638" y="10929"/>
                    <a:pt x="2658" y="13757"/>
                    <a:pt x="1169" y="15621"/>
                  </a:cubicBezTo>
                  <a:cubicBezTo>
                    <a:pt x="-321" y="17486"/>
                    <a:pt x="-321" y="18386"/>
                    <a:pt x="796" y="19221"/>
                  </a:cubicBezTo>
                  <a:cubicBezTo>
                    <a:pt x="1913" y="20057"/>
                    <a:pt x="4148" y="20829"/>
                    <a:pt x="63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5581794" y="5870857"/>
              <a:ext cx="273843" cy="584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52" fill="norm" stroke="1" extrusionOk="0">
                  <a:moveTo>
                    <a:pt x="2658" y="11429"/>
                  </a:moveTo>
                  <a:cubicBezTo>
                    <a:pt x="2658" y="13993"/>
                    <a:pt x="2658" y="16557"/>
                    <a:pt x="2575" y="18072"/>
                  </a:cubicBezTo>
                  <a:cubicBezTo>
                    <a:pt x="2492" y="19587"/>
                    <a:pt x="2326" y="20053"/>
                    <a:pt x="2160" y="20520"/>
                  </a:cubicBezTo>
                  <a:cubicBezTo>
                    <a:pt x="1994" y="20986"/>
                    <a:pt x="1828" y="21452"/>
                    <a:pt x="1578" y="21452"/>
                  </a:cubicBezTo>
                  <a:cubicBezTo>
                    <a:pt x="1329" y="21452"/>
                    <a:pt x="997" y="20986"/>
                    <a:pt x="665" y="19510"/>
                  </a:cubicBezTo>
                  <a:cubicBezTo>
                    <a:pt x="332" y="18033"/>
                    <a:pt x="0" y="15547"/>
                    <a:pt x="0" y="13061"/>
                  </a:cubicBezTo>
                  <a:cubicBezTo>
                    <a:pt x="0" y="10574"/>
                    <a:pt x="332" y="8088"/>
                    <a:pt x="1745" y="5912"/>
                  </a:cubicBezTo>
                  <a:cubicBezTo>
                    <a:pt x="3157" y="3737"/>
                    <a:pt x="5649" y="1872"/>
                    <a:pt x="7892" y="901"/>
                  </a:cubicBezTo>
                  <a:cubicBezTo>
                    <a:pt x="10135" y="-70"/>
                    <a:pt x="12129" y="-148"/>
                    <a:pt x="13458" y="163"/>
                  </a:cubicBezTo>
                  <a:cubicBezTo>
                    <a:pt x="14788" y="474"/>
                    <a:pt x="15452" y="1173"/>
                    <a:pt x="15203" y="2261"/>
                  </a:cubicBezTo>
                  <a:cubicBezTo>
                    <a:pt x="14954" y="3348"/>
                    <a:pt x="13791" y="4825"/>
                    <a:pt x="12877" y="5679"/>
                  </a:cubicBezTo>
                  <a:cubicBezTo>
                    <a:pt x="11963" y="6534"/>
                    <a:pt x="11298" y="6767"/>
                    <a:pt x="11465" y="6961"/>
                  </a:cubicBezTo>
                  <a:cubicBezTo>
                    <a:pt x="11631" y="7156"/>
                    <a:pt x="12628" y="7311"/>
                    <a:pt x="14206" y="7583"/>
                  </a:cubicBezTo>
                  <a:cubicBezTo>
                    <a:pt x="15785" y="7855"/>
                    <a:pt x="17945" y="8243"/>
                    <a:pt x="19274" y="8632"/>
                  </a:cubicBezTo>
                  <a:cubicBezTo>
                    <a:pt x="20603" y="9020"/>
                    <a:pt x="21102" y="9409"/>
                    <a:pt x="21351" y="9797"/>
                  </a:cubicBezTo>
                  <a:cubicBezTo>
                    <a:pt x="21600" y="10186"/>
                    <a:pt x="21600" y="10574"/>
                    <a:pt x="20769" y="11040"/>
                  </a:cubicBezTo>
                  <a:cubicBezTo>
                    <a:pt x="19938" y="11507"/>
                    <a:pt x="18277" y="12051"/>
                    <a:pt x="16117" y="12245"/>
                  </a:cubicBezTo>
                  <a:cubicBezTo>
                    <a:pt x="13957" y="12439"/>
                    <a:pt x="11298" y="12284"/>
                    <a:pt x="8640" y="12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5602446" y="5612556"/>
              <a:ext cx="165616" cy="144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021" fill="norm" stroke="1" extrusionOk="0">
                  <a:moveTo>
                    <a:pt x="7449" y="6210"/>
                  </a:moveTo>
                  <a:cubicBezTo>
                    <a:pt x="5808" y="9295"/>
                    <a:pt x="4168" y="12381"/>
                    <a:pt x="2801" y="15158"/>
                  </a:cubicBezTo>
                  <a:cubicBezTo>
                    <a:pt x="1434" y="17935"/>
                    <a:pt x="340" y="20404"/>
                    <a:pt x="66" y="20404"/>
                  </a:cubicBezTo>
                  <a:cubicBezTo>
                    <a:pt x="-207" y="20404"/>
                    <a:pt x="340" y="17935"/>
                    <a:pt x="2117" y="14232"/>
                  </a:cubicBezTo>
                  <a:cubicBezTo>
                    <a:pt x="3894" y="10530"/>
                    <a:pt x="6902" y="5592"/>
                    <a:pt x="9089" y="2815"/>
                  </a:cubicBezTo>
                  <a:cubicBezTo>
                    <a:pt x="11277" y="38"/>
                    <a:pt x="12644" y="-579"/>
                    <a:pt x="14421" y="501"/>
                  </a:cubicBezTo>
                  <a:cubicBezTo>
                    <a:pt x="16198" y="1581"/>
                    <a:pt x="18385" y="4358"/>
                    <a:pt x="19616" y="8061"/>
                  </a:cubicBezTo>
                  <a:cubicBezTo>
                    <a:pt x="20846" y="11764"/>
                    <a:pt x="21120" y="16392"/>
                    <a:pt x="21393" y="21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6206211" y="6099654"/>
              <a:ext cx="215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6588005" y="5785661"/>
              <a:ext cx="250252" cy="620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552" fill="norm" stroke="1" extrusionOk="0">
                  <a:moveTo>
                    <a:pt x="3712" y="8915"/>
                  </a:moveTo>
                  <a:cubicBezTo>
                    <a:pt x="3532" y="11560"/>
                    <a:pt x="3352" y="14205"/>
                    <a:pt x="2992" y="16189"/>
                  </a:cubicBezTo>
                  <a:cubicBezTo>
                    <a:pt x="2632" y="18172"/>
                    <a:pt x="2092" y="19495"/>
                    <a:pt x="1552" y="20340"/>
                  </a:cubicBezTo>
                  <a:cubicBezTo>
                    <a:pt x="1012" y="21185"/>
                    <a:pt x="472" y="21552"/>
                    <a:pt x="202" y="21552"/>
                  </a:cubicBezTo>
                  <a:cubicBezTo>
                    <a:pt x="-68" y="21552"/>
                    <a:pt x="-68" y="21185"/>
                    <a:pt x="202" y="20193"/>
                  </a:cubicBezTo>
                  <a:cubicBezTo>
                    <a:pt x="472" y="19201"/>
                    <a:pt x="1012" y="17585"/>
                    <a:pt x="1282" y="15417"/>
                  </a:cubicBezTo>
                  <a:cubicBezTo>
                    <a:pt x="1552" y="13250"/>
                    <a:pt x="1552" y="10532"/>
                    <a:pt x="2092" y="8254"/>
                  </a:cubicBezTo>
                  <a:cubicBezTo>
                    <a:pt x="2632" y="5976"/>
                    <a:pt x="3712" y="4140"/>
                    <a:pt x="5152" y="2854"/>
                  </a:cubicBezTo>
                  <a:cubicBezTo>
                    <a:pt x="6592" y="1568"/>
                    <a:pt x="8392" y="834"/>
                    <a:pt x="9742" y="430"/>
                  </a:cubicBezTo>
                  <a:cubicBezTo>
                    <a:pt x="11092" y="25"/>
                    <a:pt x="11992" y="-48"/>
                    <a:pt x="12802" y="25"/>
                  </a:cubicBezTo>
                  <a:cubicBezTo>
                    <a:pt x="13612" y="99"/>
                    <a:pt x="14332" y="319"/>
                    <a:pt x="14512" y="1054"/>
                  </a:cubicBezTo>
                  <a:cubicBezTo>
                    <a:pt x="14692" y="1789"/>
                    <a:pt x="14332" y="3038"/>
                    <a:pt x="13522" y="4030"/>
                  </a:cubicBezTo>
                  <a:cubicBezTo>
                    <a:pt x="12712" y="5021"/>
                    <a:pt x="11452" y="5756"/>
                    <a:pt x="10552" y="6270"/>
                  </a:cubicBezTo>
                  <a:cubicBezTo>
                    <a:pt x="9652" y="6785"/>
                    <a:pt x="9112" y="7079"/>
                    <a:pt x="9742" y="7189"/>
                  </a:cubicBezTo>
                  <a:cubicBezTo>
                    <a:pt x="10372" y="7299"/>
                    <a:pt x="12172" y="7225"/>
                    <a:pt x="14152" y="7372"/>
                  </a:cubicBezTo>
                  <a:cubicBezTo>
                    <a:pt x="16132" y="7519"/>
                    <a:pt x="18292" y="7887"/>
                    <a:pt x="19642" y="8474"/>
                  </a:cubicBezTo>
                  <a:cubicBezTo>
                    <a:pt x="20992" y="9062"/>
                    <a:pt x="21532" y="9870"/>
                    <a:pt x="21172" y="10532"/>
                  </a:cubicBezTo>
                  <a:cubicBezTo>
                    <a:pt x="20812" y="11193"/>
                    <a:pt x="19552" y="11707"/>
                    <a:pt x="18472" y="12001"/>
                  </a:cubicBezTo>
                  <a:cubicBezTo>
                    <a:pt x="17392" y="12295"/>
                    <a:pt x="16492" y="12368"/>
                    <a:pt x="15502" y="12221"/>
                  </a:cubicBezTo>
                  <a:cubicBezTo>
                    <a:pt x="14512" y="12074"/>
                    <a:pt x="13432" y="11707"/>
                    <a:pt x="12352" y="1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6590694" y="5564903"/>
              <a:ext cx="129868" cy="115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075" fill="norm" stroke="1" extrusionOk="0">
                  <a:moveTo>
                    <a:pt x="4652" y="8346"/>
                  </a:moveTo>
                  <a:cubicBezTo>
                    <a:pt x="3956" y="10275"/>
                    <a:pt x="3259" y="12204"/>
                    <a:pt x="2388" y="13939"/>
                  </a:cubicBezTo>
                  <a:cubicBezTo>
                    <a:pt x="1517" y="15675"/>
                    <a:pt x="472" y="17218"/>
                    <a:pt x="123" y="17025"/>
                  </a:cubicBezTo>
                  <a:cubicBezTo>
                    <a:pt x="-225" y="16832"/>
                    <a:pt x="123" y="14904"/>
                    <a:pt x="1691" y="11818"/>
                  </a:cubicBezTo>
                  <a:cubicBezTo>
                    <a:pt x="3259" y="8732"/>
                    <a:pt x="6046" y="4489"/>
                    <a:pt x="8310" y="2175"/>
                  </a:cubicBezTo>
                  <a:cubicBezTo>
                    <a:pt x="10575" y="-139"/>
                    <a:pt x="12317" y="-525"/>
                    <a:pt x="13710" y="632"/>
                  </a:cubicBezTo>
                  <a:cubicBezTo>
                    <a:pt x="15104" y="1789"/>
                    <a:pt x="16149" y="4489"/>
                    <a:pt x="17369" y="8154"/>
                  </a:cubicBezTo>
                  <a:cubicBezTo>
                    <a:pt x="18588" y="11818"/>
                    <a:pt x="19981" y="16446"/>
                    <a:pt x="21375" y="21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6885661" y="5674204"/>
              <a:ext cx="1" cy="158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6790411" y="5648804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0" y="16200"/>
                    <a:pt x="11600" y="10800"/>
                    <a:pt x="15200" y="7200"/>
                  </a:cubicBezTo>
                  <a:cubicBezTo>
                    <a:pt x="18800" y="3600"/>
                    <a:pt x="202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7107911" y="5940904"/>
              <a:ext cx="2032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75" y="4600"/>
                    <a:pt x="10350" y="9200"/>
                    <a:pt x="13950" y="12800"/>
                  </a:cubicBezTo>
                  <a:cubicBezTo>
                    <a:pt x="17550" y="16400"/>
                    <a:pt x="19575" y="19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7190461" y="5928204"/>
              <a:ext cx="1587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68" y="3032"/>
                    <a:pt x="13536" y="6063"/>
                    <a:pt x="9936" y="9189"/>
                  </a:cubicBezTo>
                  <a:cubicBezTo>
                    <a:pt x="6336" y="12316"/>
                    <a:pt x="3168" y="15537"/>
                    <a:pt x="1584" y="17621"/>
                  </a:cubicBezTo>
                  <a:cubicBezTo>
                    <a:pt x="0" y="19705"/>
                    <a:pt x="0" y="206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7452928" y="5712304"/>
              <a:ext cx="42334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4062"/>
                    <a:pt x="8640" y="8123"/>
                    <a:pt x="4860" y="11169"/>
                  </a:cubicBezTo>
                  <a:cubicBezTo>
                    <a:pt x="1080" y="14215"/>
                    <a:pt x="0" y="16246"/>
                    <a:pt x="0" y="17815"/>
                  </a:cubicBezTo>
                  <a:cubicBezTo>
                    <a:pt x="0" y="19385"/>
                    <a:pt x="1080" y="20492"/>
                    <a:pt x="21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7323811" y="5709787"/>
              <a:ext cx="254001" cy="34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0" fill="norm" stroke="1" extrusionOk="0">
                  <a:moveTo>
                    <a:pt x="0" y="20570"/>
                  </a:moveTo>
                  <a:cubicBezTo>
                    <a:pt x="360" y="14217"/>
                    <a:pt x="720" y="7864"/>
                    <a:pt x="1890" y="4052"/>
                  </a:cubicBezTo>
                  <a:cubicBezTo>
                    <a:pt x="3060" y="241"/>
                    <a:pt x="5040" y="-1030"/>
                    <a:pt x="8460" y="876"/>
                  </a:cubicBezTo>
                  <a:cubicBezTo>
                    <a:pt x="11880" y="2782"/>
                    <a:pt x="16740" y="7864"/>
                    <a:pt x="21600" y="12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7615911" y="5940904"/>
              <a:ext cx="146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4500"/>
                    <a:pt x="11270" y="9000"/>
                    <a:pt x="14870" y="12600"/>
                  </a:cubicBezTo>
                  <a:cubicBezTo>
                    <a:pt x="18470" y="16200"/>
                    <a:pt x="20035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7715911" y="5966304"/>
              <a:ext cx="1222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600" fill="norm" stroke="1" extrusionOk="0">
                  <a:moveTo>
                    <a:pt x="21145" y="0"/>
                  </a:moveTo>
                  <a:cubicBezTo>
                    <a:pt x="18582" y="2118"/>
                    <a:pt x="16020" y="4235"/>
                    <a:pt x="12359" y="7129"/>
                  </a:cubicBezTo>
                  <a:cubicBezTo>
                    <a:pt x="8698" y="10024"/>
                    <a:pt x="3938" y="13694"/>
                    <a:pt x="1742" y="16235"/>
                  </a:cubicBezTo>
                  <a:cubicBezTo>
                    <a:pt x="-455" y="18776"/>
                    <a:pt x="-89" y="20188"/>
                    <a:pt x="2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5406111" y="6982304"/>
              <a:ext cx="266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71" y="3600"/>
                    <a:pt x="12343" y="7200"/>
                    <a:pt x="15943" y="10800"/>
                  </a:cubicBezTo>
                  <a:cubicBezTo>
                    <a:pt x="19543" y="14400"/>
                    <a:pt x="20571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5533111" y="6836254"/>
              <a:ext cx="254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891"/>
                    <a:pt x="10800" y="11782"/>
                    <a:pt x="14400" y="15382"/>
                  </a:cubicBezTo>
                  <a:cubicBezTo>
                    <a:pt x="18000" y="18982"/>
                    <a:pt x="19800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5914474" y="6774770"/>
              <a:ext cx="207982" cy="51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516" fill="norm" stroke="1" extrusionOk="0">
                  <a:moveTo>
                    <a:pt x="3851" y="8414"/>
                  </a:moveTo>
                  <a:cubicBezTo>
                    <a:pt x="3635" y="11424"/>
                    <a:pt x="3419" y="14434"/>
                    <a:pt x="3203" y="16470"/>
                  </a:cubicBezTo>
                  <a:cubicBezTo>
                    <a:pt x="2987" y="18506"/>
                    <a:pt x="2771" y="19568"/>
                    <a:pt x="2555" y="20321"/>
                  </a:cubicBezTo>
                  <a:cubicBezTo>
                    <a:pt x="2339" y="21073"/>
                    <a:pt x="2123" y="21516"/>
                    <a:pt x="1799" y="21516"/>
                  </a:cubicBezTo>
                  <a:cubicBezTo>
                    <a:pt x="1475" y="21516"/>
                    <a:pt x="1043" y="21073"/>
                    <a:pt x="611" y="19436"/>
                  </a:cubicBezTo>
                  <a:cubicBezTo>
                    <a:pt x="179" y="17798"/>
                    <a:pt x="-253" y="14965"/>
                    <a:pt x="179" y="12088"/>
                  </a:cubicBezTo>
                  <a:cubicBezTo>
                    <a:pt x="611" y="9211"/>
                    <a:pt x="1907" y="6290"/>
                    <a:pt x="3851" y="4254"/>
                  </a:cubicBezTo>
                  <a:cubicBezTo>
                    <a:pt x="5795" y="2218"/>
                    <a:pt x="8387" y="1067"/>
                    <a:pt x="10331" y="491"/>
                  </a:cubicBezTo>
                  <a:cubicBezTo>
                    <a:pt x="12275" y="-84"/>
                    <a:pt x="13571" y="-84"/>
                    <a:pt x="14435" y="137"/>
                  </a:cubicBezTo>
                  <a:cubicBezTo>
                    <a:pt x="15299" y="359"/>
                    <a:pt x="15731" y="801"/>
                    <a:pt x="15623" y="1864"/>
                  </a:cubicBezTo>
                  <a:cubicBezTo>
                    <a:pt x="15515" y="2926"/>
                    <a:pt x="14867" y="4608"/>
                    <a:pt x="14111" y="5626"/>
                  </a:cubicBezTo>
                  <a:cubicBezTo>
                    <a:pt x="13355" y="6644"/>
                    <a:pt x="12491" y="6998"/>
                    <a:pt x="11303" y="7396"/>
                  </a:cubicBezTo>
                  <a:cubicBezTo>
                    <a:pt x="10115" y="7795"/>
                    <a:pt x="8603" y="8237"/>
                    <a:pt x="8387" y="8459"/>
                  </a:cubicBezTo>
                  <a:cubicBezTo>
                    <a:pt x="8171" y="8680"/>
                    <a:pt x="9251" y="8680"/>
                    <a:pt x="10871" y="8680"/>
                  </a:cubicBezTo>
                  <a:cubicBezTo>
                    <a:pt x="12491" y="8680"/>
                    <a:pt x="14651" y="8680"/>
                    <a:pt x="16271" y="8813"/>
                  </a:cubicBezTo>
                  <a:cubicBezTo>
                    <a:pt x="17891" y="8946"/>
                    <a:pt x="18971" y="9211"/>
                    <a:pt x="19727" y="9565"/>
                  </a:cubicBezTo>
                  <a:cubicBezTo>
                    <a:pt x="20483" y="9919"/>
                    <a:pt x="20915" y="10362"/>
                    <a:pt x="21131" y="10805"/>
                  </a:cubicBezTo>
                  <a:cubicBezTo>
                    <a:pt x="21347" y="11247"/>
                    <a:pt x="21347" y="11690"/>
                    <a:pt x="19295" y="11955"/>
                  </a:cubicBezTo>
                  <a:cubicBezTo>
                    <a:pt x="17243" y="12221"/>
                    <a:pt x="13139" y="12309"/>
                    <a:pt x="10439" y="12000"/>
                  </a:cubicBezTo>
                  <a:cubicBezTo>
                    <a:pt x="7739" y="11690"/>
                    <a:pt x="6443" y="10982"/>
                    <a:pt x="5147" y="10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5915635" y="6568203"/>
              <a:ext cx="138177" cy="102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012" fill="norm" stroke="1" extrusionOk="0">
                  <a:moveTo>
                    <a:pt x="3691" y="5460"/>
                  </a:moveTo>
                  <a:cubicBezTo>
                    <a:pt x="3691" y="7620"/>
                    <a:pt x="3691" y="9780"/>
                    <a:pt x="3037" y="12588"/>
                  </a:cubicBezTo>
                  <a:cubicBezTo>
                    <a:pt x="2382" y="15396"/>
                    <a:pt x="1073" y="18852"/>
                    <a:pt x="419" y="19284"/>
                  </a:cubicBezTo>
                  <a:cubicBezTo>
                    <a:pt x="-236" y="19716"/>
                    <a:pt x="-236" y="17124"/>
                    <a:pt x="1237" y="13452"/>
                  </a:cubicBezTo>
                  <a:cubicBezTo>
                    <a:pt x="2709" y="9780"/>
                    <a:pt x="5655" y="5028"/>
                    <a:pt x="7946" y="2436"/>
                  </a:cubicBezTo>
                  <a:cubicBezTo>
                    <a:pt x="10237" y="-156"/>
                    <a:pt x="11873" y="-588"/>
                    <a:pt x="13837" y="708"/>
                  </a:cubicBezTo>
                  <a:cubicBezTo>
                    <a:pt x="15800" y="2004"/>
                    <a:pt x="18091" y="5028"/>
                    <a:pt x="19400" y="8700"/>
                  </a:cubicBezTo>
                  <a:cubicBezTo>
                    <a:pt x="20709" y="12372"/>
                    <a:pt x="21037" y="16692"/>
                    <a:pt x="21364" y="21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6206211" y="6639404"/>
              <a:ext cx="9808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5815"/>
                    <a:pt x="17280" y="11631"/>
                    <a:pt x="19440" y="15231"/>
                  </a:cubicBezTo>
                  <a:cubicBezTo>
                    <a:pt x="21600" y="18831"/>
                    <a:pt x="17280" y="20215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6117311" y="6614004"/>
              <a:ext cx="203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75" y="14400"/>
                    <a:pt x="6750" y="7200"/>
                    <a:pt x="10350" y="3600"/>
                  </a:cubicBezTo>
                  <a:cubicBezTo>
                    <a:pt x="13950" y="0"/>
                    <a:pt x="1777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6390361" y="6861654"/>
              <a:ext cx="1714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33" y="3851"/>
                    <a:pt x="10667" y="7702"/>
                    <a:pt x="14267" y="11302"/>
                  </a:cubicBezTo>
                  <a:cubicBezTo>
                    <a:pt x="17867" y="14902"/>
                    <a:pt x="19733" y="182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6432224" y="6893404"/>
              <a:ext cx="161338" cy="218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25" fill="norm" stroke="1" extrusionOk="0">
                  <a:moveTo>
                    <a:pt x="21382" y="0"/>
                  </a:moveTo>
                  <a:cubicBezTo>
                    <a:pt x="18857" y="1038"/>
                    <a:pt x="16333" y="2077"/>
                    <a:pt x="13247" y="4569"/>
                  </a:cubicBezTo>
                  <a:cubicBezTo>
                    <a:pt x="10161" y="7062"/>
                    <a:pt x="6514" y="11008"/>
                    <a:pt x="4270" y="13604"/>
                  </a:cubicBezTo>
                  <a:cubicBezTo>
                    <a:pt x="2026" y="16200"/>
                    <a:pt x="1185" y="17446"/>
                    <a:pt x="624" y="18692"/>
                  </a:cubicBezTo>
                  <a:cubicBezTo>
                    <a:pt x="63" y="19938"/>
                    <a:pt x="-218" y="21185"/>
                    <a:pt x="203" y="21392"/>
                  </a:cubicBezTo>
                  <a:cubicBezTo>
                    <a:pt x="624" y="21600"/>
                    <a:pt x="1746" y="20769"/>
                    <a:pt x="2868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6718444" y="6709254"/>
              <a:ext cx="8468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929"/>
                    <a:pt x="0" y="11859"/>
                    <a:pt x="0" y="15459"/>
                  </a:cubicBezTo>
                  <a:cubicBezTo>
                    <a:pt x="0" y="19059"/>
                    <a:pt x="10800" y="203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6587211" y="6696554"/>
              <a:ext cx="2095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8000"/>
                    <a:pt x="1309" y="14400"/>
                    <a:pt x="4909" y="10800"/>
                  </a:cubicBezTo>
                  <a:cubicBezTo>
                    <a:pt x="8509" y="7200"/>
                    <a:pt x="1505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6999326" y="6874354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7031711" y="6842604"/>
              <a:ext cx="1905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900"/>
                    <a:pt x="8640" y="7800"/>
                    <a:pt x="12240" y="11400"/>
                  </a:cubicBezTo>
                  <a:cubicBezTo>
                    <a:pt x="15840" y="15000"/>
                    <a:pt x="18720" y="18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7063461" y="6836254"/>
              <a:ext cx="2286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00" y="0"/>
                    <a:pt x="19600" y="0"/>
                    <a:pt x="17800" y="1133"/>
                  </a:cubicBezTo>
                  <a:cubicBezTo>
                    <a:pt x="16000" y="2267"/>
                    <a:pt x="13400" y="4533"/>
                    <a:pt x="10800" y="7400"/>
                  </a:cubicBezTo>
                  <a:cubicBezTo>
                    <a:pt x="8200" y="10267"/>
                    <a:pt x="5600" y="13733"/>
                    <a:pt x="3800" y="16200"/>
                  </a:cubicBezTo>
                  <a:cubicBezTo>
                    <a:pt x="2000" y="18667"/>
                    <a:pt x="1000" y="201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7451605" y="6723277"/>
              <a:ext cx="228893" cy="5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481" fill="norm" stroke="1" extrusionOk="0">
                  <a:moveTo>
                    <a:pt x="5228" y="9647"/>
                  </a:moveTo>
                  <a:cubicBezTo>
                    <a:pt x="4639" y="10830"/>
                    <a:pt x="4050" y="12012"/>
                    <a:pt x="3559" y="13471"/>
                  </a:cubicBezTo>
                  <a:cubicBezTo>
                    <a:pt x="3068" y="14929"/>
                    <a:pt x="2675" y="16663"/>
                    <a:pt x="2381" y="17846"/>
                  </a:cubicBezTo>
                  <a:cubicBezTo>
                    <a:pt x="2086" y="19028"/>
                    <a:pt x="1890" y="19659"/>
                    <a:pt x="1497" y="20250"/>
                  </a:cubicBezTo>
                  <a:cubicBezTo>
                    <a:pt x="1104" y="20842"/>
                    <a:pt x="515" y="21393"/>
                    <a:pt x="221" y="21472"/>
                  </a:cubicBezTo>
                  <a:cubicBezTo>
                    <a:pt x="-74" y="21551"/>
                    <a:pt x="-74" y="21157"/>
                    <a:pt x="221" y="19738"/>
                  </a:cubicBezTo>
                  <a:cubicBezTo>
                    <a:pt x="515" y="18319"/>
                    <a:pt x="1104" y="15875"/>
                    <a:pt x="1890" y="13392"/>
                  </a:cubicBezTo>
                  <a:cubicBezTo>
                    <a:pt x="2675" y="10909"/>
                    <a:pt x="3657" y="8386"/>
                    <a:pt x="4933" y="6336"/>
                  </a:cubicBezTo>
                  <a:cubicBezTo>
                    <a:pt x="6210" y="4287"/>
                    <a:pt x="7781" y="2710"/>
                    <a:pt x="9057" y="1725"/>
                  </a:cubicBezTo>
                  <a:cubicBezTo>
                    <a:pt x="10333" y="739"/>
                    <a:pt x="11315" y="345"/>
                    <a:pt x="12395" y="148"/>
                  </a:cubicBezTo>
                  <a:cubicBezTo>
                    <a:pt x="13475" y="-49"/>
                    <a:pt x="14653" y="-49"/>
                    <a:pt x="15537" y="148"/>
                  </a:cubicBezTo>
                  <a:cubicBezTo>
                    <a:pt x="16421" y="345"/>
                    <a:pt x="17010" y="739"/>
                    <a:pt x="17402" y="1449"/>
                  </a:cubicBezTo>
                  <a:cubicBezTo>
                    <a:pt x="17795" y="2158"/>
                    <a:pt x="17991" y="3183"/>
                    <a:pt x="17893" y="3932"/>
                  </a:cubicBezTo>
                  <a:cubicBezTo>
                    <a:pt x="17795" y="4681"/>
                    <a:pt x="17402" y="5154"/>
                    <a:pt x="16911" y="5548"/>
                  </a:cubicBezTo>
                  <a:cubicBezTo>
                    <a:pt x="16421" y="5942"/>
                    <a:pt x="15831" y="6258"/>
                    <a:pt x="15831" y="6573"/>
                  </a:cubicBezTo>
                  <a:cubicBezTo>
                    <a:pt x="15831" y="6888"/>
                    <a:pt x="16421" y="7204"/>
                    <a:pt x="17501" y="7716"/>
                  </a:cubicBezTo>
                  <a:cubicBezTo>
                    <a:pt x="18581" y="8228"/>
                    <a:pt x="20151" y="8938"/>
                    <a:pt x="20839" y="9766"/>
                  </a:cubicBezTo>
                  <a:cubicBezTo>
                    <a:pt x="21526" y="10593"/>
                    <a:pt x="21330" y="11539"/>
                    <a:pt x="20151" y="12288"/>
                  </a:cubicBezTo>
                  <a:cubicBezTo>
                    <a:pt x="18973" y="13037"/>
                    <a:pt x="16813" y="13589"/>
                    <a:pt x="14555" y="13668"/>
                  </a:cubicBezTo>
                  <a:cubicBezTo>
                    <a:pt x="12297" y="13747"/>
                    <a:pt x="9941" y="13352"/>
                    <a:pt x="7584" y="12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7494045" y="6546782"/>
              <a:ext cx="172667" cy="137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0877" fill="norm" stroke="1" extrusionOk="0">
                  <a:moveTo>
                    <a:pt x="1732" y="1534"/>
                  </a:moveTo>
                  <a:cubicBezTo>
                    <a:pt x="1732" y="3468"/>
                    <a:pt x="1732" y="5402"/>
                    <a:pt x="1337" y="7659"/>
                  </a:cubicBezTo>
                  <a:cubicBezTo>
                    <a:pt x="942" y="9916"/>
                    <a:pt x="151" y="12495"/>
                    <a:pt x="20" y="12817"/>
                  </a:cubicBezTo>
                  <a:cubicBezTo>
                    <a:pt x="-112" y="13140"/>
                    <a:pt x="415" y="11205"/>
                    <a:pt x="1732" y="8787"/>
                  </a:cubicBezTo>
                  <a:cubicBezTo>
                    <a:pt x="3049" y="6370"/>
                    <a:pt x="5156" y="3468"/>
                    <a:pt x="6868" y="1695"/>
                  </a:cubicBezTo>
                  <a:cubicBezTo>
                    <a:pt x="8581" y="-78"/>
                    <a:pt x="9898" y="-723"/>
                    <a:pt x="11742" y="1050"/>
                  </a:cubicBezTo>
                  <a:cubicBezTo>
                    <a:pt x="13586" y="2823"/>
                    <a:pt x="15956" y="7014"/>
                    <a:pt x="17668" y="10722"/>
                  </a:cubicBezTo>
                  <a:cubicBezTo>
                    <a:pt x="19381" y="14429"/>
                    <a:pt x="20434" y="17653"/>
                    <a:pt x="21488" y="20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4268240" y="5208575"/>
              <a:ext cx="1800859" cy="1402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55" fill="norm" stroke="1" extrusionOk="0">
                  <a:moveTo>
                    <a:pt x="16823" y="2374"/>
                  </a:moveTo>
                  <a:cubicBezTo>
                    <a:pt x="16696" y="2081"/>
                    <a:pt x="16569" y="1789"/>
                    <a:pt x="16278" y="1528"/>
                  </a:cubicBezTo>
                  <a:cubicBezTo>
                    <a:pt x="15986" y="1268"/>
                    <a:pt x="15530" y="1040"/>
                    <a:pt x="14972" y="797"/>
                  </a:cubicBezTo>
                  <a:cubicBezTo>
                    <a:pt x="14414" y="553"/>
                    <a:pt x="13755" y="292"/>
                    <a:pt x="12919" y="146"/>
                  </a:cubicBezTo>
                  <a:cubicBezTo>
                    <a:pt x="12082" y="0"/>
                    <a:pt x="11068" y="-33"/>
                    <a:pt x="10181" y="32"/>
                  </a:cubicBezTo>
                  <a:cubicBezTo>
                    <a:pt x="9293" y="97"/>
                    <a:pt x="8533" y="260"/>
                    <a:pt x="7759" y="520"/>
                  </a:cubicBezTo>
                  <a:cubicBezTo>
                    <a:pt x="6986" y="780"/>
                    <a:pt x="6200" y="1138"/>
                    <a:pt x="5414" y="1577"/>
                  </a:cubicBezTo>
                  <a:cubicBezTo>
                    <a:pt x="4628" y="2016"/>
                    <a:pt x="3843" y="2537"/>
                    <a:pt x="3247" y="3106"/>
                  </a:cubicBezTo>
                  <a:cubicBezTo>
                    <a:pt x="2651" y="3675"/>
                    <a:pt x="2245" y="4294"/>
                    <a:pt x="1827" y="4993"/>
                  </a:cubicBezTo>
                  <a:cubicBezTo>
                    <a:pt x="1409" y="5692"/>
                    <a:pt x="978" y="6473"/>
                    <a:pt x="699" y="7270"/>
                  </a:cubicBezTo>
                  <a:cubicBezTo>
                    <a:pt x="420" y="8067"/>
                    <a:pt x="293" y="8880"/>
                    <a:pt x="192" y="9775"/>
                  </a:cubicBezTo>
                  <a:cubicBezTo>
                    <a:pt x="90" y="10669"/>
                    <a:pt x="14" y="11645"/>
                    <a:pt x="2" y="12605"/>
                  </a:cubicBezTo>
                  <a:cubicBezTo>
                    <a:pt x="-11" y="13565"/>
                    <a:pt x="40" y="14508"/>
                    <a:pt x="103" y="15256"/>
                  </a:cubicBezTo>
                  <a:cubicBezTo>
                    <a:pt x="166" y="16004"/>
                    <a:pt x="243" y="16557"/>
                    <a:pt x="407" y="17094"/>
                  </a:cubicBezTo>
                  <a:cubicBezTo>
                    <a:pt x="572" y="17631"/>
                    <a:pt x="826" y="18151"/>
                    <a:pt x="1219" y="18639"/>
                  </a:cubicBezTo>
                  <a:cubicBezTo>
                    <a:pt x="1612" y="19127"/>
                    <a:pt x="2144" y="19583"/>
                    <a:pt x="2638" y="19924"/>
                  </a:cubicBezTo>
                  <a:cubicBezTo>
                    <a:pt x="3133" y="20266"/>
                    <a:pt x="3589" y="20494"/>
                    <a:pt x="4172" y="20689"/>
                  </a:cubicBezTo>
                  <a:cubicBezTo>
                    <a:pt x="4755" y="20884"/>
                    <a:pt x="5465" y="21047"/>
                    <a:pt x="6200" y="21160"/>
                  </a:cubicBezTo>
                  <a:cubicBezTo>
                    <a:pt x="6935" y="21274"/>
                    <a:pt x="7696" y="21339"/>
                    <a:pt x="8533" y="21404"/>
                  </a:cubicBezTo>
                  <a:cubicBezTo>
                    <a:pt x="9369" y="21469"/>
                    <a:pt x="10282" y="21534"/>
                    <a:pt x="11131" y="21551"/>
                  </a:cubicBezTo>
                  <a:cubicBezTo>
                    <a:pt x="11981" y="21567"/>
                    <a:pt x="12766" y="21534"/>
                    <a:pt x="13590" y="21453"/>
                  </a:cubicBezTo>
                  <a:cubicBezTo>
                    <a:pt x="14414" y="21372"/>
                    <a:pt x="15276" y="21242"/>
                    <a:pt x="16062" y="21047"/>
                  </a:cubicBezTo>
                  <a:cubicBezTo>
                    <a:pt x="16848" y="20851"/>
                    <a:pt x="17558" y="20591"/>
                    <a:pt x="18192" y="20217"/>
                  </a:cubicBezTo>
                  <a:cubicBezTo>
                    <a:pt x="18826" y="19843"/>
                    <a:pt x="19383" y="19355"/>
                    <a:pt x="19814" y="18753"/>
                  </a:cubicBezTo>
                  <a:cubicBezTo>
                    <a:pt x="20245" y="18151"/>
                    <a:pt x="20550" y="17436"/>
                    <a:pt x="20778" y="16639"/>
                  </a:cubicBezTo>
                  <a:cubicBezTo>
                    <a:pt x="21006" y="15842"/>
                    <a:pt x="21158" y="14963"/>
                    <a:pt x="21285" y="13890"/>
                  </a:cubicBezTo>
                  <a:cubicBezTo>
                    <a:pt x="21412" y="12816"/>
                    <a:pt x="21513" y="11548"/>
                    <a:pt x="21551" y="10474"/>
                  </a:cubicBezTo>
                  <a:cubicBezTo>
                    <a:pt x="21589" y="9401"/>
                    <a:pt x="21564" y="8522"/>
                    <a:pt x="21513" y="7807"/>
                  </a:cubicBezTo>
                  <a:cubicBezTo>
                    <a:pt x="21462" y="7091"/>
                    <a:pt x="21386" y="6538"/>
                    <a:pt x="21133" y="5904"/>
                  </a:cubicBezTo>
                  <a:cubicBezTo>
                    <a:pt x="20879" y="5269"/>
                    <a:pt x="20448" y="4554"/>
                    <a:pt x="19966" y="3984"/>
                  </a:cubicBezTo>
                  <a:cubicBezTo>
                    <a:pt x="19485" y="3415"/>
                    <a:pt x="18952" y="2992"/>
                    <a:pt x="18306" y="2716"/>
                  </a:cubicBezTo>
                  <a:cubicBezTo>
                    <a:pt x="17659" y="2439"/>
                    <a:pt x="16899" y="2309"/>
                    <a:pt x="16126" y="2179"/>
                  </a:cubicBezTo>
                  <a:cubicBezTo>
                    <a:pt x="15352" y="2049"/>
                    <a:pt x="14566" y="1919"/>
                    <a:pt x="14034" y="1935"/>
                  </a:cubicBezTo>
                  <a:cubicBezTo>
                    <a:pt x="13502" y="1951"/>
                    <a:pt x="13223" y="2114"/>
                    <a:pt x="12944" y="2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1660231" y="6531454"/>
              <a:ext cx="298388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21580" y="0"/>
                  </a:moveTo>
                  <a:cubicBezTo>
                    <a:pt x="21519" y="2057"/>
                    <a:pt x="21458" y="4114"/>
                    <a:pt x="21289" y="5966"/>
                  </a:cubicBezTo>
                  <a:cubicBezTo>
                    <a:pt x="21121" y="7817"/>
                    <a:pt x="20845" y="9463"/>
                    <a:pt x="20539" y="10594"/>
                  </a:cubicBezTo>
                  <a:cubicBezTo>
                    <a:pt x="20233" y="11726"/>
                    <a:pt x="19896" y="12343"/>
                    <a:pt x="19467" y="12754"/>
                  </a:cubicBezTo>
                  <a:cubicBezTo>
                    <a:pt x="19039" y="13166"/>
                    <a:pt x="18518" y="13371"/>
                    <a:pt x="17960" y="13474"/>
                  </a:cubicBezTo>
                  <a:cubicBezTo>
                    <a:pt x="17401" y="13577"/>
                    <a:pt x="16804" y="13577"/>
                    <a:pt x="16207" y="13526"/>
                  </a:cubicBezTo>
                  <a:cubicBezTo>
                    <a:pt x="15610" y="13474"/>
                    <a:pt x="15013" y="13371"/>
                    <a:pt x="14400" y="13320"/>
                  </a:cubicBezTo>
                  <a:cubicBezTo>
                    <a:pt x="13788" y="13269"/>
                    <a:pt x="13160" y="13269"/>
                    <a:pt x="12533" y="13217"/>
                  </a:cubicBezTo>
                  <a:cubicBezTo>
                    <a:pt x="11905" y="13166"/>
                    <a:pt x="11278" y="13063"/>
                    <a:pt x="10673" y="12909"/>
                  </a:cubicBezTo>
                  <a:cubicBezTo>
                    <a:pt x="10068" y="12754"/>
                    <a:pt x="9486" y="12549"/>
                    <a:pt x="8889" y="12343"/>
                  </a:cubicBezTo>
                  <a:cubicBezTo>
                    <a:pt x="8292" y="12137"/>
                    <a:pt x="7680" y="11931"/>
                    <a:pt x="7098" y="11674"/>
                  </a:cubicBezTo>
                  <a:cubicBezTo>
                    <a:pt x="6517" y="11417"/>
                    <a:pt x="5966" y="11109"/>
                    <a:pt x="5399" y="10903"/>
                  </a:cubicBezTo>
                  <a:cubicBezTo>
                    <a:pt x="4833" y="10697"/>
                    <a:pt x="4251" y="10594"/>
                    <a:pt x="3654" y="10543"/>
                  </a:cubicBezTo>
                  <a:cubicBezTo>
                    <a:pt x="3057" y="10491"/>
                    <a:pt x="2445" y="10491"/>
                    <a:pt x="1878" y="10491"/>
                  </a:cubicBezTo>
                  <a:cubicBezTo>
                    <a:pt x="1312" y="10491"/>
                    <a:pt x="791" y="10491"/>
                    <a:pt x="478" y="10389"/>
                  </a:cubicBezTo>
                  <a:cubicBezTo>
                    <a:pt x="164" y="10286"/>
                    <a:pt x="57" y="10080"/>
                    <a:pt x="18" y="10337"/>
                  </a:cubicBezTo>
                  <a:cubicBezTo>
                    <a:pt x="-20" y="10594"/>
                    <a:pt x="11" y="11314"/>
                    <a:pt x="26" y="13011"/>
                  </a:cubicBezTo>
                  <a:cubicBezTo>
                    <a:pt x="41" y="14709"/>
                    <a:pt x="41" y="17383"/>
                    <a:pt x="49" y="18977"/>
                  </a:cubicBezTo>
                  <a:cubicBezTo>
                    <a:pt x="57" y="20571"/>
                    <a:pt x="72" y="21086"/>
                    <a:pt x="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1513561" y="6925154"/>
              <a:ext cx="146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320"/>
                    <a:pt x="0" y="8640"/>
                    <a:pt x="1878" y="11880"/>
                  </a:cubicBezTo>
                  <a:cubicBezTo>
                    <a:pt x="3757" y="15120"/>
                    <a:pt x="7513" y="17280"/>
                    <a:pt x="11113" y="18720"/>
                  </a:cubicBezTo>
                  <a:cubicBezTo>
                    <a:pt x="14713" y="20160"/>
                    <a:pt x="18157" y="20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1602461" y="6969604"/>
              <a:ext cx="165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294361" y="7218200"/>
              <a:ext cx="215901" cy="100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3849"/>
                  </a:moveTo>
                  <a:cubicBezTo>
                    <a:pt x="847" y="2049"/>
                    <a:pt x="1694" y="249"/>
                    <a:pt x="3071" y="24"/>
                  </a:cubicBezTo>
                  <a:cubicBezTo>
                    <a:pt x="4447" y="-201"/>
                    <a:pt x="6353" y="1149"/>
                    <a:pt x="8682" y="4974"/>
                  </a:cubicBezTo>
                  <a:cubicBezTo>
                    <a:pt x="11012" y="8799"/>
                    <a:pt x="13765" y="15099"/>
                    <a:pt x="15988" y="18249"/>
                  </a:cubicBezTo>
                  <a:cubicBezTo>
                    <a:pt x="18212" y="21399"/>
                    <a:pt x="19906" y="21399"/>
                    <a:pt x="21600" y="2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512188" y="7170687"/>
              <a:ext cx="131424" cy="30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955" y="608"/>
                  </a:moveTo>
                  <a:cubicBezTo>
                    <a:pt x="19267" y="304"/>
                    <a:pt x="17580" y="0"/>
                    <a:pt x="15892" y="0"/>
                  </a:cubicBezTo>
                  <a:cubicBezTo>
                    <a:pt x="14205" y="0"/>
                    <a:pt x="12517" y="304"/>
                    <a:pt x="9649" y="1825"/>
                  </a:cubicBezTo>
                  <a:cubicBezTo>
                    <a:pt x="6780" y="3346"/>
                    <a:pt x="2730" y="6085"/>
                    <a:pt x="1042" y="9127"/>
                  </a:cubicBezTo>
                  <a:cubicBezTo>
                    <a:pt x="-645" y="12169"/>
                    <a:pt x="30" y="15515"/>
                    <a:pt x="874" y="17645"/>
                  </a:cubicBezTo>
                  <a:cubicBezTo>
                    <a:pt x="1717" y="19775"/>
                    <a:pt x="2730" y="20687"/>
                    <a:pt x="37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640155" y="6956904"/>
              <a:ext cx="9807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486"/>
                    <a:pt x="-1585" y="10971"/>
                    <a:pt x="575" y="14571"/>
                  </a:cubicBezTo>
                  <a:cubicBezTo>
                    <a:pt x="2735" y="18171"/>
                    <a:pt x="11375" y="19886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535661" y="6918804"/>
              <a:ext cx="2095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1" y="15429"/>
                    <a:pt x="6982" y="9257"/>
                    <a:pt x="10582" y="5657"/>
                  </a:cubicBezTo>
                  <a:cubicBezTo>
                    <a:pt x="14182" y="2057"/>
                    <a:pt x="17891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796011" y="7255354"/>
              <a:ext cx="1778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29" y="4221"/>
                    <a:pt x="9257" y="8441"/>
                    <a:pt x="12471" y="11793"/>
                  </a:cubicBezTo>
                  <a:cubicBezTo>
                    <a:pt x="15686" y="15145"/>
                    <a:pt x="17486" y="17628"/>
                    <a:pt x="18771" y="19117"/>
                  </a:cubicBezTo>
                  <a:cubicBezTo>
                    <a:pt x="20057" y="20607"/>
                    <a:pt x="20829" y="211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888381" y="7242654"/>
              <a:ext cx="7908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600" fill="norm" stroke="1" extrusionOk="0">
                  <a:moveTo>
                    <a:pt x="21237" y="0"/>
                  </a:moveTo>
                  <a:cubicBezTo>
                    <a:pt x="18395" y="0"/>
                    <a:pt x="15553" y="0"/>
                    <a:pt x="12142" y="1842"/>
                  </a:cubicBezTo>
                  <a:cubicBezTo>
                    <a:pt x="8732" y="3684"/>
                    <a:pt x="4753" y="7367"/>
                    <a:pt x="2479" y="10633"/>
                  </a:cubicBezTo>
                  <a:cubicBezTo>
                    <a:pt x="205" y="13898"/>
                    <a:pt x="-363" y="16744"/>
                    <a:pt x="205" y="18502"/>
                  </a:cubicBezTo>
                  <a:cubicBezTo>
                    <a:pt x="774" y="20260"/>
                    <a:pt x="2479" y="20930"/>
                    <a:pt x="41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1043661" y="7148412"/>
              <a:ext cx="189505" cy="538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55" fill="norm" stroke="1" extrusionOk="0">
                  <a:moveTo>
                    <a:pt x="0" y="15148"/>
                  </a:moveTo>
                  <a:cubicBezTo>
                    <a:pt x="720" y="17004"/>
                    <a:pt x="1440" y="18860"/>
                    <a:pt x="2040" y="19999"/>
                  </a:cubicBezTo>
                  <a:cubicBezTo>
                    <a:pt x="2640" y="21138"/>
                    <a:pt x="3120" y="21560"/>
                    <a:pt x="3360" y="21433"/>
                  </a:cubicBezTo>
                  <a:cubicBezTo>
                    <a:pt x="3600" y="21307"/>
                    <a:pt x="3600" y="20632"/>
                    <a:pt x="3240" y="19113"/>
                  </a:cubicBezTo>
                  <a:cubicBezTo>
                    <a:pt x="2880" y="17594"/>
                    <a:pt x="2160" y="15232"/>
                    <a:pt x="1800" y="12701"/>
                  </a:cubicBezTo>
                  <a:cubicBezTo>
                    <a:pt x="1440" y="10169"/>
                    <a:pt x="1440" y="7469"/>
                    <a:pt x="2760" y="5444"/>
                  </a:cubicBezTo>
                  <a:cubicBezTo>
                    <a:pt x="4080" y="3419"/>
                    <a:pt x="6720" y="2069"/>
                    <a:pt x="8520" y="1268"/>
                  </a:cubicBezTo>
                  <a:cubicBezTo>
                    <a:pt x="10320" y="466"/>
                    <a:pt x="11280" y="213"/>
                    <a:pt x="12360" y="87"/>
                  </a:cubicBezTo>
                  <a:cubicBezTo>
                    <a:pt x="13440" y="-40"/>
                    <a:pt x="14640" y="-40"/>
                    <a:pt x="15360" y="171"/>
                  </a:cubicBezTo>
                  <a:cubicBezTo>
                    <a:pt x="16080" y="382"/>
                    <a:pt x="16320" y="804"/>
                    <a:pt x="15600" y="1647"/>
                  </a:cubicBezTo>
                  <a:cubicBezTo>
                    <a:pt x="14880" y="2491"/>
                    <a:pt x="13200" y="3757"/>
                    <a:pt x="11640" y="4685"/>
                  </a:cubicBezTo>
                  <a:cubicBezTo>
                    <a:pt x="10080" y="5613"/>
                    <a:pt x="8640" y="6204"/>
                    <a:pt x="8520" y="6499"/>
                  </a:cubicBezTo>
                  <a:cubicBezTo>
                    <a:pt x="8400" y="6794"/>
                    <a:pt x="9600" y="6794"/>
                    <a:pt x="11400" y="6794"/>
                  </a:cubicBezTo>
                  <a:cubicBezTo>
                    <a:pt x="13200" y="6794"/>
                    <a:pt x="15600" y="6794"/>
                    <a:pt x="17640" y="7090"/>
                  </a:cubicBezTo>
                  <a:cubicBezTo>
                    <a:pt x="19680" y="7385"/>
                    <a:pt x="21360" y="7976"/>
                    <a:pt x="21480" y="8862"/>
                  </a:cubicBezTo>
                  <a:cubicBezTo>
                    <a:pt x="21600" y="9748"/>
                    <a:pt x="20160" y="10929"/>
                    <a:pt x="18840" y="11562"/>
                  </a:cubicBezTo>
                  <a:cubicBezTo>
                    <a:pt x="17520" y="12194"/>
                    <a:pt x="16320" y="12279"/>
                    <a:pt x="15120" y="11983"/>
                  </a:cubicBezTo>
                  <a:cubicBezTo>
                    <a:pt x="13920" y="11688"/>
                    <a:pt x="12720" y="11013"/>
                    <a:pt x="11520" y="10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1088905" y="6905030"/>
              <a:ext cx="126207" cy="123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063" fill="norm" stroke="1" extrusionOk="0">
                  <a:moveTo>
                    <a:pt x="3105" y="12063"/>
                  </a:moveTo>
                  <a:cubicBezTo>
                    <a:pt x="3105" y="13863"/>
                    <a:pt x="3105" y="15663"/>
                    <a:pt x="2565" y="17463"/>
                  </a:cubicBezTo>
                  <a:cubicBezTo>
                    <a:pt x="2025" y="19263"/>
                    <a:pt x="945" y="21063"/>
                    <a:pt x="405" y="21063"/>
                  </a:cubicBezTo>
                  <a:cubicBezTo>
                    <a:pt x="-135" y="21063"/>
                    <a:pt x="-135" y="19263"/>
                    <a:pt x="405" y="16563"/>
                  </a:cubicBezTo>
                  <a:cubicBezTo>
                    <a:pt x="945" y="13863"/>
                    <a:pt x="2025" y="10263"/>
                    <a:pt x="3465" y="7023"/>
                  </a:cubicBezTo>
                  <a:cubicBezTo>
                    <a:pt x="4905" y="3783"/>
                    <a:pt x="6705" y="903"/>
                    <a:pt x="9225" y="183"/>
                  </a:cubicBezTo>
                  <a:cubicBezTo>
                    <a:pt x="11745" y="-537"/>
                    <a:pt x="14985" y="903"/>
                    <a:pt x="17145" y="3963"/>
                  </a:cubicBezTo>
                  <a:cubicBezTo>
                    <a:pt x="19305" y="7023"/>
                    <a:pt x="20385" y="11703"/>
                    <a:pt x="21465" y="16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5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0711" y="7541104"/>
              <a:ext cx="285751" cy="44451"/>
            </a:xfrm>
            <a:prstGeom prst="rect">
              <a:avLst/>
            </a:prstGeom>
            <a:effectLst/>
          </p:spPr>
        </p:pic>
        <p:pic>
          <p:nvPicPr>
            <p:cNvPr id="3452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2461" y="7585554"/>
              <a:ext cx="177801" cy="44451"/>
            </a:xfrm>
            <a:prstGeom prst="rect">
              <a:avLst/>
            </a:prstGeom>
            <a:effectLst/>
          </p:spPr>
        </p:pic>
        <p:pic>
          <p:nvPicPr>
            <p:cNvPr id="345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75311" y="7820504"/>
              <a:ext cx="25401" cy="158751"/>
            </a:xfrm>
            <a:prstGeom prst="rect">
              <a:avLst/>
            </a:prstGeom>
            <a:effectLst/>
          </p:spPr>
        </p:pic>
        <p:pic>
          <p:nvPicPr>
            <p:cNvPr id="345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13411" y="7839554"/>
              <a:ext cx="146051" cy="158751"/>
            </a:xfrm>
            <a:prstGeom prst="rect">
              <a:avLst/>
            </a:prstGeom>
            <a:effectLst/>
          </p:spPr>
        </p:pic>
        <p:pic>
          <p:nvPicPr>
            <p:cNvPr id="345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90934" y="7826854"/>
              <a:ext cx="81228" cy="187181"/>
            </a:xfrm>
            <a:prstGeom prst="rect">
              <a:avLst/>
            </a:prstGeom>
            <a:effectLst/>
          </p:spPr>
        </p:pic>
        <p:pic>
          <p:nvPicPr>
            <p:cNvPr id="346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84861" y="7853201"/>
              <a:ext cx="146051" cy="132404"/>
            </a:xfrm>
            <a:prstGeom prst="rect">
              <a:avLst/>
            </a:prstGeom>
            <a:effectLst/>
          </p:spPr>
        </p:pic>
        <p:pic>
          <p:nvPicPr>
            <p:cNvPr id="3462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91261" y="7553804"/>
              <a:ext cx="69851" cy="222251"/>
            </a:xfrm>
            <a:prstGeom prst="rect">
              <a:avLst/>
            </a:prstGeom>
            <a:effectLst/>
          </p:spPr>
        </p:pic>
        <p:pic>
          <p:nvPicPr>
            <p:cNvPr id="3464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65861" y="7693504"/>
              <a:ext cx="101601" cy="82551"/>
            </a:xfrm>
            <a:prstGeom prst="rect">
              <a:avLst/>
            </a:prstGeom>
            <a:effectLst/>
          </p:spPr>
        </p:pic>
        <p:pic>
          <p:nvPicPr>
            <p:cNvPr id="346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54761" y="7706204"/>
              <a:ext cx="69851" cy="76201"/>
            </a:xfrm>
            <a:prstGeom prst="rect">
              <a:avLst/>
            </a:prstGeom>
            <a:effectLst/>
          </p:spPr>
        </p:pic>
        <p:pic>
          <p:nvPicPr>
            <p:cNvPr id="346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08711" y="7868041"/>
              <a:ext cx="146051" cy="168364"/>
            </a:xfrm>
            <a:prstGeom prst="rect">
              <a:avLst/>
            </a:prstGeom>
            <a:effectLst/>
          </p:spPr>
        </p:pic>
        <p:pic>
          <p:nvPicPr>
            <p:cNvPr id="347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73811" y="7858604"/>
              <a:ext cx="146051" cy="165101"/>
            </a:xfrm>
            <a:prstGeom prst="rect">
              <a:avLst/>
            </a:prstGeom>
            <a:effectLst/>
          </p:spPr>
        </p:pic>
        <p:pic>
          <p:nvPicPr>
            <p:cNvPr id="347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37311" y="7897190"/>
              <a:ext cx="63501" cy="183665"/>
            </a:xfrm>
            <a:prstGeom prst="rect">
              <a:avLst/>
            </a:prstGeom>
            <a:effectLst/>
          </p:spPr>
        </p:pic>
        <p:pic>
          <p:nvPicPr>
            <p:cNvPr id="347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26211" y="7848835"/>
              <a:ext cx="144401" cy="287705"/>
            </a:xfrm>
            <a:prstGeom prst="rect">
              <a:avLst/>
            </a:prstGeom>
            <a:effectLst/>
          </p:spPr>
        </p:pic>
        <p:pic>
          <p:nvPicPr>
            <p:cNvPr id="347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93068" y="7515704"/>
              <a:ext cx="733244" cy="241301"/>
            </a:xfrm>
            <a:prstGeom prst="rect">
              <a:avLst/>
            </a:prstGeom>
            <a:effectLst/>
          </p:spPr>
        </p:pic>
        <p:pic>
          <p:nvPicPr>
            <p:cNvPr id="347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813713" y="7668104"/>
              <a:ext cx="112599" cy="95251"/>
            </a:xfrm>
            <a:prstGeom prst="rect">
              <a:avLst/>
            </a:prstGeom>
            <a:effectLst/>
          </p:spPr>
        </p:pic>
        <p:pic>
          <p:nvPicPr>
            <p:cNvPr id="3480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913611" y="7699854"/>
              <a:ext cx="76201" cy="76201"/>
            </a:xfrm>
            <a:prstGeom prst="rect">
              <a:avLst/>
            </a:prstGeom>
            <a:effectLst/>
          </p:spPr>
        </p:pic>
        <p:pic>
          <p:nvPicPr>
            <p:cNvPr id="348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825653" y="7853199"/>
              <a:ext cx="117592" cy="316828"/>
            </a:xfrm>
            <a:prstGeom prst="rect">
              <a:avLst/>
            </a:prstGeom>
            <a:effectLst/>
          </p:spPr>
        </p:pic>
        <p:pic>
          <p:nvPicPr>
            <p:cNvPr id="3484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964411" y="7890354"/>
              <a:ext cx="158751" cy="120651"/>
            </a:xfrm>
            <a:prstGeom prst="rect">
              <a:avLst/>
            </a:prstGeom>
            <a:effectLst/>
          </p:spPr>
        </p:pic>
        <p:pic>
          <p:nvPicPr>
            <p:cNvPr id="348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989811" y="7871304"/>
              <a:ext cx="88901" cy="158751"/>
            </a:xfrm>
            <a:prstGeom prst="rect">
              <a:avLst/>
            </a:prstGeom>
            <a:effectLst/>
          </p:spPr>
        </p:pic>
        <p:pic>
          <p:nvPicPr>
            <p:cNvPr id="348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142211" y="7839554"/>
              <a:ext cx="35208" cy="234951"/>
            </a:xfrm>
            <a:prstGeom prst="rect">
              <a:avLst/>
            </a:prstGeom>
            <a:effectLst/>
          </p:spPr>
        </p:pic>
        <p:pic>
          <p:nvPicPr>
            <p:cNvPr id="349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12700" y="6944807"/>
              <a:ext cx="288012" cy="704248"/>
            </a:xfrm>
            <a:prstGeom prst="rect">
              <a:avLst/>
            </a:prstGeom>
            <a:effectLst/>
          </p:spPr>
        </p:pic>
        <p:pic>
          <p:nvPicPr>
            <p:cNvPr id="349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354811" y="7095381"/>
              <a:ext cx="167692" cy="464774"/>
            </a:xfrm>
            <a:prstGeom prst="rect">
              <a:avLst/>
            </a:prstGeom>
            <a:effectLst/>
          </p:spPr>
        </p:pic>
        <p:pic>
          <p:nvPicPr>
            <p:cNvPr id="3494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10261" y="8042754"/>
              <a:ext cx="139701" cy="38101"/>
            </a:xfrm>
            <a:prstGeom prst="rect">
              <a:avLst/>
            </a:prstGeom>
            <a:effectLst/>
          </p:spPr>
        </p:pic>
        <p:pic>
          <p:nvPicPr>
            <p:cNvPr id="349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09130" y="8093554"/>
              <a:ext cx="166232" cy="50801"/>
            </a:xfrm>
            <a:prstGeom prst="rect">
              <a:avLst/>
            </a:prstGeom>
            <a:effectLst/>
          </p:spPr>
        </p:pic>
        <p:pic>
          <p:nvPicPr>
            <p:cNvPr id="3498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57911" y="8118954"/>
              <a:ext cx="114301" cy="31751"/>
            </a:xfrm>
            <a:prstGeom prst="rect">
              <a:avLst/>
            </a:prstGeom>
            <a:effectLst/>
          </p:spPr>
        </p:pic>
        <p:pic>
          <p:nvPicPr>
            <p:cNvPr id="3500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96011" y="8138004"/>
              <a:ext cx="152401" cy="38101"/>
            </a:xfrm>
            <a:prstGeom prst="rect">
              <a:avLst/>
            </a:prstGeom>
            <a:effectLst/>
          </p:spPr>
        </p:pic>
        <p:pic>
          <p:nvPicPr>
            <p:cNvPr id="3502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69061" y="8163404"/>
              <a:ext cx="146051" cy="31751"/>
            </a:xfrm>
            <a:prstGeom prst="rect">
              <a:avLst/>
            </a:prstGeom>
            <a:effectLst/>
          </p:spPr>
        </p:pic>
        <p:pic>
          <p:nvPicPr>
            <p:cNvPr id="3504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32561" y="8182454"/>
              <a:ext cx="127001" cy="44451"/>
            </a:xfrm>
            <a:prstGeom prst="rect">
              <a:avLst/>
            </a:prstGeom>
            <a:effectLst/>
          </p:spPr>
        </p:pic>
        <p:pic>
          <p:nvPicPr>
            <p:cNvPr id="3506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786611" y="8163404"/>
              <a:ext cx="171451" cy="25401"/>
            </a:xfrm>
            <a:prstGeom prst="rect">
              <a:avLst/>
            </a:prstGeom>
            <a:effectLst/>
          </p:spPr>
        </p:pic>
        <p:pic>
          <p:nvPicPr>
            <p:cNvPr id="3508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786611" y="8201504"/>
              <a:ext cx="203201" cy="44451"/>
            </a:xfrm>
            <a:prstGeom prst="rect">
              <a:avLst/>
            </a:prstGeom>
            <a:effectLst/>
          </p:spPr>
        </p:pic>
        <p:pic>
          <p:nvPicPr>
            <p:cNvPr id="3510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4961" y="8093554"/>
              <a:ext cx="336551" cy="69851"/>
            </a:xfrm>
            <a:prstGeom prst="rect">
              <a:avLst/>
            </a:prstGeom>
            <a:effectLst/>
          </p:spPr>
        </p:pic>
        <p:pic>
          <p:nvPicPr>
            <p:cNvPr id="3512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040611" y="8176104"/>
              <a:ext cx="387351" cy="63501"/>
            </a:xfrm>
            <a:prstGeom prst="rect">
              <a:avLst/>
            </a:prstGeom>
            <a:effectLst/>
          </p:spPr>
        </p:pic>
        <p:pic>
          <p:nvPicPr>
            <p:cNvPr id="3514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551505" y="8379790"/>
              <a:ext cx="32314" cy="202715"/>
            </a:xfrm>
            <a:prstGeom prst="rect">
              <a:avLst/>
            </a:prstGeom>
            <a:effectLst/>
          </p:spPr>
        </p:pic>
        <p:pic>
          <p:nvPicPr>
            <p:cNvPr id="3516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618461" y="8411054"/>
              <a:ext cx="209551" cy="139701"/>
            </a:xfrm>
            <a:prstGeom prst="rect">
              <a:avLst/>
            </a:prstGeom>
            <a:effectLst/>
          </p:spPr>
        </p:pic>
        <p:pic>
          <p:nvPicPr>
            <p:cNvPr id="3518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678505" y="8408608"/>
              <a:ext cx="143157" cy="218347"/>
            </a:xfrm>
            <a:prstGeom prst="rect">
              <a:avLst/>
            </a:prstGeom>
            <a:effectLst/>
          </p:spPr>
        </p:pic>
        <p:pic>
          <p:nvPicPr>
            <p:cNvPr id="3520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872461" y="8411054"/>
              <a:ext cx="57151" cy="184151"/>
            </a:xfrm>
            <a:prstGeom prst="rect">
              <a:avLst/>
            </a:prstGeom>
            <a:effectLst/>
          </p:spPr>
        </p:pic>
        <p:pic>
          <p:nvPicPr>
            <p:cNvPr id="3522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748511" y="7220611"/>
              <a:ext cx="184151" cy="41094"/>
            </a:xfrm>
            <a:prstGeom prst="rect">
              <a:avLst/>
            </a:prstGeom>
            <a:effectLst/>
          </p:spPr>
        </p:pic>
        <p:pic>
          <p:nvPicPr>
            <p:cNvPr id="3524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767561" y="7337904"/>
              <a:ext cx="158751" cy="25401"/>
            </a:xfrm>
            <a:prstGeom prst="rect">
              <a:avLst/>
            </a:prstGeom>
            <a:effectLst/>
          </p:spPr>
        </p:pic>
        <p:pic>
          <p:nvPicPr>
            <p:cNvPr id="3526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818361" y="7363304"/>
              <a:ext cx="184151" cy="69851"/>
            </a:xfrm>
            <a:prstGeom prst="rect">
              <a:avLst/>
            </a:prstGeom>
            <a:effectLst/>
          </p:spPr>
        </p:pic>
        <p:pic>
          <p:nvPicPr>
            <p:cNvPr id="3528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179395" y="7212785"/>
              <a:ext cx="134267" cy="163220"/>
            </a:xfrm>
            <a:prstGeom prst="rect">
              <a:avLst/>
            </a:prstGeom>
            <a:effectLst/>
          </p:spPr>
        </p:pic>
        <p:pic>
          <p:nvPicPr>
            <p:cNvPr id="3530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293902" y="7282871"/>
              <a:ext cx="138673" cy="96398"/>
            </a:xfrm>
            <a:prstGeom prst="rect">
              <a:avLst/>
            </a:prstGeom>
            <a:effectLst/>
          </p:spPr>
        </p:pic>
        <p:pic>
          <p:nvPicPr>
            <p:cNvPr id="3532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419151" y="7255381"/>
              <a:ext cx="113868" cy="107924"/>
            </a:xfrm>
            <a:prstGeom prst="rect">
              <a:avLst/>
            </a:prstGeom>
            <a:effectLst/>
          </p:spPr>
        </p:pic>
        <p:pic>
          <p:nvPicPr>
            <p:cNvPr id="3534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548611" y="7221087"/>
              <a:ext cx="88901" cy="156441"/>
            </a:xfrm>
            <a:prstGeom prst="rect">
              <a:avLst/>
            </a:prstGeom>
            <a:effectLst/>
          </p:spPr>
        </p:pic>
        <p:pic>
          <p:nvPicPr>
            <p:cNvPr id="3536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710276" y="7071204"/>
              <a:ext cx="66936" cy="315384"/>
            </a:xfrm>
            <a:prstGeom prst="rect">
              <a:avLst/>
            </a:prstGeom>
            <a:effectLst/>
          </p:spPr>
        </p:pic>
        <p:pic>
          <p:nvPicPr>
            <p:cNvPr id="3538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684643" y="7268524"/>
              <a:ext cx="168769" cy="50331"/>
            </a:xfrm>
            <a:prstGeom prst="rect">
              <a:avLst/>
            </a:prstGeom>
            <a:effectLst/>
          </p:spPr>
        </p:pic>
        <p:pic>
          <p:nvPicPr>
            <p:cNvPr id="3540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772307" y="7267520"/>
              <a:ext cx="290655" cy="118270"/>
            </a:xfrm>
            <a:prstGeom prst="rect">
              <a:avLst/>
            </a:prstGeom>
            <a:effectLst/>
          </p:spPr>
        </p:pic>
        <p:pic>
          <p:nvPicPr>
            <p:cNvPr id="3542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128439" y="7001354"/>
              <a:ext cx="93273" cy="404939"/>
            </a:xfrm>
            <a:prstGeom prst="rect">
              <a:avLst/>
            </a:prstGeom>
            <a:effectLst/>
          </p:spPr>
        </p:pic>
        <p:pic>
          <p:nvPicPr>
            <p:cNvPr id="3544" name="Line Line" descr="Line 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082011" y="7236304"/>
              <a:ext cx="190501" cy="38101"/>
            </a:xfrm>
            <a:prstGeom prst="rect">
              <a:avLst/>
            </a:prstGeom>
            <a:effectLst/>
          </p:spPr>
        </p:pic>
        <p:sp>
          <p:nvSpPr>
            <p:cNvPr id="3546" name="Line"/>
            <p:cNvSpPr/>
            <p:nvPr/>
          </p:nvSpPr>
          <p:spPr>
            <a:xfrm>
              <a:off x="9222389" y="1675135"/>
              <a:ext cx="400123" cy="73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447" fill="norm" stroke="1" extrusionOk="0">
                  <a:moveTo>
                    <a:pt x="5772" y="4008"/>
                  </a:moveTo>
                  <a:cubicBezTo>
                    <a:pt x="4188" y="4131"/>
                    <a:pt x="2605" y="4254"/>
                    <a:pt x="1587" y="4223"/>
                  </a:cubicBezTo>
                  <a:cubicBezTo>
                    <a:pt x="570" y="4192"/>
                    <a:pt x="117" y="4008"/>
                    <a:pt x="230" y="3487"/>
                  </a:cubicBezTo>
                  <a:cubicBezTo>
                    <a:pt x="343" y="2965"/>
                    <a:pt x="1022" y="2106"/>
                    <a:pt x="2266" y="1431"/>
                  </a:cubicBezTo>
                  <a:cubicBezTo>
                    <a:pt x="3510" y="756"/>
                    <a:pt x="5319" y="265"/>
                    <a:pt x="6507" y="81"/>
                  </a:cubicBezTo>
                  <a:cubicBezTo>
                    <a:pt x="7694" y="-103"/>
                    <a:pt x="8260" y="20"/>
                    <a:pt x="8486" y="511"/>
                  </a:cubicBezTo>
                  <a:cubicBezTo>
                    <a:pt x="8712" y="1002"/>
                    <a:pt x="8599" y="1861"/>
                    <a:pt x="8090" y="3333"/>
                  </a:cubicBezTo>
                  <a:cubicBezTo>
                    <a:pt x="7581" y="4806"/>
                    <a:pt x="6676" y="6892"/>
                    <a:pt x="5546" y="8733"/>
                  </a:cubicBezTo>
                  <a:cubicBezTo>
                    <a:pt x="4415" y="10574"/>
                    <a:pt x="3058" y="12170"/>
                    <a:pt x="2096" y="13029"/>
                  </a:cubicBezTo>
                  <a:cubicBezTo>
                    <a:pt x="1135" y="13888"/>
                    <a:pt x="570" y="14011"/>
                    <a:pt x="230" y="13919"/>
                  </a:cubicBezTo>
                  <a:cubicBezTo>
                    <a:pt x="-109" y="13827"/>
                    <a:pt x="-222" y="13520"/>
                    <a:pt x="965" y="12569"/>
                  </a:cubicBezTo>
                  <a:cubicBezTo>
                    <a:pt x="2153" y="11617"/>
                    <a:pt x="4641" y="10022"/>
                    <a:pt x="7072" y="8519"/>
                  </a:cubicBezTo>
                  <a:cubicBezTo>
                    <a:pt x="9504" y="7015"/>
                    <a:pt x="11879" y="5604"/>
                    <a:pt x="13236" y="4745"/>
                  </a:cubicBezTo>
                  <a:cubicBezTo>
                    <a:pt x="14593" y="3886"/>
                    <a:pt x="14932" y="3579"/>
                    <a:pt x="15158" y="3241"/>
                  </a:cubicBezTo>
                  <a:cubicBezTo>
                    <a:pt x="15384" y="2904"/>
                    <a:pt x="15497" y="2536"/>
                    <a:pt x="15328" y="2474"/>
                  </a:cubicBezTo>
                  <a:cubicBezTo>
                    <a:pt x="15158" y="2413"/>
                    <a:pt x="14706" y="2658"/>
                    <a:pt x="14027" y="3364"/>
                  </a:cubicBezTo>
                  <a:cubicBezTo>
                    <a:pt x="13349" y="4070"/>
                    <a:pt x="12444" y="5236"/>
                    <a:pt x="11483" y="6831"/>
                  </a:cubicBezTo>
                  <a:cubicBezTo>
                    <a:pt x="10521" y="8427"/>
                    <a:pt x="9504" y="10452"/>
                    <a:pt x="8655" y="12569"/>
                  </a:cubicBezTo>
                  <a:cubicBezTo>
                    <a:pt x="7807" y="14686"/>
                    <a:pt x="7129" y="16895"/>
                    <a:pt x="6846" y="18337"/>
                  </a:cubicBezTo>
                  <a:cubicBezTo>
                    <a:pt x="6563" y="19779"/>
                    <a:pt x="6676" y="20454"/>
                    <a:pt x="7016" y="20883"/>
                  </a:cubicBezTo>
                  <a:cubicBezTo>
                    <a:pt x="7355" y="21313"/>
                    <a:pt x="7920" y="21497"/>
                    <a:pt x="8712" y="21436"/>
                  </a:cubicBezTo>
                  <a:cubicBezTo>
                    <a:pt x="9504" y="21374"/>
                    <a:pt x="10521" y="21067"/>
                    <a:pt x="11370" y="19963"/>
                  </a:cubicBezTo>
                  <a:cubicBezTo>
                    <a:pt x="12218" y="18858"/>
                    <a:pt x="12896" y="16956"/>
                    <a:pt x="13179" y="15852"/>
                  </a:cubicBezTo>
                  <a:cubicBezTo>
                    <a:pt x="13462" y="14747"/>
                    <a:pt x="13349" y="14440"/>
                    <a:pt x="13575" y="14348"/>
                  </a:cubicBezTo>
                  <a:cubicBezTo>
                    <a:pt x="13801" y="14256"/>
                    <a:pt x="14366" y="14379"/>
                    <a:pt x="15724" y="14348"/>
                  </a:cubicBezTo>
                  <a:cubicBezTo>
                    <a:pt x="17081" y="14317"/>
                    <a:pt x="19229" y="14133"/>
                    <a:pt x="21378" y="13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9919389" y="1762772"/>
              <a:ext cx="220908" cy="39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477" fill="norm" stroke="1" extrusionOk="0">
                  <a:moveTo>
                    <a:pt x="3208" y="21477"/>
                  </a:moveTo>
                  <a:cubicBezTo>
                    <a:pt x="1986" y="21477"/>
                    <a:pt x="763" y="21477"/>
                    <a:pt x="253" y="21136"/>
                  </a:cubicBezTo>
                  <a:cubicBezTo>
                    <a:pt x="-256" y="20795"/>
                    <a:pt x="-52" y="20113"/>
                    <a:pt x="1374" y="18066"/>
                  </a:cubicBezTo>
                  <a:cubicBezTo>
                    <a:pt x="2801" y="16020"/>
                    <a:pt x="5450" y="12610"/>
                    <a:pt x="8404" y="9426"/>
                  </a:cubicBezTo>
                  <a:cubicBezTo>
                    <a:pt x="11359" y="6243"/>
                    <a:pt x="14619" y="3288"/>
                    <a:pt x="16759" y="1696"/>
                  </a:cubicBezTo>
                  <a:cubicBezTo>
                    <a:pt x="18899" y="104"/>
                    <a:pt x="19918" y="-123"/>
                    <a:pt x="20529" y="48"/>
                  </a:cubicBezTo>
                  <a:cubicBezTo>
                    <a:pt x="21140" y="218"/>
                    <a:pt x="21344" y="786"/>
                    <a:pt x="21242" y="2890"/>
                  </a:cubicBezTo>
                  <a:cubicBezTo>
                    <a:pt x="21140" y="4993"/>
                    <a:pt x="20733" y="8631"/>
                    <a:pt x="20427" y="11814"/>
                  </a:cubicBezTo>
                  <a:cubicBezTo>
                    <a:pt x="20121" y="14997"/>
                    <a:pt x="19918" y="17725"/>
                    <a:pt x="19918" y="19203"/>
                  </a:cubicBezTo>
                  <a:cubicBezTo>
                    <a:pt x="19918" y="20681"/>
                    <a:pt x="20121" y="20909"/>
                    <a:pt x="20325" y="21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9984461" y="1997554"/>
              <a:ext cx="1841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14" y="15200"/>
                    <a:pt x="10428" y="8800"/>
                    <a:pt x="14028" y="5200"/>
                  </a:cubicBezTo>
                  <a:cubicBezTo>
                    <a:pt x="17628" y="1600"/>
                    <a:pt x="19614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9054339" y="623837"/>
              <a:ext cx="37451" cy="33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4" h="21600" fill="norm" stroke="1" extrusionOk="0">
                  <a:moveTo>
                    <a:pt x="1624" y="3375"/>
                  </a:moveTo>
                  <a:cubicBezTo>
                    <a:pt x="1624" y="2700"/>
                    <a:pt x="1624" y="2025"/>
                    <a:pt x="1055" y="1350"/>
                  </a:cubicBezTo>
                  <a:cubicBezTo>
                    <a:pt x="487" y="675"/>
                    <a:pt x="-650" y="0"/>
                    <a:pt x="487" y="0"/>
                  </a:cubicBezTo>
                  <a:cubicBezTo>
                    <a:pt x="1624" y="0"/>
                    <a:pt x="5034" y="675"/>
                    <a:pt x="9013" y="3308"/>
                  </a:cubicBezTo>
                  <a:cubicBezTo>
                    <a:pt x="12992" y="5940"/>
                    <a:pt x="17539" y="10530"/>
                    <a:pt x="19245" y="13905"/>
                  </a:cubicBezTo>
                  <a:cubicBezTo>
                    <a:pt x="20950" y="17280"/>
                    <a:pt x="19813" y="19440"/>
                    <a:pt x="186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9171661" y="864794"/>
              <a:ext cx="51933" cy="5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0904" fill="norm" stroke="1" extrusionOk="0">
                  <a:moveTo>
                    <a:pt x="0" y="18412"/>
                  </a:moveTo>
                  <a:cubicBezTo>
                    <a:pt x="4320" y="18412"/>
                    <a:pt x="8640" y="18412"/>
                    <a:pt x="12960" y="15504"/>
                  </a:cubicBezTo>
                  <a:cubicBezTo>
                    <a:pt x="17280" y="12596"/>
                    <a:pt x="21600" y="6781"/>
                    <a:pt x="21168" y="3458"/>
                  </a:cubicBezTo>
                  <a:cubicBezTo>
                    <a:pt x="20736" y="135"/>
                    <a:pt x="15552" y="-696"/>
                    <a:pt x="11232" y="550"/>
                  </a:cubicBezTo>
                  <a:cubicBezTo>
                    <a:pt x="6912" y="1796"/>
                    <a:pt x="3456" y="5119"/>
                    <a:pt x="1728" y="8858"/>
                  </a:cubicBezTo>
                  <a:cubicBezTo>
                    <a:pt x="0" y="12596"/>
                    <a:pt x="0" y="16750"/>
                    <a:pt x="0" y="20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8822411" y="1804061"/>
              <a:ext cx="241301" cy="256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0" y="3410"/>
                  </a:moveTo>
                  <a:cubicBezTo>
                    <a:pt x="189" y="2532"/>
                    <a:pt x="379" y="1654"/>
                    <a:pt x="1895" y="951"/>
                  </a:cubicBezTo>
                  <a:cubicBezTo>
                    <a:pt x="3411" y="249"/>
                    <a:pt x="6253" y="-278"/>
                    <a:pt x="8716" y="161"/>
                  </a:cubicBezTo>
                  <a:cubicBezTo>
                    <a:pt x="11179" y="600"/>
                    <a:pt x="13263" y="2005"/>
                    <a:pt x="12979" y="4815"/>
                  </a:cubicBezTo>
                  <a:cubicBezTo>
                    <a:pt x="12695" y="7624"/>
                    <a:pt x="10042" y="11839"/>
                    <a:pt x="8432" y="14298"/>
                  </a:cubicBezTo>
                  <a:cubicBezTo>
                    <a:pt x="6821" y="16756"/>
                    <a:pt x="6253" y="17459"/>
                    <a:pt x="5874" y="18249"/>
                  </a:cubicBezTo>
                  <a:cubicBezTo>
                    <a:pt x="5495" y="19039"/>
                    <a:pt x="5305" y="19917"/>
                    <a:pt x="5874" y="20444"/>
                  </a:cubicBezTo>
                  <a:cubicBezTo>
                    <a:pt x="6442" y="20971"/>
                    <a:pt x="7768" y="21146"/>
                    <a:pt x="10516" y="21234"/>
                  </a:cubicBezTo>
                  <a:cubicBezTo>
                    <a:pt x="13263" y="21322"/>
                    <a:pt x="17432" y="21322"/>
                    <a:pt x="21600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9090813" y="1982408"/>
              <a:ext cx="23699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297" fill="norm" stroke="1" extrusionOk="0">
                  <a:moveTo>
                    <a:pt x="20153" y="11040"/>
                  </a:moveTo>
                  <a:cubicBezTo>
                    <a:pt x="11153" y="4868"/>
                    <a:pt x="2153" y="-1303"/>
                    <a:pt x="353" y="240"/>
                  </a:cubicBezTo>
                  <a:cubicBezTo>
                    <a:pt x="-1447" y="1783"/>
                    <a:pt x="3953" y="11040"/>
                    <a:pt x="9353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10555961" y="1951972"/>
              <a:ext cx="43128" cy="12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435" fill="norm" stroke="1" extrusionOk="0">
                  <a:moveTo>
                    <a:pt x="0" y="8687"/>
                  </a:moveTo>
                  <a:cubicBezTo>
                    <a:pt x="2057" y="6917"/>
                    <a:pt x="4114" y="5146"/>
                    <a:pt x="7714" y="3376"/>
                  </a:cubicBezTo>
                  <a:cubicBezTo>
                    <a:pt x="11314" y="1605"/>
                    <a:pt x="16457" y="-165"/>
                    <a:pt x="19029" y="12"/>
                  </a:cubicBezTo>
                  <a:cubicBezTo>
                    <a:pt x="21600" y="189"/>
                    <a:pt x="21600" y="2314"/>
                    <a:pt x="19029" y="6209"/>
                  </a:cubicBezTo>
                  <a:cubicBezTo>
                    <a:pt x="16457" y="10104"/>
                    <a:pt x="11314" y="15769"/>
                    <a:pt x="6171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10562311" y="1829191"/>
              <a:ext cx="114301" cy="98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21389"/>
                  </a:moveTo>
                  <a:cubicBezTo>
                    <a:pt x="800" y="15415"/>
                    <a:pt x="1600" y="9440"/>
                    <a:pt x="2600" y="5534"/>
                  </a:cubicBezTo>
                  <a:cubicBezTo>
                    <a:pt x="3600" y="1627"/>
                    <a:pt x="4800" y="-211"/>
                    <a:pt x="8000" y="19"/>
                  </a:cubicBezTo>
                  <a:cubicBezTo>
                    <a:pt x="11200" y="249"/>
                    <a:pt x="16400" y="2546"/>
                    <a:pt x="21600" y="4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10614785" y="1870554"/>
              <a:ext cx="20372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15536" y="0"/>
                  </a:moveTo>
                  <a:cubicBezTo>
                    <a:pt x="11609" y="0"/>
                    <a:pt x="7682" y="0"/>
                    <a:pt x="5173" y="240"/>
                  </a:cubicBezTo>
                  <a:cubicBezTo>
                    <a:pt x="2664" y="480"/>
                    <a:pt x="1573" y="960"/>
                    <a:pt x="809" y="1800"/>
                  </a:cubicBezTo>
                  <a:cubicBezTo>
                    <a:pt x="45" y="2640"/>
                    <a:pt x="-391" y="3840"/>
                    <a:pt x="482" y="4920"/>
                  </a:cubicBezTo>
                  <a:cubicBezTo>
                    <a:pt x="1354" y="6000"/>
                    <a:pt x="3536" y="6960"/>
                    <a:pt x="7136" y="8640"/>
                  </a:cubicBezTo>
                  <a:cubicBezTo>
                    <a:pt x="10736" y="10320"/>
                    <a:pt x="15754" y="12720"/>
                    <a:pt x="18373" y="14520"/>
                  </a:cubicBezTo>
                  <a:cubicBezTo>
                    <a:pt x="20991" y="16320"/>
                    <a:pt x="21209" y="17520"/>
                    <a:pt x="20882" y="18480"/>
                  </a:cubicBezTo>
                  <a:cubicBezTo>
                    <a:pt x="20554" y="19440"/>
                    <a:pt x="19682" y="20160"/>
                    <a:pt x="17718" y="20640"/>
                  </a:cubicBezTo>
                  <a:cubicBezTo>
                    <a:pt x="15754" y="21120"/>
                    <a:pt x="12700" y="21360"/>
                    <a:pt x="96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11065141" y="1954046"/>
              <a:ext cx="202021" cy="94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386" fill="norm" stroke="1" extrusionOk="0">
                  <a:moveTo>
                    <a:pt x="13375" y="11306"/>
                  </a:moveTo>
                  <a:cubicBezTo>
                    <a:pt x="13375" y="8906"/>
                    <a:pt x="13375" y="6506"/>
                    <a:pt x="13037" y="4346"/>
                  </a:cubicBezTo>
                  <a:cubicBezTo>
                    <a:pt x="12700" y="2186"/>
                    <a:pt x="12025" y="266"/>
                    <a:pt x="10225" y="26"/>
                  </a:cubicBezTo>
                  <a:cubicBezTo>
                    <a:pt x="8425" y="-214"/>
                    <a:pt x="5500" y="1226"/>
                    <a:pt x="3587" y="2906"/>
                  </a:cubicBezTo>
                  <a:cubicBezTo>
                    <a:pt x="1675" y="4586"/>
                    <a:pt x="775" y="6506"/>
                    <a:pt x="325" y="8666"/>
                  </a:cubicBezTo>
                  <a:cubicBezTo>
                    <a:pt x="-125" y="10826"/>
                    <a:pt x="-125" y="13226"/>
                    <a:pt x="438" y="14186"/>
                  </a:cubicBezTo>
                  <a:cubicBezTo>
                    <a:pt x="1000" y="15146"/>
                    <a:pt x="2125" y="14666"/>
                    <a:pt x="3813" y="12986"/>
                  </a:cubicBezTo>
                  <a:cubicBezTo>
                    <a:pt x="5500" y="11306"/>
                    <a:pt x="7750" y="8426"/>
                    <a:pt x="9438" y="6746"/>
                  </a:cubicBezTo>
                  <a:cubicBezTo>
                    <a:pt x="11125" y="5066"/>
                    <a:pt x="12250" y="4586"/>
                    <a:pt x="13037" y="6026"/>
                  </a:cubicBezTo>
                  <a:cubicBezTo>
                    <a:pt x="13825" y="7466"/>
                    <a:pt x="14275" y="10826"/>
                    <a:pt x="15625" y="13706"/>
                  </a:cubicBezTo>
                  <a:cubicBezTo>
                    <a:pt x="16975" y="16586"/>
                    <a:pt x="19225" y="18986"/>
                    <a:pt x="21475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12441911" y="2111854"/>
              <a:ext cx="63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9265291" y="2556354"/>
              <a:ext cx="88868" cy="340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2" h="21290" fill="norm" stroke="1" extrusionOk="0">
                  <a:moveTo>
                    <a:pt x="10447" y="0"/>
                  </a:moveTo>
                  <a:cubicBezTo>
                    <a:pt x="6607" y="3313"/>
                    <a:pt x="2767" y="6626"/>
                    <a:pt x="1087" y="9541"/>
                  </a:cubicBezTo>
                  <a:cubicBezTo>
                    <a:pt x="-593" y="12456"/>
                    <a:pt x="-113" y="14974"/>
                    <a:pt x="1087" y="16829"/>
                  </a:cubicBezTo>
                  <a:cubicBezTo>
                    <a:pt x="2287" y="18685"/>
                    <a:pt x="4207" y="19877"/>
                    <a:pt x="7807" y="20606"/>
                  </a:cubicBezTo>
                  <a:cubicBezTo>
                    <a:pt x="11407" y="21335"/>
                    <a:pt x="16687" y="21600"/>
                    <a:pt x="18847" y="20805"/>
                  </a:cubicBezTo>
                  <a:cubicBezTo>
                    <a:pt x="21007" y="20010"/>
                    <a:pt x="20047" y="18155"/>
                    <a:pt x="19087" y="16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9138782" y="2566611"/>
              <a:ext cx="674230" cy="273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314" fill="norm" stroke="1" extrusionOk="0">
                  <a:moveTo>
                    <a:pt x="3692" y="15030"/>
                  </a:moveTo>
                  <a:cubicBezTo>
                    <a:pt x="2744" y="14701"/>
                    <a:pt x="1796" y="14371"/>
                    <a:pt x="1119" y="14124"/>
                  </a:cubicBezTo>
                  <a:cubicBezTo>
                    <a:pt x="442" y="13876"/>
                    <a:pt x="36" y="13711"/>
                    <a:pt x="2" y="13382"/>
                  </a:cubicBezTo>
                  <a:cubicBezTo>
                    <a:pt x="-32" y="13052"/>
                    <a:pt x="307" y="12557"/>
                    <a:pt x="1525" y="10991"/>
                  </a:cubicBezTo>
                  <a:cubicBezTo>
                    <a:pt x="2744" y="9424"/>
                    <a:pt x="4843" y="6786"/>
                    <a:pt x="6130" y="4972"/>
                  </a:cubicBezTo>
                  <a:cubicBezTo>
                    <a:pt x="7416" y="3159"/>
                    <a:pt x="7890" y="2169"/>
                    <a:pt x="8398" y="1345"/>
                  </a:cubicBezTo>
                  <a:cubicBezTo>
                    <a:pt x="8906" y="521"/>
                    <a:pt x="9448" y="-139"/>
                    <a:pt x="9685" y="26"/>
                  </a:cubicBezTo>
                  <a:cubicBezTo>
                    <a:pt x="9922" y="191"/>
                    <a:pt x="9854" y="1180"/>
                    <a:pt x="9414" y="4478"/>
                  </a:cubicBezTo>
                  <a:cubicBezTo>
                    <a:pt x="8974" y="7776"/>
                    <a:pt x="8161" y="13382"/>
                    <a:pt x="7653" y="16679"/>
                  </a:cubicBezTo>
                  <a:cubicBezTo>
                    <a:pt x="7145" y="19977"/>
                    <a:pt x="6942" y="20966"/>
                    <a:pt x="6942" y="20966"/>
                  </a:cubicBezTo>
                  <a:cubicBezTo>
                    <a:pt x="6942" y="20966"/>
                    <a:pt x="7145" y="19977"/>
                    <a:pt x="7484" y="19070"/>
                  </a:cubicBezTo>
                  <a:cubicBezTo>
                    <a:pt x="7823" y="18163"/>
                    <a:pt x="8297" y="17339"/>
                    <a:pt x="8703" y="16927"/>
                  </a:cubicBezTo>
                  <a:cubicBezTo>
                    <a:pt x="9109" y="16514"/>
                    <a:pt x="9448" y="16514"/>
                    <a:pt x="9752" y="16762"/>
                  </a:cubicBezTo>
                  <a:cubicBezTo>
                    <a:pt x="10057" y="17009"/>
                    <a:pt x="10328" y="17504"/>
                    <a:pt x="10565" y="18081"/>
                  </a:cubicBezTo>
                  <a:cubicBezTo>
                    <a:pt x="10802" y="18658"/>
                    <a:pt x="11005" y="19317"/>
                    <a:pt x="11310" y="19730"/>
                  </a:cubicBezTo>
                  <a:cubicBezTo>
                    <a:pt x="11614" y="20142"/>
                    <a:pt x="12021" y="20307"/>
                    <a:pt x="12495" y="19895"/>
                  </a:cubicBezTo>
                  <a:cubicBezTo>
                    <a:pt x="12969" y="19482"/>
                    <a:pt x="13510" y="18493"/>
                    <a:pt x="13849" y="17586"/>
                  </a:cubicBezTo>
                  <a:cubicBezTo>
                    <a:pt x="14187" y="16679"/>
                    <a:pt x="14323" y="15855"/>
                    <a:pt x="14255" y="15195"/>
                  </a:cubicBezTo>
                  <a:cubicBezTo>
                    <a:pt x="14187" y="14536"/>
                    <a:pt x="13917" y="14041"/>
                    <a:pt x="13646" y="14041"/>
                  </a:cubicBezTo>
                  <a:cubicBezTo>
                    <a:pt x="13375" y="14041"/>
                    <a:pt x="13104" y="14536"/>
                    <a:pt x="12867" y="15113"/>
                  </a:cubicBezTo>
                  <a:cubicBezTo>
                    <a:pt x="12630" y="15690"/>
                    <a:pt x="12427" y="16350"/>
                    <a:pt x="12325" y="17092"/>
                  </a:cubicBezTo>
                  <a:cubicBezTo>
                    <a:pt x="12224" y="17834"/>
                    <a:pt x="12224" y="18658"/>
                    <a:pt x="12393" y="19070"/>
                  </a:cubicBezTo>
                  <a:cubicBezTo>
                    <a:pt x="12562" y="19482"/>
                    <a:pt x="12901" y="19482"/>
                    <a:pt x="13375" y="18988"/>
                  </a:cubicBezTo>
                  <a:cubicBezTo>
                    <a:pt x="13849" y="18493"/>
                    <a:pt x="14458" y="17504"/>
                    <a:pt x="14932" y="16927"/>
                  </a:cubicBezTo>
                  <a:cubicBezTo>
                    <a:pt x="15406" y="16350"/>
                    <a:pt x="15745" y="16185"/>
                    <a:pt x="15914" y="16514"/>
                  </a:cubicBezTo>
                  <a:cubicBezTo>
                    <a:pt x="16083" y="16844"/>
                    <a:pt x="16083" y="17669"/>
                    <a:pt x="16050" y="18740"/>
                  </a:cubicBezTo>
                  <a:cubicBezTo>
                    <a:pt x="16016" y="19812"/>
                    <a:pt x="15948" y="21131"/>
                    <a:pt x="15914" y="21296"/>
                  </a:cubicBezTo>
                  <a:cubicBezTo>
                    <a:pt x="15880" y="21461"/>
                    <a:pt x="15880" y="20472"/>
                    <a:pt x="16050" y="19070"/>
                  </a:cubicBezTo>
                  <a:cubicBezTo>
                    <a:pt x="16219" y="17669"/>
                    <a:pt x="16557" y="15855"/>
                    <a:pt x="17031" y="14536"/>
                  </a:cubicBezTo>
                  <a:cubicBezTo>
                    <a:pt x="17505" y="13217"/>
                    <a:pt x="18115" y="12392"/>
                    <a:pt x="18893" y="12557"/>
                  </a:cubicBezTo>
                  <a:cubicBezTo>
                    <a:pt x="19672" y="12722"/>
                    <a:pt x="20620" y="13876"/>
                    <a:pt x="21094" y="15360"/>
                  </a:cubicBezTo>
                  <a:cubicBezTo>
                    <a:pt x="21568" y="16844"/>
                    <a:pt x="21568" y="18658"/>
                    <a:pt x="21568" y="20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11547047" y="1945822"/>
              <a:ext cx="101115" cy="177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096" fill="norm" stroke="1" extrusionOk="0">
                  <a:moveTo>
                    <a:pt x="21058" y="9906"/>
                  </a:moveTo>
                  <a:cubicBezTo>
                    <a:pt x="19295" y="9152"/>
                    <a:pt x="17531" y="8399"/>
                    <a:pt x="16650" y="7394"/>
                  </a:cubicBezTo>
                  <a:cubicBezTo>
                    <a:pt x="15768" y="6389"/>
                    <a:pt x="15768" y="5134"/>
                    <a:pt x="14887" y="3878"/>
                  </a:cubicBezTo>
                  <a:cubicBezTo>
                    <a:pt x="14005" y="2622"/>
                    <a:pt x="12242" y="1366"/>
                    <a:pt x="10258" y="613"/>
                  </a:cubicBezTo>
                  <a:cubicBezTo>
                    <a:pt x="8274" y="-141"/>
                    <a:pt x="6070" y="-392"/>
                    <a:pt x="3866" y="989"/>
                  </a:cubicBezTo>
                  <a:cubicBezTo>
                    <a:pt x="1662" y="2371"/>
                    <a:pt x="-542" y="5385"/>
                    <a:pt x="119" y="7645"/>
                  </a:cubicBezTo>
                  <a:cubicBezTo>
                    <a:pt x="780" y="9906"/>
                    <a:pt x="4307" y="11413"/>
                    <a:pt x="7172" y="12417"/>
                  </a:cubicBezTo>
                  <a:cubicBezTo>
                    <a:pt x="10038" y="13422"/>
                    <a:pt x="12242" y="13924"/>
                    <a:pt x="14005" y="14929"/>
                  </a:cubicBezTo>
                  <a:cubicBezTo>
                    <a:pt x="15768" y="15934"/>
                    <a:pt x="17091" y="17441"/>
                    <a:pt x="16429" y="18696"/>
                  </a:cubicBezTo>
                  <a:cubicBezTo>
                    <a:pt x="15768" y="19952"/>
                    <a:pt x="13123" y="20957"/>
                    <a:pt x="10919" y="21082"/>
                  </a:cubicBezTo>
                  <a:cubicBezTo>
                    <a:pt x="8715" y="21208"/>
                    <a:pt x="6952" y="20455"/>
                    <a:pt x="5189" y="19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11715742" y="1862087"/>
              <a:ext cx="313420" cy="27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390" fill="norm" stroke="1" extrusionOk="0">
                  <a:moveTo>
                    <a:pt x="7983" y="14400"/>
                  </a:moveTo>
                  <a:cubicBezTo>
                    <a:pt x="7548" y="13745"/>
                    <a:pt x="7113" y="13091"/>
                    <a:pt x="6026" y="13091"/>
                  </a:cubicBezTo>
                  <a:cubicBezTo>
                    <a:pt x="4939" y="13091"/>
                    <a:pt x="3199" y="13745"/>
                    <a:pt x="2039" y="14809"/>
                  </a:cubicBezTo>
                  <a:cubicBezTo>
                    <a:pt x="880" y="15873"/>
                    <a:pt x="300" y="17345"/>
                    <a:pt x="82" y="18491"/>
                  </a:cubicBezTo>
                  <a:cubicBezTo>
                    <a:pt x="-135" y="19636"/>
                    <a:pt x="10" y="20455"/>
                    <a:pt x="1315" y="20945"/>
                  </a:cubicBezTo>
                  <a:cubicBezTo>
                    <a:pt x="2619" y="21436"/>
                    <a:pt x="5084" y="21600"/>
                    <a:pt x="7258" y="21027"/>
                  </a:cubicBezTo>
                  <a:cubicBezTo>
                    <a:pt x="9433" y="20455"/>
                    <a:pt x="11317" y="19145"/>
                    <a:pt x="12405" y="18082"/>
                  </a:cubicBezTo>
                  <a:cubicBezTo>
                    <a:pt x="13492" y="17018"/>
                    <a:pt x="13782" y="16200"/>
                    <a:pt x="13492" y="15791"/>
                  </a:cubicBezTo>
                  <a:cubicBezTo>
                    <a:pt x="13202" y="15382"/>
                    <a:pt x="12332" y="15382"/>
                    <a:pt x="11535" y="15382"/>
                  </a:cubicBezTo>
                  <a:cubicBezTo>
                    <a:pt x="10737" y="15382"/>
                    <a:pt x="10013" y="15382"/>
                    <a:pt x="9288" y="15627"/>
                  </a:cubicBezTo>
                  <a:cubicBezTo>
                    <a:pt x="8563" y="15873"/>
                    <a:pt x="7838" y="16364"/>
                    <a:pt x="7403" y="17018"/>
                  </a:cubicBezTo>
                  <a:cubicBezTo>
                    <a:pt x="6968" y="17673"/>
                    <a:pt x="6823" y="18491"/>
                    <a:pt x="7766" y="19227"/>
                  </a:cubicBezTo>
                  <a:cubicBezTo>
                    <a:pt x="8708" y="19964"/>
                    <a:pt x="10737" y="20618"/>
                    <a:pt x="12622" y="20127"/>
                  </a:cubicBezTo>
                  <a:cubicBezTo>
                    <a:pt x="14507" y="19636"/>
                    <a:pt x="16246" y="18000"/>
                    <a:pt x="17696" y="15136"/>
                  </a:cubicBezTo>
                  <a:cubicBezTo>
                    <a:pt x="19146" y="12273"/>
                    <a:pt x="20305" y="8182"/>
                    <a:pt x="20885" y="5727"/>
                  </a:cubicBezTo>
                  <a:cubicBezTo>
                    <a:pt x="21465" y="3273"/>
                    <a:pt x="21465" y="2455"/>
                    <a:pt x="21465" y="1636"/>
                  </a:cubicBezTo>
                  <a:cubicBezTo>
                    <a:pt x="21465" y="818"/>
                    <a:pt x="21465" y="0"/>
                    <a:pt x="21393" y="0"/>
                  </a:cubicBezTo>
                  <a:cubicBezTo>
                    <a:pt x="21320" y="0"/>
                    <a:pt x="21175" y="818"/>
                    <a:pt x="21030" y="3682"/>
                  </a:cubicBezTo>
                  <a:cubicBezTo>
                    <a:pt x="20885" y="6545"/>
                    <a:pt x="20740" y="11455"/>
                    <a:pt x="20595" y="16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12041332" y="2000911"/>
              <a:ext cx="121180" cy="11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0966" fill="norm" stroke="1" extrusionOk="0">
                  <a:moveTo>
                    <a:pt x="16852" y="7766"/>
                  </a:moveTo>
                  <a:cubicBezTo>
                    <a:pt x="16480" y="5766"/>
                    <a:pt x="16107" y="3766"/>
                    <a:pt x="14990" y="2166"/>
                  </a:cubicBezTo>
                  <a:cubicBezTo>
                    <a:pt x="13873" y="566"/>
                    <a:pt x="12011" y="-634"/>
                    <a:pt x="9590" y="366"/>
                  </a:cubicBezTo>
                  <a:cubicBezTo>
                    <a:pt x="7169" y="1366"/>
                    <a:pt x="4190" y="4566"/>
                    <a:pt x="2328" y="7166"/>
                  </a:cubicBezTo>
                  <a:cubicBezTo>
                    <a:pt x="466" y="9766"/>
                    <a:pt x="-279" y="11766"/>
                    <a:pt x="93" y="13366"/>
                  </a:cubicBezTo>
                  <a:cubicBezTo>
                    <a:pt x="466" y="14966"/>
                    <a:pt x="1955" y="16166"/>
                    <a:pt x="3631" y="16566"/>
                  </a:cubicBezTo>
                  <a:cubicBezTo>
                    <a:pt x="5307" y="16966"/>
                    <a:pt x="7169" y="16566"/>
                    <a:pt x="9218" y="15366"/>
                  </a:cubicBezTo>
                  <a:cubicBezTo>
                    <a:pt x="11266" y="14166"/>
                    <a:pt x="13500" y="12166"/>
                    <a:pt x="14804" y="12366"/>
                  </a:cubicBezTo>
                  <a:cubicBezTo>
                    <a:pt x="16107" y="12566"/>
                    <a:pt x="16480" y="14966"/>
                    <a:pt x="17411" y="16766"/>
                  </a:cubicBezTo>
                  <a:cubicBezTo>
                    <a:pt x="18342" y="18566"/>
                    <a:pt x="19831" y="19766"/>
                    <a:pt x="21321" y="20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12187911" y="1940404"/>
              <a:ext cx="146051" cy="192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0" y="5635"/>
                  </a:moveTo>
                  <a:cubicBezTo>
                    <a:pt x="1565" y="5635"/>
                    <a:pt x="3130" y="5635"/>
                    <a:pt x="5009" y="7161"/>
                  </a:cubicBezTo>
                  <a:cubicBezTo>
                    <a:pt x="6887" y="8687"/>
                    <a:pt x="9078" y="11739"/>
                    <a:pt x="9548" y="14322"/>
                  </a:cubicBezTo>
                  <a:cubicBezTo>
                    <a:pt x="10017" y="16904"/>
                    <a:pt x="8765" y="19017"/>
                    <a:pt x="7357" y="20191"/>
                  </a:cubicBezTo>
                  <a:cubicBezTo>
                    <a:pt x="5948" y="21365"/>
                    <a:pt x="4383" y="21600"/>
                    <a:pt x="3287" y="21013"/>
                  </a:cubicBezTo>
                  <a:cubicBezTo>
                    <a:pt x="2191" y="20426"/>
                    <a:pt x="1565" y="19017"/>
                    <a:pt x="2191" y="16552"/>
                  </a:cubicBezTo>
                  <a:cubicBezTo>
                    <a:pt x="2817" y="14087"/>
                    <a:pt x="4696" y="10565"/>
                    <a:pt x="8139" y="7630"/>
                  </a:cubicBezTo>
                  <a:cubicBezTo>
                    <a:pt x="11583" y="4696"/>
                    <a:pt x="16591" y="234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10330908" y="2503135"/>
              <a:ext cx="231140" cy="424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59" fill="norm" stroke="1" extrusionOk="0">
                  <a:moveTo>
                    <a:pt x="8507" y="10708"/>
                  </a:moveTo>
                  <a:cubicBezTo>
                    <a:pt x="7132" y="12312"/>
                    <a:pt x="5758" y="13916"/>
                    <a:pt x="4580" y="15520"/>
                  </a:cubicBezTo>
                  <a:cubicBezTo>
                    <a:pt x="3402" y="17124"/>
                    <a:pt x="2420" y="18728"/>
                    <a:pt x="1634" y="19797"/>
                  </a:cubicBezTo>
                  <a:cubicBezTo>
                    <a:pt x="849" y="20866"/>
                    <a:pt x="260" y="21401"/>
                    <a:pt x="63" y="21348"/>
                  </a:cubicBezTo>
                  <a:cubicBezTo>
                    <a:pt x="-133" y="21294"/>
                    <a:pt x="63" y="20653"/>
                    <a:pt x="1536" y="18728"/>
                  </a:cubicBezTo>
                  <a:cubicBezTo>
                    <a:pt x="3009" y="16803"/>
                    <a:pt x="5758" y="13595"/>
                    <a:pt x="8703" y="10387"/>
                  </a:cubicBezTo>
                  <a:cubicBezTo>
                    <a:pt x="11649" y="7179"/>
                    <a:pt x="14791" y="3971"/>
                    <a:pt x="16852" y="2154"/>
                  </a:cubicBezTo>
                  <a:cubicBezTo>
                    <a:pt x="18914" y="336"/>
                    <a:pt x="19896" y="-92"/>
                    <a:pt x="20485" y="15"/>
                  </a:cubicBezTo>
                  <a:cubicBezTo>
                    <a:pt x="21074" y="122"/>
                    <a:pt x="21271" y="763"/>
                    <a:pt x="21369" y="3169"/>
                  </a:cubicBezTo>
                  <a:cubicBezTo>
                    <a:pt x="21467" y="5575"/>
                    <a:pt x="21467" y="9746"/>
                    <a:pt x="21369" y="12900"/>
                  </a:cubicBezTo>
                  <a:cubicBezTo>
                    <a:pt x="21271" y="16055"/>
                    <a:pt x="21074" y="18193"/>
                    <a:pt x="20976" y="19530"/>
                  </a:cubicBezTo>
                  <a:cubicBezTo>
                    <a:pt x="20878" y="20866"/>
                    <a:pt x="20878" y="21401"/>
                    <a:pt x="20583" y="21455"/>
                  </a:cubicBezTo>
                  <a:cubicBezTo>
                    <a:pt x="20289" y="21508"/>
                    <a:pt x="19700" y="21080"/>
                    <a:pt x="19111" y="20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10390861" y="2740504"/>
              <a:ext cx="2286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600"/>
                    <a:pt x="0" y="15600"/>
                    <a:pt x="500" y="13800"/>
                  </a:cubicBezTo>
                  <a:cubicBezTo>
                    <a:pt x="1000" y="12000"/>
                    <a:pt x="2000" y="11400"/>
                    <a:pt x="5600" y="9300"/>
                  </a:cubicBezTo>
                  <a:cubicBezTo>
                    <a:pt x="9200" y="7200"/>
                    <a:pt x="154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10752811" y="2469784"/>
              <a:ext cx="41551" cy="200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352" fill="norm" stroke="1" extrusionOk="0">
                  <a:moveTo>
                    <a:pt x="0" y="1102"/>
                  </a:moveTo>
                  <a:cubicBezTo>
                    <a:pt x="4320" y="427"/>
                    <a:pt x="8640" y="-248"/>
                    <a:pt x="11880" y="89"/>
                  </a:cubicBezTo>
                  <a:cubicBezTo>
                    <a:pt x="15120" y="427"/>
                    <a:pt x="17280" y="1777"/>
                    <a:pt x="18900" y="4814"/>
                  </a:cubicBezTo>
                  <a:cubicBezTo>
                    <a:pt x="20520" y="7852"/>
                    <a:pt x="21600" y="12577"/>
                    <a:pt x="21060" y="15615"/>
                  </a:cubicBezTo>
                  <a:cubicBezTo>
                    <a:pt x="20520" y="18652"/>
                    <a:pt x="18360" y="20002"/>
                    <a:pt x="16200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10636770" y="2461898"/>
              <a:ext cx="293842" cy="4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214" fill="norm" stroke="1" extrusionOk="0">
                  <a:moveTo>
                    <a:pt x="1052" y="21214"/>
                  </a:moveTo>
                  <a:cubicBezTo>
                    <a:pt x="435" y="17100"/>
                    <a:pt x="-182" y="12985"/>
                    <a:pt x="49" y="9385"/>
                  </a:cubicBezTo>
                  <a:cubicBezTo>
                    <a:pt x="281" y="5785"/>
                    <a:pt x="1361" y="2700"/>
                    <a:pt x="4447" y="1157"/>
                  </a:cubicBezTo>
                  <a:cubicBezTo>
                    <a:pt x="7532" y="-386"/>
                    <a:pt x="12624" y="-386"/>
                    <a:pt x="15787" y="1157"/>
                  </a:cubicBezTo>
                  <a:cubicBezTo>
                    <a:pt x="18949" y="2700"/>
                    <a:pt x="20184" y="5785"/>
                    <a:pt x="21418" y="8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11051261" y="2778967"/>
              <a:ext cx="1587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456" y="11918"/>
                    <a:pt x="6912" y="3818"/>
                    <a:pt x="10512" y="1118"/>
                  </a:cubicBezTo>
                  <a:cubicBezTo>
                    <a:pt x="14112" y="-1582"/>
                    <a:pt x="17856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11057611" y="2905604"/>
              <a:ext cx="2095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18" y="17280"/>
                    <a:pt x="5236" y="12960"/>
                    <a:pt x="8836" y="9360"/>
                  </a:cubicBezTo>
                  <a:cubicBezTo>
                    <a:pt x="12436" y="5760"/>
                    <a:pt x="17018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11494543" y="2554734"/>
              <a:ext cx="260390" cy="44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73" fill="norm" stroke="1" extrusionOk="0">
                  <a:moveTo>
                    <a:pt x="8461" y="9027"/>
                  </a:moveTo>
                  <a:cubicBezTo>
                    <a:pt x="6894" y="10879"/>
                    <a:pt x="5326" y="12730"/>
                    <a:pt x="4020" y="14633"/>
                  </a:cubicBezTo>
                  <a:cubicBezTo>
                    <a:pt x="2713" y="16536"/>
                    <a:pt x="1668" y="18490"/>
                    <a:pt x="971" y="19724"/>
                  </a:cubicBezTo>
                  <a:cubicBezTo>
                    <a:pt x="274" y="20959"/>
                    <a:pt x="-74" y="21473"/>
                    <a:pt x="13" y="21473"/>
                  </a:cubicBezTo>
                  <a:cubicBezTo>
                    <a:pt x="100" y="21473"/>
                    <a:pt x="623" y="20959"/>
                    <a:pt x="2191" y="18953"/>
                  </a:cubicBezTo>
                  <a:cubicBezTo>
                    <a:pt x="3758" y="16947"/>
                    <a:pt x="6371" y="13450"/>
                    <a:pt x="8984" y="10262"/>
                  </a:cubicBezTo>
                  <a:cubicBezTo>
                    <a:pt x="11597" y="7073"/>
                    <a:pt x="14210" y="4193"/>
                    <a:pt x="15865" y="2547"/>
                  </a:cubicBezTo>
                  <a:cubicBezTo>
                    <a:pt x="17520" y="902"/>
                    <a:pt x="18216" y="490"/>
                    <a:pt x="19000" y="233"/>
                  </a:cubicBezTo>
                  <a:cubicBezTo>
                    <a:pt x="19784" y="-24"/>
                    <a:pt x="20655" y="-127"/>
                    <a:pt x="21091" y="233"/>
                  </a:cubicBezTo>
                  <a:cubicBezTo>
                    <a:pt x="21526" y="593"/>
                    <a:pt x="21526" y="1416"/>
                    <a:pt x="21178" y="3833"/>
                  </a:cubicBezTo>
                  <a:cubicBezTo>
                    <a:pt x="20829" y="6250"/>
                    <a:pt x="20132" y="10262"/>
                    <a:pt x="19610" y="13193"/>
                  </a:cubicBezTo>
                  <a:cubicBezTo>
                    <a:pt x="19087" y="16124"/>
                    <a:pt x="18739" y="17976"/>
                    <a:pt x="18391" y="19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11546561" y="2810354"/>
              <a:ext cx="2540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800"/>
                    <a:pt x="0" y="12000"/>
                    <a:pt x="450" y="8800"/>
                  </a:cubicBezTo>
                  <a:cubicBezTo>
                    <a:pt x="900" y="5600"/>
                    <a:pt x="1800" y="4000"/>
                    <a:pt x="5400" y="2800"/>
                  </a:cubicBezTo>
                  <a:cubicBezTo>
                    <a:pt x="9000" y="1600"/>
                    <a:pt x="1530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3507461" y="7864954"/>
              <a:ext cx="1968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3512680" y="7960204"/>
              <a:ext cx="210682" cy="2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0073" fill="norm" stroke="1" extrusionOk="0">
                  <a:moveTo>
                    <a:pt x="2059" y="0"/>
                  </a:moveTo>
                  <a:cubicBezTo>
                    <a:pt x="979" y="5891"/>
                    <a:pt x="-101" y="11782"/>
                    <a:pt x="7" y="15709"/>
                  </a:cubicBezTo>
                  <a:cubicBezTo>
                    <a:pt x="115" y="19636"/>
                    <a:pt x="1411" y="21600"/>
                    <a:pt x="5191" y="18655"/>
                  </a:cubicBezTo>
                  <a:cubicBezTo>
                    <a:pt x="8971" y="15709"/>
                    <a:pt x="15235" y="7855"/>
                    <a:pt x="214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4003807" y="7702396"/>
              <a:ext cx="115699" cy="302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6" h="21420" fill="norm" stroke="1" extrusionOk="0">
                  <a:moveTo>
                    <a:pt x="19926" y="2970"/>
                  </a:moveTo>
                  <a:cubicBezTo>
                    <a:pt x="20299" y="1920"/>
                    <a:pt x="20671" y="870"/>
                    <a:pt x="19926" y="345"/>
                  </a:cubicBezTo>
                  <a:cubicBezTo>
                    <a:pt x="19181" y="-180"/>
                    <a:pt x="17319" y="-180"/>
                    <a:pt x="13781" y="870"/>
                  </a:cubicBezTo>
                  <a:cubicBezTo>
                    <a:pt x="10243" y="1920"/>
                    <a:pt x="5030" y="4020"/>
                    <a:pt x="2237" y="6495"/>
                  </a:cubicBezTo>
                  <a:cubicBezTo>
                    <a:pt x="-557" y="8970"/>
                    <a:pt x="-929" y="11820"/>
                    <a:pt x="2237" y="14370"/>
                  </a:cubicBezTo>
                  <a:cubicBezTo>
                    <a:pt x="5402" y="16920"/>
                    <a:pt x="12105" y="19170"/>
                    <a:pt x="18809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4218661" y="7737954"/>
              <a:ext cx="1270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960"/>
                    <a:pt x="8640" y="7920"/>
                    <a:pt x="12240" y="11520"/>
                  </a:cubicBezTo>
                  <a:cubicBezTo>
                    <a:pt x="15840" y="15120"/>
                    <a:pt x="18720" y="18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4337109" y="7718904"/>
              <a:ext cx="84753" cy="281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439" fill="norm" stroke="1" extrusionOk="0">
                  <a:moveTo>
                    <a:pt x="21095" y="0"/>
                  </a:moveTo>
                  <a:cubicBezTo>
                    <a:pt x="16880" y="3546"/>
                    <a:pt x="12666" y="7093"/>
                    <a:pt x="9241" y="10155"/>
                  </a:cubicBezTo>
                  <a:cubicBezTo>
                    <a:pt x="5817" y="13218"/>
                    <a:pt x="3183" y="15797"/>
                    <a:pt x="1602" y="17651"/>
                  </a:cubicBezTo>
                  <a:cubicBezTo>
                    <a:pt x="22" y="19504"/>
                    <a:pt x="-505" y="20633"/>
                    <a:pt x="549" y="21116"/>
                  </a:cubicBezTo>
                  <a:cubicBezTo>
                    <a:pt x="1602" y="21600"/>
                    <a:pt x="4236" y="21439"/>
                    <a:pt x="6871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4504411" y="7566504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4368032" y="7536871"/>
              <a:ext cx="288780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fill="norm" stroke="1" extrusionOk="0">
                  <a:moveTo>
                    <a:pt x="693" y="21600"/>
                  </a:moveTo>
                  <a:cubicBezTo>
                    <a:pt x="224" y="16518"/>
                    <a:pt x="-246" y="11435"/>
                    <a:pt x="145" y="8259"/>
                  </a:cubicBezTo>
                  <a:cubicBezTo>
                    <a:pt x="537" y="5082"/>
                    <a:pt x="1789" y="3812"/>
                    <a:pt x="5076" y="2541"/>
                  </a:cubicBezTo>
                  <a:cubicBezTo>
                    <a:pt x="8363" y="1271"/>
                    <a:pt x="13684" y="0"/>
                    <a:pt x="16737" y="0"/>
                  </a:cubicBezTo>
                  <a:cubicBezTo>
                    <a:pt x="19789" y="0"/>
                    <a:pt x="20571" y="1271"/>
                    <a:pt x="21354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4650461" y="7827849"/>
              <a:ext cx="190501" cy="214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0" y="531"/>
                  </a:moveTo>
                  <a:cubicBezTo>
                    <a:pt x="1200" y="111"/>
                    <a:pt x="2400" y="-308"/>
                    <a:pt x="4440" y="321"/>
                  </a:cubicBezTo>
                  <a:cubicBezTo>
                    <a:pt x="6480" y="950"/>
                    <a:pt x="9360" y="2628"/>
                    <a:pt x="12000" y="5040"/>
                  </a:cubicBezTo>
                  <a:cubicBezTo>
                    <a:pt x="14640" y="7451"/>
                    <a:pt x="17040" y="10597"/>
                    <a:pt x="18600" y="13428"/>
                  </a:cubicBezTo>
                  <a:cubicBezTo>
                    <a:pt x="20160" y="16259"/>
                    <a:pt x="20880" y="18775"/>
                    <a:pt x="21600" y="21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4730567" y="7833204"/>
              <a:ext cx="110395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21256" y="0"/>
                  </a:moveTo>
                  <a:cubicBezTo>
                    <a:pt x="19218" y="0"/>
                    <a:pt x="17181" y="0"/>
                    <a:pt x="14531" y="1054"/>
                  </a:cubicBezTo>
                  <a:cubicBezTo>
                    <a:pt x="11882" y="2107"/>
                    <a:pt x="8622" y="4215"/>
                    <a:pt x="5973" y="6849"/>
                  </a:cubicBezTo>
                  <a:cubicBezTo>
                    <a:pt x="3324" y="9483"/>
                    <a:pt x="1286" y="12644"/>
                    <a:pt x="471" y="15190"/>
                  </a:cubicBezTo>
                  <a:cubicBezTo>
                    <a:pt x="-344" y="17737"/>
                    <a:pt x="64" y="19668"/>
                    <a:pt x="4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4949469" y="7701307"/>
              <a:ext cx="184916" cy="47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534" fill="norm" stroke="1" extrusionOk="0">
                  <a:moveTo>
                    <a:pt x="1392" y="13410"/>
                  </a:moveTo>
                  <a:cubicBezTo>
                    <a:pt x="1149" y="15799"/>
                    <a:pt x="907" y="18189"/>
                    <a:pt x="785" y="19622"/>
                  </a:cubicBezTo>
                  <a:cubicBezTo>
                    <a:pt x="664" y="21056"/>
                    <a:pt x="664" y="21534"/>
                    <a:pt x="543" y="21534"/>
                  </a:cubicBezTo>
                  <a:cubicBezTo>
                    <a:pt x="421" y="21534"/>
                    <a:pt x="179" y="21056"/>
                    <a:pt x="57" y="18906"/>
                  </a:cubicBezTo>
                  <a:cubicBezTo>
                    <a:pt x="-64" y="16755"/>
                    <a:pt x="-64" y="12932"/>
                    <a:pt x="785" y="9683"/>
                  </a:cubicBezTo>
                  <a:cubicBezTo>
                    <a:pt x="1635" y="6433"/>
                    <a:pt x="3334" y="3757"/>
                    <a:pt x="4790" y="2228"/>
                  </a:cubicBezTo>
                  <a:cubicBezTo>
                    <a:pt x="6246" y="699"/>
                    <a:pt x="7460" y="316"/>
                    <a:pt x="8673" y="125"/>
                  </a:cubicBezTo>
                  <a:cubicBezTo>
                    <a:pt x="9887" y="-66"/>
                    <a:pt x="11100" y="-66"/>
                    <a:pt x="12556" y="316"/>
                  </a:cubicBezTo>
                  <a:cubicBezTo>
                    <a:pt x="14012" y="699"/>
                    <a:pt x="15711" y="1463"/>
                    <a:pt x="16439" y="2371"/>
                  </a:cubicBezTo>
                  <a:cubicBezTo>
                    <a:pt x="17167" y="3279"/>
                    <a:pt x="16925" y="4330"/>
                    <a:pt x="16318" y="5047"/>
                  </a:cubicBezTo>
                  <a:cubicBezTo>
                    <a:pt x="15711" y="5764"/>
                    <a:pt x="14740" y="6146"/>
                    <a:pt x="13163" y="6433"/>
                  </a:cubicBezTo>
                  <a:cubicBezTo>
                    <a:pt x="11585" y="6720"/>
                    <a:pt x="9401" y="6911"/>
                    <a:pt x="8916" y="6959"/>
                  </a:cubicBezTo>
                  <a:cubicBezTo>
                    <a:pt x="8430" y="7007"/>
                    <a:pt x="9644" y="6911"/>
                    <a:pt x="11464" y="7054"/>
                  </a:cubicBezTo>
                  <a:cubicBezTo>
                    <a:pt x="13284" y="7198"/>
                    <a:pt x="15711" y="7580"/>
                    <a:pt x="17410" y="7962"/>
                  </a:cubicBezTo>
                  <a:cubicBezTo>
                    <a:pt x="19109" y="8345"/>
                    <a:pt x="20080" y="8727"/>
                    <a:pt x="20687" y="9205"/>
                  </a:cubicBezTo>
                  <a:cubicBezTo>
                    <a:pt x="21293" y="9683"/>
                    <a:pt x="21536" y="10256"/>
                    <a:pt x="20444" y="10782"/>
                  </a:cubicBezTo>
                  <a:cubicBezTo>
                    <a:pt x="19352" y="11307"/>
                    <a:pt x="16925" y="11785"/>
                    <a:pt x="14498" y="11738"/>
                  </a:cubicBezTo>
                  <a:cubicBezTo>
                    <a:pt x="12071" y="11690"/>
                    <a:pt x="9644" y="11116"/>
                    <a:pt x="7217" y="10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4977781" y="7529920"/>
              <a:ext cx="155281" cy="10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093" fill="norm" stroke="1" extrusionOk="0">
                  <a:moveTo>
                    <a:pt x="4775" y="12651"/>
                  </a:moveTo>
                  <a:cubicBezTo>
                    <a:pt x="3899" y="14379"/>
                    <a:pt x="3024" y="16107"/>
                    <a:pt x="2148" y="17835"/>
                  </a:cubicBezTo>
                  <a:cubicBezTo>
                    <a:pt x="1272" y="19563"/>
                    <a:pt x="397" y="21291"/>
                    <a:pt x="105" y="21075"/>
                  </a:cubicBezTo>
                  <a:cubicBezTo>
                    <a:pt x="-187" y="20859"/>
                    <a:pt x="105" y="18699"/>
                    <a:pt x="1272" y="15459"/>
                  </a:cubicBezTo>
                  <a:cubicBezTo>
                    <a:pt x="2440" y="12219"/>
                    <a:pt x="4483" y="7899"/>
                    <a:pt x="6235" y="5091"/>
                  </a:cubicBezTo>
                  <a:cubicBezTo>
                    <a:pt x="7986" y="2283"/>
                    <a:pt x="9445" y="987"/>
                    <a:pt x="10905" y="339"/>
                  </a:cubicBezTo>
                  <a:cubicBezTo>
                    <a:pt x="12364" y="-309"/>
                    <a:pt x="13824" y="-309"/>
                    <a:pt x="15575" y="2931"/>
                  </a:cubicBezTo>
                  <a:cubicBezTo>
                    <a:pt x="17327" y="6171"/>
                    <a:pt x="19370" y="12651"/>
                    <a:pt x="21413" y="19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5196561" y="7716227"/>
              <a:ext cx="122971" cy="33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242" fill="norm" stroke="1" extrusionOk="0">
                  <a:moveTo>
                    <a:pt x="5492" y="169"/>
                  </a:moveTo>
                  <a:cubicBezTo>
                    <a:pt x="7322" y="35"/>
                    <a:pt x="9153" y="-99"/>
                    <a:pt x="10617" y="102"/>
                  </a:cubicBezTo>
                  <a:cubicBezTo>
                    <a:pt x="12081" y="303"/>
                    <a:pt x="13180" y="840"/>
                    <a:pt x="15376" y="2785"/>
                  </a:cubicBezTo>
                  <a:cubicBezTo>
                    <a:pt x="17573" y="4731"/>
                    <a:pt x="20868" y="8085"/>
                    <a:pt x="21234" y="11305"/>
                  </a:cubicBezTo>
                  <a:cubicBezTo>
                    <a:pt x="21600" y="14525"/>
                    <a:pt x="19037" y="17610"/>
                    <a:pt x="16841" y="19354"/>
                  </a:cubicBezTo>
                  <a:cubicBezTo>
                    <a:pt x="14644" y="21099"/>
                    <a:pt x="12814" y="21501"/>
                    <a:pt x="10068" y="21099"/>
                  </a:cubicBezTo>
                  <a:cubicBezTo>
                    <a:pt x="7322" y="20696"/>
                    <a:pt x="3661" y="19489"/>
                    <a:pt x="0" y="18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5425161" y="7528404"/>
              <a:ext cx="18109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0" y="0"/>
                  </a:moveTo>
                  <a:cubicBezTo>
                    <a:pt x="9600" y="778"/>
                    <a:pt x="19200" y="1557"/>
                    <a:pt x="20400" y="5157"/>
                  </a:cubicBezTo>
                  <a:cubicBezTo>
                    <a:pt x="21600" y="8757"/>
                    <a:pt x="14400" y="15178"/>
                    <a:pt x="7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5329911" y="7522054"/>
              <a:ext cx="203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75" y="14400"/>
                    <a:pt x="1350" y="7200"/>
                    <a:pt x="4950" y="3600"/>
                  </a:cubicBezTo>
                  <a:cubicBezTo>
                    <a:pt x="8550" y="0"/>
                    <a:pt x="1507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5971261" y="7884004"/>
              <a:ext cx="184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5945861" y="8004654"/>
              <a:ext cx="209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6606526" y="7728169"/>
              <a:ext cx="199851" cy="505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566" fill="norm" stroke="1" extrusionOk="0">
                  <a:moveTo>
                    <a:pt x="654" y="10450"/>
                  </a:moveTo>
                  <a:cubicBezTo>
                    <a:pt x="654" y="13613"/>
                    <a:pt x="654" y="16776"/>
                    <a:pt x="540" y="18764"/>
                  </a:cubicBezTo>
                  <a:cubicBezTo>
                    <a:pt x="427" y="20753"/>
                    <a:pt x="199" y="21566"/>
                    <a:pt x="86" y="21566"/>
                  </a:cubicBezTo>
                  <a:cubicBezTo>
                    <a:pt x="-28" y="21566"/>
                    <a:pt x="-28" y="20753"/>
                    <a:pt x="86" y="18629"/>
                  </a:cubicBezTo>
                  <a:cubicBezTo>
                    <a:pt x="199" y="16505"/>
                    <a:pt x="427" y="13071"/>
                    <a:pt x="881" y="9998"/>
                  </a:cubicBezTo>
                  <a:cubicBezTo>
                    <a:pt x="1336" y="6925"/>
                    <a:pt x="2018" y="4214"/>
                    <a:pt x="2814" y="2632"/>
                  </a:cubicBezTo>
                  <a:cubicBezTo>
                    <a:pt x="3610" y="1051"/>
                    <a:pt x="4519" y="599"/>
                    <a:pt x="5543" y="328"/>
                  </a:cubicBezTo>
                  <a:cubicBezTo>
                    <a:pt x="6566" y="56"/>
                    <a:pt x="7703" y="-34"/>
                    <a:pt x="8839" y="11"/>
                  </a:cubicBezTo>
                  <a:cubicBezTo>
                    <a:pt x="9976" y="56"/>
                    <a:pt x="11113" y="237"/>
                    <a:pt x="12023" y="825"/>
                  </a:cubicBezTo>
                  <a:cubicBezTo>
                    <a:pt x="12932" y="1412"/>
                    <a:pt x="13614" y="2406"/>
                    <a:pt x="13614" y="3400"/>
                  </a:cubicBezTo>
                  <a:cubicBezTo>
                    <a:pt x="13614" y="4394"/>
                    <a:pt x="12932" y="5389"/>
                    <a:pt x="11909" y="6066"/>
                  </a:cubicBezTo>
                  <a:cubicBezTo>
                    <a:pt x="10886" y="6744"/>
                    <a:pt x="9521" y="7106"/>
                    <a:pt x="9408" y="7196"/>
                  </a:cubicBezTo>
                  <a:cubicBezTo>
                    <a:pt x="9294" y="7287"/>
                    <a:pt x="10431" y="7106"/>
                    <a:pt x="12250" y="7151"/>
                  </a:cubicBezTo>
                  <a:cubicBezTo>
                    <a:pt x="14069" y="7196"/>
                    <a:pt x="16570" y="7467"/>
                    <a:pt x="18389" y="8100"/>
                  </a:cubicBezTo>
                  <a:cubicBezTo>
                    <a:pt x="20208" y="8733"/>
                    <a:pt x="21345" y="9727"/>
                    <a:pt x="21458" y="10450"/>
                  </a:cubicBezTo>
                  <a:cubicBezTo>
                    <a:pt x="21572" y="11173"/>
                    <a:pt x="20663" y="11625"/>
                    <a:pt x="19526" y="11941"/>
                  </a:cubicBezTo>
                  <a:cubicBezTo>
                    <a:pt x="18389" y="12257"/>
                    <a:pt x="17025" y="12438"/>
                    <a:pt x="15092" y="12167"/>
                  </a:cubicBezTo>
                  <a:cubicBezTo>
                    <a:pt x="13159" y="11896"/>
                    <a:pt x="10658" y="11173"/>
                    <a:pt x="8157" y="10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6582082" y="7475117"/>
              <a:ext cx="138480" cy="14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188" fill="norm" stroke="1" extrusionOk="0">
                  <a:moveTo>
                    <a:pt x="5702" y="6091"/>
                  </a:moveTo>
                  <a:cubicBezTo>
                    <a:pt x="4720" y="9585"/>
                    <a:pt x="3738" y="13079"/>
                    <a:pt x="2756" y="15938"/>
                  </a:cubicBezTo>
                  <a:cubicBezTo>
                    <a:pt x="1775" y="18797"/>
                    <a:pt x="793" y="21020"/>
                    <a:pt x="302" y="21179"/>
                  </a:cubicBezTo>
                  <a:cubicBezTo>
                    <a:pt x="-189" y="21338"/>
                    <a:pt x="-189" y="19432"/>
                    <a:pt x="1120" y="16097"/>
                  </a:cubicBezTo>
                  <a:cubicBezTo>
                    <a:pt x="2429" y="12762"/>
                    <a:pt x="5047" y="7997"/>
                    <a:pt x="7011" y="4979"/>
                  </a:cubicBezTo>
                  <a:cubicBezTo>
                    <a:pt x="8975" y="1962"/>
                    <a:pt x="10284" y="691"/>
                    <a:pt x="11756" y="214"/>
                  </a:cubicBezTo>
                  <a:cubicBezTo>
                    <a:pt x="13229" y="-262"/>
                    <a:pt x="14866" y="56"/>
                    <a:pt x="15684" y="1167"/>
                  </a:cubicBezTo>
                  <a:cubicBezTo>
                    <a:pt x="16502" y="2279"/>
                    <a:pt x="16502" y="4185"/>
                    <a:pt x="17320" y="6726"/>
                  </a:cubicBezTo>
                  <a:cubicBezTo>
                    <a:pt x="18138" y="9267"/>
                    <a:pt x="19775" y="12444"/>
                    <a:pt x="21411" y="15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6942811" y="7614039"/>
              <a:ext cx="31751" cy="136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5" fill="norm" stroke="1" extrusionOk="0">
                  <a:moveTo>
                    <a:pt x="0" y="2468"/>
                  </a:moveTo>
                  <a:cubicBezTo>
                    <a:pt x="5760" y="1159"/>
                    <a:pt x="11520" y="-150"/>
                    <a:pt x="15120" y="14"/>
                  </a:cubicBezTo>
                  <a:cubicBezTo>
                    <a:pt x="18720" y="177"/>
                    <a:pt x="20160" y="1814"/>
                    <a:pt x="20880" y="5086"/>
                  </a:cubicBezTo>
                  <a:cubicBezTo>
                    <a:pt x="21600" y="8359"/>
                    <a:pt x="21600" y="13268"/>
                    <a:pt x="21600" y="16541"/>
                  </a:cubicBezTo>
                  <a:cubicBezTo>
                    <a:pt x="21600" y="19814"/>
                    <a:pt x="21600" y="21450"/>
                    <a:pt x="20880" y="20959"/>
                  </a:cubicBezTo>
                  <a:cubicBezTo>
                    <a:pt x="20160" y="20468"/>
                    <a:pt x="18720" y="17850"/>
                    <a:pt x="17280" y="15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6834861" y="7591904"/>
              <a:ext cx="247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7273011" y="7798193"/>
              <a:ext cx="177801" cy="212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5462"/>
                  </a:moveTo>
                  <a:cubicBezTo>
                    <a:pt x="0" y="4393"/>
                    <a:pt x="0" y="3324"/>
                    <a:pt x="0" y="2254"/>
                  </a:cubicBezTo>
                  <a:cubicBezTo>
                    <a:pt x="0" y="1185"/>
                    <a:pt x="0" y="116"/>
                    <a:pt x="514" y="9"/>
                  </a:cubicBezTo>
                  <a:cubicBezTo>
                    <a:pt x="1029" y="-98"/>
                    <a:pt x="2057" y="757"/>
                    <a:pt x="4500" y="3965"/>
                  </a:cubicBezTo>
                  <a:cubicBezTo>
                    <a:pt x="6943" y="7173"/>
                    <a:pt x="10800" y="12734"/>
                    <a:pt x="13243" y="16049"/>
                  </a:cubicBezTo>
                  <a:cubicBezTo>
                    <a:pt x="15686" y="19363"/>
                    <a:pt x="16714" y="20433"/>
                    <a:pt x="17871" y="20967"/>
                  </a:cubicBezTo>
                  <a:cubicBezTo>
                    <a:pt x="19029" y="21502"/>
                    <a:pt x="20314" y="21502"/>
                    <a:pt x="21600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7305403" y="7801454"/>
              <a:ext cx="177159" cy="26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21" fill="norm" stroke="1" extrusionOk="0">
                  <a:moveTo>
                    <a:pt x="21522" y="0"/>
                  </a:moveTo>
                  <a:cubicBezTo>
                    <a:pt x="16636" y="3402"/>
                    <a:pt x="11751" y="6803"/>
                    <a:pt x="8408" y="9524"/>
                  </a:cubicBezTo>
                  <a:cubicBezTo>
                    <a:pt x="5065" y="12246"/>
                    <a:pt x="3265" y="14287"/>
                    <a:pt x="2108" y="15902"/>
                  </a:cubicBezTo>
                  <a:cubicBezTo>
                    <a:pt x="951" y="17518"/>
                    <a:pt x="436" y="18709"/>
                    <a:pt x="179" y="19729"/>
                  </a:cubicBezTo>
                  <a:cubicBezTo>
                    <a:pt x="-78" y="20750"/>
                    <a:pt x="-78" y="21600"/>
                    <a:pt x="308" y="21515"/>
                  </a:cubicBezTo>
                  <a:cubicBezTo>
                    <a:pt x="693" y="21430"/>
                    <a:pt x="1465" y="20409"/>
                    <a:pt x="2236" y="19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7626494" y="7623654"/>
              <a:ext cx="8468" cy="165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21600" y="0"/>
                  </a:moveTo>
                  <a:cubicBezTo>
                    <a:pt x="10800" y="5742"/>
                    <a:pt x="0" y="11484"/>
                    <a:pt x="0" y="15311"/>
                  </a:cubicBezTo>
                  <a:cubicBezTo>
                    <a:pt x="0" y="19139"/>
                    <a:pt x="10800" y="21053"/>
                    <a:pt x="16200" y="21327"/>
                  </a:cubicBezTo>
                  <a:cubicBezTo>
                    <a:pt x="21600" y="21600"/>
                    <a:pt x="21600" y="20233"/>
                    <a:pt x="18900" y="19276"/>
                  </a:cubicBezTo>
                  <a:cubicBezTo>
                    <a:pt x="16200" y="18319"/>
                    <a:pt x="10800" y="17772"/>
                    <a:pt x="5400" y="17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7484892" y="7624124"/>
              <a:ext cx="251670" cy="2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200" fill="norm" stroke="1" extrusionOk="0">
                  <a:moveTo>
                    <a:pt x="882" y="21200"/>
                  </a:moveTo>
                  <a:cubicBezTo>
                    <a:pt x="342" y="14000"/>
                    <a:pt x="-198" y="6800"/>
                    <a:pt x="72" y="3200"/>
                  </a:cubicBezTo>
                  <a:cubicBezTo>
                    <a:pt x="342" y="-400"/>
                    <a:pt x="1422" y="-400"/>
                    <a:pt x="5112" y="500"/>
                  </a:cubicBezTo>
                  <a:cubicBezTo>
                    <a:pt x="8802" y="1400"/>
                    <a:pt x="15102" y="3200"/>
                    <a:pt x="21402" y="5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7958811" y="7776054"/>
              <a:ext cx="1460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09" y="4717"/>
                    <a:pt x="10017" y="9434"/>
                    <a:pt x="12991" y="12290"/>
                  </a:cubicBezTo>
                  <a:cubicBezTo>
                    <a:pt x="15965" y="15145"/>
                    <a:pt x="16904" y="16138"/>
                    <a:pt x="17843" y="17379"/>
                  </a:cubicBezTo>
                  <a:cubicBezTo>
                    <a:pt x="18783" y="18621"/>
                    <a:pt x="19722" y="20110"/>
                    <a:pt x="20348" y="20855"/>
                  </a:cubicBezTo>
                  <a:cubicBezTo>
                    <a:pt x="20974" y="21600"/>
                    <a:pt x="21287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8054061" y="7813022"/>
              <a:ext cx="136345" cy="36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43" fill="norm" stroke="1" extrusionOk="0">
                  <a:moveTo>
                    <a:pt x="20935" y="1177"/>
                  </a:moveTo>
                  <a:cubicBezTo>
                    <a:pt x="21268" y="560"/>
                    <a:pt x="21600" y="-57"/>
                    <a:pt x="21268" y="5"/>
                  </a:cubicBezTo>
                  <a:cubicBezTo>
                    <a:pt x="20935" y="66"/>
                    <a:pt x="19938" y="807"/>
                    <a:pt x="17280" y="2535"/>
                  </a:cubicBezTo>
                  <a:cubicBezTo>
                    <a:pt x="14622" y="4263"/>
                    <a:pt x="10302" y="6978"/>
                    <a:pt x="7311" y="9694"/>
                  </a:cubicBezTo>
                  <a:cubicBezTo>
                    <a:pt x="4320" y="12409"/>
                    <a:pt x="2658" y="15125"/>
                    <a:pt x="1662" y="17100"/>
                  </a:cubicBezTo>
                  <a:cubicBezTo>
                    <a:pt x="665" y="19074"/>
                    <a:pt x="332" y="20309"/>
                    <a:pt x="0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6345460" y="7503535"/>
              <a:ext cx="190952" cy="717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521" fill="norm" stroke="1" extrusionOk="0">
                  <a:moveTo>
                    <a:pt x="7093" y="1128"/>
                  </a:moveTo>
                  <a:cubicBezTo>
                    <a:pt x="7093" y="620"/>
                    <a:pt x="7093" y="112"/>
                    <a:pt x="6858" y="16"/>
                  </a:cubicBezTo>
                  <a:cubicBezTo>
                    <a:pt x="6623" y="-79"/>
                    <a:pt x="6154" y="239"/>
                    <a:pt x="4863" y="1446"/>
                  </a:cubicBezTo>
                  <a:cubicBezTo>
                    <a:pt x="3571" y="2653"/>
                    <a:pt x="1458" y="4749"/>
                    <a:pt x="519" y="6973"/>
                  </a:cubicBezTo>
                  <a:cubicBezTo>
                    <a:pt x="-420" y="9196"/>
                    <a:pt x="-185" y="11547"/>
                    <a:pt x="2045" y="13770"/>
                  </a:cubicBezTo>
                  <a:cubicBezTo>
                    <a:pt x="4276" y="15994"/>
                    <a:pt x="8502" y="18090"/>
                    <a:pt x="12023" y="19361"/>
                  </a:cubicBezTo>
                  <a:cubicBezTo>
                    <a:pt x="15545" y="20632"/>
                    <a:pt x="18363" y="21076"/>
                    <a:pt x="21180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8193761" y="7623654"/>
              <a:ext cx="286940" cy="5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600" fill="norm" stroke="1" extrusionOk="0">
                  <a:moveTo>
                    <a:pt x="10330" y="0"/>
                  </a:moveTo>
                  <a:cubicBezTo>
                    <a:pt x="12209" y="542"/>
                    <a:pt x="14087" y="1084"/>
                    <a:pt x="16200" y="2477"/>
                  </a:cubicBezTo>
                  <a:cubicBezTo>
                    <a:pt x="18313" y="3871"/>
                    <a:pt x="20661" y="6116"/>
                    <a:pt x="21130" y="8400"/>
                  </a:cubicBezTo>
                  <a:cubicBezTo>
                    <a:pt x="21600" y="10684"/>
                    <a:pt x="20191" y="13006"/>
                    <a:pt x="16826" y="15097"/>
                  </a:cubicBezTo>
                  <a:cubicBezTo>
                    <a:pt x="13461" y="17187"/>
                    <a:pt x="8139" y="19045"/>
                    <a:pt x="5009" y="20090"/>
                  </a:cubicBezTo>
                  <a:cubicBezTo>
                    <a:pt x="1878" y="21135"/>
                    <a:pt x="939" y="213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00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085561" y="7276521"/>
              <a:ext cx="2677159" cy="1120826"/>
            </a:xfrm>
            <a:prstGeom prst="rect">
              <a:avLst/>
            </a:prstGeom>
            <a:effectLst/>
          </p:spPr>
        </p:pic>
        <p:pic>
          <p:nvPicPr>
            <p:cNvPr id="3602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344693" y="5422321"/>
              <a:ext cx="2113917" cy="117263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3" name="Drawing"/>
          <p:cNvGrpSpPr/>
          <p:nvPr/>
        </p:nvGrpSpPr>
        <p:grpSpPr>
          <a:xfrm>
            <a:off x="1346199" y="1206024"/>
            <a:ext cx="11048149" cy="8256606"/>
            <a:chOff x="0" y="0"/>
            <a:chExt cx="11048146" cy="8256604"/>
          </a:xfrm>
        </p:grpSpPr>
        <p:sp>
          <p:nvSpPr>
            <p:cNvPr id="3606" name="Line"/>
            <p:cNvSpPr/>
            <p:nvPr/>
          </p:nvSpPr>
          <p:spPr>
            <a:xfrm>
              <a:off x="927100" y="578325"/>
              <a:ext cx="196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977900" y="777291"/>
              <a:ext cx="165101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10800"/>
                    <a:pt x="1662" y="0"/>
                    <a:pt x="5262" y="0"/>
                  </a:cubicBezTo>
                  <a:cubicBezTo>
                    <a:pt x="8862" y="0"/>
                    <a:pt x="15231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1720850" y="432275"/>
              <a:ext cx="2730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79" y="1152"/>
                    <a:pt x="5358" y="2304"/>
                    <a:pt x="8707" y="5328"/>
                  </a:cubicBezTo>
                  <a:cubicBezTo>
                    <a:pt x="12056" y="8352"/>
                    <a:pt x="16074" y="13248"/>
                    <a:pt x="18335" y="16272"/>
                  </a:cubicBezTo>
                  <a:cubicBezTo>
                    <a:pt x="20595" y="19296"/>
                    <a:pt x="21098" y="204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1982289" y="389565"/>
              <a:ext cx="94162" cy="43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62" fill="norm" stroke="1" extrusionOk="0">
                  <a:moveTo>
                    <a:pt x="21353" y="1155"/>
                  </a:moveTo>
                  <a:cubicBezTo>
                    <a:pt x="20873" y="638"/>
                    <a:pt x="20393" y="122"/>
                    <a:pt x="19193" y="18"/>
                  </a:cubicBezTo>
                  <a:cubicBezTo>
                    <a:pt x="17993" y="-85"/>
                    <a:pt x="16073" y="225"/>
                    <a:pt x="14153" y="1517"/>
                  </a:cubicBezTo>
                  <a:cubicBezTo>
                    <a:pt x="12233" y="2809"/>
                    <a:pt x="10313" y="5082"/>
                    <a:pt x="7913" y="7925"/>
                  </a:cubicBezTo>
                  <a:cubicBezTo>
                    <a:pt x="5513" y="10767"/>
                    <a:pt x="2633" y="14177"/>
                    <a:pt x="1193" y="16399"/>
                  </a:cubicBezTo>
                  <a:cubicBezTo>
                    <a:pt x="-247" y="18621"/>
                    <a:pt x="-247" y="19655"/>
                    <a:pt x="473" y="20378"/>
                  </a:cubicBezTo>
                  <a:cubicBezTo>
                    <a:pt x="1193" y="21102"/>
                    <a:pt x="2633" y="21515"/>
                    <a:pt x="4313" y="21308"/>
                  </a:cubicBezTo>
                  <a:cubicBezTo>
                    <a:pt x="5993" y="21102"/>
                    <a:pt x="7913" y="20275"/>
                    <a:pt x="9833" y="19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2260600" y="241775"/>
              <a:ext cx="444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3600"/>
                    <a:pt x="10286" y="7200"/>
                    <a:pt x="13886" y="10800"/>
                  </a:cubicBezTo>
                  <a:cubicBezTo>
                    <a:pt x="17486" y="14400"/>
                    <a:pt x="19543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2114550" y="207347"/>
              <a:ext cx="336551" cy="66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4" fill="norm" stroke="1" extrusionOk="0">
                  <a:moveTo>
                    <a:pt x="0" y="21104"/>
                  </a:moveTo>
                  <a:cubicBezTo>
                    <a:pt x="1223" y="16379"/>
                    <a:pt x="2445" y="11654"/>
                    <a:pt x="5638" y="7942"/>
                  </a:cubicBezTo>
                  <a:cubicBezTo>
                    <a:pt x="8830" y="4229"/>
                    <a:pt x="13992" y="1529"/>
                    <a:pt x="16981" y="516"/>
                  </a:cubicBezTo>
                  <a:cubicBezTo>
                    <a:pt x="19970" y="-496"/>
                    <a:pt x="20785" y="179"/>
                    <a:pt x="21600" y="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2609850" y="406386"/>
              <a:ext cx="247651" cy="197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0" y="2121"/>
                  </a:moveTo>
                  <a:cubicBezTo>
                    <a:pt x="554" y="1202"/>
                    <a:pt x="1108" y="283"/>
                    <a:pt x="1938" y="53"/>
                  </a:cubicBezTo>
                  <a:cubicBezTo>
                    <a:pt x="2769" y="-177"/>
                    <a:pt x="3877" y="283"/>
                    <a:pt x="6277" y="2580"/>
                  </a:cubicBezTo>
                  <a:cubicBezTo>
                    <a:pt x="8677" y="4878"/>
                    <a:pt x="12369" y="9014"/>
                    <a:pt x="15138" y="12461"/>
                  </a:cubicBezTo>
                  <a:cubicBezTo>
                    <a:pt x="17908" y="15908"/>
                    <a:pt x="19754" y="18666"/>
                    <a:pt x="21600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2832695" y="375125"/>
              <a:ext cx="139105" cy="468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22" fill="norm" stroke="1" extrusionOk="0">
                  <a:moveTo>
                    <a:pt x="21508" y="0"/>
                  </a:moveTo>
                  <a:cubicBezTo>
                    <a:pt x="17253" y="2724"/>
                    <a:pt x="12999" y="5449"/>
                    <a:pt x="9399" y="8416"/>
                  </a:cubicBezTo>
                  <a:cubicBezTo>
                    <a:pt x="5799" y="11384"/>
                    <a:pt x="2853" y="14595"/>
                    <a:pt x="1381" y="16638"/>
                  </a:cubicBezTo>
                  <a:cubicBezTo>
                    <a:pt x="-92" y="18681"/>
                    <a:pt x="-92" y="19557"/>
                    <a:pt x="72" y="20238"/>
                  </a:cubicBezTo>
                  <a:cubicBezTo>
                    <a:pt x="235" y="20919"/>
                    <a:pt x="563" y="21405"/>
                    <a:pt x="1544" y="21503"/>
                  </a:cubicBezTo>
                  <a:cubicBezTo>
                    <a:pt x="2526" y="21600"/>
                    <a:pt x="4163" y="21308"/>
                    <a:pt x="5799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3454400" y="660875"/>
              <a:ext cx="2730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12" y="17280"/>
                    <a:pt x="5023" y="12960"/>
                    <a:pt x="8623" y="9360"/>
                  </a:cubicBezTo>
                  <a:cubicBezTo>
                    <a:pt x="12223" y="5760"/>
                    <a:pt x="16912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4057649" y="424003"/>
              <a:ext cx="400051" cy="430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686" y="3870"/>
                  </a:moveTo>
                  <a:cubicBezTo>
                    <a:pt x="343" y="3136"/>
                    <a:pt x="0" y="2402"/>
                    <a:pt x="0" y="1826"/>
                  </a:cubicBezTo>
                  <a:cubicBezTo>
                    <a:pt x="0" y="1249"/>
                    <a:pt x="343" y="830"/>
                    <a:pt x="2114" y="463"/>
                  </a:cubicBezTo>
                  <a:cubicBezTo>
                    <a:pt x="3886" y="96"/>
                    <a:pt x="7086" y="-219"/>
                    <a:pt x="9086" y="200"/>
                  </a:cubicBezTo>
                  <a:cubicBezTo>
                    <a:pt x="11086" y="620"/>
                    <a:pt x="11886" y="1773"/>
                    <a:pt x="11371" y="3975"/>
                  </a:cubicBezTo>
                  <a:cubicBezTo>
                    <a:pt x="10857" y="6177"/>
                    <a:pt x="9029" y="9428"/>
                    <a:pt x="7200" y="12101"/>
                  </a:cubicBezTo>
                  <a:cubicBezTo>
                    <a:pt x="5371" y="14775"/>
                    <a:pt x="3543" y="16872"/>
                    <a:pt x="2571" y="18288"/>
                  </a:cubicBezTo>
                  <a:cubicBezTo>
                    <a:pt x="1600" y="19703"/>
                    <a:pt x="1486" y="20437"/>
                    <a:pt x="1771" y="20857"/>
                  </a:cubicBezTo>
                  <a:cubicBezTo>
                    <a:pt x="2057" y="21276"/>
                    <a:pt x="2743" y="21381"/>
                    <a:pt x="4914" y="21276"/>
                  </a:cubicBezTo>
                  <a:cubicBezTo>
                    <a:pt x="7086" y="21171"/>
                    <a:pt x="10743" y="20857"/>
                    <a:pt x="13771" y="20332"/>
                  </a:cubicBezTo>
                  <a:cubicBezTo>
                    <a:pt x="16800" y="19808"/>
                    <a:pt x="19200" y="19074"/>
                    <a:pt x="21600" y="18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4730750" y="711675"/>
              <a:ext cx="63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5007472" y="332121"/>
              <a:ext cx="200741" cy="864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564" fill="norm" stroke="1" extrusionOk="0">
                  <a:moveTo>
                    <a:pt x="285" y="5826"/>
                  </a:moveTo>
                  <a:cubicBezTo>
                    <a:pt x="510" y="7727"/>
                    <a:pt x="735" y="9629"/>
                    <a:pt x="1072" y="11503"/>
                  </a:cubicBezTo>
                  <a:cubicBezTo>
                    <a:pt x="1410" y="13378"/>
                    <a:pt x="1860" y="15227"/>
                    <a:pt x="2085" y="16811"/>
                  </a:cubicBezTo>
                  <a:cubicBezTo>
                    <a:pt x="2310" y="18395"/>
                    <a:pt x="2310" y="19716"/>
                    <a:pt x="2310" y="20508"/>
                  </a:cubicBezTo>
                  <a:cubicBezTo>
                    <a:pt x="2310" y="21300"/>
                    <a:pt x="2310" y="21564"/>
                    <a:pt x="2197" y="21564"/>
                  </a:cubicBezTo>
                  <a:cubicBezTo>
                    <a:pt x="2085" y="21564"/>
                    <a:pt x="1860" y="21300"/>
                    <a:pt x="1635" y="20217"/>
                  </a:cubicBezTo>
                  <a:cubicBezTo>
                    <a:pt x="1410" y="19135"/>
                    <a:pt x="1185" y="17233"/>
                    <a:pt x="960" y="15464"/>
                  </a:cubicBezTo>
                  <a:cubicBezTo>
                    <a:pt x="735" y="13695"/>
                    <a:pt x="510" y="12058"/>
                    <a:pt x="285" y="10183"/>
                  </a:cubicBezTo>
                  <a:cubicBezTo>
                    <a:pt x="60" y="8308"/>
                    <a:pt x="-165" y="6196"/>
                    <a:pt x="172" y="4585"/>
                  </a:cubicBezTo>
                  <a:cubicBezTo>
                    <a:pt x="510" y="2974"/>
                    <a:pt x="1410" y="1865"/>
                    <a:pt x="2197" y="1179"/>
                  </a:cubicBezTo>
                  <a:cubicBezTo>
                    <a:pt x="2985" y="492"/>
                    <a:pt x="3660" y="228"/>
                    <a:pt x="4560" y="96"/>
                  </a:cubicBezTo>
                  <a:cubicBezTo>
                    <a:pt x="5460" y="-36"/>
                    <a:pt x="6585" y="-36"/>
                    <a:pt x="7485" y="122"/>
                  </a:cubicBezTo>
                  <a:cubicBezTo>
                    <a:pt x="8385" y="281"/>
                    <a:pt x="9060" y="598"/>
                    <a:pt x="9623" y="1522"/>
                  </a:cubicBezTo>
                  <a:cubicBezTo>
                    <a:pt x="10185" y="2446"/>
                    <a:pt x="10635" y="3978"/>
                    <a:pt x="10635" y="4875"/>
                  </a:cubicBezTo>
                  <a:cubicBezTo>
                    <a:pt x="10635" y="5773"/>
                    <a:pt x="10185" y="6037"/>
                    <a:pt x="10747" y="6117"/>
                  </a:cubicBezTo>
                  <a:cubicBezTo>
                    <a:pt x="11310" y="6196"/>
                    <a:pt x="12885" y="6090"/>
                    <a:pt x="14235" y="6064"/>
                  </a:cubicBezTo>
                  <a:cubicBezTo>
                    <a:pt x="15585" y="6037"/>
                    <a:pt x="16710" y="6090"/>
                    <a:pt x="17610" y="6249"/>
                  </a:cubicBezTo>
                  <a:cubicBezTo>
                    <a:pt x="18510" y="6407"/>
                    <a:pt x="19185" y="6671"/>
                    <a:pt x="19860" y="7041"/>
                  </a:cubicBezTo>
                  <a:cubicBezTo>
                    <a:pt x="20535" y="7410"/>
                    <a:pt x="21210" y="7886"/>
                    <a:pt x="21323" y="8387"/>
                  </a:cubicBezTo>
                  <a:cubicBezTo>
                    <a:pt x="21435" y="8889"/>
                    <a:pt x="20985" y="9417"/>
                    <a:pt x="19410" y="9761"/>
                  </a:cubicBezTo>
                  <a:cubicBezTo>
                    <a:pt x="17835" y="10104"/>
                    <a:pt x="15135" y="10262"/>
                    <a:pt x="12210" y="10051"/>
                  </a:cubicBezTo>
                  <a:cubicBezTo>
                    <a:pt x="9285" y="9840"/>
                    <a:pt x="6135" y="9259"/>
                    <a:pt x="2985" y="8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5340350" y="140175"/>
              <a:ext cx="1270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191"/>
                    <a:pt x="14400" y="10381"/>
                    <a:pt x="18000" y="13981"/>
                  </a:cubicBezTo>
                  <a:cubicBezTo>
                    <a:pt x="21600" y="17581"/>
                    <a:pt x="21600" y="195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5156200" y="102075"/>
              <a:ext cx="3492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8000"/>
                    <a:pt x="2880" y="14400"/>
                    <a:pt x="6480" y="10800"/>
                  </a:cubicBezTo>
                  <a:cubicBezTo>
                    <a:pt x="10080" y="7200"/>
                    <a:pt x="1584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4960439" y="49158"/>
              <a:ext cx="208461" cy="16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2506" y="9990"/>
                  </a:moveTo>
                  <a:cubicBezTo>
                    <a:pt x="2288" y="12960"/>
                    <a:pt x="2070" y="15930"/>
                    <a:pt x="1633" y="18090"/>
                  </a:cubicBezTo>
                  <a:cubicBezTo>
                    <a:pt x="1197" y="20250"/>
                    <a:pt x="543" y="21600"/>
                    <a:pt x="215" y="21600"/>
                  </a:cubicBezTo>
                  <a:cubicBezTo>
                    <a:pt x="-112" y="21600"/>
                    <a:pt x="-112" y="20250"/>
                    <a:pt x="543" y="16875"/>
                  </a:cubicBezTo>
                  <a:cubicBezTo>
                    <a:pt x="1197" y="13500"/>
                    <a:pt x="2506" y="8100"/>
                    <a:pt x="3597" y="4725"/>
                  </a:cubicBezTo>
                  <a:cubicBezTo>
                    <a:pt x="4688" y="1350"/>
                    <a:pt x="5561" y="0"/>
                    <a:pt x="7306" y="0"/>
                  </a:cubicBezTo>
                  <a:cubicBezTo>
                    <a:pt x="9052" y="0"/>
                    <a:pt x="11670" y="1350"/>
                    <a:pt x="14179" y="4455"/>
                  </a:cubicBezTo>
                  <a:cubicBezTo>
                    <a:pt x="16688" y="7560"/>
                    <a:pt x="19088" y="12420"/>
                    <a:pt x="21488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5676900" y="468570"/>
              <a:ext cx="311150" cy="33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116"/>
                  </a:moveTo>
                  <a:cubicBezTo>
                    <a:pt x="882" y="-20"/>
                    <a:pt x="1763" y="-157"/>
                    <a:pt x="3159" y="458"/>
                  </a:cubicBezTo>
                  <a:cubicBezTo>
                    <a:pt x="4555" y="1073"/>
                    <a:pt x="6465" y="2440"/>
                    <a:pt x="9257" y="4833"/>
                  </a:cubicBezTo>
                  <a:cubicBezTo>
                    <a:pt x="12049" y="7225"/>
                    <a:pt x="15722" y="10643"/>
                    <a:pt x="17927" y="13582"/>
                  </a:cubicBezTo>
                  <a:cubicBezTo>
                    <a:pt x="20131" y="16521"/>
                    <a:pt x="20865" y="18982"/>
                    <a:pt x="21600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5791200" y="489425"/>
              <a:ext cx="19685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52" y="3287"/>
                    <a:pt x="13703" y="6574"/>
                    <a:pt x="10103" y="10017"/>
                  </a:cubicBezTo>
                  <a:cubicBezTo>
                    <a:pt x="6503" y="13461"/>
                    <a:pt x="3252" y="17061"/>
                    <a:pt x="1626" y="19017"/>
                  </a:cubicBezTo>
                  <a:cubicBezTo>
                    <a:pt x="0" y="20974"/>
                    <a:pt x="0" y="212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6064250" y="235425"/>
              <a:ext cx="5715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4376"/>
                    <a:pt x="8800" y="8753"/>
                    <a:pt x="5200" y="12353"/>
                  </a:cubicBezTo>
                  <a:cubicBezTo>
                    <a:pt x="1600" y="15953"/>
                    <a:pt x="800" y="187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5899150" y="258381"/>
              <a:ext cx="31115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820" y="12582"/>
                    <a:pt x="7641" y="4867"/>
                    <a:pt x="11241" y="1782"/>
                  </a:cubicBezTo>
                  <a:cubicBezTo>
                    <a:pt x="14841" y="-1304"/>
                    <a:pt x="1822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6388100" y="406875"/>
              <a:ext cx="1841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83" y="1309"/>
                    <a:pt x="4966" y="2618"/>
                    <a:pt x="8566" y="6218"/>
                  </a:cubicBezTo>
                  <a:cubicBezTo>
                    <a:pt x="12166" y="9818"/>
                    <a:pt x="16883" y="157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6523337" y="406875"/>
              <a:ext cx="163214" cy="417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28" fill="norm" stroke="1" extrusionOk="0">
                  <a:moveTo>
                    <a:pt x="21353" y="0"/>
                  </a:moveTo>
                  <a:cubicBezTo>
                    <a:pt x="17199" y="3039"/>
                    <a:pt x="13045" y="6078"/>
                    <a:pt x="9445" y="9226"/>
                  </a:cubicBezTo>
                  <a:cubicBezTo>
                    <a:pt x="5845" y="12374"/>
                    <a:pt x="2799" y="15630"/>
                    <a:pt x="1276" y="17747"/>
                  </a:cubicBezTo>
                  <a:cubicBezTo>
                    <a:pt x="-247" y="19863"/>
                    <a:pt x="-247" y="20840"/>
                    <a:pt x="445" y="21220"/>
                  </a:cubicBezTo>
                  <a:cubicBezTo>
                    <a:pt x="1138" y="21600"/>
                    <a:pt x="2522" y="21383"/>
                    <a:pt x="3907" y="21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7320421" y="645181"/>
              <a:ext cx="350380" cy="28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0696" fill="norm" stroke="1" extrusionOk="0">
                  <a:moveTo>
                    <a:pt x="1631" y="20696"/>
                  </a:moveTo>
                  <a:cubicBezTo>
                    <a:pt x="850" y="20696"/>
                    <a:pt x="69" y="20696"/>
                    <a:pt x="4" y="19153"/>
                  </a:cubicBezTo>
                  <a:cubicBezTo>
                    <a:pt x="-61" y="17610"/>
                    <a:pt x="590" y="14525"/>
                    <a:pt x="3322" y="10667"/>
                  </a:cubicBezTo>
                  <a:cubicBezTo>
                    <a:pt x="6055" y="6810"/>
                    <a:pt x="10869" y="2182"/>
                    <a:pt x="14252" y="639"/>
                  </a:cubicBezTo>
                  <a:cubicBezTo>
                    <a:pt x="17635" y="-904"/>
                    <a:pt x="19587" y="639"/>
                    <a:pt x="21539" y="2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7486650" y="533875"/>
              <a:ext cx="3175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4800"/>
                    <a:pt x="11520" y="9600"/>
                    <a:pt x="15120" y="132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8166100" y="379358"/>
              <a:ext cx="214251" cy="79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510" fill="norm" stroke="1" extrusionOk="0">
                  <a:moveTo>
                    <a:pt x="0" y="6761"/>
                  </a:moveTo>
                  <a:cubicBezTo>
                    <a:pt x="635" y="8480"/>
                    <a:pt x="1271" y="10198"/>
                    <a:pt x="1588" y="12060"/>
                  </a:cubicBezTo>
                  <a:cubicBezTo>
                    <a:pt x="1906" y="13923"/>
                    <a:pt x="1906" y="15928"/>
                    <a:pt x="2118" y="17446"/>
                  </a:cubicBezTo>
                  <a:cubicBezTo>
                    <a:pt x="2329" y="18964"/>
                    <a:pt x="2753" y="19996"/>
                    <a:pt x="2965" y="20655"/>
                  </a:cubicBezTo>
                  <a:cubicBezTo>
                    <a:pt x="3176" y="21314"/>
                    <a:pt x="3176" y="21600"/>
                    <a:pt x="3071" y="21485"/>
                  </a:cubicBezTo>
                  <a:cubicBezTo>
                    <a:pt x="2965" y="21371"/>
                    <a:pt x="2753" y="20855"/>
                    <a:pt x="2541" y="19480"/>
                  </a:cubicBezTo>
                  <a:cubicBezTo>
                    <a:pt x="2329" y="18105"/>
                    <a:pt x="2118" y="15871"/>
                    <a:pt x="2012" y="13521"/>
                  </a:cubicBezTo>
                  <a:cubicBezTo>
                    <a:pt x="1906" y="11172"/>
                    <a:pt x="1906" y="8709"/>
                    <a:pt x="2435" y="6532"/>
                  </a:cubicBezTo>
                  <a:cubicBezTo>
                    <a:pt x="2965" y="4354"/>
                    <a:pt x="4024" y="2464"/>
                    <a:pt x="4871" y="1375"/>
                  </a:cubicBezTo>
                  <a:cubicBezTo>
                    <a:pt x="5718" y="286"/>
                    <a:pt x="6353" y="0"/>
                    <a:pt x="6988" y="0"/>
                  </a:cubicBezTo>
                  <a:cubicBezTo>
                    <a:pt x="7624" y="0"/>
                    <a:pt x="8259" y="286"/>
                    <a:pt x="9424" y="1232"/>
                  </a:cubicBezTo>
                  <a:cubicBezTo>
                    <a:pt x="10588" y="2177"/>
                    <a:pt x="12282" y="3781"/>
                    <a:pt x="12918" y="4841"/>
                  </a:cubicBezTo>
                  <a:cubicBezTo>
                    <a:pt x="13553" y="5901"/>
                    <a:pt x="13129" y="6417"/>
                    <a:pt x="12388" y="6732"/>
                  </a:cubicBezTo>
                  <a:cubicBezTo>
                    <a:pt x="11647" y="7047"/>
                    <a:pt x="10588" y="7162"/>
                    <a:pt x="10588" y="7190"/>
                  </a:cubicBezTo>
                  <a:cubicBezTo>
                    <a:pt x="10588" y="7219"/>
                    <a:pt x="11647" y="7162"/>
                    <a:pt x="13341" y="7248"/>
                  </a:cubicBezTo>
                  <a:cubicBezTo>
                    <a:pt x="15035" y="7334"/>
                    <a:pt x="17365" y="7563"/>
                    <a:pt x="18847" y="7792"/>
                  </a:cubicBezTo>
                  <a:cubicBezTo>
                    <a:pt x="20329" y="8021"/>
                    <a:pt x="20965" y="8250"/>
                    <a:pt x="21282" y="8537"/>
                  </a:cubicBezTo>
                  <a:cubicBezTo>
                    <a:pt x="21600" y="8823"/>
                    <a:pt x="21600" y="9167"/>
                    <a:pt x="19482" y="9568"/>
                  </a:cubicBezTo>
                  <a:cubicBezTo>
                    <a:pt x="17365" y="9969"/>
                    <a:pt x="13129" y="10428"/>
                    <a:pt x="9847" y="10485"/>
                  </a:cubicBezTo>
                  <a:cubicBezTo>
                    <a:pt x="6565" y="10542"/>
                    <a:pt x="4235" y="10198"/>
                    <a:pt x="1906" y="9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8140165" y="91448"/>
              <a:ext cx="159286" cy="15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061" fill="norm" stroke="1" extrusionOk="0">
                  <a:moveTo>
                    <a:pt x="6041" y="6630"/>
                  </a:moveTo>
                  <a:cubicBezTo>
                    <a:pt x="4904" y="9798"/>
                    <a:pt x="3767" y="12966"/>
                    <a:pt x="2630" y="15702"/>
                  </a:cubicBezTo>
                  <a:cubicBezTo>
                    <a:pt x="1493" y="18438"/>
                    <a:pt x="356" y="20742"/>
                    <a:pt x="72" y="21030"/>
                  </a:cubicBezTo>
                  <a:cubicBezTo>
                    <a:pt x="-212" y="21318"/>
                    <a:pt x="356" y="19590"/>
                    <a:pt x="1635" y="16422"/>
                  </a:cubicBezTo>
                  <a:cubicBezTo>
                    <a:pt x="2914" y="13254"/>
                    <a:pt x="4904" y="8646"/>
                    <a:pt x="6325" y="5622"/>
                  </a:cubicBezTo>
                  <a:cubicBezTo>
                    <a:pt x="7746" y="2598"/>
                    <a:pt x="8599" y="1158"/>
                    <a:pt x="9735" y="438"/>
                  </a:cubicBezTo>
                  <a:cubicBezTo>
                    <a:pt x="10872" y="-282"/>
                    <a:pt x="12293" y="-282"/>
                    <a:pt x="14283" y="1734"/>
                  </a:cubicBezTo>
                  <a:cubicBezTo>
                    <a:pt x="16272" y="3750"/>
                    <a:pt x="18830" y="7782"/>
                    <a:pt x="21388" y="11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8464550" y="121125"/>
              <a:ext cx="15694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5175"/>
                    <a:pt x="21600" y="10350"/>
                    <a:pt x="18900" y="13950"/>
                  </a:cubicBezTo>
                  <a:cubicBezTo>
                    <a:pt x="16200" y="17550"/>
                    <a:pt x="8100" y="195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8343900" y="119008"/>
              <a:ext cx="241300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4168" y="12960"/>
                    <a:pt x="8337" y="5400"/>
                    <a:pt x="11937" y="2160"/>
                  </a:cubicBezTo>
                  <a:cubicBezTo>
                    <a:pt x="15537" y="-1080"/>
                    <a:pt x="18568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8820150" y="451325"/>
              <a:ext cx="33655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74" y="2240"/>
                    <a:pt x="4347" y="4480"/>
                    <a:pt x="7404" y="7680"/>
                  </a:cubicBezTo>
                  <a:cubicBezTo>
                    <a:pt x="10460" y="10880"/>
                    <a:pt x="14400" y="15040"/>
                    <a:pt x="16913" y="17520"/>
                  </a:cubicBezTo>
                  <a:cubicBezTo>
                    <a:pt x="19426" y="20000"/>
                    <a:pt x="20513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8870450" y="470375"/>
              <a:ext cx="191000" cy="319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21419" y="0"/>
                  </a:moveTo>
                  <a:cubicBezTo>
                    <a:pt x="18096" y="4148"/>
                    <a:pt x="14773" y="8297"/>
                    <a:pt x="11331" y="11658"/>
                  </a:cubicBezTo>
                  <a:cubicBezTo>
                    <a:pt x="7889" y="15020"/>
                    <a:pt x="4329" y="17595"/>
                    <a:pt x="2311" y="19240"/>
                  </a:cubicBezTo>
                  <a:cubicBezTo>
                    <a:pt x="294" y="20885"/>
                    <a:pt x="-181" y="21600"/>
                    <a:pt x="56" y="21600"/>
                  </a:cubicBezTo>
                  <a:cubicBezTo>
                    <a:pt x="294" y="21600"/>
                    <a:pt x="1243" y="20885"/>
                    <a:pt x="2193" y="20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9239250" y="210025"/>
              <a:ext cx="6985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55" y="4140"/>
                    <a:pt x="8509" y="8280"/>
                    <a:pt x="4909" y="11880"/>
                  </a:cubicBezTo>
                  <a:cubicBezTo>
                    <a:pt x="1309" y="15480"/>
                    <a:pt x="655" y="185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9067800" y="156781"/>
              <a:ext cx="355600" cy="5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0" y="20970"/>
                  </a:moveTo>
                  <a:cubicBezTo>
                    <a:pt x="257" y="17246"/>
                    <a:pt x="514" y="13522"/>
                    <a:pt x="2571" y="9798"/>
                  </a:cubicBezTo>
                  <a:cubicBezTo>
                    <a:pt x="4629" y="6073"/>
                    <a:pt x="8486" y="2349"/>
                    <a:pt x="11957" y="860"/>
                  </a:cubicBezTo>
                  <a:cubicBezTo>
                    <a:pt x="15429" y="-630"/>
                    <a:pt x="18514" y="115"/>
                    <a:pt x="21600" y="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9544050" y="495775"/>
              <a:ext cx="22225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26" y="3516"/>
                    <a:pt x="9051" y="7033"/>
                    <a:pt x="12651" y="10633"/>
                  </a:cubicBezTo>
                  <a:cubicBezTo>
                    <a:pt x="16251" y="14233"/>
                    <a:pt x="18926" y="179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9601200" y="508475"/>
              <a:ext cx="15875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96" y="1029"/>
                    <a:pt x="16992" y="2057"/>
                    <a:pt x="13824" y="4335"/>
                  </a:cubicBezTo>
                  <a:cubicBezTo>
                    <a:pt x="10656" y="6612"/>
                    <a:pt x="6624" y="10139"/>
                    <a:pt x="4176" y="13224"/>
                  </a:cubicBezTo>
                  <a:cubicBezTo>
                    <a:pt x="1728" y="16310"/>
                    <a:pt x="864" y="189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9874779" y="336549"/>
              <a:ext cx="273230" cy="826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197" fill="norm" stroke="1" extrusionOk="0">
                  <a:moveTo>
                    <a:pt x="948" y="15968"/>
                  </a:moveTo>
                  <a:cubicBezTo>
                    <a:pt x="619" y="17650"/>
                    <a:pt x="289" y="19333"/>
                    <a:pt x="124" y="20310"/>
                  </a:cubicBezTo>
                  <a:cubicBezTo>
                    <a:pt x="-41" y="21287"/>
                    <a:pt x="-41" y="21558"/>
                    <a:pt x="124" y="20608"/>
                  </a:cubicBezTo>
                  <a:cubicBezTo>
                    <a:pt x="289" y="19659"/>
                    <a:pt x="619" y="17488"/>
                    <a:pt x="1196" y="15452"/>
                  </a:cubicBezTo>
                  <a:cubicBezTo>
                    <a:pt x="1773" y="13417"/>
                    <a:pt x="2597" y="11518"/>
                    <a:pt x="3834" y="9591"/>
                  </a:cubicBezTo>
                  <a:cubicBezTo>
                    <a:pt x="5070" y="7665"/>
                    <a:pt x="6719" y="5711"/>
                    <a:pt x="8451" y="4137"/>
                  </a:cubicBezTo>
                  <a:cubicBezTo>
                    <a:pt x="10182" y="2563"/>
                    <a:pt x="11996" y="1369"/>
                    <a:pt x="13315" y="718"/>
                  </a:cubicBezTo>
                  <a:cubicBezTo>
                    <a:pt x="14634" y="67"/>
                    <a:pt x="15458" y="-42"/>
                    <a:pt x="16200" y="12"/>
                  </a:cubicBezTo>
                  <a:cubicBezTo>
                    <a:pt x="16942" y="67"/>
                    <a:pt x="17602" y="284"/>
                    <a:pt x="17932" y="1016"/>
                  </a:cubicBezTo>
                  <a:cubicBezTo>
                    <a:pt x="18261" y="1749"/>
                    <a:pt x="18261" y="2997"/>
                    <a:pt x="18014" y="3811"/>
                  </a:cubicBezTo>
                  <a:cubicBezTo>
                    <a:pt x="17767" y="4625"/>
                    <a:pt x="17272" y="5005"/>
                    <a:pt x="16777" y="5304"/>
                  </a:cubicBezTo>
                  <a:cubicBezTo>
                    <a:pt x="16283" y="5602"/>
                    <a:pt x="15788" y="5819"/>
                    <a:pt x="15870" y="6064"/>
                  </a:cubicBezTo>
                  <a:cubicBezTo>
                    <a:pt x="15953" y="6308"/>
                    <a:pt x="16612" y="6579"/>
                    <a:pt x="17602" y="6905"/>
                  </a:cubicBezTo>
                  <a:cubicBezTo>
                    <a:pt x="18591" y="7230"/>
                    <a:pt x="19910" y="7610"/>
                    <a:pt x="20652" y="8153"/>
                  </a:cubicBezTo>
                  <a:cubicBezTo>
                    <a:pt x="21394" y="8696"/>
                    <a:pt x="21559" y="9401"/>
                    <a:pt x="20735" y="9944"/>
                  </a:cubicBezTo>
                  <a:cubicBezTo>
                    <a:pt x="19910" y="10487"/>
                    <a:pt x="18096" y="10867"/>
                    <a:pt x="15706" y="10677"/>
                  </a:cubicBezTo>
                  <a:cubicBezTo>
                    <a:pt x="13315" y="10487"/>
                    <a:pt x="10347" y="9727"/>
                    <a:pt x="7379" y="8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0" name="Line"/>
            <p:cNvSpPr/>
            <p:nvPr/>
          </p:nvSpPr>
          <p:spPr>
            <a:xfrm>
              <a:off x="10014614" y="-1"/>
              <a:ext cx="215237" cy="19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422" fill="norm" stroke="1" extrusionOk="0">
                  <a:moveTo>
                    <a:pt x="1821" y="12460"/>
                  </a:moveTo>
                  <a:cubicBezTo>
                    <a:pt x="2450" y="11541"/>
                    <a:pt x="3079" y="10622"/>
                    <a:pt x="3289" y="10737"/>
                  </a:cubicBezTo>
                  <a:cubicBezTo>
                    <a:pt x="3499" y="10852"/>
                    <a:pt x="3289" y="12001"/>
                    <a:pt x="2555" y="13609"/>
                  </a:cubicBezTo>
                  <a:cubicBezTo>
                    <a:pt x="1821" y="15218"/>
                    <a:pt x="563" y="17286"/>
                    <a:pt x="143" y="17745"/>
                  </a:cubicBezTo>
                  <a:cubicBezTo>
                    <a:pt x="-276" y="18205"/>
                    <a:pt x="143" y="17056"/>
                    <a:pt x="2450" y="13954"/>
                  </a:cubicBezTo>
                  <a:cubicBezTo>
                    <a:pt x="4757" y="10852"/>
                    <a:pt x="8951" y="5796"/>
                    <a:pt x="11573" y="3039"/>
                  </a:cubicBezTo>
                  <a:cubicBezTo>
                    <a:pt x="14194" y="282"/>
                    <a:pt x="15242" y="-178"/>
                    <a:pt x="16081" y="52"/>
                  </a:cubicBezTo>
                  <a:cubicBezTo>
                    <a:pt x="16920" y="282"/>
                    <a:pt x="17549" y="1201"/>
                    <a:pt x="18388" y="4877"/>
                  </a:cubicBezTo>
                  <a:cubicBezTo>
                    <a:pt x="19227" y="8554"/>
                    <a:pt x="20275" y="14988"/>
                    <a:pt x="21324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0" y="505731"/>
              <a:ext cx="340933" cy="726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556" fill="norm" stroke="1" extrusionOk="0">
                  <a:moveTo>
                    <a:pt x="19361" y="4414"/>
                  </a:moveTo>
                  <a:cubicBezTo>
                    <a:pt x="19229" y="3409"/>
                    <a:pt x="19098" y="2405"/>
                    <a:pt x="18966" y="1746"/>
                  </a:cubicBezTo>
                  <a:cubicBezTo>
                    <a:pt x="18834" y="1086"/>
                    <a:pt x="18702" y="772"/>
                    <a:pt x="18307" y="521"/>
                  </a:cubicBezTo>
                  <a:cubicBezTo>
                    <a:pt x="17912" y="270"/>
                    <a:pt x="17254" y="82"/>
                    <a:pt x="16134" y="19"/>
                  </a:cubicBezTo>
                  <a:cubicBezTo>
                    <a:pt x="15015" y="-44"/>
                    <a:pt x="13434" y="19"/>
                    <a:pt x="11722" y="741"/>
                  </a:cubicBezTo>
                  <a:cubicBezTo>
                    <a:pt x="10010" y="1463"/>
                    <a:pt x="8166" y="2844"/>
                    <a:pt x="7441" y="4477"/>
                  </a:cubicBezTo>
                  <a:cubicBezTo>
                    <a:pt x="6717" y="6109"/>
                    <a:pt x="7112" y="7993"/>
                    <a:pt x="8627" y="9469"/>
                  </a:cubicBezTo>
                  <a:cubicBezTo>
                    <a:pt x="10141" y="10944"/>
                    <a:pt x="12776" y="12012"/>
                    <a:pt x="15146" y="12954"/>
                  </a:cubicBezTo>
                  <a:cubicBezTo>
                    <a:pt x="17517" y="13896"/>
                    <a:pt x="19624" y="14712"/>
                    <a:pt x="20612" y="15622"/>
                  </a:cubicBezTo>
                  <a:cubicBezTo>
                    <a:pt x="21600" y="16533"/>
                    <a:pt x="21468" y="17537"/>
                    <a:pt x="19493" y="18542"/>
                  </a:cubicBezTo>
                  <a:cubicBezTo>
                    <a:pt x="17517" y="19547"/>
                    <a:pt x="13698" y="20551"/>
                    <a:pt x="10141" y="21054"/>
                  </a:cubicBezTo>
                  <a:cubicBezTo>
                    <a:pt x="6585" y="21556"/>
                    <a:pt x="3293" y="21556"/>
                    <a:pt x="0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232505" y="1995385"/>
              <a:ext cx="313596" cy="50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84" fill="norm" stroke="1" extrusionOk="0">
                  <a:moveTo>
                    <a:pt x="21477" y="12377"/>
                  </a:moveTo>
                  <a:cubicBezTo>
                    <a:pt x="21332" y="11837"/>
                    <a:pt x="21187" y="11297"/>
                    <a:pt x="20752" y="11027"/>
                  </a:cubicBezTo>
                  <a:cubicBezTo>
                    <a:pt x="20317" y="10757"/>
                    <a:pt x="19592" y="10757"/>
                    <a:pt x="18505" y="10847"/>
                  </a:cubicBezTo>
                  <a:cubicBezTo>
                    <a:pt x="17418" y="10937"/>
                    <a:pt x="15968" y="11117"/>
                    <a:pt x="14229" y="12062"/>
                  </a:cubicBezTo>
                  <a:cubicBezTo>
                    <a:pt x="12489" y="13007"/>
                    <a:pt x="10460" y="14717"/>
                    <a:pt x="9372" y="16067"/>
                  </a:cubicBezTo>
                  <a:cubicBezTo>
                    <a:pt x="8285" y="17417"/>
                    <a:pt x="8140" y="18407"/>
                    <a:pt x="8140" y="19172"/>
                  </a:cubicBezTo>
                  <a:cubicBezTo>
                    <a:pt x="8140" y="19937"/>
                    <a:pt x="8285" y="20477"/>
                    <a:pt x="8720" y="20882"/>
                  </a:cubicBezTo>
                  <a:cubicBezTo>
                    <a:pt x="9155" y="21287"/>
                    <a:pt x="9880" y="21557"/>
                    <a:pt x="11112" y="21467"/>
                  </a:cubicBezTo>
                  <a:cubicBezTo>
                    <a:pt x="12344" y="21377"/>
                    <a:pt x="14084" y="20927"/>
                    <a:pt x="15606" y="19622"/>
                  </a:cubicBezTo>
                  <a:cubicBezTo>
                    <a:pt x="17128" y="18317"/>
                    <a:pt x="18433" y="16157"/>
                    <a:pt x="18650" y="13637"/>
                  </a:cubicBezTo>
                  <a:cubicBezTo>
                    <a:pt x="18868" y="11117"/>
                    <a:pt x="17998" y="8237"/>
                    <a:pt x="16186" y="5987"/>
                  </a:cubicBezTo>
                  <a:cubicBezTo>
                    <a:pt x="14374" y="3737"/>
                    <a:pt x="11619" y="2117"/>
                    <a:pt x="9300" y="1217"/>
                  </a:cubicBezTo>
                  <a:cubicBezTo>
                    <a:pt x="6980" y="317"/>
                    <a:pt x="5096" y="137"/>
                    <a:pt x="3791" y="47"/>
                  </a:cubicBezTo>
                  <a:cubicBezTo>
                    <a:pt x="2486" y="-43"/>
                    <a:pt x="1762" y="-43"/>
                    <a:pt x="1109" y="407"/>
                  </a:cubicBezTo>
                  <a:cubicBezTo>
                    <a:pt x="457" y="857"/>
                    <a:pt x="-123" y="1757"/>
                    <a:pt x="22" y="2657"/>
                  </a:cubicBezTo>
                  <a:cubicBezTo>
                    <a:pt x="167" y="3557"/>
                    <a:pt x="1037" y="4457"/>
                    <a:pt x="1907" y="5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742950" y="1983381"/>
              <a:ext cx="201238" cy="487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525" fill="norm" stroke="1" extrusionOk="0">
                  <a:moveTo>
                    <a:pt x="19837" y="1889"/>
                  </a:moveTo>
                  <a:cubicBezTo>
                    <a:pt x="20057" y="1421"/>
                    <a:pt x="20278" y="954"/>
                    <a:pt x="19616" y="580"/>
                  </a:cubicBezTo>
                  <a:cubicBezTo>
                    <a:pt x="18955" y="206"/>
                    <a:pt x="17412" y="-75"/>
                    <a:pt x="14327" y="19"/>
                  </a:cubicBezTo>
                  <a:cubicBezTo>
                    <a:pt x="11241" y="112"/>
                    <a:pt x="6612" y="580"/>
                    <a:pt x="3967" y="1468"/>
                  </a:cubicBezTo>
                  <a:cubicBezTo>
                    <a:pt x="1322" y="2356"/>
                    <a:pt x="661" y="3665"/>
                    <a:pt x="2535" y="5115"/>
                  </a:cubicBezTo>
                  <a:cubicBezTo>
                    <a:pt x="4408" y="6564"/>
                    <a:pt x="8816" y="8154"/>
                    <a:pt x="12563" y="9837"/>
                  </a:cubicBezTo>
                  <a:cubicBezTo>
                    <a:pt x="16310" y="11520"/>
                    <a:pt x="19396" y="13296"/>
                    <a:pt x="20498" y="14699"/>
                  </a:cubicBezTo>
                  <a:cubicBezTo>
                    <a:pt x="21600" y="16102"/>
                    <a:pt x="20718" y="17130"/>
                    <a:pt x="17743" y="18112"/>
                  </a:cubicBezTo>
                  <a:cubicBezTo>
                    <a:pt x="14767" y="19094"/>
                    <a:pt x="9698" y="20029"/>
                    <a:pt x="6392" y="20590"/>
                  </a:cubicBezTo>
                  <a:cubicBezTo>
                    <a:pt x="3086" y="21151"/>
                    <a:pt x="1543" y="21338"/>
                    <a:pt x="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311150" y="2775425"/>
              <a:ext cx="711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9543"/>
                    <a:pt x="4114" y="17486"/>
                    <a:pt x="6396" y="15429"/>
                  </a:cubicBezTo>
                  <a:cubicBezTo>
                    <a:pt x="8679" y="13371"/>
                    <a:pt x="11186" y="11314"/>
                    <a:pt x="13757" y="8743"/>
                  </a:cubicBezTo>
                  <a:cubicBezTo>
                    <a:pt x="16329" y="6171"/>
                    <a:pt x="18964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384356" y="3088129"/>
              <a:ext cx="246640" cy="483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246" fill="norm" stroke="1" extrusionOk="0">
                  <a:moveTo>
                    <a:pt x="18461" y="9149"/>
                  </a:moveTo>
                  <a:cubicBezTo>
                    <a:pt x="17747" y="8777"/>
                    <a:pt x="17033" y="8404"/>
                    <a:pt x="15515" y="8358"/>
                  </a:cubicBezTo>
                  <a:cubicBezTo>
                    <a:pt x="13998" y="8311"/>
                    <a:pt x="11677" y="8591"/>
                    <a:pt x="9357" y="9848"/>
                  </a:cubicBezTo>
                  <a:cubicBezTo>
                    <a:pt x="7036" y="11104"/>
                    <a:pt x="4715" y="13339"/>
                    <a:pt x="3823" y="15294"/>
                  </a:cubicBezTo>
                  <a:cubicBezTo>
                    <a:pt x="2930" y="17249"/>
                    <a:pt x="3466" y="18925"/>
                    <a:pt x="5162" y="19996"/>
                  </a:cubicBezTo>
                  <a:cubicBezTo>
                    <a:pt x="6857" y="21066"/>
                    <a:pt x="9714" y="21532"/>
                    <a:pt x="12659" y="21066"/>
                  </a:cubicBezTo>
                  <a:cubicBezTo>
                    <a:pt x="15605" y="20601"/>
                    <a:pt x="18639" y="19204"/>
                    <a:pt x="19978" y="17156"/>
                  </a:cubicBezTo>
                  <a:cubicBezTo>
                    <a:pt x="21317" y="15108"/>
                    <a:pt x="20960" y="12408"/>
                    <a:pt x="19353" y="9754"/>
                  </a:cubicBezTo>
                  <a:cubicBezTo>
                    <a:pt x="17747" y="7101"/>
                    <a:pt x="14891" y="4494"/>
                    <a:pt x="12034" y="2865"/>
                  </a:cubicBezTo>
                  <a:cubicBezTo>
                    <a:pt x="9178" y="1235"/>
                    <a:pt x="6322" y="584"/>
                    <a:pt x="4448" y="258"/>
                  </a:cubicBezTo>
                  <a:cubicBezTo>
                    <a:pt x="2573" y="-68"/>
                    <a:pt x="1681" y="-68"/>
                    <a:pt x="967" y="165"/>
                  </a:cubicBezTo>
                  <a:cubicBezTo>
                    <a:pt x="253" y="398"/>
                    <a:pt x="-283" y="863"/>
                    <a:pt x="163" y="1794"/>
                  </a:cubicBezTo>
                  <a:cubicBezTo>
                    <a:pt x="610" y="2725"/>
                    <a:pt x="2038" y="4122"/>
                    <a:pt x="3466" y="5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800091" y="3066317"/>
              <a:ext cx="200292" cy="661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570" fill="norm" stroke="1" extrusionOk="0">
                  <a:moveTo>
                    <a:pt x="3341" y="11012"/>
                  </a:moveTo>
                  <a:cubicBezTo>
                    <a:pt x="3786" y="13358"/>
                    <a:pt x="4232" y="15704"/>
                    <a:pt x="4566" y="17257"/>
                  </a:cubicBezTo>
                  <a:cubicBezTo>
                    <a:pt x="4900" y="18810"/>
                    <a:pt x="5122" y="19569"/>
                    <a:pt x="5345" y="20259"/>
                  </a:cubicBezTo>
                  <a:cubicBezTo>
                    <a:pt x="5568" y="20949"/>
                    <a:pt x="5790" y="21570"/>
                    <a:pt x="5568" y="21570"/>
                  </a:cubicBezTo>
                  <a:cubicBezTo>
                    <a:pt x="5345" y="21570"/>
                    <a:pt x="4677" y="20949"/>
                    <a:pt x="3786" y="19293"/>
                  </a:cubicBezTo>
                  <a:cubicBezTo>
                    <a:pt x="2896" y="17636"/>
                    <a:pt x="1782" y="14945"/>
                    <a:pt x="1003" y="12323"/>
                  </a:cubicBezTo>
                  <a:cubicBezTo>
                    <a:pt x="223" y="9700"/>
                    <a:pt x="-222" y="7147"/>
                    <a:pt x="112" y="5180"/>
                  </a:cubicBezTo>
                  <a:cubicBezTo>
                    <a:pt x="446" y="3213"/>
                    <a:pt x="1559" y="1833"/>
                    <a:pt x="2673" y="1040"/>
                  </a:cubicBezTo>
                  <a:cubicBezTo>
                    <a:pt x="3786" y="246"/>
                    <a:pt x="4900" y="39"/>
                    <a:pt x="6013" y="5"/>
                  </a:cubicBezTo>
                  <a:cubicBezTo>
                    <a:pt x="7126" y="-30"/>
                    <a:pt x="8240" y="108"/>
                    <a:pt x="9131" y="764"/>
                  </a:cubicBezTo>
                  <a:cubicBezTo>
                    <a:pt x="10021" y="1419"/>
                    <a:pt x="10689" y="2592"/>
                    <a:pt x="10467" y="3662"/>
                  </a:cubicBezTo>
                  <a:cubicBezTo>
                    <a:pt x="10244" y="4732"/>
                    <a:pt x="9131" y="5698"/>
                    <a:pt x="8017" y="6353"/>
                  </a:cubicBezTo>
                  <a:cubicBezTo>
                    <a:pt x="6904" y="7009"/>
                    <a:pt x="5790" y="7354"/>
                    <a:pt x="5902" y="7527"/>
                  </a:cubicBezTo>
                  <a:cubicBezTo>
                    <a:pt x="6013" y="7699"/>
                    <a:pt x="7349" y="7699"/>
                    <a:pt x="9465" y="7803"/>
                  </a:cubicBezTo>
                  <a:cubicBezTo>
                    <a:pt x="11580" y="7906"/>
                    <a:pt x="14475" y="8113"/>
                    <a:pt x="16702" y="8631"/>
                  </a:cubicBezTo>
                  <a:cubicBezTo>
                    <a:pt x="18929" y="9148"/>
                    <a:pt x="20487" y="9976"/>
                    <a:pt x="20933" y="10735"/>
                  </a:cubicBezTo>
                  <a:cubicBezTo>
                    <a:pt x="21378" y="11495"/>
                    <a:pt x="20710" y="12185"/>
                    <a:pt x="19485" y="12737"/>
                  </a:cubicBezTo>
                  <a:cubicBezTo>
                    <a:pt x="18260" y="13289"/>
                    <a:pt x="16479" y="13703"/>
                    <a:pt x="14030" y="13530"/>
                  </a:cubicBezTo>
                  <a:cubicBezTo>
                    <a:pt x="11580" y="13358"/>
                    <a:pt x="8463" y="12599"/>
                    <a:pt x="5345" y="11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790327" y="2859690"/>
              <a:ext cx="168523" cy="112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276" fill="norm" stroke="1" extrusionOk="0">
                  <a:moveTo>
                    <a:pt x="2867" y="2076"/>
                  </a:moveTo>
                  <a:cubicBezTo>
                    <a:pt x="2327" y="6076"/>
                    <a:pt x="1787" y="10076"/>
                    <a:pt x="1247" y="13076"/>
                  </a:cubicBezTo>
                  <a:cubicBezTo>
                    <a:pt x="707" y="16076"/>
                    <a:pt x="167" y="18076"/>
                    <a:pt x="32" y="17876"/>
                  </a:cubicBezTo>
                  <a:cubicBezTo>
                    <a:pt x="-103" y="17676"/>
                    <a:pt x="167" y="15276"/>
                    <a:pt x="1382" y="12276"/>
                  </a:cubicBezTo>
                  <a:cubicBezTo>
                    <a:pt x="2597" y="9276"/>
                    <a:pt x="4757" y="5676"/>
                    <a:pt x="7187" y="3276"/>
                  </a:cubicBezTo>
                  <a:cubicBezTo>
                    <a:pt x="9617" y="876"/>
                    <a:pt x="12317" y="-324"/>
                    <a:pt x="14207" y="76"/>
                  </a:cubicBezTo>
                  <a:cubicBezTo>
                    <a:pt x="16097" y="476"/>
                    <a:pt x="17177" y="2476"/>
                    <a:pt x="18257" y="6276"/>
                  </a:cubicBezTo>
                  <a:cubicBezTo>
                    <a:pt x="19337" y="10076"/>
                    <a:pt x="20417" y="15676"/>
                    <a:pt x="21497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1714500" y="2680538"/>
              <a:ext cx="3238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529" y="11918"/>
                    <a:pt x="7059" y="3818"/>
                    <a:pt x="10659" y="1118"/>
                  </a:cubicBezTo>
                  <a:cubicBezTo>
                    <a:pt x="14259" y="-1582"/>
                    <a:pt x="17929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1794445" y="2870675"/>
              <a:ext cx="294705" cy="49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171" fill="norm" stroke="1" extrusionOk="0">
                  <a:moveTo>
                    <a:pt x="2486" y="0"/>
                  </a:moveTo>
                  <a:cubicBezTo>
                    <a:pt x="1874" y="2700"/>
                    <a:pt x="1261" y="5400"/>
                    <a:pt x="725" y="9000"/>
                  </a:cubicBezTo>
                  <a:cubicBezTo>
                    <a:pt x="189" y="12600"/>
                    <a:pt x="-271" y="17100"/>
                    <a:pt x="189" y="19350"/>
                  </a:cubicBezTo>
                  <a:cubicBezTo>
                    <a:pt x="648" y="21600"/>
                    <a:pt x="2027" y="21600"/>
                    <a:pt x="5244" y="20250"/>
                  </a:cubicBezTo>
                  <a:cubicBezTo>
                    <a:pt x="8461" y="18900"/>
                    <a:pt x="13516" y="16200"/>
                    <a:pt x="16503" y="14400"/>
                  </a:cubicBezTo>
                  <a:cubicBezTo>
                    <a:pt x="19491" y="12600"/>
                    <a:pt x="20410" y="11700"/>
                    <a:pt x="21329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2800081" y="2542021"/>
              <a:ext cx="345431" cy="444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194" fill="norm" stroke="1" extrusionOk="0">
                  <a:moveTo>
                    <a:pt x="11799" y="834"/>
                  </a:moveTo>
                  <a:cubicBezTo>
                    <a:pt x="11275" y="532"/>
                    <a:pt x="10751" y="229"/>
                    <a:pt x="9704" y="77"/>
                  </a:cubicBezTo>
                  <a:cubicBezTo>
                    <a:pt x="8657" y="-74"/>
                    <a:pt x="7086" y="-74"/>
                    <a:pt x="5581" y="733"/>
                  </a:cubicBezTo>
                  <a:cubicBezTo>
                    <a:pt x="4075" y="1541"/>
                    <a:pt x="2635" y="3156"/>
                    <a:pt x="1588" y="5528"/>
                  </a:cubicBezTo>
                  <a:cubicBezTo>
                    <a:pt x="541" y="7900"/>
                    <a:pt x="-114" y="11029"/>
                    <a:pt x="17" y="13653"/>
                  </a:cubicBezTo>
                  <a:cubicBezTo>
                    <a:pt x="148" y="16277"/>
                    <a:pt x="1064" y="18397"/>
                    <a:pt x="2701" y="19709"/>
                  </a:cubicBezTo>
                  <a:cubicBezTo>
                    <a:pt x="4337" y="21021"/>
                    <a:pt x="6693" y="21526"/>
                    <a:pt x="9508" y="20971"/>
                  </a:cubicBezTo>
                  <a:cubicBezTo>
                    <a:pt x="12322" y="20416"/>
                    <a:pt x="15595" y="18801"/>
                    <a:pt x="17886" y="16277"/>
                  </a:cubicBezTo>
                  <a:cubicBezTo>
                    <a:pt x="20177" y="13754"/>
                    <a:pt x="21486" y="10322"/>
                    <a:pt x="21355" y="7597"/>
                  </a:cubicBezTo>
                  <a:cubicBezTo>
                    <a:pt x="21224" y="4872"/>
                    <a:pt x="19653" y="2853"/>
                    <a:pt x="17035" y="1743"/>
                  </a:cubicBezTo>
                  <a:cubicBezTo>
                    <a:pt x="14417" y="633"/>
                    <a:pt x="10751" y="431"/>
                    <a:pt x="7871" y="885"/>
                  </a:cubicBezTo>
                  <a:cubicBezTo>
                    <a:pt x="4991" y="1339"/>
                    <a:pt x="2897" y="2449"/>
                    <a:pt x="802" y="3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1943100" y="4110371"/>
              <a:ext cx="285751" cy="3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0" fill="norm" stroke="1" extrusionOk="0">
                  <a:moveTo>
                    <a:pt x="0" y="17180"/>
                  </a:moveTo>
                  <a:cubicBezTo>
                    <a:pt x="4800" y="11180"/>
                    <a:pt x="9600" y="5180"/>
                    <a:pt x="12960" y="2180"/>
                  </a:cubicBezTo>
                  <a:cubicBezTo>
                    <a:pt x="16320" y="-820"/>
                    <a:pt x="18240" y="-820"/>
                    <a:pt x="19440" y="2780"/>
                  </a:cubicBezTo>
                  <a:cubicBezTo>
                    <a:pt x="20640" y="6380"/>
                    <a:pt x="21120" y="13580"/>
                    <a:pt x="21600" y="20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1962150" y="4286725"/>
              <a:ext cx="298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74" y="18000"/>
                    <a:pt x="11949" y="14400"/>
                    <a:pt x="15549" y="10800"/>
                  </a:cubicBezTo>
                  <a:cubicBezTo>
                    <a:pt x="19149" y="7200"/>
                    <a:pt x="2037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3" name="Line"/>
            <p:cNvSpPr/>
            <p:nvPr/>
          </p:nvSpPr>
          <p:spPr>
            <a:xfrm>
              <a:off x="1777999" y="1333975"/>
              <a:ext cx="8062605" cy="183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69" fill="norm" stroke="1" extrusionOk="0">
                  <a:moveTo>
                    <a:pt x="272" y="15641"/>
                  </a:moveTo>
                  <a:cubicBezTo>
                    <a:pt x="408" y="15641"/>
                    <a:pt x="544" y="15641"/>
                    <a:pt x="723" y="15766"/>
                  </a:cubicBezTo>
                  <a:cubicBezTo>
                    <a:pt x="901" y="15890"/>
                    <a:pt x="1123" y="16138"/>
                    <a:pt x="1349" y="16262"/>
                  </a:cubicBezTo>
                  <a:cubicBezTo>
                    <a:pt x="1576" y="16386"/>
                    <a:pt x="1809" y="16386"/>
                    <a:pt x="2035" y="16262"/>
                  </a:cubicBezTo>
                  <a:cubicBezTo>
                    <a:pt x="2262" y="16138"/>
                    <a:pt x="2483" y="15890"/>
                    <a:pt x="2690" y="15517"/>
                  </a:cubicBezTo>
                  <a:cubicBezTo>
                    <a:pt x="2897" y="15145"/>
                    <a:pt x="3090" y="14648"/>
                    <a:pt x="3297" y="14152"/>
                  </a:cubicBezTo>
                  <a:cubicBezTo>
                    <a:pt x="3504" y="13655"/>
                    <a:pt x="3725" y="13159"/>
                    <a:pt x="3951" y="12786"/>
                  </a:cubicBezTo>
                  <a:cubicBezTo>
                    <a:pt x="4178" y="12414"/>
                    <a:pt x="4411" y="12166"/>
                    <a:pt x="4612" y="12041"/>
                  </a:cubicBezTo>
                  <a:cubicBezTo>
                    <a:pt x="4813" y="11917"/>
                    <a:pt x="4983" y="11917"/>
                    <a:pt x="5153" y="11793"/>
                  </a:cubicBezTo>
                  <a:cubicBezTo>
                    <a:pt x="5323" y="11669"/>
                    <a:pt x="5494" y="11421"/>
                    <a:pt x="5675" y="11297"/>
                  </a:cubicBezTo>
                  <a:cubicBezTo>
                    <a:pt x="5856" y="11172"/>
                    <a:pt x="6049" y="11172"/>
                    <a:pt x="6242" y="11172"/>
                  </a:cubicBezTo>
                  <a:cubicBezTo>
                    <a:pt x="6435" y="11172"/>
                    <a:pt x="6627" y="11172"/>
                    <a:pt x="6831" y="11172"/>
                  </a:cubicBezTo>
                  <a:cubicBezTo>
                    <a:pt x="7036" y="11172"/>
                    <a:pt x="7251" y="11172"/>
                    <a:pt x="7455" y="11172"/>
                  </a:cubicBezTo>
                  <a:cubicBezTo>
                    <a:pt x="7659" y="11172"/>
                    <a:pt x="7852" y="11172"/>
                    <a:pt x="8059" y="11172"/>
                  </a:cubicBezTo>
                  <a:cubicBezTo>
                    <a:pt x="8266" y="11172"/>
                    <a:pt x="8487" y="11172"/>
                    <a:pt x="8705" y="11172"/>
                  </a:cubicBezTo>
                  <a:cubicBezTo>
                    <a:pt x="8923" y="11172"/>
                    <a:pt x="9139" y="11172"/>
                    <a:pt x="9363" y="11172"/>
                  </a:cubicBezTo>
                  <a:cubicBezTo>
                    <a:pt x="9587" y="11172"/>
                    <a:pt x="9819" y="11172"/>
                    <a:pt x="10049" y="11297"/>
                  </a:cubicBezTo>
                  <a:cubicBezTo>
                    <a:pt x="10278" y="11421"/>
                    <a:pt x="10505" y="11669"/>
                    <a:pt x="10738" y="11793"/>
                  </a:cubicBezTo>
                  <a:cubicBezTo>
                    <a:pt x="10970" y="11917"/>
                    <a:pt x="11208" y="11917"/>
                    <a:pt x="11441" y="11917"/>
                  </a:cubicBezTo>
                  <a:cubicBezTo>
                    <a:pt x="11673" y="11917"/>
                    <a:pt x="11900" y="11917"/>
                    <a:pt x="12132" y="11917"/>
                  </a:cubicBezTo>
                  <a:cubicBezTo>
                    <a:pt x="12365" y="11917"/>
                    <a:pt x="12603" y="11917"/>
                    <a:pt x="12838" y="11917"/>
                  </a:cubicBezTo>
                  <a:cubicBezTo>
                    <a:pt x="13073" y="11917"/>
                    <a:pt x="13306" y="11917"/>
                    <a:pt x="13544" y="11917"/>
                  </a:cubicBezTo>
                  <a:cubicBezTo>
                    <a:pt x="13782" y="11917"/>
                    <a:pt x="14026" y="11917"/>
                    <a:pt x="14267" y="11917"/>
                  </a:cubicBezTo>
                  <a:cubicBezTo>
                    <a:pt x="14508" y="11917"/>
                    <a:pt x="14746" y="11917"/>
                    <a:pt x="14984" y="12041"/>
                  </a:cubicBezTo>
                  <a:cubicBezTo>
                    <a:pt x="15222" y="12166"/>
                    <a:pt x="15460" y="12414"/>
                    <a:pt x="15695" y="12662"/>
                  </a:cubicBezTo>
                  <a:cubicBezTo>
                    <a:pt x="15931" y="12910"/>
                    <a:pt x="16163" y="13159"/>
                    <a:pt x="16396" y="13407"/>
                  </a:cubicBezTo>
                  <a:cubicBezTo>
                    <a:pt x="16628" y="13655"/>
                    <a:pt x="16860" y="13903"/>
                    <a:pt x="17084" y="14276"/>
                  </a:cubicBezTo>
                  <a:cubicBezTo>
                    <a:pt x="17308" y="14648"/>
                    <a:pt x="17524" y="15145"/>
                    <a:pt x="17728" y="15641"/>
                  </a:cubicBezTo>
                  <a:cubicBezTo>
                    <a:pt x="17932" y="16138"/>
                    <a:pt x="18125" y="16634"/>
                    <a:pt x="18315" y="17007"/>
                  </a:cubicBezTo>
                  <a:cubicBezTo>
                    <a:pt x="18505" y="17379"/>
                    <a:pt x="18692" y="17628"/>
                    <a:pt x="18910" y="18000"/>
                  </a:cubicBezTo>
                  <a:cubicBezTo>
                    <a:pt x="19128" y="18372"/>
                    <a:pt x="19378" y="18869"/>
                    <a:pt x="19599" y="19241"/>
                  </a:cubicBezTo>
                  <a:cubicBezTo>
                    <a:pt x="19820" y="19614"/>
                    <a:pt x="20013" y="19862"/>
                    <a:pt x="20222" y="20110"/>
                  </a:cubicBezTo>
                  <a:cubicBezTo>
                    <a:pt x="20432" y="20359"/>
                    <a:pt x="20659" y="20607"/>
                    <a:pt x="20880" y="20855"/>
                  </a:cubicBezTo>
                  <a:cubicBezTo>
                    <a:pt x="21101" y="21103"/>
                    <a:pt x="21317" y="21352"/>
                    <a:pt x="21441" y="21476"/>
                  </a:cubicBezTo>
                  <a:cubicBezTo>
                    <a:pt x="21566" y="21600"/>
                    <a:pt x="21600" y="21600"/>
                    <a:pt x="21594" y="21476"/>
                  </a:cubicBezTo>
                  <a:cubicBezTo>
                    <a:pt x="21589" y="21352"/>
                    <a:pt x="21543" y="21103"/>
                    <a:pt x="21416" y="20483"/>
                  </a:cubicBezTo>
                  <a:cubicBezTo>
                    <a:pt x="21288" y="19862"/>
                    <a:pt x="21078" y="18869"/>
                    <a:pt x="20863" y="18000"/>
                  </a:cubicBezTo>
                  <a:cubicBezTo>
                    <a:pt x="20648" y="17131"/>
                    <a:pt x="20426" y="16386"/>
                    <a:pt x="20217" y="15766"/>
                  </a:cubicBezTo>
                  <a:cubicBezTo>
                    <a:pt x="20007" y="15145"/>
                    <a:pt x="19809" y="14648"/>
                    <a:pt x="19607" y="14152"/>
                  </a:cubicBezTo>
                  <a:cubicBezTo>
                    <a:pt x="19406" y="13655"/>
                    <a:pt x="19202" y="13159"/>
                    <a:pt x="18992" y="12786"/>
                  </a:cubicBezTo>
                  <a:cubicBezTo>
                    <a:pt x="18782" y="12414"/>
                    <a:pt x="18567" y="12166"/>
                    <a:pt x="18346" y="11793"/>
                  </a:cubicBezTo>
                  <a:cubicBezTo>
                    <a:pt x="18125" y="11421"/>
                    <a:pt x="17898" y="10924"/>
                    <a:pt x="17663" y="10428"/>
                  </a:cubicBezTo>
                  <a:cubicBezTo>
                    <a:pt x="17427" y="9931"/>
                    <a:pt x="17184" y="9434"/>
                    <a:pt x="16974" y="8938"/>
                  </a:cubicBezTo>
                  <a:cubicBezTo>
                    <a:pt x="16764" y="8441"/>
                    <a:pt x="16588" y="7945"/>
                    <a:pt x="16413" y="7572"/>
                  </a:cubicBezTo>
                  <a:cubicBezTo>
                    <a:pt x="16237" y="7200"/>
                    <a:pt x="16061" y="6952"/>
                    <a:pt x="15877" y="6703"/>
                  </a:cubicBezTo>
                  <a:cubicBezTo>
                    <a:pt x="15693" y="6455"/>
                    <a:pt x="15500" y="6207"/>
                    <a:pt x="15304" y="5959"/>
                  </a:cubicBezTo>
                  <a:cubicBezTo>
                    <a:pt x="15109" y="5710"/>
                    <a:pt x="14910" y="5462"/>
                    <a:pt x="14720" y="5214"/>
                  </a:cubicBezTo>
                  <a:cubicBezTo>
                    <a:pt x="14530" y="4966"/>
                    <a:pt x="14349" y="4717"/>
                    <a:pt x="14156" y="4469"/>
                  </a:cubicBezTo>
                  <a:cubicBezTo>
                    <a:pt x="13963" y="4221"/>
                    <a:pt x="13759" y="3972"/>
                    <a:pt x="13561" y="3724"/>
                  </a:cubicBezTo>
                  <a:cubicBezTo>
                    <a:pt x="13363" y="3476"/>
                    <a:pt x="13170" y="3228"/>
                    <a:pt x="12983" y="2979"/>
                  </a:cubicBezTo>
                  <a:cubicBezTo>
                    <a:pt x="12796" y="2731"/>
                    <a:pt x="12614" y="2483"/>
                    <a:pt x="12393" y="2234"/>
                  </a:cubicBezTo>
                  <a:cubicBezTo>
                    <a:pt x="12172" y="1986"/>
                    <a:pt x="11911" y="1738"/>
                    <a:pt x="11696" y="1490"/>
                  </a:cubicBezTo>
                  <a:cubicBezTo>
                    <a:pt x="11480" y="1241"/>
                    <a:pt x="11310" y="993"/>
                    <a:pt x="11140" y="745"/>
                  </a:cubicBezTo>
                  <a:cubicBezTo>
                    <a:pt x="10970" y="497"/>
                    <a:pt x="10800" y="248"/>
                    <a:pt x="10587" y="124"/>
                  </a:cubicBezTo>
                  <a:cubicBezTo>
                    <a:pt x="10375" y="0"/>
                    <a:pt x="10120" y="0"/>
                    <a:pt x="9904" y="0"/>
                  </a:cubicBezTo>
                  <a:cubicBezTo>
                    <a:pt x="9689" y="0"/>
                    <a:pt x="9513" y="0"/>
                    <a:pt x="9334" y="0"/>
                  </a:cubicBezTo>
                  <a:cubicBezTo>
                    <a:pt x="9156" y="0"/>
                    <a:pt x="8974" y="0"/>
                    <a:pt x="8799" y="0"/>
                  </a:cubicBezTo>
                  <a:cubicBezTo>
                    <a:pt x="8623" y="0"/>
                    <a:pt x="8453" y="0"/>
                    <a:pt x="8277" y="248"/>
                  </a:cubicBezTo>
                  <a:cubicBezTo>
                    <a:pt x="8101" y="497"/>
                    <a:pt x="7920" y="993"/>
                    <a:pt x="7733" y="1614"/>
                  </a:cubicBezTo>
                  <a:cubicBezTo>
                    <a:pt x="7546" y="2234"/>
                    <a:pt x="7353" y="2979"/>
                    <a:pt x="7163" y="3600"/>
                  </a:cubicBezTo>
                  <a:cubicBezTo>
                    <a:pt x="6973" y="4221"/>
                    <a:pt x="6786" y="4717"/>
                    <a:pt x="6602" y="5214"/>
                  </a:cubicBezTo>
                  <a:cubicBezTo>
                    <a:pt x="6418" y="5710"/>
                    <a:pt x="6236" y="6207"/>
                    <a:pt x="6049" y="6828"/>
                  </a:cubicBezTo>
                  <a:cubicBezTo>
                    <a:pt x="5862" y="7448"/>
                    <a:pt x="5669" y="8193"/>
                    <a:pt x="5488" y="8690"/>
                  </a:cubicBezTo>
                  <a:cubicBezTo>
                    <a:pt x="5306" y="9186"/>
                    <a:pt x="5136" y="9434"/>
                    <a:pt x="4929" y="9807"/>
                  </a:cubicBezTo>
                  <a:cubicBezTo>
                    <a:pt x="4723" y="10179"/>
                    <a:pt x="4479" y="10676"/>
                    <a:pt x="4243" y="11048"/>
                  </a:cubicBezTo>
                  <a:cubicBezTo>
                    <a:pt x="4008" y="11421"/>
                    <a:pt x="3781" y="11669"/>
                    <a:pt x="3569" y="11793"/>
                  </a:cubicBezTo>
                  <a:cubicBezTo>
                    <a:pt x="3356" y="11917"/>
                    <a:pt x="3158" y="11917"/>
                    <a:pt x="2959" y="11917"/>
                  </a:cubicBezTo>
                  <a:cubicBezTo>
                    <a:pt x="2761" y="11917"/>
                    <a:pt x="2563" y="11917"/>
                    <a:pt x="2347" y="11793"/>
                  </a:cubicBezTo>
                  <a:cubicBezTo>
                    <a:pt x="2132" y="11669"/>
                    <a:pt x="1899" y="11421"/>
                    <a:pt x="1667" y="11172"/>
                  </a:cubicBezTo>
                  <a:cubicBezTo>
                    <a:pt x="1434" y="10924"/>
                    <a:pt x="1202" y="10676"/>
                    <a:pt x="986" y="10303"/>
                  </a:cubicBezTo>
                  <a:cubicBezTo>
                    <a:pt x="771" y="9931"/>
                    <a:pt x="573" y="9434"/>
                    <a:pt x="411" y="9062"/>
                  </a:cubicBezTo>
                  <a:cubicBezTo>
                    <a:pt x="249" y="8690"/>
                    <a:pt x="125" y="8441"/>
                    <a:pt x="0" y="8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5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02777" y="1106169"/>
              <a:ext cx="1563757" cy="178231"/>
            </a:xfrm>
            <a:prstGeom prst="rect">
              <a:avLst/>
            </a:prstGeom>
            <a:effectLst/>
          </p:spPr>
        </p:pic>
        <p:sp>
          <p:nvSpPr>
            <p:cNvPr id="3656" name="Line"/>
            <p:cNvSpPr/>
            <p:nvPr/>
          </p:nvSpPr>
          <p:spPr>
            <a:xfrm>
              <a:off x="2998546" y="3932861"/>
              <a:ext cx="316420" cy="428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419" fill="norm" stroke="1" extrusionOk="0">
                  <a:moveTo>
                    <a:pt x="14404" y="2772"/>
                  </a:moveTo>
                  <a:cubicBezTo>
                    <a:pt x="14262" y="2242"/>
                    <a:pt x="14120" y="1713"/>
                    <a:pt x="13338" y="1184"/>
                  </a:cubicBezTo>
                  <a:cubicBezTo>
                    <a:pt x="12556" y="654"/>
                    <a:pt x="11135" y="125"/>
                    <a:pt x="9643" y="19"/>
                  </a:cubicBezTo>
                  <a:cubicBezTo>
                    <a:pt x="8151" y="-87"/>
                    <a:pt x="6588" y="231"/>
                    <a:pt x="5025" y="1448"/>
                  </a:cubicBezTo>
                  <a:cubicBezTo>
                    <a:pt x="3462" y="2666"/>
                    <a:pt x="1899" y="4784"/>
                    <a:pt x="975" y="7113"/>
                  </a:cubicBezTo>
                  <a:cubicBezTo>
                    <a:pt x="51" y="9442"/>
                    <a:pt x="-233" y="11984"/>
                    <a:pt x="193" y="14207"/>
                  </a:cubicBezTo>
                  <a:cubicBezTo>
                    <a:pt x="620" y="16431"/>
                    <a:pt x="1756" y="18337"/>
                    <a:pt x="3604" y="19607"/>
                  </a:cubicBezTo>
                  <a:cubicBezTo>
                    <a:pt x="5451" y="20878"/>
                    <a:pt x="8009" y="21513"/>
                    <a:pt x="10709" y="21407"/>
                  </a:cubicBezTo>
                  <a:cubicBezTo>
                    <a:pt x="13409" y="21301"/>
                    <a:pt x="16251" y="20454"/>
                    <a:pt x="18170" y="18548"/>
                  </a:cubicBezTo>
                  <a:cubicBezTo>
                    <a:pt x="20088" y="16642"/>
                    <a:pt x="21083" y="13678"/>
                    <a:pt x="21225" y="11295"/>
                  </a:cubicBezTo>
                  <a:cubicBezTo>
                    <a:pt x="21367" y="8913"/>
                    <a:pt x="20656" y="7113"/>
                    <a:pt x="19235" y="5737"/>
                  </a:cubicBezTo>
                  <a:cubicBezTo>
                    <a:pt x="17814" y="4360"/>
                    <a:pt x="15683" y="3407"/>
                    <a:pt x="12628" y="3195"/>
                  </a:cubicBezTo>
                  <a:cubicBezTo>
                    <a:pt x="9572" y="2984"/>
                    <a:pt x="5593" y="3513"/>
                    <a:pt x="1614" y="4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5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70350" y="1099388"/>
              <a:ext cx="2480734" cy="228238"/>
            </a:xfrm>
            <a:prstGeom prst="rect">
              <a:avLst/>
            </a:prstGeom>
            <a:effectLst/>
          </p:spPr>
        </p:pic>
        <p:sp>
          <p:nvSpPr>
            <p:cNvPr id="3659" name="Line"/>
            <p:cNvSpPr/>
            <p:nvPr/>
          </p:nvSpPr>
          <p:spPr>
            <a:xfrm>
              <a:off x="3987800" y="4178775"/>
              <a:ext cx="3810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0" y="19440"/>
                    <a:pt x="5280" y="17280"/>
                    <a:pt x="8880" y="13680"/>
                  </a:cubicBezTo>
                  <a:cubicBezTo>
                    <a:pt x="12480" y="10080"/>
                    <a:pt x="17040" y="50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4598342" y="3919604"/>
              <a:ext cx="310208" cy="459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07" fill="norm" stroke="1" extrusionOk="0">
                  <a:moveTo>
                    <a:pt x="817" y="4404"/>
                  </a:moveTo>
                  <a:cubicBezTo>
                    <a:pt x="376" y="3809"/>
                    <a:pt x="-65" y="3215"/>
                    <a:pt x="8" y="2719"/>
                  </a:cubicBezTo>
                  <a:cubicBezTo>
                    <a:pt x="82" y="2224"/>
                    <a:pt x="670" y="1828"/>
                    <a:pt x="2653" y="1382"/>
                  </a:cubicBezTo>
                  <a:cubicBezTo>
                    <a:pt x="4637" y="936"/>
                    <a:pt x="8017" y="440"/>
                    <a:pt x="10074" y="193"/>
                  </a:cubicBezTo>
                  <a:cubicBezTo>
                    <a:pt x="12131" y="-55"/>
                    <a:pt x="12866" y="-55"/>
                    <a:pt x="13527" y="143"/>
                  </a:cubicBezTo>
                  <a:cubicBezTo>
                    <a:pt x="14188" y="341"/>
                    <a:pt x="14776" y="738"/>
                    <a:pt x="14776" y="1778"/>
                  </a:cubicBezTo>
                  <a:cubicBezTo>
                    <a:pt x="14776" y="2818"/>
                    <a:pt x="14188" y="4503"/>
                    <a:pt x="12278" y="6930"/>
                  </a:cubicBezTo>
                  <a:cubicBezTo>
                    <a:pt x="10368" y="9358"/>
                    <a:pt x="7135" y="12528"/>
                    <a:pt x="4857" y="14807"/>
                  </a:cubicBezTo>
                  <a:cubicBezTo>
                    <a:pt x="2580" y="17086"/>
                    <a:pt x="1257" y="18473"/>
                    <a:pt x="596" y="19415"/>
                  </a:cubicBezTo>
                  <a:cubicBezTo>
                    <a:pt x="-65" y="20356"/>
                    <a:pt x="-65" y="20851"/>
                    <a:pt x="376" y="21149"/>
                  </a:cubicBezTo>
                  <a:cubicBezTo>
                    <a:pt x="817" y="21446"/>
                    <a:pt x="1698" y="21545"/>
                    <a:pt x="4343" y="21495"/>
                  </a:cubicBezTo>
                  <a:cubicBezTo>
                    <a:pt x="6988" y="21446"/>
                    <a:pt x="11396" y="21248"/>
                    <a:pt x="14555" y="21050"/>
                  </a:cubicBezTo>
                  <a:cubicBezTo>
                    <a:pt x="17715" y="20851"/>
                    <a:pt x="19625" y="20653"/>
                    <a:pt x="21535" y="20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5149850" y="3979188"/>
              <a:ext cx="349250" cy="364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911"/>
                  </a:moveTo>
                  <a:cubicBezTo>
                    <a:pt x="524" y="536"/>
                    <a:pt x="1047" y="162"/>
                    <a:pt x="1636" y="37"/>
                  </a:cubicBezTo>
                  <a:cubicBezTo>
                    <a:pt x="2225" y="-88"/>
                    <a:pt x="2880" y="37"/>
                    <a:pt x="4778" y="1535"/>
                  </a:cubicBezTo>
                  <a:cubicBezTo>
                    <a:pt x="6676" y="3033"/>
                    <a:pt x="9818" y="5905"/>
                    <a:pt x="12502" y="9276"/>
                  </a:cubicBezTo>
                  <a:cubicBezTo>
                    <a:pt x="15185" y="12647"/>
                    <a:pt x="17411" y="16518"/>
                    <a:pt x="18851" y="18640"/>
                  </a:cubicBezTo>
                  <a:cubicBezTo>
                    <a:pt x="20291" y="20763"/>
                    <a:pt x="20945" y="21137"/>
                    <a:pt x="21600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5239758" y="3956525"/>
              <a:ext cx="291092" cy="429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83" fill="norm" stroke="1" extrusionOk="0">
                  <a:moveTo>
                    <a:pt x="21525" y="0"/>
                  </a:moveTo>
                  <a:cubicBezTo>
                    <a:pt x="18082" y="2647"/>
                    <a:pt x="14638" y="5294"/>
                    <a:pt x="11273" y="8312"/>
                  </a:cubicBezTo>
                  <a:cubicBezTo>
                    <a:pt x="7908" y="11329"/>
                    <a:pt x="4621" y="14718"/>
                    <a:pt x="2742" y="16729"/>
                  </a:cubicBezTo>
                  <a:cubicBezTo>
                    <a:pt x="864" y="18741"/>
                    <a:pt x="395" y="19376"/>
                    <a:pt x="160" y="20012"/>
                  </a:cubicBezTo>
                  <a:cubicBezTo>
                    <a:pt x="-75" y="20647"/>
                    <a:pt x="-75" y="21282"/>
                    <a:pt x="316" y="21441"/>
                  </a:cubicBezTo>
                  <a:cubicBezTo>
                    <a:pt x="708" y="21600"/>
                    <a:pt x="1490" y="21282"/>
                    <a:pt x="2273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5683250" y="3696175"/>
              <a:ext cx="3175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2512"/>
                    <a:pt x="10080" y="5023"/>
                    <a:pt x="6480" y="8623"/>
                  </a:cubicBezTo>
                  <a:cubicBezTo>
                    <a:pt x="2880" y="12223"/>
                    <a:pt x="1440" y="169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5524500" y="3653841"/>
              <a:ext cx="311150" cy="4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904"/>
                    <a:pt x="0" y="12209"/>
                    <a:pt x="514" y="8922"/>
                  </a:cubicBezTo>
                  <a:cubicBezTo>
                    <a:pt x="1029" y="5635"/>
                    <a:pt x="2057" y="3757"/>
                    <a:pt x="5143" y="2348"/>
                  </a:cubicBezTo>
                  <a:cubicBezTo>
                    <a:pt x="8229" y="939"/>
                    <a:pt x="13371" y="0"/>
                    <a:pt x="16457" y="0"/>
                  </a:cubicBezTo>
                  <a:cubicBezTo>
                    <a:pt x="19543" y="0"/>
                    <a:pt x="20571" y="939"/>
                    <a:pt x="21600" y="1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5949950" y="3994140"/>
              <a:ext cx="215900" cy="178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2345"/>
                  </a:moveTo>
                  <a:cubicBezTo>
                    <a:pt x="635" y="1329"/>
                    <a:pt x="1271" y="312"/>
                    <a:pt x="2224" y="58"/>
                  </a:cubicBezTo>
                  <a:cubicBezTo>
                    <a:pt x="3176" y="-196"/>
                    <a:pt x="4447" y="312"/>
                    <a:pt x="7200" y="2980"/>
                  </a:cubicBezTo>
                  <a:cubicBezTo>
                    <a:pt x="9953" y="5649"/>
                    <a:pt x="14188" y="10477"/>
                    <a:pt x="16835" y="13908"/>
                  </a:cubicBezTo>
                  <a:cubicBezTo>
                    <a:pt x="19482" y="17338"/>
                    <a:pt x="20541" y="19371"/>
                    <a:pt x="21600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6156688" y="3990099"/>
              <a:ext cx="193312" cy="62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64" fill="norm" stroke="1" extrusionOk="0">
                  <a:moveTo>
                    <a:pt x="21442" y="157"/>
                  </a:moveTo>
                  <a:cubicBezTo>
                    <a:pt x="20268" y="10"/>
                    <a:pt x="19094" y="-136"/>
                    <a:pt x="17099" y="230"/>
                  </a:cubicBezTo>
                  <a:cubicBezTo>
                    <a:pt x="15103" y="596"/>
                    <a:pt x="12285" y="1475"/>
                    <a:pt x="9351" y="2756"/>
                  </a:cubicBezTo>
                  <a:cubicBezTo>
                    <a:pt x="6416" y="4038"/>
                    <a:pt x="3364" y="5722"/>
                    <a:pt x="1720" y="6747"/>
                  </a:cubicBezTo>
                  <a:cubicBezTo>
                    <a:pt x="77" y="7772"/>
                    <a:pt x="-158" y="8138"/>
                    <a:pt x="77" y="8467"/>
                  </a:cubicBezTo>
                  <a:cubicBezTo>
                    <a:pt x="312" y="8797"/>
                    <a:pt x="1016" y="9090"/>
                    <a:pt x="1485" y="9822"/>
                  </a:cubicBezTo>
                  <a:cubicBezTo>
                    <a:pt x="1955" y="10554"/>
                    <a:pt x="2190" y="11726"/>
                    <a:pt x="1838" y="13520"/>
                  </a:cubicBezTo>
                  <a:cubicBezTo>
                    <a:pt x="1485" y="15313"/>
                    <a:pt x="546" y="17730"/>
                    <a:pt x="194" y="19158"/>
                  </a:cubicBezTo>
                  <a:cubicBezTo>
                    <a:pt x="-158" y="20585"/>
                    <a:pt x="77" y="21025"/>
                    <a:pt x="312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6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115300" y="1325544"/>
              <a:ext cx="2025650" cy="191940"/>
            </a:xfrm>
            <a:prstGeom prst="rect">
              <a:avLst/>
            </a:prstGeom>
            <a:effectLst/>
          </p:spPr>
        </p:pic>
        <p:sp>
          <p:nvSpPr>
            <p:cNvPr id="3669" name="Line"/>
            <p:cNvSpPr/>
            <p:nvPr/>
          </p:nvSpPr>
          <p:spPr>
            <a:xfrm>
              <a:off x="6756400" y="4312125"/>
              <a:ext cx="3238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18" y="21600"/>
                    <a:pt x="9035" y="21600"/>
                    <a:pt x="12635" y="18000"/>
                  </a:cubicBezTo>
                  <a:cubicBezTo>
                    <a:pt x="16235" y="14400"/>
                    <a:pt x="18918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6877050" y="4166075"/>
              <a:ext cx="5080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000"/>
                    <a:pt x="9000" y="8000"/>
                    <a:pt x="12600" y="11600"/>
                  </a:cubicBezTo>
                  <a:cubicBezTo>
                    <a:pt x="16200" y="15200"/>
                    <a:pt x="18900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7464874" y="4047291"/>
              <a:ext cx="326577" cy="511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394" fill="norm" stroke="1" extrusionOk="0">
                  <a:moveTo>
                    <a:pt x="1016" y="4436"/>
                  </a:moveTo>
                  <a:cubicBezTo>
                    <a:pt x="598" y="4082"/>
                    <a:pt x="180" y="3728"/>
                    <a:pt x="40" y="3330"/>
                  </a:cubicBezTo>
                  <a:cubicBezTo>
                    <a:pt x="-99" y="2931"/>
                    <a:pt x="40" y="2489"/>
                    <a:pt x="1852" y="1825"/>
                  </a:cubicBezTo>
                  <a:cubicBezTo>
                    <a:pt x="3664" y="1161"/>
                    <a:pt x="7147" y="276"/>
                    <a:pt x="9586" y="54"/>
                  </a:cubicBezTo>
                  <a:cubicBezTo>
                    <a:pt x="12025" y="-167"/>
                    <a:pt x="13418" y="276"/>
                    <a:pt x="13836" y="1515"/>
                  </a:cubicBezTo>
                  <a:cubicBezTo>
                    <a:pt x="14255" y="2754"/>
                    <a:pt x="13697" y="4790"/>
                    <a:pt x="12095" y="7136"/>
                  </a:cubicBezTo>
                  <a:cubicBezTo>
                    <a:pt x="10492" y="9482"/>
                    <a:pt x="7844" y="12138"/>
                    <a:pt x="5754" y="14130"/>
                  </a:cubicBezTo>
                  <a:cubicBezTo>
                    <a:pt x="3664" y="16122"/>
                    <a:pt x="2131" y="17449"/>
                    <a:pt x="1295" y="18423"/>
                  </a:cubicBezTo>
                  <a:cubicBezTo>
                    <a:pt x="458" y="19397"/>
                    <a:pt x="319" y="20017"/>
                    <a:pt x="598" y="20503"/>
                  </a:cubicBezTo>
                  <a:cubicBezTo>
                    <a:pt x="876" y="20990"/>
                    <a:pt x="1573" y="21344"/>
                    <a:pt x="3524" y="21389"/>
                  </a:cubicBezTo>
                  <a:cubicBezTo>
                    <a:pt x="5475" y="21433"/>
                    <a:pt x="8680" y="21167"/>
                    <a:pt x="11886" y="21035"/>
                  </a:cubicBezTo>
                  <a:cubicBezTo>
                    <a:pt x="15091" y="20902"/>
                    <a:pt x="18296" y="20902"/>
                    <a:pt x="21501" y="20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8070850" y="4077175"/>
              <a:ext cx="311150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98" y="1646"/>
                    <a:pt x="4996" y="3291"/>
                    <a:pt x="7788" y="5451"/>
                  </a:cubicBezTo>
                  <a:cubicBezTo>
                    <a:pt x="10580" y="7611"/>
                    <a:pt x="13665" y="10286"/>
                    <a:pt x="15796" y="12857"/>
                  </a:cubicBezTo>
                  <a:cubicBezTo>
                    <a:pt x="17927" y="15429"/>
                    <a:pt x="19102" y="17897"/>
                    <a:pt x="19910" y="19337"/>
                  </a:cubicBezTo>
                  <a:cubicBezTo>
                    <a:pt x="20718" y="20777"/>
                    <a:pt x="21159" y="211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8145054" y="4070262"/>
              <a:ext cx="236947" cy="458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81" fill="norm" stroke="1" extrusionOk="0">
                  <a:moveTo>
                    <a:pt x="21398" y="323"/>
                  </a:moveTo>
                  <a:cubicBezTo>
                    <a:pt x="20442" y="125"/>
                    <a:pt x="19486" y="-73"/>
                    <a:pt x="18626" y="26"/>
                  </a:cubicBezTo>
                  <a:cubicBezTo>
                    <a:pt x="17766" y="125"/>
                    <a:pt x="17002" y="521"/>
                    <a:pt x="15377" y="2156"/>
                  </a:cubicBezTo>
                  <a:cubicBezTo>
                    <a:pt x="13752" y="3791"/>
                    <a:pt x="11267" y="6665"/>
                    <a:pt x="8782" y="9538"/>
                  </a:cubicBezTo>
                  <a:cubicBezTo>
                    <a:pt x="6297" y="12411"/>
                    <a:pt x="3812" y="15285"/>
                    <a:pt x="2379" y="17118"/>
                  </a:cubicBezTo>
                  <a:cubicBezTo>
                    <a:pt x="945" y="18951"/>
                    <a:pt x="563" y="19744"/>
                    <a:pt x="276" y="20388"/>
                  </a:cubicBezTo>
                  <a:cubicBezTo>
                    <a:pt x="-11" y="21032"/>
                    <a:pt x="-202" y="21527"/>
                    <a:pt x="371" y="21477"/>
                  </a:cubicBezTo>
                  <a:cubicBezTo>
                    <a:pt x="945" y="21428"/>
                    <a:pt x="2283" y="20833"/>
                    <a:pt x="3621" y="20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8604249" y="3804125"/>
              <a:ext cx="317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4200"/>
                    <a:pt x="10080" y="8400"/>
                    <a:pt x="6480" y="12000"/>
                  </a:cubicBezTo>
                  <a:cubicBezTo>
                    <a:pt x="2880" y="15600"/>
                    <a:pt x="1440" y="18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8413750" y="3733712"/>
              <a:ext cx="33655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532" y="11375"/>
                    <a:pt x="7064" y="2735"/>
                    <a:pt x="10664" y="575"/>
                  </a:cubicBezTo>
                  <a:cubicBezTo>
                    <a:pt x="14264" y="-1585"/>
                    <a:pt x="17932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8902699" y="4216875"/>
              <a:ext cx="2349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08" y="1760"/>
                    <a:pt x="6616" y="3520"/>
                    <a:pt x="10216" y="7120"/>
                  </a:cubicBezTo>
                  <a:cubicBezTo>
                    <a:pt x="13816" y="10720"/>
                    <a:pt x="17708" y="16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8961551" y="4235925"/>
              <a:ext cx="23325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1444" y="0"/>
                  </a:moveTo>
                  <a:cubicBezTo>
                    <a:pt x="20471" y="0"/>
                    <a:pt x="19498" y="0"/>
                    <a:pt x="17066" y="1463"/>
                  </a:cubicBezTo>
                  <a:cubicBezTo>
                    <a:pt x="14633" y="2925"/>
                    <a:pt x="10741" y="5850"/>
                    <a:pt x="7628" y="8944"/>
                  </a:cubicBezTo>
                  <a:cubicBezTo>
                    <a:pt x="4514" y="12038"/>
                    <a:pt x="2179" y="15300"/>
                    <a:pt x="1012" y="17269"/>
                  </a:cubicBezTo>
                  <a:cubicBezTo>
                    <a:pt x="-156" y="19238"/>
                    <a:pt x="-156" y="19912"/>
                    <a:pt x="233" y="20419"/>
                  </a:cubicBezTo>
                  <a:cubicBezTo>
                    <a:pt x="622" y="20925"/>
                    <a:pt x="1401" y="21262"/>
                    <a:pt x="21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9382622" y="4012544"/>
              <a:ext cx="260385" cy="741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571" fill="norm" stroke="1" extrusionOk="0">
                  <a:moveTo>
                    <a:pt x="3303" y="10925"/>
                  </a:moveTo>
                  <a:cubicBezTo>
                    <a:pt x="2617" y="12833"/>
                    <a:pt x="1931" y="14740"/>
                    <a:pt x="1588" y="16371"/>
                  </a:cubicBezTo>
                  <a:cubicBezTo>
                    <a:pt x="1245" y="18002"/>
                    <a:pt x="1245" y="19356"/>
                    <a:pt x="1160" y="20248"/>
                  </a:cubicBezTo>
                  <a:cubicBezTo>
                    <a:pt x="1074" y="21140"/>
                    <a:pt x="903" y="21571"/>
                    <a:pt x="731" y="21571"/>
                  </a:cubicBezTo>
                  <a:cubicBezTo>
                    <a:pt x="560" y="21571"/>
                    <a:pt x="388" y="21140"/>
                    <a:pt x="217" y="19756"/>
                  </a:cubicBezTo>
                  <a:cubicBezTo>
                    <a:pt x="45" y="18371"/>
                    <a:pt x="-126" y="16033"/>
                    <a:pt x="131" y="13663"/>
                  </a:cubicBezTo>
                  <a:cubicBezTo>
                    <a:pt x="388" y="11294"/>
                    <a:pt x="1074" y="8894"/>
                    <a:pt x="2531" y="6740"/>
                  </a:cubicBezTo>
                  <a:cubicBezTo>
                    <a:pt x="3988" y="4586"/>
                    <a:pt x="6217" y="2679"/>
                    <a:pt x="8360" y="1540"/>
                  </a:cubicBezTo>
                  <a:cubicBezTo>
                    <a:pt x="10503" y="402"/>
                    <a:pt x="12560" y="33"/>
                    <a:pt x="14531" y="2"/>
                  </a:cubicBezTo>
                  <a:cubicBezTo>
                    <a:pt x="16503" y="-29"/>
                    <a:pt x="18388" y="279"/>
                    <a:pt x="19417" y="1017"/>
                  </a:cubicBezTo>
                  <a:cubicBezTo>
                    <a:pt x="20445" y="1756"/>
                    <a:pt x="20617" y="2925"/>
                    <a:pt x="19503" y="4063"/>
                  </a:cubicBezTo>
                  <a:cubicBezTo>
                    <a:pt x="18388" y="5202"/>
                    <a:pt x="15988" y="6309"/>
                    <a:pt x="14274" y="6956"/>
                  </a:cubicBezTo>
                  <a:cubicBezTo>
                    <a:pt x="12560" y="7602"/>
                    <a:pt x="11531" y="7786"/>
                    <a:pt x="11617" y="7909"/>
                  </a:cubicBezTo>
                  <a:cubicBezTo>
                    <a:pt x="11703" y="8033"/>
                    <a:pt x="12903" y="8094"/>
                    <a:pt x="14617" y="8525"/>
                  </a:cubicBezTo>
                  <a:cubicBezTo>
                    <a:pt x="16331" y="8956"/>
                    <a:pt x="18560" y="9756"/>
                    <a:pt x="19845" y="10494"/>
                  </a:cubicBezTo>
                  <a:cubicBezTo>
                    <a:pt x="21131" y="11233"/>
                    <a:pt x="21474" y="11909"/>
                    <a:pt x="20617" y="12525"/>
                  </a:cubicBezTo>
                  <a:cubicBezTo>
                    <a:pt x="19760" y="13140"/>
                    <a:pt x="17703" y="13694"/>
                    <a:pt x="15817" y="13909"/>
                  </a:cubicBezTo>
                  <a:cubicBezTo>
                    <a:pt x="13931" y="14125"/>
                    <a:pt x="12217" y="14002"/>
                    <a:pt x="10931" y="13602"/>
                  </a:cubicBezTo>
                  <a:cubicBezTo>
                    <a:pt x="9645" y="13202"/>
                    <a:pt x="8788" y="12525"/>
                    <a:pt x="7931" y="11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9561886" y="3653635"/>
              <a:ext cx="191714" cy="156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059" fill="norm" stroke="1" extrusionOk="0">
                  <a:moveTo>
                    <a:pt x="7257" y="5712"/>
                  </a:moveTo>
                  <a:cubicBezTo>
                    <a:pt x="5358" y="8838"/>
                    <a:pt x="3459" y="11964"/>
                    <a:pt x="2154" y="14522"/>
                  </a:cubicBezTo>
                  <a:cubicBezTo>
                    <a:pt x="848" y="17080"/>
                    <a:pt x="136" y="19070"/>
                    <a:pt x="18" y="19212"/>
                  </a:cubicBezTo>
                  <a:cubicBezTo>
                    <a:pt x="-101" y="19354"/>
                    <a:pt x="374" y="17648"/>
                    <a:pt x="1917" y="14238"/>
                  </a:cubicBezTo>
                  <a:cubicBezTo>
                    <a:pt x="3459" y="10827"/>
                    <a:pt x="6070" y="5712"/>
                    <a:pt x="7969" y="2870"/>
                  </a:cubicBezTo>
                  <a:cubicBezTo>
                    <a:pt x="9868" y="27"/>
                    <a:pt x="11055" y="-541"/>
                    <a:pt x="12598" y="454"/>
                  </a:cubicBezTo>
                  <a:cubicBezTo>
                    <a:pt x="14141" y="1448"/>
                    <a:pt x="16040" y="4006"/>
                    <a:pt x="17583" y="7701"/>
                  </a:cubicBezTo>
                  <a:cubicBezTo>
                    <a:pt x="19125" y="11396"/>
                    <a:pt x="20312" y="16227"/>
                    <a:pt x="21499" y="21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10318750" y="4427979"/>
              <a:ext cx="273050" cy="42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5" fill="norm" stroke="1" extrusionOk="0">
                  <a:moveTo>
                    <a:pt x="0" y="20845"/>
                  </a:moveTo>
                  <a:cubicBezTo>
                    <a:pt x="1674" y="13645"/>
                    <a:pt x="3349" y="6445"/>
                    <a:pt x="6614" y="2845"/>
                  </a:cubicBezTo>
                  <a:cubicBezTo>
                    <a:pt x="9879" y="-755"/>
                    <a:pt x="14735" y="-755"/>
                    <a:pt x="17498" y="1816"/>
                  </a:cubicBezTo>
                  <a:cubicBezTo>
                    <a:pt x="20260" y="4388"/>
                    <a:pt x="20930" y="9531"/>
                    <a:pt x="21600" y="14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10337799" y="4566125"/>
              <a:ext cx="393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9" y="19200"/>
                    <a:pt x="9058" y="16800"/>
                    <a:pt x="12658" y="13200"/>
                  </a:cubicBezTo>
                  <a:cubicBezTo>
                    <a:pt x="16258" y="9600"/>
                    <a:pt x="18929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10738495" y="4420075"/>
              <a:ext cx="309652" cy="266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100" fill="norm" stroke="1" extrusionOk="0">
                  <a:moveTo>
                    <a:pt x="13934" y="5023"/>
                  </a:moveTo>
                  <a:cubicBezTo>
                    <a:pt x="12522" y="4019"/>
                    <a:pt x="11110" y="3014"/>
                    <a:pt x="9416" y="3014"/>
                  </a:cubicBezTo>
                  <a:cubicBezTo>
                    <a:pt x="7722" y="3014"/>
                    <a:pt x="5746" y="4019"/>
                    <a:pt x="3981" y="5944"/>
                  </a:cubicBezTo>
                  <a:cubicBezTo>
                    <a:pt x="2216" y="7870"/>
                    <a:pt x="663" y="10716"/>
                    <a:pt x="169" y="13312"/>
                  </a:cubicBezTo>
                  <a:cubicBezTo>
                    <a:pt x="-325" y="15907"/>
                    <a:pt x="240" y="18251"/>
                    <a:pt x="2216" y="19674"/>
                  </a:cubicBezTo>
                  <a:cubicBezTo>
                    <a:pt x="4193" y="21098"/>
                    <a:pt x="7581" y="21600"/>
                    <a:pt x="11040" y="20512"/>
                  </a:cubicBezTo>
                  <a:cubicBezTo>
                    <a:pt x="14499" y="19423"/>
                    <a:pt x="18028" y="16744"/>
                    <a:pt x="19651" y="14233"/>
                  </a:cubicBezTo>
                  <a:cubicBezTo>
                    <a:pt x="21275" y="11721"/>
                    <a:pt x="20993" y="9377"/>
                    <a:pt x="18310" y="7033"/>
                  </a:cubicBezTo>
                  <a:cubicBezTo>
                    <a:pt x="15628" y="4688"/>
                    <a:pt x="10546" y="2344"/>
                    <a:pt x="7581" y="1172"/>
                  </a:cubicBezTo>
                  <a:cubicBezTo>
                    <a:pt x="4616" y="0"/>
                    <a:pt x="3769" y="0"/>
                    <a:pt x="29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1301749" y="5637158"/>
              <a:ext cx="368301" cy="4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1" fill="norm" stroke="1" extrusionOk="0">
                  <a:moveTo>
                    <a:pt x="0" y="20661"/>
                  </a:moveTo>
                  <a:cubicBezTo>
                    <a:pt x="3972" y="14087"/>
                    <a:pt x="7945" y="7513"/>
                    <a:pt x="10800" y="3757"/>
                  </a:cubicBezTo>
                  <a:cubicBezTo>
                    <a:pt x="13655" y="0"/>
                    <a:pt x="15393" y="-939"/>
                    <a:pt x="17007" y="939"/>
                  </a:cubicBezTo>
                  <a:cubicBezTo>
                    <a:pt x="18621" y="2818"/>
                    <a:pt x="20110" y="7513"/>
                    <a:pt x="21600" y="12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1206985" y="5690075"/>
              <a:ext cx="577365" cy="17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74" fill="norm" stroke="1" extrusionOk="0">
                  <a:moveTo>
                    <a:pt x="691" y="20057"/>
                  </a:moveTo>
                  <a:cubicBezTo>
                    <a:pt x="297" y="20571"/>
                    <a:pt x="-97" y="21086"/>
                    <a:pt x="21" y="21343"/>
                  </a:cubicBezTo>
                  <a:cubicBezTo>
                    <a:pt x="139" y="21600"/>
                    <a:pt x="770" y="21600"/>
                    <a:pt x="2426" y="20186"/>
                  </a:cubicBezTo>
                  <a:cubicBezTo>
                    <a:pt x="4081" y="18771"/>
                    <a:pt x="6761" y="15943"/>
                    <a:pt x="9442" y="13371"/>
                  </a:cubicBezTo>
                  <a:cubicBezTo>
                    <a:pt x="12122" y="10800"/>
                    <a:pt x="14802" y="8486"/>
                    <a:pt x="16812" y="6300"/>
                  </a:cubicBezTo>
                  <a:cubicBezTo>
                    <a:pt x="18823" y="4114"/>
                    <a:pt x="20163" y="2057"/>
                    <a:pt x="215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1604433" y="5521981"/>
              <a:ext cx="185847" cy="320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517" fill="norm" stroke="1" extrusionOk="0">
                  <a:moveTo>
                    <a:pt x="2348" y="201"/>
                  </a:moveTo>
                  <a:cubicBezTo>
                    <a:pt x="1174" y="59"/>
                    <a:pt x="0" y="-83"/>
                    <a:pt x="0" y="59"/>
                  </a:cubicBezTo>
                  <a:cubicBezTo>
                    <a:pt x="0" y="201"/>
                    <a:pt x="1174" y="628"/>
                    <a:pt x="4578" y="1693"/>
                  </a:cubicBezTo>
                  <a:cubicBezTo>
                    <a:pt x="7983" y="2759"/>
                    <a:pt x="13617" y="4464"/>
                    <a:pt x="17022" y="6525"/>
                  </a:cubicBezTo>
                  <a:cubicBezTo>
                    <a:pt x="20426" y="8585"/>
                    <a:pt x="21600" y="11001"/>
                    <a:pt x="19722" y="13559"/>
                  </a:cubicBezTo>
                  <a:cubicBezTo>
                    <a:pt x="17843" y="16117"/>
                    <a:pt x="12913" y="18817"/>
                    <a:pt x="7983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2647950" y="5534800"/>
              <a:ext cx="419101" cy="366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9" fill="norm" stroke="1" extrusionOk="0">
                  <a:moveTo>
                    <a:pt x="0" y="6794"/>
                  </a:moveTo>
                  <a:cubicBezTo>
                    <a:pt x="982" y="5322"/>
                    <a:pt x="1964" y="3849"/>
                    <a:pt x="3818" y="2622"/>
                  </a:cubicBezTo>
                  <a:cubicBezTo>
                    <a:pt x="5673" y="1394"/>
                    <a:pt x="8400" y="413"/>
                    <a:pt x="10364" y="106"/>
                  </a:cubicBezTo>
                  <a:cubicBezTo>
                    <a:pt x="12327" y="-201"/>
                    <a:pt x="13527" y="167"/>
                    <a:pt x="14236" y="1149"/>
                  </a:cubicBezTo>
                  <a:cubicBezTo>
                    <a:pt x="14945" y="2131"/>
                    <a:pt x="15164" y="3726"/>
                    <a:pt x="14291" y="5935"/>
                  </a:cubicBezTo>
                  <a:cubicBezTo>
                    <a:pt x="13418" y="8144"/>
                    <a:pt x="11455" y="10967"/>
                    <a:pt x="9218" y="13360"/>
                  </a:cubicBezTo>
                  <a:cubicBezTo>
                    <a:pt x="6982" y="15754"/>
                    <a:pt x="4473" y="17717"/>
                    <a:pt x="2945" y="18944"/>
                  </a:cubicBezTo>
                  <a:cubicBezTo>
                    <a:pt x="1418" y="20172"/>
                    <a:pt x="873" y="20663"/>
                    <a:pt x="927" y="20969"/>
                  </a:cubicBezTo>
                  <a:cubicBezTo>
                    <a:pt x="982" y="21276"/>
                    <a:pt x="1636" y="21399"/>
                    <a:pt x="4145" y="21092"/>
                  </a:cubicBezTo>
                  <a:cubicBezTo>
                    <a:pt x="6655" y="20785"/>
                    <a:pt x="11018" y="20049"/>
                    <a:pt x="14236" y="19497"/>
                  </a:cubicBezTo>
                  <a:cubicBezTo>
                    <a:pt x="17455" y="18944"/>
                    <a:pt x="19527" y="18576"/>
                    <a:pt x="21600" y="18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3162300" y="5550375"/>
              <a:ext cx="31750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" y="0"/>
                    <a:pt x="1440" y="0"/>
                    <a:pt x="2808" y="1067"/>
                  </a:cubicBezTo>
                  <a:cubicBezTo>
                    <a:pt x="4176" y="2133"/>
                    <a:pt x="6192" y="4267"/>
                    <a:pt x="8640" y="7067"/>
                  </a:cubicBezTo>
                  <a:cubicBezTo>
                    <a:pt x="11088" y="9867"/>
                    <a:pt x="13968" y="13333"/>
                    <a:pt x="16200" y="15867"/>
                  </a:cubicBezTo>
                  <a:cubicBezTo>
                    <a:pt x="18432" y="18400"/>
                    <a:pt x="20016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3278577" y="5555273"/>
              <a:ext cx="213923" cy="382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444" fill="norm" stroke="1" extrusionOk="0">
                  <a:moveTo>
                    <a:pt x="21194" y="81"/>
                  </a:moveTo>
                  <a:cubicBezTo>
                    <a:pt x="19726" y="-37"/>
                    <a:pt x="18258" y="-156"/>
                    <a:pt x="15951" y="734"/>
                  </a:cubicBezTo>
                  <a:cubicBezTo>
                    <a:pt x="13644" y="1624"/>
                    <a:pt x="10499" y="3523"/>
                    <a:pt x="7563" y="6193"/>
                  </a:cubicBezTo>
                  <a:cubicBezTo>
                    <a:pt x="4627" y="8864"/>
                    <a:pt x="1901" y="12306"/>
                    <a:pt x="747" y="14976"/>
                  </a:cubicBezTo>
                  <a:cubicBezTo>
                    <a:pt x="-406" y="17646"/>
                    <a:pt x="13" y="19545"/>
                    <a:pt x="433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3619500" y="5353525"/>
              <a:ext cx="317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3436347" y="5315425"/>
              <a:ext cx="360954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835" y="21600"/>
                  </a:moveTo>
                  <a:cubicBezTo>
                    <a:pt x="951" y="19200"/>
                    <a:pt x="66" y="16800"/>
                    <a:pt x="3" y="14700"/>
                  </a:cubicBezTo>
                  <a:cubicBezTo>
                    <a:pt x="-60" y="12600"/>
                    <a:pt x="698" y="10800"/>
                    <a:pt x="3035" y="8400"/>
                  </a:cubicBezTo>
                  <a:cubicBezTo>
                    <a:pt x="5372" y="6000"/>
                    <a:pt x="9287" y="3000"/>
                    <a:pt x="12635" y="1500"/>
                  </a:cubicBezTo>
                  <a:cubicBezTo>
                    <a:pt x="15982" y="0"/>
                    <a:pt x="18761" y="0"/>
                    <a:pt x="215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3968750" y="5607525"/>
              <a:ext cx="27305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7" y="800"/>
                    <a:pt x="3014" y="1600"/>
                    <a:pt x="5693" y="3920"/>
                  </a:cubicBezTo>
                  <a:cubicBezTo>
                    <a:pt x="8372" y="6240"/>
                    <a:pt x="12223" y="10080"/>
                    <a:pt x="15070" y="13280"/>
                  </a:cubicBezTo>
                  <a:cubicBezTo>
                    <a:pt x="17916" y="16480"/>
                    <a:pt x="19758" y="190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4075010" y="5612275"/>
              <a:ext cx="166790" cy="3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455" fill="norm" stroke="1" extrusionOk="0">
                  <a:moveTo>
                    <a:pt x="21013" y="89"/>
                  </a:moveTo>
                  <a:cubicBezTo>
                    <a:pt x="19413" y="-28"/>
                    <a:pt x="17813" y="-145"/>
                    <a:pt x="15546" y="556"/>
                  </a:cubicBezTo>
                  <a:cubicBezTo>
                    <a:pt x="13280" y="1256"/>
                    <a:pt x="10346" y="2774"/>
                    <a:pt x="7280" y="5109"/>
                  </a:cubicBezTo>
                  <a:cubicBezTo>
                    <a:pt x="4213" y="7444"/>
                    <a:pt x="1013" y="10597"/>
                    <a:pt x="213" y="13457"/>
                  </a:cubicBezTo>
                  <a:cubicBezTo>
                    <a:pt x="-587" y="16318"/>
                    <a:pt x="1013" y="18886"/>
                    <a:pt x="2613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4481878" y="5423461"/>
              <a:ext cx="255222" cy="753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191" fill="norm" stroke="1" extrusionOk="0">
                  <a:moveTo>
                    <a:pt x="3852" y="10887"/>
                  </a:moveTo>
                  <a:cubicBezTo>
                    <a:pt x="3317" y="12613"/>
                    <a:pt x="2781" y="14339"/>
                    <a:pt x="2513" y="16005"/>
                  </a:cubicBezTo>
                  <a:cubicBezTo>
                    <a:pt x="2246" y="17671"/>
                    <a:pt x="2246" y="19277"/>
                    <a:pt x="2246" y="20229"/>
                  </a:cubicBezTo>
                  <a:cubicBezTo>
                    <a:pt x="2246" y="21181"/>
                    <a:pt x="2246" y="21479"/>
                    <a:pt x="1978" y="20884"/>
                  </a:cubicBezTo>
                  <a:cubicBezTo>
                    <a:pt x="1710" y="20289"/>
                    <a:pt x="1175" y="18801"/>
                    <a:pt x="728" y="16957"/>
                  </a:cubicBezTo>
                  <a:cubicBezTo>
                    <a:pt x="282" y="15112"/>
                    <a:pt x="-75" y="12910"/>
                    <a:pt x="14" y="10649"/>
                  </a:cubicBezTo>
                  <a:cubicBezTo>
                    <a:pt x="104" y="8388"/>
                    <a:pt x="639" y="6067"/>
                    <a:pt x="1710" y="4342"/>
                  </a:cubicBezTo>
                  <a:cubicBezTo>
                    <a:pt x="2781" y="2616"/>
                    <a:pt x="4388" y="1486"/>
                    <a:pt x="6173" y="801"/>
                  </a:cubicBezTo>
                  <a:cubicBezTo>
                    <a:pt x="7958" y="117"/>
                    <a:pt x="9922" y="-121"/>
                    <a:pt x="11707" y="58"/>
                  </a:cubicBezTo>
                  <a:cubicBezTo>
                    <a:pt x="13492" y="236"/>
                    <a:pt x="15099" y="831"/>
                    <a:pt x="16080" y="1783"/>
                  </a:cubicBezTo>
                  <a:cubicBezTo>
                    <a:pt x="17062" y="2735"/>
                    <a:pt x="17419" y="4044"/>
                    <a:pt x="17330" y="4818"/>
                  </a:cubicBezTo>
                  <a:cubicBezTo>
                    <a:pt x="17241" y="5591"/>
                    <a:pt x="16705" y="5829"/>
                    <a:pt x="16170" y="6067"/>
                  </a:cubicBezTo>
                  <a:cubicBezTo>
                    <a:pt x="15634" y="6305"/>
                    <a:pt x="15099" y="6543"/>
                    <a:pt x="14474" y="6752"/>
                  </a:cubicBezTo>
                  <a:cubicBezTo>
                    <a:pt x="13849" y="6960"/>
                    <a:pt x="13135" y="7139"/>
                    <a:pt x="13046" y="7347"/>
                  </a:cubicBezTo>
                  <a:cubicBezTo>
                    <a:pt x="12956" y="7555"/>
                    <a:pt x="13492" y="7793"/>
                    <a:pt x="14831" y="8150"/>
                  </a:cubicBezTo>
                  <a:cubicBezTo>
                    <a:pt x="16170" y="8507"/>
                    <a:pt x="18312" y="8983"/>
                    <a:pt x="19651" y="9519"/>
                  </a:cubicBezTo>
                  <a:cubicBezTo>
                    <a:pt x="20989" y="10054"/>
                    <a:pt x="21525" y="10649"/>
                    <a:pt x="21525" y="11066"/>
                  </a:cubicBezTo>
                  <a:cubicBezTo>
                    <a:pt x="21525" y="11482"/>
                    <a:pt x="20989" y="11720"/>
                    <a:pt x="19383" y="11810"/>
                  </a:cubicBezTo>
                  <a:cubicBezTo>
                    <a:pt x="17776" y="11899"/>
                    <a:pt x="15099" y="11839"/>
                    <a:pt x="13313" y="11631"/>
                  </a:cubicBezTo>
                  <a:cubicBezTo>
                    <a:pt x="11528" y="11423"/>
                    <a:pt x="10636" y="11066"/>
                    <a:pt x="9743" y="10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4525962" y="5099572"/>
              <a:ext cx="198438" cy="190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0927" fill="norm" stroke="1" extrusionOk="0">
                  <a:moveTo>
                    <a:pt x="6310" y="5569"/>
                  </a:moveTo>
                  <a:cubicBezTo>
                    <a:pt x="4945" y="9517"/>
                    <a:pt x="3581" y="13465"/>
                    <a:pt x="2558" y="16253"/>
                  </a:cubicBezTo>
                  <a:cubicBezTo>
                    <a:pt x="1535" y="19040"/>
                    <a:pt x="853" y="20665"/>
                    <a:pt x="398" y="20898"/>
                  </a:cubicBezTo>
                  <a:cubicBezTo>
                    <a:pt x="-57" y="21130"/>
                    <a:pt x="-284" y="19969"/>
                    <a:pt x="625" y="16833"/>
                  </a:cubicBezTo>
                  <a:cubicBezTo>
                    <a:pt x="1535" y="13698"/>
                    <a:pt x="3581" y="8588"/>
                    <a:pt x="5059" y="5453"/>
                  </a:cubicBezTo>
                  <a:cubicBezTo>
                    <a:pt x="6537" y="2317"/>
                    <a:pt x="7447" y="1156"/>
                    <a:pt x="8470" y="459"/>
                  </a:cubicBezTo>
                  <a:cubicBezTo>
                    <a:pt x="9493" y="-238"/>
                    <a:pt x="10630" y="-470"/>
                    <a:pt x="12790" y="2201"/>
                  </a:cubicBezTo>
                  <a:cubicBezTo>
                    <a:pt x="14950" y="4872"/>
                    <a:pt x="18133" y="10446"/>
                    <a:pt x="21316" y="16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5334000" y="5648981"/>
              <a:ext cx="3111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584" y="11918"/>
                    <a:pt x="11167" y="3818"/>
                    <a:pt x="14767" y="1118"/>
                  </a:cubicBezTo>
                  <a:cubicBezTo>
                    <a:pt x="18367" y="-1582"/>
                    <a:pt x="19984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5417035" y="5798025"/>
              <a:ext cx="310666" cy="37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297" fill="norm" stroke="1" extrusionOk="0">
                  <a:moveTo>
                    <a:pt x="1280" y="18000"/>
                  </a:moveTo>
                  <a:cubicBezTo>
                    <a:pt x="551" y="19200"/>
                    <a:pt x="-179" y="20400"/>
                    <a:pt x="40" y="21000"/>
                  </a:cubicBezTo>
                  <a:cubicBezTo>
                    <a:pt x="259" y="21600"/>
                    <a:pt x="1426" y="21600"/>
                    <a:pt x="5148" y="18000"/>
                  </a:cubicBezTo>
                  <a:cubicBezTo>
                    <a:pt x="8870" y="14400"/>
                    <a:pt x="15145" y="7200"/>
                    <a:pt x="214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6292850" y="5554948"/>
              <a:ext cx="349250" cy="325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3461"/>
                  </a:moveTo>
                  <a:cubicBezTo>
                    <a:pt x="785" y="2346"/>
                    <a:pt x="1571" y="1232"/>
                    <a:pt x="3338" y="604"/>
                  </a:cubicBezTo>
                  <a:cubicBezTo>
                    <a:pt x="5105" y="-23"/>
                    <a:pt x="7855" y="-162"/>
                    <a:pt x="9884" y="186"/>
                  </a:cubicBezTo>
                  <a:cubicBezTo>
                    <a:pt x="11913" y="535"/>
                    <a:pt x="13222" y="1371"/>
                    <a:pt x="13680" y="3043"/>
                  </a:cubicBezTo>
                  <a:cubicBezTo>
                    <a:pt x="14138" y="4715"/>
                    <a:pt x="13745" y="7224"/>
                    <a:pt x="11716" y="9802"/>
                  </a:cubicBezTo>
                  <a:cubicBezTo>
                    <a:pt x="9687" y="12380"/>
                    <a:pt x="6022" y="15028"/>
                    <a:pt x="3862" y="16700"/>
                  </a:cubicBezTo>
                  <a:cubicBezTo>
                    <a:pt x="1702" y="18372"/>
                    <a:pt x="1047" y="19069"/>
                    <a:pt x="1178" y="19557"/>
                  </a:cubicBezTo>
                  <a:cubicBezTo>
                    <a:pt x="1309" y="20044"/>
                    <a:pt x="2225" y="20323"/>
                    <a:pt x="5171" y="20532"/>
                  </a:cubicBezTo>
                  <a:cubicBezTo>
                    <a:pt x="8116" y="20741"/>
                    <a:pt x="13091" y="20881"/>
                    <a:pt x="16167" y="21020"/>
                  </a:cubicBezTo>
                  <a:cubicBezTo>
                    <a:pt x="19244" y="21159"/>
                    <a:pt x="20422" y="21299"/>
                    <a:pt x="21600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6914020" y="5580921"/>
              <a:ext cx="305931" cy="30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36" fill="norm" stroke="1" extrusionOk="0">
                  <a:moveTo>
                    <a:pt x="1868" y="979"/>
                  </a:moveTo>
                  <a:cubicBezTo>
                    <a:pt x="974" y="532"/>
                    <a:pt x="80" y="85"/>
                    <a:pt x="5" y="10"/>
                  </a:cubicBezTo>
                  <a:cubicBezTo>
                    <a:pt x="-69" y="-64"/>
                    <a:pt x="676" y="234"/>
                    <a:pt x="2985" y="2096"/>
                  </a:cubicBezTo>
                  <a:cubicBezTo>
                    <a:pt x="5294" y="3958"/>
                    <a:pt x="9167" y="7384"/>
                    <a:pt x="12519" y="10885"/>
                  </a:cubicBezTo>
                  <a:cubicBezTo>
                    <a:pt x="15870" y="14386"/>
                    <a:pt x="18701" y="17961"/>
                    <a:pt x="21531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6924838" y="5582125"/>
              <a:ext cx="352263" cy="325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21397" y="0"/>
                  </a:moveTo>
                  <a:cubicBezTo>
                    <a:pt x="18826" y="1823"/>
                    <a:pt x="16254" y="3647"/>
                    <a:pt x="13040" y="6732"/>
                  </a:cubicBezTo>
                  <a:cubicBezTo>
                    <a:pt x="9826" y="9818"/>
                    <a:pt x="5968" y="14166"/>
                    <a:pt x="3783" y="16621"/>
                  </a:cubicBezTo>
                  <a:cubicBezTo>
                    <a:pt x="1597" y="19075"/>
                    <a:pt x="1083" y="19636"/>
                    <a:pt x="633" y="20268"/>
                  </a:cubicBezTo>
                  <a:cubicBezTo>
                    <a:pt x="183" y="20899"/>
                    <a:pt x="-203" y="21600"/>
                    <a:pt x="118" y="21600"/>
                  </a:cubicBezTo>
                  <a:cubicBezTo>
                    <a:pt x="440" y="21600"/>
                    <a:pt x="1468" y="20899"/>
                    <a:pt x="2497" y="20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7404100" y="5302725"/>
              <a:ext cx="508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292"/>
                    <a:pt x="14400" y="8585"/>
                    <a:pt x="10800" y="12185"/>
                  </a:cubicBezTo>
                  <a:cubicBezTo>
                    <a:pt x="7200" y="15785"/>
                    <a:pt x="3600" y="186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7227242" y="5266955"/>
              <a:ext cx="367358" cy="86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034" fill="norm" stroke="1" extrusionOk="0">
                  <a:moveTo>
                    <a:pt x="690" y="21034"/>
                  </a:moveTo>
                  <a:cubicBezTo>
                    <a:pt x="317" y="17948"/>
                    <a:pt x="-55" y="14863"/>
                    <a:pt x="7" y="12548"/>
                  </a:cubicBezTo>
                  <a:cubicBezTo>
                    <a:pt x="69" y="10234"/>
                    <a:pt x="566" y="8691"/>
                    <a:pt x="2986" y="6377"/>
                  </a:cubicBezTo>
                  <a:cubicBezTo>
                    <a:pt x="5407" y="4063"/>
                    <a:pt x="9752" y="977"/>
                    <a:pt x="13166" y="205"/>
                  </a:cubicBezTo>
                  <a:cubicBezTo>
                    <a:pt x="16579" y="-566"/>
                    <a:pt x="19062" y="977"/>
                    <a:pt x="21545" y="2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7753350" y="5645625"/>
              <a:ext cx="24765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720"/>
                    <a:pt x="4800" y="1440"/>
                    <a:pt x="7754" y="4200"/>
                  </a:cubicBezTo>
                  <a:cubicBezTo>
                    <a:pt x="10708" y="6960"/>
                    <a:pt x="14215" y="11760"/>
                    <a:pt x="16615" y="15000"/>
                  </a:cubicBezTo>
                  <a:cubicBezTo>
                    <a:pt x="19015" y="18240"/>
                    <a:pt x="20308" y="199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7905750" y="5645625"/>
              <a:ext cx="228600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2208"/>
                    <a:pt x="15200" y="4416"/>
                    <a:pt x="12800" y="6528"/>
                  </a:cubicBezTo>
                  <a:cubicBezTo>
                    <a:pt x="10400" y="8640"/>
                    <a:pt x="8800" y="10656"/>
                    <a:pt x="6800" y="13152"/>
                  </a:cubicBezTo>
                  <a:cubicBezTo>
                    <a:pt x="4800" y="15648"/>
                    <a:pt x="2400" y="186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0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088174" y="5257146"/>
              <a:ext cx="649176" cy="902344"/>
            </a:xfrm>
            <a:prstGeom prst="rect">
              <a:avLst/>
            </a:prstGeom>
            <a:effectLst/>
          </p:spPr>
        </p:pic>
        <p:pic>
          <p:nvPicPr>
            <p:cNvPr id="370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417733" y="5239225"/>
              <a:ext cx="364067" cy="241301"/>
            </a:xfrm>
            <a:prstGeom prst="rect">
              <a:avLst/>
            </a:prstGeom>
            <a:effectLst/>
          </p:spPr>
        </p:pic>
        <p:pic>
          <p:nvPicPr>
            <p:cNvPr id="370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09850" y="5165396"/>
              <a:ext cx="461709" cy="837946"/>
            </a:xfrm>
            <a:prstGeom prst="rect">
              <a:avLst/>
            </a:prstGeom>
            <a:effectLst/>
          </p:spPr>
        </p:pic>
        <p:pic>
          <p:nvPicPr>
            <p:cNvPr id="371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814641" y="5118575"/>
              <a:ext cx="334959" cy="254001"/>
            </a:xfrm>
            <a:prstGeom prst="rect">
              <a:avLst/>
            </a:prstGeom>
            <a:effectLst/>
          </p:spPr>
        </p:pic>
        <p:sp>
          <p:nvSpPr>
            <p:cNvPr id="3712" name="Line"/>
            <p:cNvSpPr/>
            <p:nvPr/>
          </p:nvSpPr>
          <p:spPr>
            <a:xfrm>
              <a:off x="1117600" y="6769575"/>
              <a:ext cx="349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9" y="3600"/>
                    <a:pt x="8378" y="7200"/>
                    <a:pt x="11978" y="10800"/>
                  </a:cubicBezTo>
                  <a:cubicBezTo>
                    <a:pt x="15578" y="14400"/>
                    <a:pt x="18589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3" name="Line"/>
            <p:cNvSpPr/>
            <p:nvPr/>
          </p:nvSpPr>
          <p:spPr>
            <a:xfrm>
              <a:off x="1156696" y="6826725"/>
              <a:ext cx="424455" cy="104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347" fill="norm" stroke="1" extrusionOk="0">
                  <a:moveTo>
                    <a:pt x="1239" y="20736"/>
                  </a:moveTo>
                  <a:cubicBezTo>
                    <a:pt x="594" y="21168"/>
                    <a:pt x="-51" y="21600"/>
                    <a:pt x="3" y="21168"/>
                  </a:cubicBezTo>
                  <a:cubicBezTo>
                    <a:pt x="56" y="20736"/>
                    <a:pt x="809" y="19440"/>
                    <a:pt x="2743" y="17496"/>
                  </a:cubicBezTo>
                  <a:cubicBezTo>
                    <a:pt x="4677" y="15552"/>
                    <a:pt x="7794" y="12960"/>
                    <a:pt x="11125" y="9936"/>
                  </a:cubicBezTo>
                  <a:cubicBezTo>
                    <a:pt x="14456" y="6912"/>
                    <a:pt x="18003" y="3456"/>
                    <a:pt x="215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1452033" y="6665132"/>
              <a:ext cx="183358" cy="244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478" fill="norm" stroke="1" extrusionOk="0">
                  <a:moveTo>
                    <a:pt x="2427" y="1368"/>
                  </a:moveTo>
                  <a:cubicBezTo>
                    <a:pt x="1213" y="809"/>
                    <a:pt x="0" y="250"/>
                    <a:pt x="0" y="64"/>
                  </a:cubicBezTo>
                  <a:cubicBezTo>
                    <a:pt x="0" y="-122"/>
                    <a:pt x="1213" y="64"/>
                    <a:pt x="4369" y="1088"/>
                  </a:cubicBezTo>
                  <a:cubicBezTo>
                    <a:pt x="7524" y="2112"/>
                    <a:pt x="12620" y="3975"/>
                    <a:pt x="16139" y="6116"/>
                  </a:cubicBezTo>
                  <a:cubicBezTo>
                    <a:pt x="19658" y="8257"/>
                    <a:pt x="21600" y="10678"/>
                    <a:pt x="20872" y="13285"/>
                  </a:cubicBezTo>
                  <a:cubicBezTo>
                    <a:pt x="20144" y="15892"/>
                    <a:pt x="16746" y="18685"/>
                    <a:pt x="13348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2286621" y="6599078"/>
              <a:ext cx="151779" cy="41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550" fill="norm" stroke="1" extrusionOk="0">
                  <a:moveTo>
                    <a:pt x="14801" y="947"/>
                  </a:moveTo>
                  <a:cubicBezTo>
                    <a:pt x="13634" y="504"/>
                    <a:pt x="12466" y="61"/>
                    <a:pt x="11299" y="5"/>
                  </a:cubicBezTo>
                  <a:cubicBezTo>
                    <a:pt x="10131" y="-50"/>
                    <a:pt x="8963" y="282"/>
                    <a:pt x="6774" y="2387"/>
                  </a:cubicBezTo>
                  <a:cubicBezTo>
                    <a:pt x="4585" y="4492"/>
                    <a:pt x="1374" y="8368"/>
                    <a:pt x="353" y="11470"/>
                  </a:cubicBezTo>
                  <a:cubicBezTo>
                    <a:pt x="-669" y="14572"/>
                    <a:pt x="499" y="16898"/>
                    <a:pt x="4293" y="18448"/>
                  </a:cubicBezTo>
                  <a:cubicBezTo>
                    <a:pt x="8088" y="19999"/>
                    <a:pt x="14509" y="20775"/>
                    <a:pt x="20931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2514600" y="6712425"/>
              <a:ext cx="2095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3221"/>
                    <a:pt x="6545" y="6442"/>
                    <a:pt x="10145" y="10042"/>
                  </a:cubicBezTo>
                  <a:cubicBezTo>
                    <a:pt x="13745" y="13642"/>
                    <a:pt x="17673" y="176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7" name="Line"/>
            <p:cNvSpPr/>
            <p:nvPr/>
          </p:nvSpPr>
          <p:spPr>
            <a:xfrm>
              <a:off x="2590800" y="6674325"/>
              <a:ext cx="152401" cy="264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283"/>
                    <a:pt x="14400" y="6566"/>
                    <a:pt x="11100" y="9936"/>
                  </a:cubicBezTo>
                  <a:cubicBezTo>
                    <a:pt x="7800" y="13306"/>
                    <a:pt x="4800" y="16762"/>
                    <a:pt x="2850" y="18835"/>
                  </a:cubicBezTo>
                  <a:cubicBezTo>
                    <a:pt x="900" y="20909"/>
                    <a:pt x="0" y="21600"/>
                    <a:pt x="0" y="21600"/>
                  </a:cubicBezTo>
                  <a:cubicBezTo>
                    <a:pt x="0" y="21600"/>
                    <a:pt x="900" y="20909"/>
                    <a:pt x="1800" y="20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8" name="Line"/>
            <p:cNvSpPr/>
            <p:nvPr/>
          </p:nvSpPr>
          <p:spPr>
            <a:xfrm>
              <a:off x="2866935" y="6528275"/>
              <a:ext cx="22316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20702" y="0"/>
                  </a:moveTo>
                  <a:cubicBezTo>
                    <a:pt x="10884" y="1161"/>
                    <a:pt x="1066" y="2323"/>
                    <a:pt x="84" y="5923"/>
                  </a:cubicBezTo>
                  <a:cubicBezTo>
                    <a:pt x="-898" y="9523"/>
                    <a:pt x="6957" y="15561"/>
                    <a:pt x="148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9" name="Line"/>
            <p:cNvSpPr/>
            <p:nvPr/>
          </p:nvSpPr>
          <p:spPr>
            <a:xfrm>
              <a:off x="2755899" y="6509225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0" name="Line"/>
            <p:cNvSpPr/>
            <p:nvPr/>
          </p:nvSpPr>
          <p:spPr>
            <a:xfrm>
              <a:off x="3155950" y="6718212"/>
              <a:ext cx="196850" cy="21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685"/>
                  </a:moveTo>
                  <a:cubicBezTo>
                    <a:pt x="1161" y="265"/>
                    <a:pt x="2323" y="-154"/>
                    <a:pt x="3600" y="56"/>
                  </a:cubicBezTo>
                  <a:cubicBezTo>
                    <a:pt x="4877" y="265"/>
                    <a:pt x="6271" y="1104"/>
                    <a:pt x="8826" y="4145"/>
                  </a:cubicBezTo>
                  <a:cubicBezTo>
                    <a:pt x="11381" y="7186"/>
                    <a:pt x="15097" y="12429"/>
                    <a:pt x="17419" y="15679"/>
                  </a:cubicBezTo>
                  <a:cubicBezTo>
                    <a:pt x="19742" y="18929"/>
                    <a:pt x="20671" y="20188"/>
                    <a:pt x="2160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3205691" y="6706075"/>
              <a:ext cx="166159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1195" y="0"/>
                  </a:moveTo>
                  <a:cubicBezTo>
                    <a:pt x="16875" y="2618"/>
                    <a:pt x="12555" y="5236"/>
                    <a:pt x="8910" y="8345"/>
                  </a:cubicBezTo>
                  <a:cubicBezTo>
                    <a:pt x="5265" y="11455"/>
                    <a:pt x="2295" y="15055"/>
                    <a:pt x="945" y="17345"/>
                  </a:cubicBezTo>
                  <a:cubicBezTo>
                    <a:pt x="-405" y="19636"/>
                    <a:pt x="-135" y="20618"/>
                    <a:pt x="675" y="21109"/>
                  </a:cubicBezTo>
                  <a:cubicBezTo>
                    <a:pt x="1485" y="21600"/>
                    <a:pt x="2835" y="21600"/>
                    <a:pt x="41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3486150" y="6509225"/>
              <a:ext cx="11428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0" h="21600" fill="norm" stroke="1" extrusionOk="0">
                  <a:moveTo>
                    <a:pt x="0" y="0"/>
                  </a:moveTo>
                  <a:cubicBezTo>
                    <a:pt x="758" y="1056"/>
                    <a:pt x="1516" y="2112"/>
                    <a:pt x="4737" y="4032"/>
                  </a:cubicBezTo>
                  <a:cubicBezTo>
                    <a:pt x="7958" y="5952"/>
                    <a:pt x="13642" y="8736"/>
                    <a:pt x="17053" y="11088"/>
                  </a:cubicBezTo>
                  <a:cubicBezTo>
                    <a:pt x="20463" y="13440"/>
                    <a:pt x="21600" y="15360"/>
                    <a:pt x="19137" y="17040"/>
                  </a:cubicBezTo>
                  <a:cubicBezTo>
                    <a:pt x="16674" y="18720"/>
                    <a:pt x="10611" y="20160"/>
                    <a:pt x="45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3841750" y="6833075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4" name="Line"/>
            <p:cNvSpPr/>
            <p:nvPr/>
          </p:nvSpPr>
          <p:spPr>
            <a:xfrm>
              <a:off x="4096014" y="6521409"/>
              <a:ext cx="206332" cy="55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35" fill="norm" stroke="1" extrusionOk="0">
                  <a:moveTo>
                    <a:pt x="1282" y="10290"/>
                  </a:moveTo>
                  <a:cubicBezTo>
                    <a:pt x="1282" y="13143"/>
                    <a:pt x="1282" y="15995"/>
                    <a:pt x="1173" y="17707"/>
                  </a:cubicBezTo>
                  <a:cubicBezTo>
                    <a:pt x="1064" y="19419"/>
                    <a:pt x="846" y="19989"/>
                    <a:pt x="628" y="20519"/>
                  </a:cubicBezTo>
                  <a:cubicBezTo>
                    <a:pt x="409" y="21049"/>
                    <a:pt x="191" y="21538"/>
                    <a:pt x="82" y="21416"/>
                  </a:cubicBezTo>
                  <a:cubicBezTo>
                    <a:pt x="-27" y="21293"/>
                    <a:pt x="-27" y="20560"/>
                    <a:pt x="82" y="19011"/>
                  </a:cubicBezTo>
                  <a:cubicBezTo>
                    <a:pt x="191" y="17463"/>
                    <a:pt x="409" y="15099"/>
                    <a:pt x="1282" y="12327"/>
                  </a:cubicBezTo>
                  <a:cubicBezTo>
                    <a:pt x="2155" y="9556"/>
                    <a:pt x="3682" y="6377"/>
                    <a:pt x="5100" y="4380"/>
                  </a:cubicBezTo>
                  <a:cubicBezTo>
                    <a:pt x="6518" y="2383"/>
                    <a:pt x="7828" y="1568"/>
                    <a:pt x="9028" y="998"/>
                  </a:cubicBezTo>
                  <a:cubicBezTo>
                    <a:pt x="10228" y="427"/>
                    <a:pt x="11318" y="101"/>
                    <a:pt x="12518" y="20"/>
                  </a:cubicBezTo>
                  <a:cubicBezTo>
                    <a:pt x="13718" y="-62"/>
                    <a:pt x="15028" y="101"/>
                    <a:pt x="16009" y="631"/>
                  </a:cubicBezTo>
                  <a:cubicBezTo>
                    <a:pt x="16991" y="1161"/>
                    <a:pt x="17646" y="2057"/>
                    <a:pt x="17209" y="3117"/>
                  </a:cubicBezTo>
                  <a:cubicBezTo>
                    <a:pt x="16773" y="4176"/>
                    <a:pt x="15246" y="5399"/>
                    <a:pt x="14155" y="6214"/>
                  </a:cubicBezTo>
                  <a:cubicBezTo>
                    <a:pt x="13064" y="7029"/>
                    <a:pt x="12409" y="7437"/>
                    <a:pt x="13064" y="7681"/>
                  </a:cubicBezTo>
                  <a:cubicBezTo>
                    <a:pt x="13718" y="7926"/>
                    <a:pt x="15682" y="8007"/>
                    <a:pt x="17428" y="8374"/>
                  </a:cubicBezTo>
                  <a:cubicBezTo>
                    <a:pt x="19173" y="8741"/>
                    <a:pt x="20700" y="9393"/>
                    <a:pt x="21137" y="10127"/>
                  </a:cubicBezTo>
                  <a:cubicBezTo>
                    <a:pt x="21573" y="10860"/>
                    <a:pt x="20918" y="11675"/>
                    <a:pt x="19282" y="12287"/>
                  </a:cubicBezTo>
                  <a:cubicBezTo>
                    <a:pt x="17646" y="12898"/>
                    <a:pt x="15028" y="13306"/>
                    <a:pt x="12846" y="13265"/>
                  </a:cubicBezTo>
                  <a:cubicBezTo>
                    <a:pt x="10664" y="13224"/>
                    <a:pt x="8918" y="12735"/>
                    <a:pt x="7173" y="12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5" name="Line"/>
            <p:cNvSpPr/>
            <p:nvPr/>
          </p:nvSpPr>
          <p:spPr>
            <a:xfrm>
              <a:off x="4111369" y="6336439"/>
              <a:ext cx="155831" cy="105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0266" fill="norm" stroke="1" extrusionOk="0">
                  <a:moveTo>
                    <a:pt x="3100" y="6371"/>
                  </a:moveTo>
                  <a:cubicBezTo>
                    <a:pt x="2516" y="8409"/>
                    <a:pt x="1932" y="10446"/>
                    <a:pt x="1348" y="13299"/>
                  </a:cubicBezTo>
                  <a:cubicBezTo>
                    <a:pt x="765" y="16152"/>
                    <a:pt x="181" y="19820"/>
                    <a:pt x="35" y="20227"/>
                  </a:cubicBezTo>
                  <a:cubicBezTo>
                    <a:pt x="-111" y="20635"/>
                    <a:pt x="181" y="17782"/>
                    <a:pt x="1203" y="14114"/>
                  </a:cubicBezTo>
                  <a:cubicBezTo>
                    <a:pt x="2224" y="10446"/>
                    <a:pt x="3975" y="5963"/>
                    <a:pt x="6165" y="3110"/>
                  </a:cubicBezTo>
                  <a:cubicBezTo>
                    <a:pt x="8354" y="258"/>
                    <a:pt x="10981" y="-965"/>
                    <a:pt x="13170" y="869"/>
                  </a:cubicBezTo>
                  <a:cubicBezTo>
                    <a:pt x="15359" y="2703"/>
                    <a:pt x="17111" y="7593"/>
                    <a:pt x="18424" y="11261"/>
                  </a:cubicBezTo>
                  <a:cubicBezTo>
                    <a:pt x="19738" y="14929"/>
                    <a:pt x="20613" y="17375"/>
                    <a:pt x="21489" y="19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4667249" y="6738767"/>
              <a:ext cx="2476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5538" y="10932"/>
                    <a:pt x="11077" y="1332"/>
                    <a:pt x="14677" y="132"/>
                  </a:cubicBezTo>
                  <a:cubicBezTo>
                    <a:pt x="18277" y="-1068"/>
                    <a:pt x="19938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7" name="Line"/>
            <p:cNvSpPr/>
            <p:nvPr/>
          </p:nvSpPr>
          <p:spPr>
            <a:xfrm>
              <a:off x="4768850" y="6896575"/>
              <a:ext cx="139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8" name="Line"/>
            <p:cNvSpPr/>
            <p:nvPr/>
          </p:nvSpPr>
          <p:spPr>
            <a:xfrm>
              <a:off x="5378450" y="6667975"/>
              <a:ext cx="3238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12" y="4289"/>
                    <a:pt x="7624" y="8579"/>
                    <a:pt x="11224" y="12179"/>
                  </a:cubicBezTo>
                  <a:cubicBezTo>
                    <a:pt x="14824" y="15779"/>
                    <a:pt x="18212" y="186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9" name="Line"/>
            <p:cNvSpPr/>
            <p:nvPr/>
          </p:nvSpPr>
          <p:spPr>
            <a:xfrm>
              <a:off x="5399515" y="6674325"/>
              <a:ext cx="271036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21441" y="0"/>
                  </a:moveTo>
                  <a:cubicBezTo>
                    <a:pt x="19767" y="253"/>
                    <a:pt x="18092" y="505"/>
                    <a:pt x="15581" y="2211"/>
                  </a:cubicBezTo>
                  <a:cubicBezTo>
                    <a:pt x="13069" y="3916"/>
                    <a:pt x="9720" y="7074"/>
                    <a:pt x="6957" y="10042"/>
                  </a:cubicBezTo>
                  <a:cubicBezTo>
                    <a:pt x="4194" y="13011"/>
                    <a:pt x="2018" y="15789"/>
                    <a:pt x="929" y="17684"/>
                  </a:cubicBezTo>
                  <a:cubicBezTo>
                    <a:pt x="-159" y="19579"/>
                    <a:pt x="-159" y="20589"/>
                    <a:pt x="260" y="21095"/>
                  </a:cubicBezTo>
                  <a:cubicBezTo>
                    <a:pt x="678" y="21600"/>
                    <a:pt x="1515" y="21600"/>
                    <a:pt x="2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0" name="Line"/>
            <p:cNvSpPr/>
            <p:nvPr/>
          </p:nvSpPr>
          <p:spPr>
            <a:xfrm>
              <a:off x="5842000" y="6452075"/>
              <a:ext cx="508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5073"/>
                    <a:pt x="12600" y="10145"/>
                    <a:pt x="9000" y="13745"/>
                  </a:cubicBezTo>
                  <a:cubicBezTo>
                    <a:pt x="5400" y="17345"/>
                    <a:pt x="2700" y="194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5654585" y="6417356"/>
              <a:ext cx="352515" cy="60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155" fill="norm" stroke="1" extrusionOk="0">
                  <a:moveTo>
                    <a:pt x="976" y="21155"/>
                  </a:moveTo>
                  <a:cubicBezTo>
                    <a:pt x="458" y="15941"/>
                    <a:pt x="-59" y="10727"/>
                    <a:pt x="6" y="7376"/>
                  </a:cubicBezTo>
                  <a:cubicBezTo>
                    <a:pt x="70" y="4024"/>
                    <a:pt x="717" y="2534"/>
                    <a:pt x="3369" y="1417"/>
                  </a:cubicBezTo>
                  <a:cubicBezTo>
                    <a:pt x="6020" y="300"/>
                    <a:pt x="10676" y="-445"/>
                    <a:pt x="14039" y="300"/>
                  </a:cubicBezTo>
                  <a:cubicBezTo>
                    <a:pt x="17402" y="1045"/>
                    <a:pt x="19472" y="3279"/>
                    <a:pt x="21541" y="5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6153150" y="6680675"/>
              <a:ext cx="2159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71" y="5262"/>
                    <a:pt x="9741" y="10523"/>
                    <a:pt x="13341" y="14123"/>
                  </a:cubicBezTo>
                  <a:cubicBezTo>
                    <a:pt x="16941" y="17723"/>
                    <a:pt x="19271" y="196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6325545" y="6706075"/>
              <a:ext cx="138755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21454" y="0"/>
                  </a:moveTo>
                  <a:cubicBezTo>
                    <a:pt x="18509" y="1067"/>
                    <a:pt x="15563" y="2133"/>
                    <a:pt x="12290" y="4467"/>
                  </a:cubicBezTo>
                  <a:cubicBezTo>
                    <a:pt x="9018" y="6800"/>
                    <a:pt x="5418" y="10400"/>
                    <a:pt x="3127" y="13267"/>
                  </a:cubicBezTo>
                  <a:cubicBezTo>
                    <a:pt x="836" y="16133"/>
                    <a:pt x="-146" y="18267"/>
                    <a:pt x="18" y="19533"/>
                  </a:cubicBezTo>
                  <a:cubicBezTo>
                    <a:pt x="181" y="20800"/>
                    <a:pt x="1490" y="21200"/>
                    <a:pt x="27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3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16150" y="7087500"/>
              <a:ext cx="1237234" cy="120226"/>
            </a:xfrm>
            <a:prstGeom prst="rect">
              <a:avLst/>
            </a:prstGeom>
            <a:effectLst/>
          </p:spPr>
        </p:pic>
        <p:pic>
          <p:nvPicPr>
            <p:cNvPr id="373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429660" y="7119767"/>
              <a:ext cx="1081891" cy="132409"/>
            </a:xfrm>
            <a:prstGeom prst="rect">
              <a:avLst/>
            </a:prstGeom>
            <a:effectLst/>
          </p:spPr>
        </p:pic>
        <p:sp>
          <p:nvSpPr>
            <p:cNvPr id="3738" name="Line"/>
            <p:cNvSpPr/>
            <p:nvPr/>
          </p:nvSpPr>
          <p:spPr>
            <a:xfrm>
              <a:off x="1390650" y="7906225"/>
              <a:ext cx="4381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7" y="19200"/>
                    <a:pt x="5635" y="16800"/>
                    <a:pt x="8922" y="13600"/>
                  </a:cubicBezTo>
                  <a:cubicBezTo>
                    <a:pt x="12209" y="10400"/>
                    <a:pt x="15965" y="6400"/>
                    <a:pt x="18157" y="4000"/>
                  </a:cubicBezTo>
                  <a:cubicBezTo>
                    <a:pt x="20348" y="1600"/>
                    <a:pt x="20974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9" name="Line"/>
            <p:cNvSpPr/>
            <p:nvPr/>
          </p:nvSpPr>
          <p:spPr>
            <a:xfrm>
              <a:off x="1368335" y="8033225"/>
              <a:ext cx="441416" cy="8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046" fill="norm" stroke="1" extrusionOk="0">
                  <a:moveTo>
                    <a:pt x="780" y="14224"/>
                  </a:moveTo>
                  <a:cubicBezTo>
                    <a:pt x="366" y="16332"/>
                    <a:pt x="-47" y="18439"/>
                    <a:pt x="5" y="19756"/>
                  </a:cubicBezTo>
                  <a:cubicBezTo>
                    <a:pt x="56" y="21073"/>
                    <a:pt x="573" y="21600"/>
                    <a:pt x="2588" y="20283"/>
                  </a:cubicBezTo>
                  <a:cubicBezTo>
                    <a:pt x="4604" y="18966"/>
                    <a:pt x="8118" y="15805"/>
                    <a:pt x="11528" y="12117"/>
                  </a:cubicBezTo>
                  <a:cubicBezTo>
                    <a:pt x="14939" y="8429"/>
                    <a:pt x="18246" y="4215"/>
                    <a:pt x="215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0" name="Line"/>
            <p:cNvSpPr/>
            <p:nvPr/>
          </p:nvSpPr>
          <p:spPr>
            <a:xfrm>
              <a:off x="1778000" y="7778641"/>
              <a:ext cx="189484" cy="299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340" fill="norm" stroke="1" extrusionOk="0">
                  <a:moveTo>
                    <a:pt x="0" y="948"/>
                  </a:moveTo>
                  <a:cubicBezTo>
                    <a:pt x="2323" y="344"/>
                    <a:pt x="4645" y="-260"/>
                    <a:pt x="8013" y="118"/>
                  </a:cubicBezTo>
                  <a:cubicBezTo>
                    <a:pt x="11381" y="495"/>
                    <a:pt x="15794" y="1855"/>
                    <a:pt x="18348" y="3969"/>
                  </a:cubicBezTo>
                  <a:cubicBezTo>
                    <a:pt x="20903" y="6084"/>
                    <a:pt x="21600" y="8954"/>
                    <a:pt x="19742" y="11975"/>
                  </a:cubicBezTo>
                  <a:cubicBezTo>
                    <a:pt x="17884" y="14996"/>
                    <a:pt x="13471" y="18168"/>
                    <a:pt x="9058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1" name="Line"/>
            <p:cNvSpPr/>
            <p:nvPr/>
          </p:nvSpPr>
          <p:spPr>
            <a:xfrm>
              <a:off x="2540000" y="7682094"/>
              <a:ext cx="228601" cy="57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3600" y="6242"/>
                  </a:moveTo>
                  <a:cubicBezTo>
                    <a:pt x="3800" y="8536"/>
                    <a:pt x="4000" y="10831"/>
                    <a:pt x="3900" y="13204"/>
                  </a:cubicBezTo>
                  <a:cubicBezTo>
                    <a:pt x="3800" y="15578"/>
                    <a:pt x="3400" y="18031"/>
                    <a:pt x="3100" y="19494"/>
                  </a:cubicBezTo>
                  <a:cubicBezTo>
                    <a:pt x="2800" y="20958"/>
                    <a:pt x="2600" y="21433"/>
                    <a:pt x="2300" y="21472"/>
                  </a:cubicBezTo>
                  <a:cubicBezTo>
                    <a:pt x="2000" y="21512"/>
                    <a:pt x="1600" y="21116"/>
                    <a:pt x="1100" y="19811"/>
                  </a:cubicBezTo>
                  <a:cubicBezTo>
                    <a:pt x="600" y="18505"/>
                    <a:pt x="0" y="16290"/>
                    <a:pt x="0" y="13996"/>
                  </a:cubicBezTo>
                  <a:cubicBezTo>
                    <a:pt x="0" y="11701"/>
                    <a:pt x="600" y="9327"/>
                    <a:pt x="2100" y="7191"/>
                  </a:cubicBezTo>
                  <a:cubicBezTo>
                    <a:pt x="3600" y="5055"/>
                    <a:pt x="6000" y="3156"/>
                    <a:pt x="8000" y="1969"/>
                  </a:cubicBezTo>
                  <a:cubicBezTo>
                    <a:pt x="10000" y="782"/>
                    <a:pt x="11600" y="308"/>
                    <a:pt x="12900" y="110"/>
                  </a:cubicBezTo>
                  <a:cubicBezTo>
                    <a:pt x="14200" y="-88"/>
                    <a:pt x="15200" y="-9"/>
                    <a:pt x="15800" y="268"/>
                  </a:cubicBezTo>
                  <a:cubicBezTo>
                    <a:pt x="16400" y="545"/>
                    <a:pt x="16600" y="1020"/>
                    <a:pt x="16500" y="1930"/>
                  </a:cubicBezTo>
                  <a:cubicBezTo>
                    <a:pt x="16400" y="2839"/>
                    <a:pt x="16000" y="4185"/>
                    <a:pt x="15200" y="5094"/>
                  </a:cubicBezTo>
                  <a:cubicBezTo>
                    <a:pt x="14400" y="6004"/>
                    <a:pt x="13200" y="6479"/>
                    <a:pt x="13100" y="6716"/>
                  </a:cubicBezTo>
                  <a:cubicBezTo>
                    <a:pt x="13000" y="6954"/>
                    <a:pt x="14000" y="6954"/>
                    <a:pt x="15000" y="6954"/>
                  </a:cubicBezTo>
                  <a:cubicBezTo>
                    <a:pt x="16000" y="6954"/>
                    <a:pt x="17000" y="6954"/>
                    <a:pt x="17900" y="7112"/>
                  </a:cubicBezTo>
                  <a:cubicBezTo>
                    <a:pt x="18800" y="7270"/>
                    <a:pt x="19600" y="7587"/>
                    <a:pt x="20300" y="8101"/>
                  </a:cubicBezTo>
                  <a:cubicBezTo>
                    <a:pt x="21000" y="8615"/>
                    <a:pt x="21600" y="9327"/>
                    <a:pt x="21600" y="10079"/>
                  </a:cubicBezTo>
                  <a:cubicBezTo>
                    <a:pt x="21600" y="10831"/>
                    <a:pt x="21000" y="11622"/>
                    <a:pt x="19700" y="12176"/>
                  </a:cubicBezTo>
                  <a:cubicBezTo>
                    <a:pt x="18400" y="12730"/>
                    <a:pt x="16400" y="13046"/>
                    <a:pt x="14300" y="12927"/>
                  </a:cubicBezTo>
                  <a:cubicBezTo>
                    <a:pt x="12200" y="12809"/>
                    <a:pt x="10000" y="12255"/>
                    <a:pt x="7800" y="11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2" name="Line"/>
            <p:cNvSpPr/>
            <p:nvPr/>
          </p:nvSpPr>
          <p:spPr>
            <a:xfrm>
              <a:off x="2578570" y="7351658"/>
              <a:ext cx="170981" cy="20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02" fill="norm" stroke="1" extrusionOk="0">
                  <a:moveTo>
                    <a:pt x="3141" y="11345"/>
                  </a:moveTo>
                  <a:cubicBezTo>
                    <a:pt x="2074" y="13309"/>
                    <a:pt x="1008" y="15273"/>
                    <a:pt x="474" y="17236"/>
                  </a:cubicBezTo>
                  <a:cubicBezTo>
                    <a:pt x="-59" y="19200"/>
                    <a:pt x="-59" y="21164"/>
                    <a:pt x="74" y="21382"/>
                  </a:cubicBezTo>
                  <a:cubicBezTo>
                    <a:pt x="208" y="21600"/>
                    <a:pt x="474" y="20073"/>
                    <a:pt x="2208" y="16582"/>
                  </a:cubicBezTo>
                  <a:cubicBezTo>
                    <a:pt x="3941" y="13091"/>
                    <a:pt x="7141" y="7636"/>
                    <a:pt x="9541" y="4364"/>
                  </a:cubicBezTo>
                  <a:cubicBezTo>
                    <a:pt x="11941" y="1091"/>
                    <a:pt x="13541" y="0"/>
                    <a:pt x="14874" y="0"/>
                  </a:cubicBezTo>
                  <a:cubicBezTo>
                    <a:pt x="16208" y="0"/>
                    <a:pt x="17274" y="1091"/>
                    <a:pt x="18208" y="3927"/>
                  </a:cubicBezTo>
                  <a:cubicBezTo>
                    <a:pt x="19141" y="6764"/>
                    <a:pt x="19941" y="11345"/>
                    <a:pt x="20474" y="13855"/>
                  </a:cubicBezTo>
                  <a:cubicBezTo>
                    <a:pt x="21008" y="16364"/>
                    <a:pt x="21274" y="16800"/>
                    <a:pt x="21541" y="17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3" name="Line"/>
            <p:cNvSpPr/>
            <p:nvPr/>
          </p:nvSpPr>
          <p:spPr>
            <a:xfrm>
              <a:off x="3048000" y="7842725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4" name="Line"/>
            <p:cNvSpPr/>
            <p:nvPr/>
          </p:nvSpPr>
          <p:spPr>
            <a:xfrm>
              <a:off x="3048000" y="7976075"/>
              <a:ext cx="2032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5" name="Line"/>
            <p:cNvSpPr/>
            <p:nvPr/>
          </p:nvSpPr>
          <p:spPr>
            <a:xfrm>
              <a:off x="3644720" y="7601425"/>
              <a:ext cx="171631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fill="norm" stroke="1" extrusionOk="0">
                  <a:moveTo>
                    <a:pt x="18988" y="0"/>
                  </a:moveTo>
                  <a:cubicBezTo>
                    <a:pt x="16618" y="0"/>
                    <a:pt x="14247" y="0"/>
                    <a:pt x="11744" y="730"/>
                  </a:cubicBezTo>
                  <a:cubicBezTo>
                    <a:pt x="9242" y="1459"/>
                    <a:pt x="6608" y="2919"/>
                    <a:pt x="4237" y="5303"/>
                  </a:cubicBezTo>
                  <a:cubicBezTo>
                    <a:pt x="1866" y="7686"/>
                    <a:pt x="-241" y="10995"/>
                    <a:pt x="22" y="13622"/>
                  </a:cubicBezTo>
                  <a:cubicBezTo>
                    <a:pt x="286" y="16249"/>
                    <a:pt x="2920" y="18195"/>
                    <a:pt x="6871" y="19411"/>
                  </a:cubicBezTo>
                  <a:cubicBezTo>
                    <a:pt x="10822" y="20627"/>
                    <a:pt x="16091" y="21114"/>
                    <a:pt x="213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6" name="Line"/>
            <p:cNvSpPr/>
            <p:nvPr/>
          </p:nvSpPr>
          <p:spPr>
            <a:xfrm>
              <a:off x="3886200" y="7753825"/>
              <a:ext cx="2603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66" y="5449"/>
                    <a:pt x="9132" y="10897"/>
                    <a:pt x="12732" y="14497"/>
                  </a:cubicBezTo>
                  <a:cubicBezTo>
                    <a:pt x="16332" y="18097"/>
                    <a:pt x="18966" y="198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7" name="Line"/>
            <p:cNvSpPr/>
            <p:nvPr/>
          </p:nvSpPr>
          <p:spPr>
            <a:xfrm>
              <a:off x="3918405" y="7753825"/>
              <a:ext cx="164646" cy="303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63" fill="norm" stroke="1" extrusionOk="0">
                  <a:moveTo>
                    <a:pt x="21268" y="0"/>
                  </a:moveTo>
                  <a:cubicBezTo>
                    <a:pt x="19901" y="149"/>
                    <a:pt x="18534" y="298"/>
                    <a:pt x="15936" y="2234"/>
                  </a:cubicBezTo>
                  <a:cubicBezTo>
                    <a:pt x="13339" y="4171"/>
                    <a:pt x="9511" y="7895"/>
                    <a:pt x="6777" y="10800"/>
                  </a:cubicBezTo>
                  <a:cubicBezTo>
                    <a:pt x="4043" y="13705"/>
                    <a:pt x="2402" y="15790"/>
                    <a:pt x="1309" y="17503"/>
                  </a:cubicBezTo>
                  <a:cubicBezTo>
                    <a:pt x="215" y="19217"/>
                    <a:pt x="-332" y="20557"/>
                    <a:pt x="215" y="21079"/>
                  </a:cubicBezTo>
                  <a:cubicBezTo>
                    <a:pt x="762" y="21600"/>
                    <a:pt x="2402" y="21302"/>
                    <a:pt x="4043" y="21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8" name="Line"/>
            <p:cNvSpPr/>
            <p:nvPr/>
          </p:nvSpPr>
          <p:spPr>
            <a:xfrm>
              <a:off x="4233333" y="7576025"/>
              <a:ext cx="40218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20520" y="0"/>
                  </a:moveTo>
                  <a:cubicBezTo>
                    <a:pt x="12960" y="5358"/>
                    <a:pt x="5400" y="10716"/>
                    <a:pt x="2160" y="14316"/>
                  </a:cubicBezTo>
                  <a:cubicBezTo>
                    <a:pt x="-1080" y="17916"/>
                    <a:pt x="0" y="19758"/>
                    <a:pt x="10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9" name="Line"/>
            <p:cNvSpPr/>
            <p:nvPr/>
          </p:nvSpPr>
          <p:spPr>
            <a:xfrm>
              <a:off x="4083050" y="7506175"/>
              <a:ext cx="3175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" y="18000"/>
                    <a:pt x="288" y="14400"/>
                    <a:pt x="1368" y="11160"/>
                  </a:cubicBezTo>
                  <a:cubicBezTo>
                    <a:pt x="2448" y="7920"/>
                    <a:pt x="4464" y="5040"/>
                    <a:pt x="7992" y="3240"/>
                  </a:cubicBezTo>
                  <a:cubicBezTo>
                    <a:pt x="11520" y="1440"/>
                    <a:pt x="16560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0" name="Line"/>
            <p:cNvSpPr/>
            <p:nvPr/>
          </p:nvSpPr>
          <p:spPr>
            <a:xfrm>
              <a:off x="4603750" y="7798275"/>
              <a:ext cx="2159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71" y="4281"/>
                    <a:pt x="9741" y="8562"/>
                    <a:pt x="13341" y="12162"/>
                  </a:cubicBezTo>
                  <a:cubicBezTo>
                    <a:pt x="16941" y="15762"/>
                    <a:pt x="19271" y="1868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1" name="Line"/>
            <p:cNvSpPr/>
            <p:nvPr/>
          </p:nvSpPr>
          <p:spPr>
            <a:xfrm>
              <a:off x="4635500" y="7791925"/>
              <a:ext cx="2032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25" y="3217"/>
                    <a:pt x="13050" y="6434"/>
                    <a:pt x="9450" y="10034"/>
                  </a:cubicBezTo>
                  <a:cubicBezTo>
                    <a:pt x="5850" y="13634"/>
                    <a:pt x="2925" y="176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2" name="Line"/>
            <p:cNvSpPr/>
            <p:nvPr/>
          </p:nvSpPr>
          <p:spPr>
            <a:xfrm>
              <a:off x="4940300" y="7645875"/>
              <a:ext cx="112589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7" h="21600" fill="norm" stroke="1" extrusionOk="0">
                  <a:moveTo>
                    <a:pt x="3471" y="0"/>
                  </a:moveTo>
                  <a:cubicBezTo>
                    <a:pt x="8486" y="2805"/>
                    <a:pt x="13500" y="5610"/>
                    <a:pt x="16779" y="8416"/>
                  </a:cubicBezTo>
                  <a:cubicBezTo>
                    <a:pt x="20057" y="11221"/>
                    <a:pt x="21600" y="14026"/>
                    <a:pt x="19671" y="16177"/>
                  </a:cubicBezTo>
                  <a:cubicBezTo>
                    <a:pt x="17743" y="18327"/>
                    <a:pt x="12343" y="19823"/>
                    <a:pt x="8486" y="20618"/>
                  </a:cubicBezTo>
                  <a:cubicBezTo>
                    <a:pt x="4629" y="21413"/>
                    <a:pt x="2314" y="215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3" name="Line"/>
            <p:cNvSpPr/>
            <p:nvPr/>
          </p:nvSpPr>
          <p:spPr>
            <a:xfrm>
              <a:off x="5067299" y="7528581"/>
              <a:ext cx="1587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320" y="11918"/>
                    <a:pt x="8640" y="3818"/>
                    <a:pt x="12240" y="1118"/>
                  </a:cubicBezTo>
                  <a:cubicBezTo>
                    <a:pt x="15840" y="-1582"/>
                    <a:pt x="1872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4" name="Line"/>
            <p:cNvSpPr/>
            <p:nvPr/>
          </p:nvSpPr>
          <p:spPr>
            <a:xfrm>
              <a:off x="5289550" y="7442675"/>
              <a:ext cx="2540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6092"/>
                    <a:pt x="10800" y="12185"/>
                    <a:pt x="7200" y="15785"/>
                  </a:cubicBezTo>
                  <a:cubicBezTo>
                    <a:pt x="3600" y="19385"/>
                    <a:pt x="1800" y="204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5" name="Line"/>
            <p:cNvSpPr/>
            <p:nvPr/>
          </p:nvSpPr>
          <p:spPr>
            <a:xfrm>
              <a:off x="5448300" y="7770758"/>
              <a:ext cx="234950" cy="31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84"/>
                  </a:moveTo>
                  <a:cubicBezTo>
                    <a:pt x="973" y="292"/>
                    <a:pt x="1946" y="0"/>
                    <a:pt x="2919" y="0"/>
                  </a:cubicBezTo>
                  <a:cubicBezTo>
                    <a:pt x="3892" y="0"/>
                    <a:pt x="4865" y="292"/>
                    <a:pt x="6811" y="1897"/>
                  </a:cubicBezTo>
                  <a:cubicBezTo>
                    <a:pt x="8757" y="3503"/>
                    <a:pt x="11676" y="6422"/>
                    <a:pt x="14303" y="9924"/>
                  </a:cubicBezTo>
                  <a:cubicBezTo>
                    <a:pt x="16930" y="13427"/>
                    <a:pt x="19265" y="17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6" name="Line"/>
            <p:cNvSpPr/>
            <p:nvPr/>
          </p:nvSpPr>
          <p:spPr>
            <a:xfrm>
              <a:off x="5549900" y="7810975"/>
              <a:ext cx="21590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88" y="3520"/>
                    <a:pt x="13976" y="7040"/>
                    <a:pt x="10482" y="10240"/>
                  </a:cubicBezTo>
                  <a:cubicBezTo>
                    <a:pt x="6988" y="13440"/>
                    <a:pt x="3812" y="16320"/>
                    <a:pt x="2118" y="18160"/>
                  </a:cubicBezTo>
                  <a:cubicBezTo>
                    <a:pt x="424" y="20000"/>
                    <a:pt x="212" y="2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7" name="Line"/>
            <p:cNvSpPr/>
            <p:nvPr/>
          </p:nvSpPr>
          <p:spPr>
            <a:xfrm>
              <a:off x="5905500" y="7550625"/>
              <a:ext cx="317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5620"/>
                    <a:pt x="12960" y="11239"/>
                    <a:pt x="9360" y="14839"/>
                  </a:cubicBezTo>
                  <a:cubicBezTo>
                    <a:pt x="5760" y="18439"/>
                    <a:pt x="2880" y="200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8" name="Line"/>
            <p:cNvSpPr/>
            <p:nvPr/>
          </p:nvSpPr>
          <p:spPr>
            <a:xfrm>
              <a:off x="5778500" y="7554297"/>
              <a:ext cx="31750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456" y="12302"/>
                    <a:pt x="6912" y="4448"/>
                    <a:pt x="10512" y="1502"/>
                  </a:cubicBezTo>
                  <a:cubicBezTo>
                    <a:pt x="14112" y="-1443"/>
                    <a:pt x="17856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9" name="Line"/>
            <p:cNvSpPr/>
            <p:nvPr/>
          </p:nvSpPr>
          <p:spPr>
            <a:xfrm>
              <a:off x="6178550" y="7734775"/>
              <a:ext cx="2095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3877"/>
                    <a:pt x="7855" y="7754"/>
                    <a:pt x="11455" y="11354"/>
                  </a:cubicBezTo>
                  <a:cubicBezTo>
                    <a:pt x="15055" y="14954"/>
                    <a:pt x="18327" y="182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0" name="Line"/>
            <p:cNvSpPr/>
            <p:nvPr/>
          </p:nvSpPr>
          <p:spPr>
            <a:xfrm>
              <a:off x="6337300" y="7747475"/>
              <a:ext cx="158750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92" y="2800"/>
                    <a:pt x="12384" y="5600"/>
                    <a:pt x="8928" y="8450"/>
                  </a:cubicBezTo>
                  <a:cubicBezTo>
                    <a:pt x="5472" y="11300"/>
                    <a:pt x="3168" y="14200"/>
                    <a:pt x="1872" y="16400"/>
                  </a:cubicBezTo>
                  <a:cubicBezTo>
                    <a:pt x="576" y="18600"/>
                    <a:pt x="288" y="20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1" name="Line"/>
            <p:cNvSpPr/>
            <p:nvPr/>
          </p:nvSpPr>
          <p:spPr>
            <a:xfrm>
              <a:off x="1206500" y="3023075"/>
              <a:ext cx="19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6000"/>
                    <a:pt x="9600" y="12000"/>
                    <a:pt x="13200" y="15600"/>
                  </a:cubicBezTo>
                  <a:cubicBezTo>
                    <a:pt x="16800" y="19200"/>
                    <a:pt x="192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2" name="Line"/>
            <p:cNvSpPr/>
            <p:nvPr/>
          </p:nvSpPr>
          <p:spPr>
            <a:xfrm>
              <a:off x="1047750" y="3023075"/>
              <a:ext cx="279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91" y="16364"/>
                    <a:pt x="8182" y="11127"/>
                    <a:pt x="11782" y="7527"/>
                  </a:cubicBezTo>
                  <a:cubicBezTo>
                    <a:pt x="15382" y="3927"/>
                    <a:pt x="18491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7" name="Drawing"/>
          <p:cNvGrpSpPr/>
          <p:nvPr/>
        </p:nvGrpSpPr>
        <p:grpSpPr>
          <a:xfrm>
            <a:off x="591055" y="876941"/>
            <a:ext cx="11677145" cy="7421374"/>
            <a:chOff x="0" y="-38100"/>
            <a:chExt cx="11677144" cy="7421373"/>
          </a:xfrm>
        </p:grpSpPr>
        <p:sp>
          <p:nvSpPr>
            <p:cNvPr id="3765" name="Line"/>
            <p:cNvSpPr/>
            <p:nvPr/>
          </p:nvSpPr>
          <p:spPr>
            <a:xfrm>
              <a:off x="1642203" y="767722"/>
              <a:ext cx="257883" cy="861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47" fill="norm" stroke="1" extrusionOk="0">
                  <a:moveTo>
                    <a:pt x="2772" y="8060"/>
                  </a:moveTo>
                  <a:cubicBezTo>
                    <a:pt x="3121" y="9535"/>
                    <a:pt x="3469" y="11010"/>
                    <a:pt x="3817" y="12828"/>
                  </a:cubicBezTo>
                  <a:cubicBezTo>
                    <a:pt x="4166" y="14645"/>
                    <a:pt x="4514" y="16805"/>
                    <a:pt x="4776" y="18201"/>
                  </a:cubicBezTo>
                  <a:cubicBezTo>
                    <a:pt x="5037" y="19597"/>
                    <a:pt x="5211" y="20230"/>
                    <a:pt x="5385" y="20704"/>
                  </a:cubicBezTo>
                  <a:cubicBezTo>
                    <a:pt x="5559" y="21178"/>
                    <a:pt x="5734" y="21494"/>
                    <a:pt x="5821" y="21441"/>
                  </a:cubicBezTo>
                  <a:cubicBezTo>
                    <a:pt x="5908" y="21389"/>
                    <a:pt x="5908" y="20967"/>
                    <a:pt x="5385" y="19834"/>
                  </a:cubicBezTo>
                  <a:cubicBezTo>
                    <a:pt x="4863" y="18702"/>
                    <a:pt x="3817" y="16858"/>
                    <a:pt x="2859" y="14909"/>
                  </a:cubicBezTo>
                  <a:cubicBezTo>
                    <a:pt x="1901" y="12959"/>
                    <a:pt x="1030" y="10905"/>
                    <a:pt x="508" y="8850"/>
                  </a:cubicBezTo>
                  <a:cubicBezTo>
                    <a:pt x="-15" y="6795"/>
                    <a:pt x="-189" y="4741"/>
                    <a:pt x="246" y="3266"/>
                  </a:cubicBezTo>
                  <a:cubicBezTo>
                    <a:pt x="682" y="1791"/>
                    <a:pt x="1727" y="895"/>
                    <a:pt x="2685" y="421"/>
                  </a:cubicBezTo>
                  <a:cubicBezTo>
                    <a:pt x="3643" y="-53"/>
                    <a:pt x="4514" y="-106"/>
                    <a:pt x="5646" y="157"/>
                  </a:cubicBezTo>
                  <a:cubicBezTo>
                    <a:pt x="6779" y="421"/>
                    <a:pt x="8172" y="1000"/>
                    <a:pt x="9130" y="2001"/>
                  </a:cubicBezTo>
                  <a:cubicBezTo>
                    <a:pt x="10088" y="3002"/>
                    <a:pt x="10611" y="4425"/>
                    <a:pt x="10611" y="5373"/>
                  </a:cubicBezTo>
                  <a:cubicBezTo>
                    <a:pt x="10611" y="6321"/>
                    <a:pt x="10088" y="6795"/>
                    <a:pt x="9566" y="7164"/>
                  </a:cubicBezTo>
                  <a:cubicBezTo>
                    <a:pt x="9043" y="7533"/>
                    <a:pt x="8521" y="7796"/>
                    <a:pt x="8695" y="7875"/>
                  </a:cubicBezTo>
                  <a:cubicBezTo>
                    <a:pt x="8869" y="7954"/>
                    <a:pt x="9740" y="7849"/>
                    <a:pt x="11482" y="8007"/>
                  </a:cubicBezTo>
                  <a:cubicBezTo>
                    <a:pt x="13224" y="8165"/>
                    <a:pt x="15837" y="8587"/>
                    <a:pt x="17666" y="9324"/>
                  </a:cubicBezTo>
                  <a:cubicBezTo>
                    <a:pt x="19495" y="10062"/>
                    <a:pt x="20540" y="11115"/>
                    <a:pt x="20976" y="11774"/>
                  </a:cubicBezTo>
                  <a:cubicBezTo>
                    <a:pt x="21411" y="12433"/>
                    <a:pt x="21237" y="12696"/>
                    <a:pt x="20714" y="12933"/>
                  </a:cubicBezTo>
                  <a:cubicBezTo>
                    <a:pt x="20192" y="13170"/>
                    <a:pt x="19321" y="13381"/>
                    <a:pt x="16969" y="13117"/>
                  </a:cubicBezTo>
                  <a:cubicBezTo>
                    <a:pt x="14617" y="12854"/>
                    <a:pt x="10785" y="12116"/>
                    <a:pt x="8782" y="11616"/>
                  </a:cubicBezTo>
                  <a:cubicBezTo>
                    <a:pt x="6779" y="11115"/>
                    <a:pt x="6605" y="10852"/>
                    <a:pt x="6430" y="10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6" name="Line"/>
            <p:cNvSpPr/>
            <p:nvPr/>
          </p:nvSpPr>
          <p:spPr>
            <a:xfrm>
              <a:off x="1652611" y="478108"/>
              <a:ext cx="201084" cy="19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7" fill="norm" stroke="1" extrusionOk="0">
                  <a:moveTo>
                    <a:pt x="2501" y="3824"/>
                  </a:moveTo>
                  <a:cubicBezTo>
                    <a:pt x="1819" y="7462"/>
                    <a:pt x="1137" y="11100"/>
                    <a:pt x="682" y="13488"/>
                  </a:cubicBezTo>
                  <a:cubicBezTo>
                    <a:pt x="227" y="15875"/>
                    <a:pt x="0" y="17012"/>
                    <a:pt x="0" y="16557"/>
                  </a:cubicBezTo>
                  <a:cubicBezTo>
                    <a:pt x="0" y="16102"/>
                    <a:pt x="227" y="14056"/>
                    <a:pt x="1137" y="11214"/>
                  </a:cubicBezTo>
                  <a:cubicBezTo>
                    <a:pt x="2046" y="8372"/>
                    <a:pt x="3638" y="4734"/>
                    <a:pt x="5571" y="2460"/>
                  </a:cubicBezTo>
                  <a:cubicBezTo>
                    <a:pt x="7503" y="186"/>
                    <a:pt x="9777" y="-723"/>
                    <a:pt x="12051" y="641"/>
                  </a:cubicBezTo>
                  <a:cubicBezTo>
                    <a:pt x="14324" y="2005"/>
                    <a:pt x="16598" y="5643"/>
                    <a:pt x="18189" y="9395"/>
                  </a:cubicBezTo>
                  <a:cubicBezTo>
                    <a:pt x="19781" y="13146"/>
                    <a:pt x="20691" y="17012"/>
                    <a:pt x="21600" y="20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7" name="Line"/>
            <p:cNvSpPr/>
            <p:nvPr/>
          </p:nvSpPr>
          <p:spPr>
            <a:xfrm>
              <a:off x="2221994" y="992852"/>
              <a:ext cx="2222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6171" y="11375"/>
                    <a:pt x="12343" y="2735"/>
                    <a:pt x="15943" y="575"/>
                  </a:cubicBezTo>
                  <a:cubicBezTo>
                    <a:pt x="19543" y="-1585"/>
                    <a:pt x="20571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8" name="Line"/>
            <p:cNvSpPr/>
            <p:nvPr/>
          </p:nvSpPr>
          <p:spPr>
            <a:xfrm>
              <a:off x="2260094" y="1155058"/>
              <a:ext cx="260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63" y="21600"/>
                    <a:pt x="7727" y="21600"/>
                    <a:pt x="11327" y="18000"/>
                  </a:cubicBezTo>
                  <a:cubicBezTo>
                    <a:pt x="14927" y="14400"/>
                    <a:pt x="18263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9" name="Line"/>
            <p:cNvSpPr/>
            <p:nvPr/>
          </p:nvSpPr>
          <p:spPr>
            <a:xfrm>
              <a:off x="2934005" y="735407"/>
              <a:ext cx="132540" cy="55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539" fill="norm" stroke="1" extrusionOk="0">
                  <a:moveTo>
                    <a:pt x="21133" y="1258"/>
                  </a:moveTo>
                  <a:cubicBezTo>
                    <a:pt x="19783" y="928"/>
                    <a:pt x="18433" y="599"/>
                    <a:pt x="16408" y="351"/>
                  </a:cubicBezTo>
                  <a:cubicBezTo>
                    <a:pt x="14383" y="104"/>
                    <a:pt x="11683" y="-61"/>
                    <a:pt x="9827" y="21"/>
                  </a:cubicBezTo>
                  <a:cubicBezTo>
                    <a:pt x="7970" y="104"/>
                    <a:pt x="6958" y="434"/>
                    <a:pt x="5608" y="1835"/>
                  </a:cubicBezTo>
                  <a:cubicBezTo>
                    <a:pt x="4258" y="3237"/>
                    <a:pt x="2571" y="5710"/>
                    <a:pt x="1389" y="8513"/>
                  </a:cubicBezTo>
                  <a:cubicBezTo>
                    <a:pt x="208" y="11316"/>
                    <a:pt x="-467" y="14449"/>
                    <a:pt x="377" y="16634"/>
                  </a:cubicBezTo>
                  <a:cubicBezTo>
                    <a:pt x="1221" y="18818"/>
                    <a:pt x="3583" y="20055"/>
                    <a:pt x="6789" y="20715"/>
                  </a:cubicBezTo>
                  <a:cubicBezTo>
                    <a:pt x="9995" y="21374"/>
                    <a:pt x="14045" y="21457"/>
                    <a:pt x="18095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0" name="Line"/>
            <p:cNvSpPr/>
            <p:nvPr/>
          </p:nvSpPr>
          <p:spPr>
            <a:xfrm>
              <a:off x="3231644" y="894708"/>
              <a:ext cx="2921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43" y="3600"/>
                    <a:pt x="6887" y="7200"/>
                    <a:pt x="10096" y="10592"/>
                  </a:cubicBezTo>
                  <a:cubicBezTo>
                    <a:pt x="13304" y="13985"/>
                    <a:pt x="16278" y="17169"/>
                    <a:pt x="18157" y="18969"/>
                  </a:cubicBezTo>
                  <a:cubicBezTo>
                    <a:pt x="20035" y="20769"/>
                    <a:pt x="20817" y="211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1" name="Line"/>
            <p:cNvSpPr/>
            <p:nvPr/>
          </p:nvSpPr>
          <p:spPr>
            <a:xfrm>
              <a:off x="3307844" y="875658"/>
              <a:ext cx="19685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39" y="0"/>
                    <a:pt x="19277" y="0"/>
                    <a:pt x="17303" y="971"/>
                  </a:cubicBezTo>
                  <a:cubicBezTo>
                    <a:pt x="15329" y="1943"/>
                    <a:pt x="12542" y="3886"/>
                    <a:pt x="9639" y="6686"/>
                  </a:cubicBezTo>
                  <a:cubicBezTo>
                    <a:pt x="6735" y="9486"/>
                    <a:pt x="3716" y="13143"/>
                    <a:pt x="2090" y="15771"/>
                  </a:cubicBezTo>
                  <a:cubicBezTo>
                    <a:pt x="465" y="18400"/>
                    <a:pt x="232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2" name="Line"/>
            <p:cNvSpPr/>
            <p:nvPr/>
          </p:nvSpPr>
          <p:spPr>
            <a:xfrm>
              <a:off x="3745994" y="685158"/>
              <a:ext cx="317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629"/>
                    <a:pt x="5760" y="9257"/>
                    <a:pt x="9360" y="12857"/>
                  </a:cubicBezTo>
                  <a:cubicBezTo>
                    <a:pt x="12960" y="16457"/>
                    <a:pt x="17280" y="19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3" name="Line"/>
            <p:cNvSpPr/>
            <p:nvPr/>
          </p:nvSpPr>
          <p:spPr>
            <a:xfrm>
              <a:off x="3580894" y="670341"/>
              <a:ext cx="32385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4094" y="12960"/>
                    <a:pt x="8188" y="5400"/>
                    <a:pt x="11788" y="2160"/>
                  </a:cubicBezTo>
                  <a:cubicBezTo>
                    <a:pt x="15388" y="-1080"/>
                    <a:pt x="18494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4" name="Line"/>
            <p:cNvSpPr/>
            <p:nvPr/>
          </p:nvSpPr>
          <p:spPr>
            <a:xfrm>
              <a:off x="4146044" y="903175"/>
              <a:ext cx="323851" cy="359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251"/>
                  </a:moveTo>
                  <a:cubicBezTo>
                    <a:pt x="706" y="0"/>
                    <a:pt x="1412" y="-251"/>
                    <a:pt x="3106" y="502"/>
                  </a:cubicBezTo>
                  <a:cubicBezTo>
                    <a:pt x="4800" y="1256"/>
                    <a:pt x="7482" y="3014"/>
                    <a:pt x="10306" y="5337"/>
                  </a:cubicBezTo>
                  <a:cubicBezTo>
                    <a:pt x="13129" y="7661"/>
                    <a:pt x="16094" y="10549"/>
                    <a:pt x="18000" y="13312"/>
                  </a:cubicBezTo>
                  <a:cubicBezTo>
                    <a:pt x="19906" y="16075"/>
                    <a:pt x="20753" y="18712"/>
                    <a:pt x="21600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5" name="Line"/>
            <p:cNvSpPr/>
            <p:nvPr/>
          </p:nvSpPr>
          <p:spPr>
            <a:xfrm>
              <a:off x="4266594" y="902800"/>
              <a:ext cx="158851" cy="398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506" fill="norm" stroke="1" extrusionOk="0">
                  <a:moveTo>
                    <a:pt x="21052" y="1277"/>
                  </a:moveTo>
                  <a:cubicBezTo>
                    <a:pt x="20771" y="706"/>
                    <a:pt x="20491" y="135"/>
                    <a:pt x="19649" y="20"/>
                  </a:cubicBezTo>
                  <a:cubicBezTo>
                    <a:pt x="18808" y="-94"/>
                    <a:pt x="17405" y="249"/>
                    <a:pt x="15161" y="1735"/>
                  </a:cubicBezTo>
                  <a:cubicBezTo>
                    <a:pt x="12917" y="3220"/>
                    <a:pt x="9831" y="5849"/>
                    <a:pt x="6886" y="8820"/>
                  </a:cubicBezTo>
                  <a:cubicBezTo>
                    <a:pt x="3940" y="11792"/>
                    <a:pt x="1135" y="15106"/>
                    <a:pt x="294" y="17277"/>
                  </a:cubicBezTo>
                  <a:cubicBezTo>
                    <a:pt x="-548" y="19449"/>
                    <a:pt x="574" y="20477"/>
                    <a:pt x="1696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6" name="Line"/>
            <p:cNvSpPr/>
            <p:nvPr/>
          </p:nvSpPr>
          <p:spPr>
            <a:xfrm>
              <a:off x="4679444" y="786758"/>
              <a:ext cx="102448" cy="559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540" fill="norm" stroke="1" extrusionOk="0">
                  <a:moveTo>
                    <a:pt x="6480" y="0"/>
                  </a:moveTo>
                  <a:cubicBezTo>
                    <a:pt x="11232" y="2608"/>
                    <a:pt x="15984" y="5217"/>
                    <a:pt x="18576" y="7866"/>
                  </a:cubicBezTo>
                  <a:cubicBezTo>
                    <a:pt x="21168" y="10515"/>
                    <a:pt x="21600" y="13205"/>
                    <a:pt x="19872" y="15365"/>
                  </a:cubicBezTo>
                  <a:cubicBezTo>
                    <a:pt x="18144" y="17525"/>
                    <a:pt x="14256" y="19155"/>
                    <a:pt x="11664" y="20133"/>
                  </a:cubicBezTo>
                  <a:cubicBezTo>
                    <a:pt x="9072" y="21111"/>
                    <a:pt x="7776" y="21437"/>
                    <a:pt x="6048" y="21518"/>
                  </a:cubicBezTo>
                  <a:cubicBezTo>
                    <a:pt x="4320" y="21600"/>
                    <a:pt x="2160" y="21437"/>
                    <a:pt x="0" y="21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4844544" y="621658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1" y="14400"/>
                    <a:pt x="2743" y="7200"/>
                    <a:pt x="6343" y="3600"/>
                  </a:cubicBezTo>
                  <a:cubicBezTo>
                    <a:pt x="9943" y="0"/>
                    <a:pt x="157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8" name="Line"/>
            <p:cNvSpPr/>
            <p:nvPr/>
          </p:nvSpPr>
          <p:spPr>
            <a:xfrm>
              <a:off x="5079494" y="532758"/>
              <a:ext cx="190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6277"/>
                    <a:pt x="14400" y="12554"/>
                    <a:pt x="18000" y="16154"/>
                  </a:cubicBezTo>
                  <a:cubicBezTo>
                    <a:pt x="21600" y="19754"/>
                    <a:pt x="21600" y="206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9" name="Line"/>
            <p:cNvSpPr/>
            <p:nvPr/>
          </p:nvSpPr>
          <p:spPr>
            <a:xfrm>
              <a:off x="5600194" y="922225"/>
              <a:ext cx="317501" cy="493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42"/>
                  </a:moveTo>
                  <a:cubicBezTo>
                    <a:pt x="576" y="371"/>
                    <a:pt x="1152" y="0"/>
                    <a:pt x="1872" y="0"/>
                  </a:cubicBezTo>
                  <a:cubicBezTo>
                    <a:pt x="2592" y="0"/>
                    <a:pt x="3456" y="371"/>
                    <a:pt x="5544" y="1761"/>
                  </a:cubicBezTo>
                  <a:cubicBezTo>
                    <a:pt x="7632" y="3152"/>
                    <a:pt x="10944" y="5562"/>
                    <a:pt x="13608" y="8343"/>
                  </a:cubicBezTo>
                  <a:cubicBezTo>
                    <a:pt x="16272" y="11124"/>
                    <a:pt x="18288" y="14276"/>
                    <a:pt x="19512" y="16548"/>
                  </a:cubicBezTo>
                  <a:cubicBezTo>
                    <a:pt x="20736" y="18819"/>
                    <a:pt x="21168" y="202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0" name="Line"/>
            <p:cNvSpPr/>
            <p:nvPr/>
          </p:nvSpPr>
          <p:spPr>
            <a:xfrm>
              <a:off x="5686978" y="940100"/>
              <a:ext cx="230717" cy="43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554" fill="norm" stroke="1" extrusionOk="0">
                  <a:moveTo>
                    <a:pt x="21404" y="580"/>
                  </a:moveTo>
                  <a:cubicBezTo>
                    <a:pt x="20422" y="267"/>
                    <a:pt x="19440" y="-46"/>
                    <a:pt x="18459" y="6"/>
                  </a:cubicBezTo>
                  <a:cubicBezTo>
                    <a:pt x="17477" y="58"/>
                    <a:pt x="16495" y="476"/>
                    <a:pt x="14040" y="2458"/>
                  </a:cubicBezTo>
                  <a:cubicBezTo>
                    <a:pt x="11586" y="4441"/>
                    <a:pt x="7659" y="7989"/>
                    <a:pt x="5008" y="10963"/>
                  </a:cubicBezTo>
                  <a:cubicBezTo>
                    <a:pt x="2357" y="13937"/>
                    <a:pt x="982" y="16337"/>
                    <a:pt x="393" y="18006"/>
                  </a:cubicBezTo>
                  <a:cubicBezTo>
                    <a:pt x="-196" y="19676"/>
                    <a:pt x="0" y="20615"/>
                    <a:pt x="197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1" name="Line"/>
            <p:cNvSpPr/>
            <p:nvPr/>
          </p:nvSpPr>
          <p:spPr>
            <a:xfrm>
              <a:off x="6139944" y="678808"/>
              <a:ext cx="254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290"/>
                    <a:pt x="7200" y="10580"/>
                    <a:pt x="3600" y="14180"/>
                  </a:cubicBezTo>
                  <a:cubicBezTo>
                    <a:pt x="0" y="17780"/>
                    <a:pt x="0" y="196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2" name="Line"/>
            <p:cNvSpPr/>
            <p:nvPr/>
          </p:nvSpPr>
          <p:spPr>
            <a:xfrm>
              <a:off x="5957039" y="657081"/>
              <a:ext cx="386106" cy="7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146" fill="norm" stroke="1" extrusionOk="0">
                  <a:moveTo>
                    <a:pt x="284" y="21146"/>
                  </a:moveTo>
                  <a:cubicBezTo>
                    <a:pt x="49" y="18060"/>
                    <a:pt x="-186" y="14975"/>
                    <a:pt x="225" y="12506"/>
                  </a:cubicBezTo>
                  <a:cubicBezTo>
                    <a:pt x="636" y="10037"/>
                    <a:pt x="1692" y="8186"/>
                    <a:pt x="4510" y="6026"/>
                  </a:cubicBezTo>
                  <a:cubicBezTo>
                    <a:pt x="7327" y="3866"/>
                    <a:pt x="11905" y="1397"/>
                    <a:pt x="15016" y="472"/>
                  </a:cubicBezTo>
                  <a:cubicBezTo>
                    <a:pt x="18127" y="-454"/>
                    <a:pt x="19771" y="163"/>
                    <a:pt x="21414" y="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3" name="Line"/>
            <p:cNvSpPr/>
            <p:nvPr/>
          </p:nvSpPr>
          <p:spPr>
            <a:xfrm>
              <a:off x="6470144" y="876364"/>
              <a:ext cx="234951" cy="22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8" fill="norm" stroke="1" extrusionOk="0">
                  <a:moveTo>
                    <a:pt x="0" y="543"/>
                  </a:moveTo>
                  <a:cubicBezTo>
                    <a:pt x="973" y="136"/>
                    <a:pt x="1946" y="-272"/>
                    <a:pt x="3211" y="237"/>
                  </a:cubicBezTo>
                  <a:cubicBezTo>
                    <a:pt x="4476" y="747"/>
                    <a:pt x="6032" y="2173"/>
                    <a:pt x="8659" y="5332"/>
                  </a:cubicBezTo>
                  <a:cubicBezTo>
                    <a:pt x="11286" y="8490"/>
                    <a:pt x="14984" y="13381"/>
                    <a:pt x="17319" y="16336"/>
                  </a:cubicBezTo>
                  <a:cubicBezTo>
                    <a:pt x="19654" y="19290"/>
                    <a:pt x="20627" y="20309"/>
                    <a:pt x="21600" y="2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4" name="Line"/>
            <p:cNvSpPr/>
            <p:nvPr/>
          </p:nvSpPr>
          <p:spPr>
            <a:xfrm>
              <a:off x="6639392" y="869308"/>
              <a:ext cx="180003" cy="52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522" fill="norm" stroke="1" extrusionOk="0">
                  <a:moveTo>
                    <a:pt x="21359" y="0"/>
                  </a:moveTo>
                  <a:cubicBezTo>
                    <a:pt x="20103" y="86"/>
                    <a:pt x="18847" y="172"/>
                    <a:pt x="16964" y="1162"/>
                  </a:cubicBezTo>
                  <a:cubicBezTo>
                    <a:pt x="15080" y="2151"/>
                    <a:pt x="12568" y="4045"/>
                    <a:pt x="10308" y="6540"/>
                  </a:cubicBezTo>
                  <a:cubicBezTo>
                    <a:pt x="8047" y="9036"/>
                    <a:pt x="6038" y="12134"/>
                    <a:pt x="4406" y="14543"/>
                  </a:cubicBezTo>
                  <a:cubicBezTo>
                    <a:pt x="2773" y="16953"/>
                    <a:pt x="1517" y="18674"/>
                    <a:pt x="764" y="19750"/>
                  </a:cubicBezTo>
                  <a:cubicBezTo>
                    <a:pt x="10" y="20825"/>
                    <a:pt x="-241" y="21256"/>
                    <a:pt x="261" y="21428"/>
                  </a:cubicBezTo>
                  <a:cubicBezTo>
                    <a:pt x="764" y="21600"/>
                    <a:pt x="2019" y="21514"/>
                    <a:pt x="3150" y="21342"/>
                  </a:cubicBezTo>
                  <a:cubicBezTo>
                    <a:pt x="4280" y="21170"/>
                    <a:pt x="5285" y="20912"/>
                    <a:pt x="6289" y="20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5" name="Line"/>
            <p:cNvSpPr/>
            <p:nvPr/>
          </p:nvSpPr>
          <p:spPr>
            <a:xfrm>
              <a:off x="1454586" y="2547453"/>
              <a:ext cx="297509" cy="2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68" fill="norm" stroke="1" extrusionOk="0">
                  <a:moveTo>
                    <a:pt x="851" y="1788"/>
                  </a:moveTo>
                  <a:cubicBezTo>
                    <a:pt x="392" y="988"/>
                    <a:pt x="-68" y="188"/>
                    <a:pt x="9" y="28"/>
                  </a:cubicBezTo>
                  <a:cubicBezTo>
                    <a:pt x="85" y="-132"/>
                    <a:pt x="698" y="348"/>
                    <a:pt x="2919" y="2588"/>
                  </a:cubicBezTo>
                  <a:cubicBezTo>
                    <a:pt x="5141" y="4828"/>
                    <a:pt x="8970" y="8828"/>
                    <a:pt x="12341" y="12268"/>
                  </a:cubicBezTo>
                  <a:cubicBezTo>
                    <a:pt x="15711" y="15708"/>
                    <a:pt x="18621" y="18588"/>
                    <a:pt x="21532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6" name="Line"/>
            <p:cNvSpPr/>
            <p:nvPr/>
          </p:nvSpPr>
          <p:spPr>
            <a:xfrm>
              <a:off x="1748631" y="2513958"/>
              <a:ext cx="73314" cy="52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492" fill="norm" stroke="1" extrusionOk="0">
                  <a:moveTo>
                    <a:pt x="21376" y="0"/>
                  </a:moveTo>
                  <a:cubicBezTo>
                    <a:pt x="17056" y="2623"/>
                    <a:pt x="12736" y="5247"/>
                    <a:pt x="9342" y="7958"/>
                  </a:cubicBezTo>
                  <a:cubicBezTo>
                    <a:pt x="5947" y="10669"/>
                    <a:pt x="3479" y="13467"/>
                    <a:pt x="2245" y="15479"/>
                  </a:cubicBezTo>
                  <a:cubicBezTo>
                    <a:pt x="1010" y="17490"/>
                    <a:pt x="1010" y="18714"/>
                    <a:pt x="702" y="19676"/>
                  </a:cubicBezTo>
                  <a:cubicBezTo>
                    <a:pt x="393" y="20638"/>
                    <a:pt x="-224" y="21338"/>
                    <a:pt x="85" y="21469"/>
                  </a:cubicBezTo>
                  <a:cubicBezTo>
                    <a:pt x="393" y="21600"/>
                    <a:pt x="1627" y="21163"/>
                    <a:pt x="3787" y="20638"/>
                  </a:cubicBezTo>
                  <a:cubicBezTo>
                    <a:pt x="5947" y="20113"/>
                    <a:pt x="9033" y="19501"/>
                    <a:pt x="12119" y="18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7" name="Line"/>
            <p:cNvSpPr/>
            <p:nvPr/>
          </p:nvSpPr>
          <p:spPr>
            <a:xfrm>
              <a:off x="1933567" y="2964808"/>
              <a:ext cx="2172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5760"/>
                    <a:pt x="-1443" y="11520"/>
                    <a:pt x="1502" y="15120"/>
                  </a:cubicBezTo>
                  <a:cubicBezTo>
                    <a:pt x="4448" y="18720"/>
                    <a:pt x="12302" y="20160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8" name="Line"/>
            <p:cNvSpPr/>
            <p:nvPr/>
          </p:nvSpPr>
          <p:spPr>
            <a:xfrm>
              <a:off x="1908400" y="2767958"/>
              <a:ext cx="51539" cy="58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8" h="20646" fill="norm" stroke="1" extrusionOk="0">
                  <a:moveTo>
                    <a:pt x="10929" y="0"/>
                  </a:moveTo>
                  <a:cubicBezTo>
                    <a:pt x="8436" y="2979"/>
                    <a:pt x="5944" y="5959"/>
                    <a:pt x="4698" y="9310"/>
                  </a:cubicBezTo>
                  <a:cubicBezTo>
                    <a:pt x="3452" y="12662"/>
                    <a:pt x="3452" y="16386"/>
                    <a:pt x="5529" y="18621"/>
                  </a:cubicBezTo>
                  <a:cubicBezTo>
                    <a:pt x="7606" y="20855"/>
                    <a:pt x="11760" y="21600"/>
                    <a:pt x="15083" y="18993"/>
                  </a:cubicBezTo>
                  <a:cubicBezTo>
                    <a:pt x="18406" y="16386"/>
                    <a:pt x="20898" y="10428"/>
                    <a:pt x="20067" y="7448"/>
                  </a:cubicBezTo>
                  <a:cubicBezTo>
                    <a:pt x="19236" y="4469"/>
                    <a:pt x="15083" y="4469"/>
                    <a:pt x="10929" y="5214"/>
                  </a:cubicBezTo>
                  <a:cubicBezTo>
                    <a:pt x="6775" y="5959"/>
                    <a:pt x="2621" y="7448"/>
                    <a:pt x="960" y="8566"/>
                  </a:cubicBezTo>
                  <a:cubicBezTo>
                    <a:pt x="-702" y="9683"/>
                    <a:pt x="129" y="10428"/>
                    <a:pt x="960" y="1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9" name="Line"/>
            <p:cNvSpPr/>
            <p:nvPr/>
          </p:nvSpPr>
          <p:spPr>
            <a:xfrm>
              <a:off x="1670073" y="2235506"/>
              <a:ext cx="164572" cy="149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198" fill="norm" stroke="1" extrusionOk="0">
                  <a:moveTo>
                    <a:pt x="4916" y="4366"/>
                  </a:moveTo>
                  <a:cubicBezTo>
                    <a:pt x="3808" y="5266"/>
                    <a:pt x="2700" y="6166"/>
                    <a:pt x="1869" y="8116"/>
                  </a:cubicBezTo>
                  <a:cubicBezTo>
                    <a:pt x="1039" y="10066"/>
                    <a:pt x="485" y="13066"/>
                    <a:pt x="208" y="15766"/>
                  </a:cubicBezTo>
                  <a:cubicBezTo>
                    <a:pt x="-69" y="18466"/>
                    <a:pt x="-69" y="20866"/>
                    <a:pt x="208" y="21166"/>
                  </a:cubicBezTo>
                  <a:cubicBezTo>
                    <a:pt x="485" y="21466"/>
                    <a:pt x="1039" y="19666"/>
                    <a:pt x="2285" y="16066"/>
                  </a:cubicBezTo>
                  <a:cubicBezTo>
                    <a:pt x="3531" y="12466"/>
                    <a:pt x="5469" y="7066"/>
                    <a:pt x="7131" y="3916"/>
                  </a:cubicBezTo>
                  <a:cubicBezTo>
                    <a:pt x="8793" y="766"/>
                    <a:pt x="10177" y="-134"/>
                    <a:pt x="11285" y="16"/>
                  </a:cubicBezTo>
                  <a:cubicBezTo>
                    <a:pt x="12393" y="166"/>
                    <a:pt x="13223" y="1366"/>
                    <a:pt x="14746" y="4516"/>
                  </a:cubicBezTo>
                  <a:cubicBezTo>
                    <a:pt x="16269" y="7666"/>
                    <a:pt x="18485" y="12766"/>
                    <a:pt x="19731" y="15616"/>
                  </a:cubicBezTo>
                  <a:cubicBezTo>
                    <a:pt x="20977" y="18466"/>
                    <a:pt x="21254" y="19066"/>
                    <a:pt x="21531" y="19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0" name="Line"/>
            <p:cNvSpPr/>
            <p:nvPr/>
          </p:nvSpPr>
          <p:spPr>
            <a:xfrm>
              <a:off x="2380744" y="2725209"/>
              <a:ext cx="15875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3456" y="11153"/>
                    <a:pt x="6912" y="2153"/>
                    <a:pt x="10512" y="353"/>
                  </a:cubicBezTo>
                  <a:cubicBezTo>
                    <a:pt x="14112" y="-1447"/>
                    <a:pt x="17856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1" name="Line"/>
            <p:cNvSpPr/>
            <p:nvPr/>
          </p:nvSpPr>
          <p:spPr>
            <a:xfrm>
              <a:off x="2393444" y="2869558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2" name="Line"/>
            <p:cNvSpPr/>
            <p:nvPr/>
          </p:nvSpPr>
          <p:spPr>
            <a:xfrm>
              <a:off x="3250694" y="2596508"/>
              <a:ext cx="4127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15" y="1263"/>
                    <a:pt x="4431" y="2526"/>
                    <a:pt x="6978" y="4989"/>
                  </a:cubicBezTo>
                  <a:cubicBezTo>
                    <a:pt x="9526" y="7453"/>
                    <a:pt x="12406" y="11116"/>
                    <a:pt x="14898" y="14084"/>
                  </a:cubicBezTo>
                  <a:cubicBezTo>
                    <a:pt x="17391" y="17053"/>
                    <a:pt x="19495" y="193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3" name="Line"/>
            <p:cNvSpPr/>
            <p:nvPr/>
          </p:nvSpPr>
          <p:spPr>
            <a:xfrm>
              <a:off x="3410485" y="2550884"/>
              <a:ext cx="265660" cy="52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62" fill="norm" stroke="1" extrusionOk="0">
                  <a:moveTo>
                    <a:pt x="21516" y="47"/>
                  </a:moveTo>
                  <a:cubicBezTo>
                    <a:pt x="20487" y="-38"/>
                    <a:pt x="19459" y="-124"/>
                    <a:pt x="17830" y="905"/>
                  </a:cubicBezTo>
                  <a:cubicBezTo>
                    <a:pt x="16202" y="1933"/>
                    <a:pt x="13973" y="4076"/>
                    <a:pt x="11830" y="6562"/>
                  </a:cubicBezTo>
                  <a:cubicBezTo>
                    <a:pt x="9687" y="9047"/>
                    <a:pt x="7630" y="11876"/>
                    <a:pt x="5659" y="14147"/>
                  </a:cubicBezTo>
                  <a:cubicBezTo>
                    <a:pt x="3687" y="16419"/>
                    <a:pt x="1802" y="18133"/>
                    <a:pt x="859" y="19290"/>
                  </a:cubicBezTo>
                  <a:cubicBezTo>
                    <a:pt x="-84" y="20447"/>
                    <a:pt x="-84" y="21047"/>
                    <a:pt x="87" y="21262"/>
                  </a:cubicBezTo>
                  <a:cubicBezTo>
                    <a:pt x="259" y="21476"/>
                    <a:pt x="602" y="21305"/>
                    <a:pt x="945" y="21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4" name="Line"/>
            <p:cNvSpPr/>
            <p:nvPr/>
          </p:nvSpPr>
          <p:spPr>
            <a:xfrm>
              <a:off x="3949194" y="2933058"/>
              <a:ext cx="31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5" name="Line"/>
            <p:cNvSpPr/>
            <p:nvPr/>
          </p:nvSpPr>
          <p:spPr>
            <a:xfrm>
              <a:off x="4259781" y="2497946"/>
              <a:ext cx="287145" cy="735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153" fill="norm" stroke="1" extrusionOk="0">
                  <a:moveTo>
                    <a:pt x="1450" y="7214"/>
                  </a:moveTo>
                  <a:cubicBezTo>
                    <a:pt x="824" y="7397"/>
                    <a:pt x="198" y="7579"/>
                    <a:pt x="42" y="8066"/>
                  </a:cubicBezTo>
                  <a:cubicBezTo>
                    <a:pt x="-115" y="8553"/>
                    <a:pt x="198" y="9344"/>
                    <a:pt x="511" y="10987"/>
                  </a:cubicBezTo>
                  <a:cubicBezTo>
                    <a:pt x="824" y="12630"/>
                    <a:pt x="1137" y="15124"/>
                    <a:pt x="1294" y="16919"/>
                  </a:cubicBezTo>
                  <a:cubicBezTo>
                    <a:pt x="1450" y="18714"/>
                    <a:pt x="1450" y="19809"/>
                    <a:pt x="1450" y="20509"/>
                  </a:cubicBezTo>
                  <a:cubicBezTo>
                    <a:pt x="1450" y="21209"/>
                    <a:pt x="1450" y="21513"/>
                    <a:pt x="1294" y="20509"/>
                  </a:cubicBezTo>
                  <a:cubicBezTo>
                    <a:pt x="1137" y="19505"/>
                    <a:pt x="824" y="17193"/>
                    <a:pt x="668" y="14881"/>
                  </a:cubicBezTo>
                  <a:cubicBezTo>
                    <a:pt x="511" y="12569"/>
                    <a:pt x="511" y="10257"/>
                    <a:pt x="1059" y="8097"/>
                  </a:cubicBezTo>
                  <a:cubicBezTo>
                    <a:pt x="1607" y="5937"/>
                    <a:pt x="2702" y="3929"/>
                    <a:pt x="3876" y="2590"/>
                  </a:cubicBezTo>
                  <a:cubicBezTo>
                    <a:pt x="5050" y="1252"/>
                    <a:pt x="6302" y="582"/>
                    <a:pt x="7633" y="248"/>
                  </a:cubicBezTo>
                  <a:cubicBezTo>
                    <a:pt x="8963" y="-87"/>
                    <a:pt x="10372" y="-87"/>
                    <a:pt x="11546" y="278"/>
                  </a:cubicBezTo>
                  <a:cubicBezTo>
                    <a:pt x="12720" y="643"/>
                    <a:pt x="13659" y="1373"/>
                    <a:pt x="13581" y="2225"/>
                  </a:cubicBezTo>
                  <a:cubicBezTo>
                    <a:pt x="13502" y="3077"/>
                    <a:pt x="12407" y="4050"/>
                    <a:pt x="11233" y="4811"/>
                  </a:cubicBezTo>
                  <a:cubicBezTo>
                    <a:pt x="10059" y="5572"/>
                    <a:pt x="8807" y="6119"/>
                    <a:pt x="7946" y="6515"/>
                  </a:cubicBezTo>
                  <a:cubicBezTo>
                    <a:pt x="7085" y="6910"/>
                    <a:pt x="6615" y="7154"/>
                    <a:pt x="6850" y="7245"/>
                  </a:cubicBezTo>
                  <a:cubicBezTo>
                    <a:pt x="7085" y="7336"/>
                    <a:pt x="8024" y="7275"/>
                    <a:pt x="9981" y="7306"/>
                  </a:cubicBezTo>
                  <a:cubicBezTo>
                    <a:pt x="11937" y="7336"/>
                    <a:pt x="14911" y="7458"/>
                    <a:pt x="17024" y="7762"/>
                  </a:cubicBezTo>
                  <a:cubicBezTo>
                    <a:pt x="19137" y="8066"/>
                    <a:pt x="20389" y="8553"/>
                    <a:pt x="20937" y="9222"/>
                  </a:cubicBezTo>
                  <a:cubicBezTo>
                    <a:pt x="21485" y="9892"/>
                    <a:pt x="21328" y="10743"/>
                    <a:pt x="19998" y="11595"/>
                  </a:cubicBezTo>
                  <a:cubicBezTo>
                    <a:pt x="18668" y="12447"/>
                    <a:pt x="16163" y="13299"/>
                    <a:pt x="13894" y="13603"/>
                  </a:cubicBezTo>
                  <a:cubicBezTo>
                    <a:pt x="11624" y="13907"/>
                    <a:pt x="9589" y="13664"/>
                    <a:pt x="8259" y="13177"/>
                  </a:cubicBezTo>
                  <a:cubicBezTo>
                    <a:pt x="6928" y="12690"/>
                    <a:pt x="6302" y="11960"/>
                    <a:pt x="5676" y="11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6" name="Line"/>
            <p:cNvSpPr/>
            <p:nvPr/>
          </p:nvSpPr>
          <p:spPr>
            <a:xfrm>
              <a:off x="4357711" y="2185491"/>
              <a:ext cx="169334" cy="14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9" fill="norm" stroke="1" extrusionOk="0">
                  <a:moveTo>
                    <a:pt x="2970" y="4376"/>
                  </a:moveTo>
                  <a:cubicBezTo>
                    <a:pt x="2160" y="7770"/>
                    <a:pt x="1350" y="11164"/>
                    <a:pt x="810" y="14250"/>
                  </a:cubicBezTo>
                  <a:cubicBezTo>
                    <a:pt x="270" y="17336"/>
                    <a:pt x="0" y="20113"/>
                    <a:pt x="0" y="20730"/>
                  </a:cubicBezTo>
                  <a:cubicBezTo>
                    <a:pt x="0" y="21347"/>
                    <a:pt x="270" y="19804"/>
                    <a:pt x="1350" y="16256"/>
                  </a:cubicBezTo>
                  <a:cubicBezTo>
                    <a:pt x="2430" y="12707"/>
                    <a:pt x="4320" y="7153"/>
                    <a:pt x="5805" y="3913"/>
                  </a:cubicBezTo>
                  <a:cubicBezTo>
                    <a:pt x="7290" y="673"/>
                    <a:pt x="8370" y="-253"/>
                    <a:pt x="10260" y="56"/>
                  </a:cubicBezTo>
                  <a:cubicBezTo>
                    <a:pt x="12150" y="364"/>
                    <a:pt x="14850" y="1907"/>
                    <a:pt x="16605" y="5301"/>
                  </a:cubicBezTo>
                  <a:cubicBezTo>
                    <a:pt x="18360" y="8696"/>
                    <a:pt x="19170" y="13941"/>
                    <a:pt x="19845" y="16873"/>
                  </a:cubicBezTo>
                  <a:cubicBezTo>
                    <a:pt x="20520" y="19804"/>
                    <a:pt x="21060" y="20421"/>
                    <a:pt x="21600" y="21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9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574544" y="3133869"/>
              <a:ext cx="133351" cy="91290"/>
            </a:xfrm>
            <a:prstGeom prst="rect">
              <a:avLst/>
            </a:prstGeom>
            <a:effectLst/>
          </p:spPr>
        </p:pic>
        <p:pic>
          <p:nvPicPr>
            <p:cNvPr id="3799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07894" y="3155308"/>
              <a:ext cx="133351" cy="50801"/>
            </a:xfrm>
            <a:prstGeom prst="rect">
              <a:avLst/>
            </a:prstGeom>
            <a:effectLst/>
          </p:spPr>
        </p:pic>
        <p:pic>
          <p:nvPicPr>
            <p:cNvPr id="3801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752344" y="3136258"/>
              <a:ext cx="57151" cy="158751"/>
            </a:xfrm>
            <a:prstGeom prst="rect">
              <a:avLst/>
            </a:prstGeom>
            <a:effectLst/>
          </p:spPr>
        </p:pic>
        <p:pic>
          <p:nvPicPr>
            <p:cNvPr id="380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854856" y="3061708"/>
              <a:ext cx="118027" cy="348730"/>
            </a:xfrm>
            <a:prstGeom prst="rect">
              <a:avLst/>
            </a:prstGeom>
            <a:effectLst/>
          </p:spPr>
        </p:pic>
        <p:pic>
          <p:nvPicPr>
            <p:cNvPr id="380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565144" y="3009763"/>
              <a:ext cx="141818" cy="417598"/>
            </a:xfrm>
            <a:prstGeom prst="rect">
              <a:avLst/>
            </a:prstGeom>
            <a:effectLst/>
          </p:spPr>
        </p:pic>
        <p:pic>
          <p:nvPicPr>
            <p:cNvPr id="3807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717544" y="3053708"/>
              <a:ext cx="177801" cy="139701"/>
            </a:xfrm>
            <a:prstGeom prst="rect">
              <a:avLst/>
            </a:prstGeom>
            <a:effectLst/>
          </p:spPr>
        </p:pic>
        <p:pic>
          <p:nvPicPr>
            <p:cNvPr id="380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749294" y="3041008"/>
              <a:ext cx="101601" cy="196851"/>
            </a:xfrm>
            <a:prstGeom prst="rect">
              <a:avLst/>
            </a:prstGeom>
            <a:effectLst/>
          </p:spPr>
        </p:pic>
        <p:pic>
          <p:nvPicPr>
            <p:cNvPr id="381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920694" y="3009258"/>
              <a:ext cx="50851" cy="279401"/>
            </a:xfrm>
            <a:prstGeom prst="rect">
              <a:avLst/>
            </a:prstGeom>
            <a:effectLst/>
          </p:spPr>
        </p:pic>
        <p:sp>
          <p:nvSpPr>
            <p:cNvPr id="3813" name="Line"/>
            <p:cNvSpPr/>
            <p:nvPr/>
          </p:nvSpPr>
          <p:spPr>
            <a:xfrm>
              <a:off x="2837944" y="4387158"/>
              <a:ext cx="3365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4483" y="11670"/>
                    <a:pt x="8966" y="3363"/>
                    <a:pt x="12566" y="870"/>
                  </a:cubicBezTo>
                  <a:cubicBezTo>
                    <a:pt x="16166" y="-1622"/>
                    <a:pt x="18883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4" name="Line"/>
            <p:cNvSpPr/>
            <p:nvPr/>
          </p:nvSpPr>
          <p:spPr>
            <a:xfrm>
              <a:off x="2952244" y="4514208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5" name="Line"/>
            <p:cNvSpPr/>
            <p:nvPr/>
          </p:nvSpPr>
          <p:spPr>
            <a:xfrm>
              <a:off x="3987294" y="4158608"/>
              <a:ext cx="393701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90" y="1699"/>
                    <a:pt x="4181" y="3398"/>
                    <a:pt x="6619" y="5542"/>
                  </a:cubicBezTo>
                  <a:cubicBezTo>
                    <a:pt x="9058" y="7685"/>
                    <a:pt x="11845" y="10274"/>
                    <a:pt x="14226" y="12620"/>
                  </a:cubicBezTo>
                  <a:cubicBezTo>
                    <a:pt x="16606" y="14966"/>
                    <a:pt x="18581" y="17070"/>
                    <a:pt x="19742" y="18526"/>
                  </a:cubicBezTo>
                  <a:cubicBezTo>
                    <a:pt x="20903" y="19982"/>
                    <a:pt x="21252" y="207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6" name="Line"/>
            <p:cNvSpPr/>
            <p:nvPr/>
          </p:nvSpPr>
          <p:spPr>
            <a:xfrm>
              <a:off x="4112178" y="4177658"/>
              <a:ext cx="300567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79" y="254"/>
                    <a:pt x="18558" y="508"/>
                    <a:pt x="16732" y="1694"/>
                  </a:cubicBezTo>
                  <a:cubicBezTo>
                    <a:pt x="14907" y="2880"/>
                    <a:pt x="12777" y="4998"/>
                    <a:pt x="10724" y="7369"/>
                  </a:cubicBezTo>
                  <a:cubicBezTo>
                    <a:pt x="8670" y="9741"/>
                    <a:pt x="6693" y="12367"/>
                    <a:pt x="5020" y="14527"/>
                  </a:cubicBezTo>
                  <a:cubicBezTo>
                    <a:pt x="3346" y="16687"/>
                    <a:pt x="1977" y="18381"/>
                    <a:pt x="1141" y="19440"/>
                  </a:cubicBezTo>
                  <a:cubicBezTo>
                    <a:pt x="304" y="20499"/>
                    <a:pt x="0" y="20922"/>
                    <a:pt x="0" y="21176"/>
                  </a:cubicBezTo>
                  <a:cubicBezTo>
                    <a:pt x="0" y="21431"/>
                    <a:pt x="304" y="21515"/>
                    <a:pt x="6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7" name="Line"/>
            <p:cNvSpPr/>
            <p:nvPr/>
          </p:nvSpPr>
          <p:spPr>
            <a:xfrm>
              <a:off x="4641344" y="4507858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8" name="Line"/>
            <p:cNvSpPr/>
            <p:nvPr/>
          </p:nvSpPr>
          <p:spPr>
            <a:xfrm>
              <a:off x="5143701" y="4078410"/>
              <a:ext cx="196144" cy="658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523" fill="norm" stroke="1" extrusionOk="0">
                  <a:moveTo>
                    <a:pt x="19914" y="961"/>
                  </a:moveTo>
                  <a:cubicBezTo>
                    <a:pt x="18995" y="615"/>
                    <a:pt x="18076" y="269"/>
                    <a:pt x="16812" y="96"/>
                  </a:cubicBezTo>
                  <a:cubicBezTo>
                    <a:pt x="15548" y="-77"/>
                    <a:pt x="13940" y="-77"/>
                    <a:pt x="11642" y="615"/>
                  </a:cubicBezTo>
                  <a:cubicBezTo>
                    <a:pt x="9344" y="1308"/>
                    <a:pt x="6357" y="2692"/>
                    <a:pt x="4174" y="4596"/>
                  </a:cubicBezTo>
                  <a:cubicBezTo>
                    <a:pt x="1991" y="6500"/>
                    <a:pt x="612" y="8923"/>
                    <a:pt x="153" y="11069"/>
                  </a:cubicBezTo>
                  <a:cubicBezTo>
                    <a:pt x="-307" y="13215"/>
                    <a:pt x="153" y="15085"/>
                    <a:pt x="3140" y="16781"/>
                  </a:cubicBezTo>
                  <a:cubicBezTo>
                    <a:pt x="6127" y="18477"/>
                    <a:pt x="11642" y="20000"/>
                    <a:pt x="15089" y="20761"/>
                  </a:cubicBezTo>
                  <a:cubicBezTo>
                    <a:pt x="18536" y="21523"/>
                    <a:pt x="19914" y="21523"/>
                    <a:pt x="21293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9" name="Line"/>
            <p:cNvSpPr/>
            <p:nvPr/>
          </p:nvSpPr>
          <p:spPr>
            <a:xfrm>
              <a:off x="5568444" y="4203058"/>
              <a:ext cx="33655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17" y="2548"/>
                    <a:pt x="5434" y="5095"/>
                    <a:pt x="8355" y="7975"/>
                  </a:cubicBezTo>
                  <a:cubicBezTo>
                    <a:pt x="11275" y="10855"/>
                    <a:pt x="14400" y="14068"/>
                    <a:pt x="16642" y="16394"/>
                  </a:cubicBezTo>
                  <a:cubicBezTo>
                    <a:pt x="18883" y="18720"/>
                    <a:pt x="20242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0" name="Line"/>
            <p:cNvSpPr/>
            <p:nvPr/>
          </p:nvSpPr>
          <p:spPr>
            <a:xfrm>
              <a:off x="5667842" y="4190358"/>
              <a:ext cx="211753" cy="46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67" fill="norm" stroke="1" extrusionOk="0">
                  <a:moveTo>
                    <a:pt x="21395" y="0"/>
                  </a:moveTo>
                  <a:cubicBezTo>
                    <a:pt x="18829" y="1946"/>
                    <a:pt x="16262" y="3892"/>
                    <a:pt x="13268" y="6665"/>
                  </a:cubicBezTo>
                  <a:cubicBezTo>
                    <a:pt x="10274" y="9438"/>
                    <a:pt x="6852" y="13038"/>
                    <a:pt x="4607" y="15373"/>
                  </a:cubicBezTo>
                  <a:cubicBezTo>
                    <a:pt x="2361" y="17708"/>
                    <a:pt x="1292" y="18778"/>
                    <a:pt x="650" y="19654"/>
                  </a:cubicBezTo>
                  <a:cubicBezTo>
                    <a:pt x="9" y="20530"/>
                    <a:pt x="-205" y="21211"/>
                    <a:pt x="223" y="21405"/>
                  </a:cubicBezTo>
                  <a:cubicBezTo>
                    <a:pt x="650" y="21600"/>
                    <a:pt x="1720" y="21308"/>
                    <a:pt x="2682" y="20919"/>
                  </a:cubicBezTo>
                  <a:cubicBezTo>
                    <a:pt x="3645" y="20530"/>
                    <a:pt x="4500" y="20043"/>
                    <a:pt x="5355" y="19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1" name="Line"/>
            <p:cNvSpPr/>
            <p:nvPr/>
          </p:nvSpPr>
          <p:spPr>
            <a:xfrm>
              <a:off x="6044694" y="3936358"/>
              <a:ext cx="254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209"/>
                    <a:pt x="7200" y="10417"/>
                    <a:pt x="3600" y="14017"/>
                  </a:cubicBezTo>
                  <a:cubicBezTo>
                    <a:pt x="0" y="17617"/>
                    <a:pt x="0" y="196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2" name="Line"/>
            <p:cNvSpPr/>
            <p:nvPr/>
          </p:nvSpPr>
          <p:spPr>
            <a:xfrm>
              <a:off x="5866844" y="3866508"/>
              <a:ext cx="3620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379" y="21600"/>
                  </a:moveTo>
                  <a:cubicBezTo>
                    <a:pt x="128" y="19350"/>
                    <a:pt x="-123" y="17100"/>
                    <a:pt x="65" y="15300"/>
                  </a:cubicBezTo>
                  <a:cubicBezTo>
                    <a:pt x="254" y="13500"/>
                    <a:pt x="882" y="12150"/>
                    <a:pt x="3079" y="10350"/>
                  </a:cubicBezTo>
                  <a:cubicBezTo>
                    <a:pt x="5277" y="8550"/>
                    <a:pt x="9044" y="6300"/>
                    <a:pt x="12372" y="4500"/>
                  </a:cubicBezTo>
                  <a:cubicBezTo>
                    <a:pt x="15700" y="2700"/>
                    <a:pt x="18589" y="1350"/>
                    <a:pt x="214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3" name="Line"/>
            <p:cNvSpPr/>
            <p:nvPr/>
          </p:nvSpPr>
          <p:spPr>
            <a:xfrm>
              <a:off x="6387594" y="4255320"/>
              <a:ext cx="317501" cy="38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272"/>
                  </a:moveTo>
                  <a:cubicBezTo>
                    <a:pt x="720" y="37"/>
                    <a:pt x="1440" y="-198"/>
                    <a:pt x="2592" y="272"/>
                  </a:cubicBezTo>
                  <a:cubicBezTo>
                    <a:pt x="3744" y="741"/>
                    <a:pt x="5328" y="1915"/>
                    <a:pt x="7632" y="4322"/>
                  </a:cubicBezTo>
                  <a:cubicBezTo>
                    <a:pt x="9936" y="6728"/>
                    <a:pt x="12960" y="10367"/>
                    <a:pt x="15408" y="13419"/>
                  </a:cubicBezTo>
                  <a:cubicBezTo>
                    <a:pt x="17856" y="16472"/>
                    <a:pt x="19728" y="18937"/>
                    <a:pt x="21600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4" name="Line"/>
            <p:cNvSpPr/>
            <p:nvPr/>
          </p:nvSpPr>
          <p:spPr>
            <a:xfrm>
              <a:off x="6451094" y="4330058"/>
              <a:ext cx="29210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78" y="571"/>
                    <a:pt x="18157" y="1143"/>
                    <a:pt x="15965" y="2857"/>
                  </a:cubicBezTo>
                  <a:cubicBezTo>
                    <a:pt x="13774" y="4571"/>
                    <a:pt x="11113" y="7429"/>
                    <a:pt x="8374" y="10743"/>
                  </a:cubicBezTo>
                  <a:cubicBezTo>
                    <a:pt x="5635" y="14057"/>
                    <a:pt x="2817" y="178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5" name="Line"/>
            <p:cNvSpPr/>
            <p:nvPr/>
          </p:nvSpPr>
          <p:spPr>
            <a:xfrm>
              <a:off x="6876544" y="4101458"/>
              <a:ext cx="149243" cy="567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532" fill="norm" stroke="1" extrusionOk="0">
                  <a:moveTo>
                    <a:pt x="0" y="0"/>
                  </a:moveTo>
                  <a:cubicBezTo>
                    <a:pt x="3300" y="321"/>
                    <a:pt x="6600" y="642"/>
                    <a:pt x="10200" y="1967"/>
                  </a:cubicBezTo>
                  <a:cubicBezTo>
                    <a:pt x="13800" y="3292"/>
                    <a:pt x="17700" y="5621"/>
                    <a:pt x="19650" y="8190"/>
                  </a:cubicBezTo>
                  <a:cubicBezTo>
                    <a:pt x="21600" y="10760"/>
                    <a:pt x="21600" y="13570"/>
                    <a:pt x="19950" y="15738"/>
                  </a:cubicBezTo>
                  <a:cubicBezTo>
                    <a:pt x="18300" y="17906"/>
                    <a:pt x="15000" y="19432"/>
                    <a:pt x="12900" y="20355"/>
                  </a:cubicBezTo>
                  <a:cubicBezTo>
                    <a:pt x="10800" y="21279"/>
                    <a:pt x="9900" y="21600"/>
                    <a:pt x="8550" y="21520"/>
                  </a:cubicBezTo>
                  <a:cubicBezTo>
                    <a:pt x="7200" y="21439"/>
                    <a:pt x="5400" y="20958"/>
                    <a:pt x="3600" y="20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6" name="Line"/>
            <p:cNvSpPr/>
            <p:nvPr/>
          </p:nvSpPr>
          <p:spPr>
            <a:xfrm>
              <a:off x="7073394" y="3910958"/>
              <a:ext cx="1714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7" name="Line"/>
            <p:cNvSpPr/>
            <p:nvPr/>
          </p:nvSpPr>
          <p:spPr>
            <a:xfrm>
              <a:off x="7359144" y="3783958"/>
              <a:ext cx="381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6171"/>
                    <a:pt x="12000" y="12343"/>
                    <a:pt x="15600" y="15943"/>
                  </a:cubicBezTo>
                  <a:cubicBezTo>
                    <a:pt x="19200" y="19543"/>
                    <a:pt x="2040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8" name="Line"/>
            <p:cNvSpPr/>
            <p:nvPr/>
          </p:nvSpPr>
          <p:spPr>
            <a:xfrm>
              <a:off x="7657594" y="4203058"/>
              <a:ext cx="361951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74" y="1775"/>
                    <a:pt x="4547" y="3551"/>
                    <a:pt x="7011" y="5671"/>
                  </a:cubicBezTo>
                  <a:cubicBezTo>
                    <a:pt x="9474" y="7792"/>
                    <a:pt x="12126" y="10258"/>
                    <a:pt x="14589" y="12970"/>
                  </a:cubicBezTo>
                  <a:cubicBezTo>
                    <a:pt x="17053" y="15682"/>
                    <a:pt x="19326" y="186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9" name="Line"/>
            <p:cNvSpPr/>
            <p:nvPr/>
          </p:nvSpPr>
          <p:spPr>
            <a:xfrm>
              <a:off x="7757418" y="4209408"/>
              <a:ext cx="293877" cy="45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12" fill="norm" stroke="1" extrusionOk="0">
                  <a:moveTo>
                    <a:pt x="21421" y="0"/>
                  </a:moveTo>
                  <a:cubicBezTo>
                    <a:pt x="18335" y="2019"/>
                    <a:pt x="15250" y="4037"/>
                    <a:pt x="12318" y="6561"/>
                  </a:cubicBezTo>
                  <a:cubicBezTo>
                    <a:pt x="9387" y="9084"/>
                    <a:pt x="6610" y="12112"/>
                    <a:pt x="4604" y="14434"/>
                  </a:cubicBezTo>
                  <a:cubicBezTo>
                    <a:pt x="2598" y="16755"/>
                    <a:pt x="1364" y="18370"/>
                    <a:pt x="670" y="19531"/>
                  </a:cubicBezTo>
                  <a:cubicBezTo>
                    <a:pt x="-25" y="20692"/>
                    <a:pt x="-179" y="21398"/>
                    <a:pt x="207" y="21499"/>
                  </a:cubicBezTo>
                  <a:cubicBezTo>
                    <a:pt x="592" y="21600"/>
                    <a:pt x="1518" y="21095"/>
                    <a:pt x="2444" y="20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0" name="Line"/>
            <p:cNvSpPr/>
            <p:nvPr/>
          </p:nvSpPr>
          <p:spPr>
            <a:xfrm>
              <a:off x="8216394" y="3910958"/>
              <a:ext cx="635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027"/>
                    <a:pt x="12960" y="8054"/>
                    <a:pt x="9360" y="11654"/>
                  </a:cubicBezTo>
                  <a:cubicBezTo>
                    <a:pt x="5760" y="15254"/>
                    <a:pt x="2880" y="184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1" name="Line"/>
            <p:cNvSpPr/>
            <p:nvPr/>
          </p:nvSpPr>
          <p:spPr>
            <a:xfrm>
              <a:off x="8019544" y="3866871"/>
              <a:ext cx="4508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549" y="11918"/>
                    <a:pt x="7099" y="3818"/>
                    <a:pt x="10699" y="1118"/>
                  </a:cubicBezTo>
                  <a:cubicBezTo>
                    <a:pt x="14299" y="-1582"/>
                    <a:pt x="17949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2" name="Line"/>
            <p:cNvSpPr/>
            <p:nvPr/>
          </p:nvSpPr>
          <p:spPr>
            <a:xfrm>
              <a:off x="8641844" y="4181585"/>
              <a:ext cx="279401" cy="31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1906"/>
                  </a:moveTo>
                  <a:cubicBezTo>
                    <a:pt x="0" y="1036"/>
                    <a:pt x="0" y="166"/>
                    <a:pt x="573" y="21"/>
                  </a:cubicBezTo>
                  <a:cubicBezTo>
                    <a:pt x="1145" y="-124"/>
                    <a:pt x="2291" y="456"/>
                    <a:pt x="4336" y="2558"/>
                  </a:cubicBezTo>
                  <a:cubicBezTo>
                    <a:pt x="6382" y="4660"/>
                    <a:pt x="9327" y="8284"/>
                    <a:pt x="12355" y="11691"/>
                  </a:cubicBezTo>
                  <a:cubicBezTo>
                    <a:pt x="15382" y="15097"/>
                    <a:pt x="18491" y="18287"/>
                    <a:pt x="2160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3" name="Line"/>
            <p:cNvSpPr/>
            <p:nvPr/>
          </p:nvSpPr>
          <p:spPr>
            <a:xfrm>
              <a:off x="8817479" y="4253858"/>
              <a:ext cx="249816" cy="59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15" fill="norm" stroke="1" extrusionOk="0">
                  <a:moveTo>
                    <a:pt x="21423" y="0"/>
                  </a:moveTo>
                  <a:cubicBezTo>
                    <a:pt x="18700" y="1597"/>
                    <a:pt x="15978" y="3194"/>
                    <a:pt x="13436" y="5362"/>
                  </a:cubicBezTo>
                  <a:cubicBezTo>
                    <a:pt x="10895" y="7530"/>
                    <a:pt x="8536" y="10268"/>
                    <a:pt x="6539" y="12663"/>
                  </a:cubicBezTo>
                  <a:cubicBezTo>
                    <a:pt x="4542" y="15059"/>
                    <a:pt x="2909" y="17113"/>
                    <a:pt x="1910" y="18330"/>
                  </a:cubicBezTo>
                  <a:cubicBezTo>
                    <a:pt x="912" y="19546"/>
                    <a:pt x="549" y="19927"/>
                    <a:pt x="277" y="20345"/>
                  </a:cubicBezTo>
                  <a:cubicBezTo>
                    <a:pt x="5" y="20763"/>
                    <a:pt x="-177" y="21220"/>
                    <a:pt x="277" y="21410"/>
                  </a:cubicBezTo>
                  <a:cubicBezTo>
                    <a:pt x="731" y="21600"/>
                    <a:pt x="1820" y="21524"/>
                    <a:pt x="2909" y="21258"/>
                  </a:cubicBezTo>
                  <a:cubicBezTo>
                    <a:pt x="3998" y="20992"/>
                    <a:pt x="5087" y="20535"/>
                    <a:pt x="6176" y="20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4" name="Line"/>
            <p:cNvSpPr/>
            <p:nvPr/>
          </p:nvSpPr>
          <p:spPr>
            <a:xfrm>
              <a:off x="3834894" y="5149473"/>
              <a:ext cx="5645151" cy="17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7" fill="norm" stroke="1" extrusionOk="0">
                  <a:moveTo>
                    <a:pt x="0" y="21567"/>
                  </a:moveTo>
                  <a:cubicBezTo>
                    <a:pt x="275" y="19700"/>
                    <a:pt x="551" y="17834"/>
                    <a:pt x="854" y="16767"/>
                  </a:cubicBezTo>
                  <a:cubicBezTo>
                    <a:pt x="1158" y="15700"/>
                    <a:pt x="1490" y="15434"/>
                    <a:pt x="1798" y="15167"/>
                  </a:cubicBezTo>
                  <a:cubicBezTo>
                    <a:pt x="2106" y="14900"/>
                    <a:pt x="2389" y="14634"/>
                    <a:pt x="2685" y="14367"/>
                  </a:cubicBezTo>
                  <a:cubicBezTo>
                    <a:pt x="2980" y="14100"/>
                    <a:pt x="3288" y="13834"/>
                    <a:pt x="3620" y="13434"/>
                  </a:cubicBezTo>
                  <a:cubicBezTo>
                    <a:pt x="3952" y="13034"/>
                    <a:pt x="4309" y="12500"/>
                    <a:pt x="4625" y="12100"/>
                  </a:cubicBezTo>
                  <a:cubicBezTo>
                    <a:pt x="4940" y="11700"/>
                    <a:pt x="5216" y="11434"/>
                    <a:pt x="5483" y="11167"/>
                  </a:cubicBezTo>
                  <a:cubicBezTo>
                    <a:pt x="5750" y="10900"/>
                    <a:pt x="6009" y="10634"/>
                    <a:pt x="6293" y="10367"/>
                  </a:cubicBezTo>
                  <a:cubicBezTo>
                    <a:pt x="6576" y="10100"/>
                    <a:pt x="6884" y="9834"/>
                    <a:pt x="7184" y="9434"/>
                  </a:cubicBezTo>
                  <a:cubicBezTo>
                    <a:pt x="7483" y="9034"/>
                    <a:pt x="7775" y="8500"/>
                    <a:pt x="8067" y="8100"/>
                  </a:cubicBezTo>
                  <a:cubicBezTo>
                    <a:pt x="8358" y="7700"/>
                    <a:pt x="8650" y="7434"/>
                    <a:pt x="8962" y="7034"/>
                  </a:cubicBezTo>
                  <a:cubicBezTo>
                    <a:pt x="9273" y="6634"/>
                    <a:pt x="9605" y="6100"/>
                    <a:pt x="9942" y="5567"/>
                  </a:cubicBezTo>
                  <a:cubicBezTo>
                    <a:pt x="10278" y="5034"/>
                    <a:pt x="10618" y="4500"/>
                    <a:pt x="10962" y="3967"/>
                  </a:cubicBezTo>
                  <a:cubicBezTo>
                    <a:pt x="11306" y="3434"/>
                    <a:pt x="11654" y="2900"/>
                    <a:pt x="12007" y="2500"/>
                  </a:cubicBezTo>
                  <a:cubicBezTo>
                    <a:pt x="12359" y="2100"/>
                    <a:pt x="12715" y="1834"/>
                    <a:pt x="13068" y="1567"/>
                  </a:cubicBezTo>
                  <a:cubicBezTo>
                    <a:pt x="13420" y="1300"/>
                    <a:pt x="13768" y="1034"/>
                    <a:pt x="14117" y="767"/>
                  </a:cubicBezTo>
                  <a:cubicBezTo>
                    <a:pt x="14465" y="500"/>
                    <a:pt x="14813" y="234"/>
                    <a:pt x="15149" y="100"/>
                  </a:cubicBezTo>
                  <a:cubicBezTo>
                    <a:pt x="15485" y="-33"/>
                    <a:pt x="15809" y="-33"/>
                    <a:pt x="16129" y="100"/>
                  </a:cubicBezTo>
                  <a:cubicBezTo>
                    <a:pt x="16449" y="234"/>
                    <a:pt x="16765" y="500"/>
                    <a:pt x="17056" y="767"/>
                  </a:cubicBezTo>
                  <a:cubicBezTo>
                    <a:pt x="17348" y="1034"/>
                    <a:pt x="17615" y="1300"/>
                    <a:pt x="17883" y="1700"/>
                  </a:cubicBezTo>
                  <a:cubicBezTo>
                    <a:pt x="18150" y="2100"/>
                    <a:pt x="18417" y="2634"/>
                    <a:pt x="18721" y="3434"/>
                  </a:cubicBezTo>
                  <a:cubicBezTo>
                    <a:pt x="19025" y="4234"/>
                    <a:pt x="19365" y="5300"/>
                    <a:pt x="19709" y="6634"/>
                  </a:cubicBezTo>
                  <a:cubicBezTo>
                    <a:pt x="20053" y="7967"/>
                    <a:pt x="20401" y="9567"/>
                    <a:pt x="20717" y="11034"/>
                  </a:cubicBezTo>
                  <a:cubicBezTo>
                    <a:pt x="21033" y="12500"/>
                    <a:pt x="21317" y="13834"/>
                    <a:pt x="21600" y="15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5" name="Line"/>
            <p:cNvSpPr/>
            <p:nvPr/>
          </p:nvSpPr>
          <p:spPr>
            <a:xfrm>
              <a:off x="3752344" y="5443425"/>
              <a:ext cx="4140201" cy="23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" y="20815"/>
                    <a:pt x="972" y="20029"/>
                    <a:pt x="1408" y="19342"/>
                  </a:cubicBezTo>
                  <a:cubicBezTo>
                    <a:pt x="1844" y="18655"/>
                    <a:pt x="2231" y="18065"/>
                    <a:pt x="2722" y="17378"/>
                  </a:cubicBezTo>
                  <a:cubicBezTo>
                    <a:pt x="3213" y="16691"/>
                    <a:pt x="3810" y="15905"/>
                    <a:pt x="4323" y="15316"/>
                  </a:cubicBezTo>
                  <a:cubicBezTo>
                    <a:pt x="4837" y="14727"/>
                    <a:pt x="5267" y="14335"/>
                    <a:pt x="5720" y="13844"/>
                  </a:cubicBezTo>
                  <a:cubicBezTo>
                    <a:pt x="6173" y="13353"/>
                    <a:pt x="6648" y="12764"/>
                    <a:pt x="7012" y="12273"/>
                  </a:cubicBezTo>
                  <a:cubicBezTo>
                    <a:pt x="7377" y="11782"/>
                    <a:pt x="7631" y="11389"/>
                    <a:pt x="7890" y="10996"/>
                  </a:cubicBezTo>
                  <a:cubicBezTo>
                    <a:pt x="8150" y="10604"/>
                    <a:pt x="8415" y="10211"/>
                    <a:pt x="8674" y="9818"/>
                  </a:cubicBezTo>
                  <a:cubicBezTo>
                    <a:pt x="8934" y="9425"/>
                    <a:pt x="9188" y="9033"/>
                    <a:pt x="9442" y="8640"/>
                  </a:cubicBezTo>
                  <a:cubicBezTo>
                    <a:pt x="9696" y="8247"/>
                    <a:pt x="9950" y="7855"/>
                    <a:pt x="10231" y="7364"/>
                  </a:cubicBezTo>
                  <a:cubicBezTo>
                    <a:pt x="10513" y="6873"/>
                    <a:pt x="10822" y="6284"/>
                    <a:pt x="11087" y="5891"/>
                  </a:cubicBezTo>
                  <a:cubicBezTo>
                    <a:pt x="11352" y="5498"/>
                    <a:pt x="11573" y="5302"/>
                    <a:pt x="11827" y="4909"/>
                  </a:cubicBezTo>
                  <a:cubicBezTo>
                    <a:pt x="12081" y="4516"/>
                    <a:pt x="12368" y="3927"/>
                    <a:pt x="12644" y="3535"/>
                  </a:cubicBezTo>
                  <a:cubicBezTo>
                    <a:pt x="12920" y="3142"/>
                    <a:pt x="13185" y="2945"/>
                    <a:pt x="13472" y="2651"/>
                  </a:cubicBezTo>
                  <a:cubicBezTo>
                    <a:pt x="13760" y="2356"/>
                    <a:pt x="14069" y="1964"/>
                    <a:pt x="14483" y="1571"/>
                  </a:cubicBezTo>
                  <a:cubicBezTo>
                    <a:pt x="14897" y="1178"/>
                    <a:pt x="15416" y="785"/>
                    <a:pt x="15918" y="491"/>
                  </a:cubicBezTo>
                  <a:cubicBezTo>
                    <a:pt x="16421" y="196"/>
                    <a:pt x="16907" y="0"/>
                    <a:pt x="17503" y="0"/>
                  </a:cubicBezTo>
                  <a:cubicBezTo>
                    <a:pt x="18099" y="0"/>
                    <a:pt x="18806" y="196"/>
                    <a:pt x="19386" y="491"/>
                  </a:cubicBezTo>
                  <a:cubicBezTo>
                    <a:pt x="19966" y="785"/>
                    <a:pt x="20418" y="1178"/>
                    <a:pt x="20766" y="1473"/>
                  </a:cubicBezTo>
                  <a:cubicBezTo>
                    <a:pt x="21114" y="1767"/>
                    <a:pt x="21357" y="1964"/>
                    <a:pt x="21600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6" name="Line"/>
            <p:cNvSpPr/>
            <p:nvPr/>
          </p:nvSpPr>
          <p:spPr>
            <a:xfrm>
              <a:off x="-1" y="4068392"/>
              <a:ext cx="717046" cy="2709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54" fill="norm" stroke="1" extrusionOk="0">
                  <a:moveTo>
                    <a:pt x="21585" y="465"/>
                  </a:moveTo>
                  <a:cubicBezTo>
                    <a:pt x="20120" y="280"/>
                    <a:pt x="18654" y="95"/>
                    <a:pt x="17125" y="27"/>
                  </a:cubicBezTo>
                  <a:cubicBezTo>
                    <a:pt x="15596" y="-40"/>
                    <a:pt x="14003" y="11"/>
                    <a:pt x="12410" y="255"/>
                  </a:cubicBezTo>
                  <a:cubicBezTo>
                    <a:pt x="10817" y="499"/>
                    <a:pt x="9224" y="936"/>
                    <a:pt x="8268" y="1467"/>
                  </a:cubicBezTo>
                  <a:cubicBezTo>
                    <a:pt x="7312" y="1997"/>
                    <a:pt x="6994" y="2620"/>
                    <a:pt x="6898" y="3285"/>
                  </a:cubicBezTo>
                  <a:cubicBezTo>
                    <a:pt x="6803" y="3950"/>
                    <a:pt x="6930" y="4657"/>
                    <a:pt x="7089" y="5356"/>
                  </a:cubicBezTo>
                  <a:cubicBezTo>
                    <a:pt x="7249" y="6054"/>
                    <a:pt x="7440" y="6745"/>
                    <a:pt x="7535" y="7376"/>
                  </a:cubicBezTo>
                  <a:cubicBezTo>
                    <a:pt x="7631" y="8007"/>
                    <a:pt x="7631" y="8580"/>
                    <a:pt x="7535" y="9152"/>
                  </a:cubicBezTo>
                  <a:cubicBezTo>
                    <a:pt x="7440" y="9725"/>
                    <a:pt x="7249" y="10297"/>
                    <a:pt x="6898" y="10954"/>
                  </a:cubicBezTo>
                  <a:cubicBezTo>
                    <a:pt x="6548" y="11610"/>
                    <a:pt x="6038" y="12351"/>
                    <a:pt x="5528" y="13050"/>
                  </a:cubicBezTo>
                  <a:cubicBezTo>
                    <a:pt x="5019" y="13748"/>
                    <a:pt x="4509" y="14405"/>
                    <a:pt x="3967" y="15078"/>
                  </a:cubicBezTo>
                  <a:cubicBezTo>
                    <a:pt x="3426" y="15752"/>
                    <a:pt x="2852" y="16442"/>
                    <a:pt x="2343" y="17132"/>
                  </a:cubicBezTo>
                  <a:cubicBezTo>
                    <a:pt x="1833" y="17823"/>
                    <a:pt x="1387" y="18513"/>
                    <a:pt x="1004" y="19153"/>
                  </a:cubicBezTo>
                  <a:cubicBezTo>
                    <a:pt x="622" y="19792"/>
                    <a:pt x="304" y="20382"/>
                    <a:pt x="144" y="20718"/>
                  </a:cubicBezTo>
                  <a:cubicBezTo>
                    <a:pt x="-15" y="21055"/>
                    <a:pt x="-15" y="21139"/>
                    <a:pt x="17" y="21223"/>
                  </a:cubicBezTo>
                  <a:cubicBezTo>
                    <a:pt x="49" y="21307"/>
                    <a:pt x="112" y="21392"/>
                    <a:pt x="304" y="21451"/>
                  </a:cubicBezTo>
                  <a:cubicBezTo>
                    <a:pt x="495" y="21509"/>
                    <a:pt x="813" y="21543"/>
                    <a:pt x="1960" y="21552"/>
                  </a:cubicBezTo>
                  <a:cubicBezTo>
                    <a:pt x="3107" y="21560"/>
                    <a:pt x="5082" y="21543"/>
                    <a:pt x="7185" y="21501"/>
                  </a:cubicBezTo>
                  <a:cubicBezTo>
                    <a:pt x="9288" y="21459"/>
                    <a:pt x="11518" y="21392"/>
                    <a:pt x="13748" y="21366"/>
                  </a:cubicBezTo>
                  <a:cubicBezTo>
                    <a:pt x="15978" y="21341"/>
                    <a:pt x="18208" y="21358"/>
                    <a:pt x="20438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7" name="Line"/>
            <p:cNvSpPr/>
            <p:nvPr/>
          </p:nvSpPr>
          <p:spPr>
            <a:xfrm>
              <a:off x="602744" y="4217773"/>
              <a:ext cx="228601" cy="144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8" fill="norm" stroke="1" extrusionOk="0">
                  <a:moveTo>
                    <a:pt x="0" y="7112"/>
                  </a:moveTo>
                  <a:cubicBezTo>
                    <a:pt x="200" y="4335"/>
                    <a:pt x="400" y="1558"/>
                    <a:pt x="1100" y="478"/>
                  </a:cubicBezTo>
                  <a:cubicBezTo>
                    <a:pt x="1800" y="-602"/>
                    <a:pt x="3000" y="15"/>
                    <a:pt x="6500" y="3718"/>
                  </a:cubicBezTo>
                  <a:cubicBezTo>
                    <a:pt x="10000" y="7421"/>
                    <a:pt x="15800" y="14209"/>
                    <a:pt x="21600" y="20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8" name="Line"/>
            <p:cNvSpPr/>
            <p:nvPr/>
          </p:nvSpPr>
          <p:spPr>
            <a:xfrm>
              <a:off x="805381" y="4191448"/>
              <a:ext cx="102164" cy="341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531" fill="norm" stroke="1" extrusionOk="0">
                  <a:moveTo>
                    <a:pt x="21276" y="1131"/>
                  </a:moveTo>
                  <a:cubicBezTo>
                    <a:pt x="19513" y="731"/>
                    <a:pt x="17749" y="331"/>
                    <a:pt x="15766" y="131"/>
                  </a:cubicBezTo>
                  <a:cubicBezTo>
                    <a:pt x="13782" y="-69"/>
                    <a:pt x="11578" y="-69"/>
                    <a:pt x="9594" y="331"/>
                  </a:cubicBezTo>
                  <a:cubicBezTo>
                    <a:pt x="7611" y="731"/>
                    <a:pt x="5847" y="1531"/>
                    <a:pt x="4084" y="3931"/>
                  </a:cubicBezTo>
                  <a:cubicBezTo>
                    <a:pt x="2321" y="6331"/>
                    <a:pt x="558" y="10331"/>
                    <a:pt x="117" y="13531"/>
                  </a:cubicBezTo>
                  <a:cubicBezTo>
                    <a:pt x="-324" y="16731"/>
                    <a:pt x="558" y="19131"/>
                    <a:pt x="1439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9" name="Line"/>
            <p:cNvSpPr/>
            <p:nvPr/>
          </p:nvSpPr>
          <p:spPr>
            <a:xfrm>
              <a:off x="920244" y="4444358"/>
              <a:ext cx="254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560"/>
                    <a:pt x="10800" y="9120"/>
                    <a:pt x="7200" y="12720"/>
                  </a:cubicBezTo>
                  <a:cubicBezTo>
                    <a:pt x="3600" y="16320"/>
                    <a:pt x="1800" y="189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0" name="Line"/>
            <p:cNvSpPr/>
            <p:nvPr/>
          </p:nvSpPr>
          <p:spPr>
            <a:xfrm>
              <a:off x="742423" y="3963459"/>
              <a:ext cx="146072" cy="11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278" fill="norm" stroke="1" extrusionOk="0">
                  <a:moveTo>
                    <a:pt x="4632" y="2078"/>
                  </a:moveTo>
                  <a:cubicBezTo>
                    <a:pt x="3398" y="3278"/>
                    <a:pt x="2164" y="4478"/>
                    <a:pt x="1238" y="6278"/>
                  </a:cubicBezTo>
                  <a:cubicBezTo>
                    <a:pt x="312" y="8078"/>
                    <a:pt x="-305" y="10478"/>
                    <a:pt x="158" y="10278"/>
                  </a:cubicBezTo>
                  <a:cubicBezTo>
                    <a:pt x="621" y="10078"/>
                    <a:pt x="2164" y="7278"/>
                    <a:pt x="3398" y="5078"/>
                  </a:cubicBezTo>
                  <a:cubicBezTo>
                    <a:pt x="4632" y="2878"/>
                    <a:pt x="5558" y="1278"/>
                    <a:pt x="6792" y="478"/>
                  </a:cubicBezTo>
                  <a:cubicBezTo>
                    <a:pt x="8026" y="-322"/>
                    <a:pt x="9569" y="-322"/>
                    <a:pt x="11266" y="2078"/>
                  </a:cubicBezTo>
                  <a:cubicBezTo>
                    <a:pt x="12964" y="4478"/>
                    <a:pt x="14815" y="9278"/>
                    <a:pt x="16512" y="12878"/>
                  </a:cubicBezTo>
                  <a:cubicBezTo>
                    <a:pt x="18209" y="16478"/>
                    <a:pt x="19752" y="18878"/>
                    <a:pt x="21295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1" name="Line"/>
            <p:cNvSpPr/>
            <p:nvPr/>
          </p:nvSpPr>
          <p:spPr>
            <a:xfrm>
              <a:off x="615444" y="4984108"/>
              <a:ext cx="165101" cy="1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0" y="0"/>
                  </a:moveTo>
                  <a:cubicBezTo>
                    <a:pt x="2769" y="2160"/>
                    <a:pt x="5538" y="4320"/>
                    <a:pt x="7892" y="7251"/>
                  </a:cubicBezTo>
                  <a:cubicBezTo>
                    <a:pt x="10246" y="10183"/>
                    <a:pt x="12185" y="13886"/>
                    <a:pt x="13708" y="16509"/>
                  </a:cubicBezTo>
                  <a:cubicBezTo>
                    <a:pt x="15231" y="19131"/>
                    <a:pt x="16338" y="20674"/>
                    <a:pt x="17585" y="21137"/>
                  </a:cubicBezTo>
                  <a:cubicBezTo>
                    <a:pt x="18831" y="21600"/>
                    <a:pt x="20215" y="20983"/>
                    <a:pt x="21600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2" name="Line"/>
            <p:cNvSpPr/>
            <p:nvPr/>
          </p:nvSpPr>
          <p:spPr>
            <a:xfrm>
              <a:off x="718764" y="4962614"/>
              <a:ext cx="150681" cy="31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480" fill="norm" stroke="1" extrusionOk="0">
                  <a:moveTo>
                    <a:pt x="21356" y="164"/>
                  </a:moveTo>
                  <a:cubicBezTo>
                    <a:pt x="18956" y="22"/>
                    <a:pt x="16556" y="-120"/>
                    <a:pt x="14906" y="164"/>
                  </a:cubicBezTo>
                  <a:cubicBezTo>
                    <a:pt x="13256" y="448"/>
                    <a:pt x="12356" y="1159"/>
                    <a:pt x="10256" y="3077"/>
                  </a:cubicBezTo>
                  <a:cubicBezTo>
                    <a:pt x="8156" y="4996"/>
                    <a:pt x="4856" y="8122"/>
                    <a:pt x="2756" y="11035"/>
                  </a:cubicBezTo>
                  <a:cubicBezTo>
                    <a:pt x="656" y="13948"/>
                    <a:pt x="-244" y="16648"/>
                    <a:pt x="56" y="18354"/>
                  </a:cubicBezTo>
                  <a:cubicBezTo>
                    <a:pt x="356" y="20059"/>
                    <a:pt x="1856" y="20769"/>
                    <a:pt x="3356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3" name="Line"/>
            <p:cNvSpPr/>
            <p:nvPr/>
          </p:nvSpPr>
          <p:spPr>
            <a:xfrm>
              <a:off x="829081" y="5210339"/>
              <a:ext cx="180064" cy="166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193" fill="norm" stroke="1" extrusionOk="0">
                  <a:moveTo>
                    <a:pt x="268" y="6782"/>
                  </a:moveTo>
                  <a:cubicBezTo>
                    <a:pt x="17" y="5432"/>
                    <a:pt x="-234" y="4082"/>
                    <a:pt x="394" y="2867"/>
                  </a:cubicBezTo>
                  <a:cubicBezTo>
                    <a:pt x="1022" y="1652"/>
                    <a:pt x="2529" y="572"/>
                    <a:pt x="3910" y="167"/>
                  </a:cubicBezTo>
                  <a:cubicBezTo>
                    <a:pt x="5292" y="-238"/>
                    <a:pt x="6547" y="32"/>
                    <a:pt x="7175" y="1652"/>
                  </a:cubicBezTo>
                  <a:cubicBezTo>
                    <a:pt x="7803" y="3272"/>
                    <a:pt x="7803" y="6242"/>
                    <a:pt x="6673" y="9077"/>
                  </a:cubicBezTo>
                  <a:cubicBezTo>
                    <a:pt x="5543" y="11912"/>
                    <a:pt x="3282" y="14612"/>
                    <a:pt x="2026" y="16637"/>
                  </a:cubicBezTo>
                  <a:cubicBezTo>
                    <a:pt x="771" y="18662"/>
                    <a:pt x="519" y="20012"/>
                    <a:pt x="1524" y="20687"/>
                  </a:cubicBezTo>
                  <a:cubicBezTo>
                    <a:pt x="2529" y="21362"/>
                    <a:pt x="4789" y="21362"/>
                    <a:pt x="8306" y="20687"/>
                  </a:cubicBezTo>
                  <a:cubicBezTo>
                    <a:pt x="11822" y="20012"/>
                    <a:pt x="16594" y="18662"/>
                    <a:pt x="21366" y="17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4" name="Line"/>
            <p:cNvSpPr/>
            <p:nvPr/>
          </p:nvSpPr>
          <p:spPr>
            <a:xfrm>
              <a:off x="584640" y="4786744"/>
              <a:ext cx="176855" cy="81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19895" fill="norm" stroke="1" extrusionOk="0">
                  <a:moveTo>
                    <a:pt x="5285" y="3210"/>
                  </a:moveTo>
                  <a:cubicBezTo>
                    <a:pt x="4256" y="5267"/>
                    <a:pt x="3228" y="7325"/>
                    <a:pt x="2199" y="10667"/>
                  </a:cubicBezTo>
                  <a:cubicBezTo>
                    <a:pt x="1171" y="14010"/>
                    <a:pt x="142" y="18639"/>
                    <a:pt x="14" y="19667"/>
                  </a:cubicBezTo>
                  <a:cubicBezTo>
                    <a:pt x="-115" y="20696"/>
                    <a:pt x="656" y="18125"/>
                    <a:pt x="2585" y="14267"/>
                  </a:cubicBezTo>
                  <a:cubicBezTo>
                    <a:pt x="4514" y="10410"/>
                    <a:pt x="7599" y="5267"/>
                    <a:pt x="9785" y="2439"/>
                  </a:cubicBezTo>
                  <a:cubicBezTo>
                    <a:pt x="11971" y="-390"/>
                    <a:pt x="13256" y="-904"/>
                    <a:pt x="15056" y="1667"/>
                  </a:cubicBezTo>
                  <a:cubicBezTo>
                    <a:pt x="16856" y="4239"/>
                    <a:pt x="19171" y="9896"/>
                    <a:pt x="21485" y="15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5" name="Line"/>
            <p:cNvSpPr/>
            <p:nvPr/>
          </p:nvSpPr>
          <p:spPr>
            <a:xfrm>
              <a:off x="685294" y="5746108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6" name="Line"/>
            <p:cNvSpPr/>
            <p:nvPr/>
          </p:nvSpPr>
          <p:spPr>
            <a:xfrm>
              <a:off x="691644" y="5987408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7" name="Line"/>
            <p:cNvSpPr/>
            <p:nvPr/>
          </p:nvSpPr>
          <p:spPr>
            <a:xfrm>
              <a:off x="685294" y="6387458"/>
              <a:ext cx="1968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13" y="5806"/>
                    <a:pt x="8826" y="11613"/>
                    <a:pt x="12426" y="15213"/>
                  </a:cubicBezTo>
                  <a:cubicBezTo>
                    <a:pt x="16026" y="18813"/>
                    <a:pt x="18813" y="202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809715" y="6381108"/>
              <a:ext cx="13593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600" fill="norm" stroke="1" extrusionOk="0">
                  <a:moveTo>
                    <a:pt x="21017" y="0"/>
                  </a:moveTo>
                  <a:cubicBezTo>
                    <a:pt x="19381" y="0"/>
                    <a:pt x="17744" y="0"/>
                    <a:pt x="15453" y="589"/>
                  </a:cubicBezTo>
                  <a:cubicBezTo>
                    <a:pt x="13162" y="1178"/>
                    <a:pt x="10217" y="2356"/>
                    <a:pt x="7272" y="4647"/>
                  </a:cubicBezTo>
                  <a:cubicBezTo>
                    <a:pt x="4326" y="6938"/>
                    <a:pt x="1381" y="10342"/>
                    <a:pt x="399" y="13091"/>
                  </a:cubicBezTo>
                  <a:cubicBezTo>
                    <a:pt x="-583" y="15840"/>
                    <a:pt x="399" y="17935"/>
                    <a:pt x="1708" y="19244"/>
                  </a:cubicBezTo>
                  <a:cubicBezTo>
                    <a:pt x="3017" y="20553"/>
                    <a:pt x="4653" y="21076"/>
                    <a:pt x="62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924224" y="6651714"/>
              <a:ext cx="142071" cy="168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0979" fill="norm" stroke="1" extrusionOk="0">
                  <a:moveTo>
                    <a:pt x="7026" y="8997"/>
                  </a:moveTo>
                  <a:cubicBezTo>
                    <a:pt x="5438" y="9787"/>
                    <a:pt x="3849" y="10577"/>
                    <a:pt x="2738" y="11762"/>
                  </a:cubicBezTo>
                  <a:cubicBezTo>
                    <a:pt x="1626" y="12948"/>
                    <a:pt x="991" y="14528"/>
                    <a:pt x="514" y="16240"/>
                  </a:cubicBezTo>
                  <a:cubicBezTo>
                    <a:pt x="38" y="17953"/>
                    <a:pt x="-280" y="19797"/>
                    <a:pt x="355" y="20587"/>
                  </a:cubicBezTo>
                  <a:cubicBezTo>
                    <a:pt x="991" y="21377"/>
                    <a:pt x="2579" y="21114"/>
                    <a:pt x="4644" y="18479"/>
                  </a:cubicBezTo>
                  <a:cubicBezTo>
                    <a:pt x="6708" y="15845"/>
                    <a:pt x="9249" y="10840"/>
                    <a:pt x="10838" y="7679"/>
                  </a:cubicBezTo>
                  <a:cubicBezTo>
                    <a:pt x="12426" y="4518"/>
                    <a:pt x="13061" y="3201"/>
                    <a:pt x="13855" y="2016"/>
                  </a:cubicBezTo>
                  <a:cubicBezTo>
                    <a:pt x="14649" y="831"/>
                    <a:pt x="15602" y="-223"/>
                    <a:pt x="16555" y="40"/>
                  </a:cubicBezTo>
                  <a:cubicBezTo>
                    <a:pt x="17508" y="304"/>
                    <a:pt x="18461" y="1884"/>
                    <a:pt x="19255" y="4255"/>
                  </a:cubicBezTo>
                  <a:cubicBezTo>
                    <a:pt x="20049" y="6626"/>
                    <a:pt x="20685" y="9787"/>
                    <a:pt x="21320" y="12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762288" y="6177729"/>
              <a:ext cx="151607" cy="13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0862" fill="norm" stroke="1" extrusionOk="0">
                  <a:moveTo>
                    <a:pt x="4387" y="2053"/>
                  </a:moveTo>
                  <a:cubicBezTo>
                    <a:pt x="2887" y="6104"/>
                    <a:pt x="1387" y="10154"/>
                    <a:pt x="637" y="13697"/>
                  </a:cubicBezTo>
                  <a:cubicBezTo>
                    <a:pt x="-113" y="17241"/>
                    <a:pt x="-113" y="20279"/>
                    <a:pt x="187" y="20785"/>
                  </a:cubicBezTo>
                  <a:cubicBezTo>
                    <a:pt x="487" y="21291"/>
                    <a:pt x="1087" y="19266"/>
                    <a:pt x="2287" y="16228"/>
                  </a:cubicBezTo>
                  <a:cubicBezTo>
                    <a:pt x="3487" y="13191"/>
                    <a:pt x="5287" y="9141"/>
                    <a:pt x="7087" y="5766"/>
                  </a:cubicBezTo>
                  <a:cubicBezTo>
                    <a:pt x="8887" y="2391"/>
                    <a:pt x="10687" y="-309"/>
                    <a:pt x="12187" y="28"/>
                  </a:cubicBezTo>
                  <a:cubicBezTo>
                    <a:pt x="13687" y="366"/>
                    <a:pt x="14887" y="3741"/>
                    <a:pt x="16387" y="7116"/>
                  </a:cubicBezTo>
                  <a:cubicBezTo>
                    <a:pt x="17887" y="10491"/>
                    <a:pt x="19687" y="13866"/>
                    <a:pt x="21487" y="17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1256794" y="4088758"/>
              <a:ext cx="348826" cy="274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2356" y="500"/>
                  </a:moveTo>
                  <a:cubicBezTo>
                    <a:pt x="7200" y="333"/>
                    <a:pt x="12044" y="167"/>
                    <a:pt x="14793" y="83"/>
                  </a:cubicBezTo>
                  <a:cubicBezTo>
                    <a:pt x="17542" y="0"/>
                    <a:pt x="18196" y="0"/>
                    <a:pt x="18916" y="0"/>
                  </a:cubicBezTo>
                  <a:cubicBezTo>
                    <a:pt x="19636" y="0"/>
                    <a:pt x="20422" y="0"/>
                    <a:pt x="20880" y="50"/>
                  </a:cubicBezTo>
                  <a:cubicBezTo>
                    <a:pt x="21338" y="100"/>
                    <a:pt x="21469" y="200"/>
                    <a:pt x="21535" y="550"/>
                  </a:cubicBezTo>
                  <a:cubicBezTo>
                    <a:pt x="21600" y="900"/>
                    <a:pt x="21600" y="1500"/>
                    <a:pt x="21404" y="2117"/>
                  </a:cubicBezTo>
                  <a:cubicBezTo>
                    <a:pt x="21207" y="2733"/>
                    <a:pt x="20815" y="3367"/>
                    <a:pt x="20487" y="3992"/>
                  </a:cubicBezTo>
                  <a:cubicBezTo>
                    <a:pt x="20160" y="4617"/>
                    <a:pt x="19898" y="5233"/>
                    <a:pt x="19636" y="5867"/>
                  </a:cubicBezTo>
                  <a:cubicBezTo>
                    <a:pt x="19375" y="6500"/>
                    <a:pt x="19113" y="7150"/>
                    <a:pt x="18982" y="7850"/>
                  </a:cubicBezTo>
                  <a:cubicBezTo>
                    <a:pt x="18851" y="8550"/>
                    <a:pt x="18851" y="9300"/>
                    <a:pt x="18851" y="9975"/>
                  </a:cubicBezTo>
                  <a:cubicBezTo>
                    <a:pt x="18851" y="10650"/>
                    <a:pt x="18851" y="11250"/>
                    <a:pt x="18655" y="11892"/>
                  </a:cubicBezTo>
                  <a:cubicBezTo>
                    <a:pt x="18458" y="12533"/>
                    <a:pt x="18065" y="13217"/>
                    <a:pt x="17476" y="13867"/>
                  </a:cubicBezTo>
                  <a:cubicBezTo>
                    <a:pt x="16887" y="14517"/>
                    <a:pt x="16102" y="15133"/>
                    <a:pt x="15251" y="15767"/>
                  </a:cubicBezTo>
                  <a:cubicBezTo>
                    <a:pt x="14400" y="16400"/>
                    <a:pt x="13484" y="17050"/>
                    <a:pt x="12829" y="17633"/>
                  </a:cubicBezTo>
                  <a:cubicBezTo>
                    <a:pt x="12175" y="18217"/>
                    <a:pt x="11782" y="18733"/>
                    <a:pt x="11455" y="19225"/>
                  </a:cubicBezTo>
                  <a:cubicBezTo>
                    <a:pt x="11127" y="19717"/>
                    <a:pt x="10865" y="20183"/>
                    <a:pt x="10407" y="20542"/>
                  </a:cubicBezTo>
                  <a:cubicBezTo>
                    <a:pt x="9949" y="20900"/>
                    <a:pt x="9295" y="21150"/>
                    <a:pt x="7527" y="21308"/>
                  </a:cubicBezTo>
                  <a:cubicBezTo>
                    <a:pt x="5760" y="21467"/>
                    <a:pt x="2880" y="215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4221695" y="6636696"/>
              <a:ext cx="324400" cy="409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436" fill="norm" stroke="1" extrusionOk="0">
                  <a:moveTo>
                    <a:pt x="18012" y="1911"/>
                  </a:moveTo>
                  <a:cubicBezTo>
                    <a:pt x="18291" y="1246"/>
                    <a:pt x="18570" y="582"/>
                    <a:pt x="18291" y="249"/>
                  </a:cubicBezTo>
                  <a:cubicBezTo>
                    <a:pt x="18012" y="-83"/>
                    <a:pt x="17176" y="-83"/>
                    <a:pt x="15365" y="249"/>
                  </a:cubicBezTo>
                  <a:cubicBezTo>
                    <a:pt x="13553" y="582"/>
                    <a:pt x="10766" y="1246"/>
                    <a:pt x="8676" y="2243"/>
                  </a:cubicBezTo>
                  <a:cubicBezTo>
                    <a:pt x="6585" y="3240"/>
                    <a:pt x="5192" y="4569"/>
                    <a:pt x="4495" y="5566"/>
                  </a:cubicBezTo>
                  <a:cubicBezTo>
                    <a:pt x="3798" y="6563"/>
                    <a:pt x="3798" y="7228"/>
                    <a:pt x="4565" y="7892"/>
                  </a:cubicBezTo>
                  <a:cubicBezTo>
                    <a:pt x="5331" y="8557"/>
                    <a:pt x="6864" y="9222"/>
                    <a:pt x="7979" y="9665"/>
                  </a:cubicBezTo>
                  <a:cubicBezTo>
                    <a:pt x="9094" y="10108"/>
                    <a:pt x="9791" y="10329"/>
                    <a:pt x="10139" y="10717"/>
                  </a:cubicBezTo>
                  <a:cubicBezTo>
                    <a:pt x="10487" y="11105"/>
                    <a:pt x="10487" y="11659"/>
                    <a:pt x="9651" y="12434"/>
                  </a:cubicBezTo>
                  <a:cubicBezTo>
                    <a:pt x="8815" y="13209"/>
                    <a:pt x="7143" y="14206"/>
                    <a:pt x="5331" y="15480"/>
                  </a:cubicBezTo>
                  <a:cubicBezTo>
                    <a:pt x="3520" y="16754"/>
                    <a:pt x="1569" y="18305"/>
                    <a:pt x="663" y="19357"/>
                  </a:cubicBezTo>
                  <a:cubicBezTo>
                    <a:pt x="-243" y="20409"/>
                    <a:pt x="-104" y="20963"/>
                    <a:pt x="384" y="21240"/>
                  </a:cubicBezTo>
                  <a:cubicBezTo>
                    <a:pt x="872" y="21517"/>
                    <a:pt x="1708" y="21517"/>
                    <a:pt x="4356" y="21129"/>
                  </a:cubicBezTo>
                  <a:cubicBezTo>
                    <a:pt x="7003" y="20742"/>
                    <a:pt x="11463" y="19966"/>
                    <a:pt x="14598" y="19357"/>
                  </a:cubicBezTo>
                  <a:cubicBezTo>
                    <a:pt x="17734" y="18748"/>
                    <a:pt x="19545" y="18305"/>
                    <a:pt x="21357" y="17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4292121" y="6349358"/>
              <a:ext cx="171424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3157" y="0"/>
                  </a:moveTo>
                  <a:cubicBezTo>
                    <a:pt x="1840" y="7200"/>
                    <a:pt x="523" y="14400"/>
                    <a:pt x="128" y="17169"/>
                  </a:cubicBezTo>
                  <a:cubicBezTo>
                    <a:pt x="-267" y="19938"/>
                    <a:pt x="260" y="18277"/>
                    <a:pt x="1577" y="14954"/>
                  </a:cubicBezTo>
                  <a:cubicBezTo>
                    <a:pt x="2894" y="11631"/>
                    <a:pt x="5001" y="6646"/>
                    <a:pt x="6582" y="3738"/>
                  </a:cubicBezTo>
                  <a:cubicBezTo>
                    <a:pt x="8162" y="831"/>
                    <a:pt x="9216" y="0"/>
                    <a:pt x="10796" y="1385"/>
                  </a:cubicBezTo>
                  <a:cubicBezTo>
                    <a:pt x="12377" y="2769"/>
                    <a:pt x="14484" y="6369"/>
                    <a:pt x="16328" y="10108"/>
                  </a:cubicBezTo>
                  <a:cubicBezTo>
                    <a:pt x="18172" y="13846"/>
                    <a:pt x="19753" y="17723"/>
                    <a:pt x="21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4952494" y="6724008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4932313" y="6857358"/>
              <a:ext cx="172582" cy="40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0917" fill="norm" stroke="1" extrusionOk="0">
                  <a:moveTo>
                    <a:pt x="2511" y="0"/>
                  </a:moveTo>
                  <a:cubicBezTo>
                    <a:pt x="1194" y="6480"/>
                    <a:pt x="-123" y="12960"/>
                    <a:pt x="9" y="16740"/>
                  </a:cubicBezTo>
                  <a:cubicBezTo>
                    <a:pt x="140" y="20520"/>
                    <a:pt x="1721" y="21600"/>
                    <a:pt x="5540" y="20520"/>
                  </a:cubicBezTo>
                  <a:cubicBezTo>
                    <a:pt x="9360" y="19440"/>
                    <a:pt x="15418" y="16200"/>
                    <a:pt x="21477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5638294" y="6431908"/>
              <a:ext cx="2667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14" y="3688"/>
                    <a:pt x="5829" y="7376"/>
                    <a:pt x="9429" y="10976"/>
                  </a:cubicBezTo>
                  <a:cubicBezTo>
                    <a:pt x="13029" y="14576"/>
                    <a:pt x="17314" y="180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5879031" y="6419208"/>
              <a:ext cx="152964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21383" y="0"/>
                  </a:moveTo>
                  <a:cubicBezTo>
                    <a:pt x="18720" y="837"/>
                    <a:pt x="16057" y="1674"/>
                    <a:pt x="12950" y="3516"/>
                  </a:cubicBezTo>
                  <a:cubicBezTo>
                    <a:pt x="9843" y="5358"/>
                    <a:pt x="6293" y="8205"/>
                    <a:pt x="3925" y="10591"/>
                  </a:cubicBezTo>
                  <a:cubicBezTo>
                    <a:pt x="1558" y="12977"/>
                    <a:pt x="375" y="14902"/>
                    <a:pt x="79" y="16660"/>
                  </a:cubicBezTo>
                  <a:cubicBezTo>
                    <a:pt x="-217" y="18419"/>
                    <a:pt x="375" y="20009"/>
                    <a:pt x="9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6412994" y="6765002"/>
              <a:ext cx="2984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596" y="11375"/>
                    <a:pt x="9191" y="2735"/>
                    <a:pt x="12791" y="575"/>
                  </a:cubicBezTo>
                  <a:cubicBezTo>
                    <a:pt x="16391" y="-1585"/>
                    <a:pt x="18996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9" name="Line"/>
            <p:cNvSpPr/>
            <p:nvPr/>
          </p:nvSpPr>
          <p:spPr>
            <a:xfrm>
              <a:off x="7079744" y="6444608"/>
              <a:ext cx="2159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29" y="1580"/>
                    <a:pt x="4659" y="3161"/>
                    <a:pt x="7200" y="6146"/>
                  </a:cubicBezTo>
                  <a:cubicBezTo>
                    <a:pt x="9741" y="9132"/>
                    <a:pt x="12494" y="13522"/>
                    <a:pt x="14929" y="16332"/>
                  </a:cubicBezTo>
                  <a:cubicBezTo>
                    <a:pt x="17365" y="19141"/>
                    <a:pt x="19482" y="203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0" name="Line"/>
            <p:cNvSpPr/>
            <p:nvPr/>
          </p:nvSpPr>
          <p:spPr>
            <a:xfrm>
              <a:off x="7206744" y="6482708"/>
              <a:ext cx="184151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69" y="1775"/>
                    <a:pt x="16138" y="3551"/>
                    <a:pt x="13531" y="6016"/>
                  </a:cubicBezTo>
                  <a:cubicBezTo>
                    <a:pt x="10924" y="8482"/>
                    <a:pt x="8441" y="11638"/>
                    <a:pt x="6207" y="14351"/>
                  </a:cubicBezTo>
                  <a:cubicBezTo>
                    <a:pt x="3972" y="17063"/>
                    <a:pt x="1986" y="193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1" name="Line"/>
            <p:cNvSpPr/>
            <p:nvPr/>
          </p:nvSpPr>
          <p:spPr>
            <a:xfrm>
              <a:off x="7178975" y="6177341"/>
              <a:ext cx="180170" cy="152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094" fill="norm" stroke="1" extrusionOk="0">
                  <a:moveTo>
                    <a:pt x="4802" y="6208"/>
                  </a:moveTo>
                  <a:cubicBezTo>
                    <a:pt x="4049" y="9126"/>
                    <a:pt x="3295" y="12045"/>
                    <a:pt x="2416" y="14818"/>
                  </a:cubicBezTo>
                  <a:cubicBezTo>
                    <a:pt x="1537" y="17591"/>
                    <a:pt x="532" y="20218"/>
                    <a:pt x="156" y="20510"/>
                  </a:cubicBezTo>
                  <a:cubicBezTo>
                    <a:pt x="-221" y="20802"/>
                    <a:pt x="30" y="18759"/>
                    <a:pt x="1537" y="15548"/>
                  </a:cubicBezTo>
                  <a:cubicBezTo>
                    <a:pt x="3044" y="12337"/>
                    <a:pt x="5807" y="7959"/>
                    <a:pt x="8067" y="5186"/>
                  </a:cubicBezTo>
                  <a:cubicBezTo>
                    <a:pt x="10328" y="2413"/>
                    <a:pt x="12086" y="1245"/>
                    <a:pt x="13719" y="516"/>
                  </a:cubicBezTo>
                  <a:cubicBezTo>
                    <a:pt x="15351" y="-214"/>
                    <a:pt x="16858" y="-506"/>
                    <a:pt x="17988" y="1975"/>
                  </a:cubicBezTo>
                  <a:cubicBezTo>
                    <a:pt x="19119" y="4456"/>
                    <a:pt x="19872" y="9710"/>
                    <a:pt x="20374" y="13359"/>
                  </a:cubicBezTo>
                  <a:cubicBezTo>
                    <a:pt x="20877" y="17008"/>
                    <a:pt x="21128" y="19051"/>
                    <a:pt x="21379" y="21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2" name="Line"/>
            <p:cNvSpPr/>
            <p:nvPr/>
          </p:nvSpPr>
          <p:spPr>
            <a:xfrm>
              <a:off x="589772" y="6838308"/>
              <a:ext cx="1238523" cy="518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350" fill="norm" stroke="1" extrusionOk="0">
                  <a:moveTo>
                    <a:pt x="337" y="13326"/>
                  </a:moveTo>
                  <a:cubicBezTo>
                    <a:pt x="152" y="14545"/>
                    <a:pt x="-32" y="15765"/>
                    <a:pt x="5" y="17115"/>
                  </a:cubicBezTo>
                  <a:cubicBezTo>
                    <a:pt x="42" y="18465"/>
                    <a:pt x="300" y="19945"/>
                    <a:pt x="797" y="20729"/>
                  </a:cubicBezTo>
                  <a:cubicBezTo>
                    <a:pt x="1295" y="21513"/>
                    <a:pt x="2032" y="21600"/>
                    <a:pt x="3009" y="20729"/>
                  </a:cubicBezTo>
                  <a:cubicBezTo>
                    <a:pt x="3986" y="19858"/>
                    <a:pt x="5202" y="18029"/>
                    <a:pt x="6511" y="16069"/>
                  </a:cubicBezTo>
                  <a:cubicBezTo>
                    <a:pt x="7819" y="14110"/>
                    <a:pt x="9220" y="12019"/>
                    <a:pt x="10492" y="10234"/>
                  </a:cubicBezTo>
                  <a:cubicBezTo>
                    <a:pt x="11763" y="8448"/>
                    <a:pt x="12906" y="6968"/>
                    <a:pt x="14307" y="5531"/>
                  </a:cubicBezTo>
                  <a:cubicBezTo>
                    <a:pt x="15707" y="4094"/>
                    <a:pt x="17366" y="2700"/>
                    <a:pt x="18619" y="1785"/>
                  </a:cubicBezTo>
                  <a:cubicBezTo>
                    <a:pt x="19872" y="871"/>
                    <a:pt x="20720" y="435"/>
                    <a:pt x="215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3" name="Line"/>
            <p:cNvSpPr/>
            <p:nvPr/>
          </p:nvSpPr>
          <p:spPr>
            <a:xfrm>
              <a:off x="7312613" y="6927208"/>
              <a:ext cx="992682" cy="38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307" fill="norm" stroke="1" extrusionOk="0">
                  <a:moveTo>
                    <a:pt x="459" y="11622"/>
                  </a:moveTo>
                  <a:cubicBezTo>
                    <a:pt x="459" y="11035"/>
                    <a:pt x="459" y="10448"/>
                    <a:pt x="459" y="10448"/>
                  </a:cubicBezTo>
                  <a:cubicBezTo>
                    <a:pt x="459" y="10448"/>
                    <a:pt x="459" y="11035"/>
                    <a:pt x="390" y="12620"/>
                  </a:cubicBezTo>
                  <a:cubicBezTo>
                    <a:pt x="321" y="14204"/>
                    <a:pt x="183" y="16787"/>
                    <a:pt x="91" y="18372"/>
                  </a:cubicBezTo>
                  <a:cubicBezTo>
                    <a:pt x="-1" y="19957"/>
                    <a:pt x="-47" y="20543"/>
                    <a:pt x="68" y="20954"/>
                  </a:cubicBezTo>
                  <a:cubicBezTo>
                    <a:pt x="183" y="21365"/>
                    <a:pt x="459" y="21600"/>
                    <a:pt x="1309" y="20602"/>
                  </a:cubicBezTo>
                  <a:cubicBezTo>
                    <a:pt x="2159" y="19604"/>
                    <a:pt x="3584" y="17374"/>
                    <a:pt x="4870" y="15378"/>
                  </a:cubicBezTo>
                  <a:cubicBezTo>
                    <a:pt x="6157" y="13383"/>
                    <a:pt x="7306" y="11622"/>
                    <a:pt x="8984" y="9626"/>
                  </a:cubicBezTo>
                  <a:cubicBezTo>
                    <a:pt x="10661" y="7630"/>
                    <a:pt x="12867" y="5400"/>
                    <a:pt x="15050" y="3757"/>
                  </a:cubicBezTo>
                  <a:cubicBezTo>
                    <a:pt x="17233" y="2113"/>
                    <a:pt x="19393" y="1057"/>
                    <a:pt x="215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4" name="Line"/>
            <p:cNvSpPr/>
            <p:nvPr/>
          </p:nvSpPr>
          <p:spPr>
            <a:xfrm>
              <a:off x="9963318" y="5346058"/>
              <a:ext cx="221577" cy="172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21331" y="0"/>
                  </a:moveTo>
                  <a:cubicBezTo>
                    <a:pt x="20312" y="824"/>
                    <a:pt x="19293" y="1647"/>
                    <a:pt x="18784" y="2617"/>
                  </a:cubicBezTo>
                  <a:cubicBezTo>
                    <a:pt x="18274" y="3587"/>
                    <a:pt x="18274" y="4703"/>
                    <a:pt x="18173" y="5792"/>
                  </a:cubicBezTo>
                  <a:cubicBezTo>
                    <a:pt x="18071" y="6881"/>
                    <a:pt x="17867" y="7944"/>
                    <a:pt x="17256" y="8940"/>
                  </a:cubicBezTo>
                  <a:cubicBezTo>
                    <a:pt x="16644" y="9937"/>
                    <a:pt x="15625" y="10866"/>
                    <a:pt x="14403" y="11783"/>
                  </a:cubicBezTo>
                  <a:cubicBezTo>
                    <a:pt x="13180" y="12700"/>
                    <a:pt x="11754" y="13603"/>
                    <a:pt x="9818" y="14546"/>
                  </a:cubicBezTo>
                  <a:cubicBezTo>
                    <a:pt x="7882" y="15489"/>
                    <a:pt x="5437" y="16472"/>
                    <a:pt x="3399" y="17429"/>
                  </a:cubicBezTo>
                  <a:cubicBezTo>
                    <a:pt x="1361" y="18385"/>
                    <a:pt x="-269" y="19315"/>
                    <a:pt x="37" y="20006"/>
                  </a:cubicBezTo>
                  <a:cubicBezTo>
                    <a:pt x="342" y="20697"/>
                    <a:pt x="2584" y="21148"/>
                    <a:pt x="48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5" name="Line"/>
            <p:cNvSpPr/>
            <p:nvPr/>
          </p:nvSpPr>
          <p:spPr>
            <a:xfrm>
              <a:off x="10431321" y="5417621"/>
              <a:ext cx="223474" cy="329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25" fill="norm" stroke="1" extrusionOk="0">
                  <a:moveTo>
                    <a:pt x="2563" y="9795"/>
                  </a:moveTo>
                  <a:cubicBezTo>
                    <a:pt x="2359" y="11858"/>
                    <a:pt x="2156" y="13922"/>
                    <a:pt x="2054" y="15642"/>
                  </a:cubicBezTo>
                  <a:cubicBezTo>
                    <a:pt x="1952" y="17362"/>
                    <a:pt x="1952" y="18737"/>
                    <a:pt x="1748" y="19769"/>
                  </a:cubicBezTo>
                  <a:cubicBezTo>
                    <a:pt x="1544" y="20801"/>
                    <a:pt x="1137" y="21489"/>
                    <a:pt x="729" y="21420"/>
                  </a:cubicBezTo>
                  <a:cubicBezTo>
                    <a:pt x="322" y="21351"/>
                    <a:pt x="-86" y="20526"/>
                    <a:pt x="16" y="17981"/>
                  </a:cubicBezTo>
                  <a:cubicBezTo>
                    <a:pt x="118" y="15435"/>
                    <a:pt x="729" y="11171"/>
                    <a:pt x="1340" y="8144"/>
                  </a:cubicBezTo>
                  <a:cubicBezTo>
                    <a:pt x="1952" y="5117"/>
                    <a:pt x="2563" y="3328"/>
                    <a:pt x="3072" y="2090"/>
                  </a:cubicBezTo>
                  <a:cubicBezTo>
                    <a:pt x="3582" y="852"/>
                    <a:pt x="3989" y="164"/>
                    <a:pt x="5110" y="27"/>
                  </a:cubicBezTo>
                  <a:cubicBezTo>
                    <a:pt x="6231" y="-111"/>
                    <a:pt x="8065" y="302"/>
                    <a:pt x="9695" y="1058"/>
                  </a:cubicBezTo>
                  <a:cubicBezTo>
                    <a:pt x="11325" y="1815"/>
                    <a:pt x="12752" y="2916"/>
                    <a:pt x="13974" y="3535"/>
                  </a:cubicBezTo>
                  <a:cubicBezTo>
                    <a:pt x="15197" y="4154"/>
                    <a:pt x="16216" y="4292"/>
                    <a:pt x="17133" y="4085"/>
                  </a:cubicBezTo>
                  <a:cubicBezTo>
                    <a:pt x="18050" y="3879"/>
                    <a:pt x="18865" y="3328"/>
                    <a:pt x="19476" y="3466"/>
                  </a:cubicBezTo>
                  <a:cubicBezTo>
                    <a:pt x="20088" y="3604"/>
                    <a:pt x="20495" y="4429"/>
                    <a:pt x="20597" y="6424"/>
                  </a:cubicBezTo>
                  <a:cubicBezTo>
                    <a:pt x="20699" y="8419"/>
                    <a:pt x="20495" y="11583"/>
                    <a:pt x="20597" y="13509"/>
                  </a:cubicBezTo>
                  <a:cubicBezTo>
                    <a:pt x="20699" y="15435"/>
                    <a:pt x="21106" y="16123"/>
                    <a:pt x="21514" y="16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6" name="Line"/>
            <p:cNvSpPr/>
            <p:nvPr/>
          </p:nvSpPr>
          <p:spPr>
            <a:xfrm>
              <a:off x="10777561" y="5417667"/>
              <a:ext cx="143934" cy="29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9212" y="4566"/>
                  </a:moveTo>
                  <a:cubicBezTo>
                    <a:pt x="7306" y="7227"/>
                    <a:pt x="5400" y="9887"/>
                    <a:pt x="3971" y="12000"/>
                  </a:cubicBezTo>
                  <a:cubicBezTo>
                    <a:pt x="2541" y="14113"/>
                    <a:pt x="1588" y="15679"/>
                    <a:pt x="953" y="16931"/>
                  </a:cubicBezTo>
                  <a:cubicBezTo>
                    <a:pt x="318" y="18183"/>
                    <a:pt x="0" y="19122"/>
                    <a:pt x="0" y="19122"/>
                  </a:cubicBezTo>
                  <a:cubicBezTo>
                    <a:pt x="0" y="19122"/>
                    <a:pt x="318" y="18183"/>
                    <a:pt x="2541" y="14974"/>
                  </a:cubicBezTo>
                  <a:cubicBezTo>
                    <a:pt x="4765" y="11766"/>
                    <a:pt x="8894" y="6287"/>
                    <a:pt x="11594" y="3313"/>
                  </a:cubicBezTo>
                  <a:cubicBezTo>
                    <a:pt x="14294" y="340"/>
                    <a:pt x="15565" y="-130"/>
                    <a:pt x="16359" y="27"/>
                  </a:cubicBezTo>
                  <a:cubicBezTo>
                    <a:pt x="17153" y="183"/>
                    <a:pt x="17471" y="966"/>
                    <a:pt x="18265" y="4174"/>
                  </a:cubicBezTo>
                  <a:cubicBezTo>
                    <a:pt x="19059" y="7383"/>
                    <a:pt x="20329" y="13018"/>
                    <a:pt x="20965" y="16305"/>
                  </a:cubicBezTo>
                  <a:cubicBezTo>
                    <a:pt x="21600" y="19592"/>
                    <a:pt x="21600" y="20531"/>
                    <a:pt x="21600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7" name="Line"/>
            <p:cNvSpPr/>
            <p:nvPr/>
          </p:nvSpPr>
          <p:spPr>
            <a:xfrm>
              <a:off x="10813544" y="5517508"/>
              <a:ext cx="2349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41" y="16000"/>
                    <a:pt x="4281" y="10400"/>
                    <a:pt x="7881" y="6800"/>
                  </a:cubicBezTo>
                  <a:cubicBezTo>
                    <a:pt x="11481" y="3200"/>
                    <a:pt x="16541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8" name="Line"/>
            <p:cNvSpPr/>
            <p:nvPr/>
          </p:nvSpPr>
          <p:spPr>
            <a:xfrm>
              <a:off x="11057738" y="5301608"/>
              <a:ext cx="134923" cy="378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10512" y="10498"/>
                  </a:moveTo>
                  <a:cubicBezTo>
                    <a:pt x="7521" y="12429"/>
                    <a:pt x="4530" y="14360"/>
                    <a:pt x="2869" y="15928"/>
                  </a:cubicBezTo>
                  <a:cubicBezTo>
                    <a:pt x="1207" y="17497"/>
                    <a:pt x="875" y="18704"/>
                    <a:pt x="543" y="19730"/>
                  </a:cubicBezTo>
                  <a:cubicBezTo>
                    <a:pt x="210" y="20755"/>
                    <a:pt x="-122" y="21600"/>
                    <a:pt x="44" y="21600"/>
                  </a:cubicBezTo>
                  <a:cubicBezTo>
                    <a:pt x="210" y="21600"/>
                    <a:pt x="875" y="20755"/>
                    <a:pt x="1872" y="17980"/>
                  </a:cubicBezTo>
                  <a:cubicBezTo>
                    <a:pt x="2869" y="15204"/>
                    <a:pt x="4198" y="10498"/>
                    <a:pt x="5361" y="7301"/>
                  </a:cubicBezTo>
                  <a:cubicBezTo>
                    <a:pt x="6524" y="4103"/>
                    <a:pt x="7521" y="2413"/>
                    <a:pt x="8684" y="1388"/>
                  </a:cubicBezTo>
                  <a:cubicBezTo>
                    <a:pt x="9847" y="362"/>
                    <a:pt x="11176" y="0"/>
                    <a:pt x="12672" y="0"/>
                  </a:cubicBezTo>
                  <a:cubicBezTo>
                    <a:pt x="14167" y="0"/>
                    <a:pt x="15829" y="362"/>
                    <a:pt x="17656" y="1931"/>
                  </a:cubicBezTo>
                  <a:cubicBezTo>
                    <a:pt x="19484" y="3499"/>
                    <a:pt x="21478" y="6275"/>
                    <a:pt x="21146" y="8145"/>
                  </a:cubicBezTo>
                  <a:cubicBezTo>
                    <a:pt x="20813" y="10016"/>
                    <a:pt x="18155" y="10981"/>
                    <a:pt x="15496" y="11524"/>
                  </a:cubicBezTo>
                  <a:cubicBezTo>
                    <a:pt x="12838" y="12067"/>
                    <a:pt x="10180" y="12188"/>
                    <a:pt x="8518" y="11946"/>
                  </a:cubicBezTo>
                  <a:cubicBezTo>
                    <a:pt x="6856" y="11705"/>
                    <a:pt x="6192" y="11102"/>
                    <a:pt x="5527" y="10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11223995" y="5330572"/>
              <a:ext cx="252067" cy="279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28" fill="norm" stroke="1" extrusionOk="0">
                  <a:moveTo>
                    <a:pt x="19636" y="1188"/>
                  </a:moveTo>
                  <a:cubicBezTo>
                    <a:pt x="20536" y="701"/>
                    <a:pt x="21436" y="214"/>
                    <a:pt x="21436" y="51"/>
                  </a:cubicBezTo>
                  <a:cubicBezTo>
                    <a:pt x="21436" y="-111"/>
                    <a:pt x="20536" y="51"/>
                    <a:pt x="18196" y="1432"/>
                  </a:cubicBezTo>
                  <a:cubicBezTo>
                    <a:pt x="15856" y="2812"/>
                    <a:pt x="12076" y="5411"/>
                    <a:pt x="8836" y="8172"/>
                  </a:cubicBezTo>
                  <a:cubicBezTo>
                    <a:pt x="5596" y="10933"/>
                    <a:pt x="2896" y="13856"/>
                    <a:pt x="1456" y="15805"/>
                  </a:cubicBezTo>
                  <a:cubicBezTo>
                    <a:pt x="16" y="17754"/>
                    <a:pt x="-164" y="18728"/>
                    <a:pt x="106" y="19459"/>
                  </a:cubicBezTo>
                  <a:cubicBezTo>
                    <a:pt x="376" y="20190"/>
                    <a:pt x="1096" y="20677"/>
                    <a:pt x="4066" y="21002"/>
                  </a:cubicBezTo>
                  <a:cubicBezTo>
                    <a:pt x="7036" y="21327"/>
                    <a:pt x="12256" y="21489"/>
                    <a:pt x="15496" y="21408"/>
                  </a:cubicBezTo>
                  <a:cubicBezTo>
                    <a:pt x="18736" y="21327"/>
                    <a:pt x="19996" y="21002"/>
                    <a:pt x="21256" y="20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11302494" y="5535335"/>
              <a:ext cx="1968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574" y="4868"/>
                    <a:pt x="11148" y="-1303"/>
                    <a:pt x="14748" y="240"/>
                  </a:cubicBezTo>
                  <a:cubicBezTo>
                    <a:pt x="18348" y="1783"/>
                    <a:pt x="19974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10535203" y="6027625"/>
              <a:ext cx="246592" cy="326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75" fill="norm" stroke="1" extrusionOk="0">
                  <a:moveTo>
                    <a:pt x="6554" y="8640"/>
                  </a:moveTo>
                  <a:cubicBezTo>
                    <a:pt x="5077" y="12124"/>
                    <a:pt x="3600" y="15608"/>
                    <a:pt x="2493" y="17907"/>
                  </a:cubicBezTo>
                  <a:cubicBezTo>
                    <a:pt x="1385" y="20206"/>
                    <a:pt x="646" y="21321"/>
                    <a:pt x="277" y="21461"/>
                  </a:cubicBezTo>
                  <a:cubicBezTo>
                    <a:pt x="-92" y="21600"/>
                    <a:pt x="-92" y="20764"/>
                    <a:pt x="277" y="18186"/>
                  </a:cubicBezTo>
                  <a:cubicBezTo>
                    <a:pt x="646" y="15608"/>
                    <a:pt x="1385" y="11288"/>
                    <a:pt x="2216" y="8152"/>
                  </a:cubicBezTo>
                  <a:cubicBezTo>
                    <a:pt x="3046" y="5017"/>
                    <a:pt x="3970" y="3066"/>
                    <a:pt x="4708" y="1812"/>
                  </a:cubicBezTo>
                  <a:cubicBezTo>
                    <a:pt x="5446" y="557"/>
                    <a:pt x="6000" y="0"/>
                    <a:pt x="6554" y="0"/>
                  </a:cubicBezTo>
                  <a:cubicBezTo>
                    <a:pt x="7108" y="0"/>
                    <a:pt x="7662" y="557"/>
                    <a:pt x="8031" y="1254"/>
                  </a:cubicBezTo>
                  <a:cubicBezTo>
                    <a:pt x="8400" y="1951"/>
                    <a:pt x="8585" y="2787"/>
                    <a:pt x="8862" y="3554"/>
                  </a:cubicBezTo>
                  <a:cubicBezTo>
                    <a:pt x="9139" y="4320"/>
                    <a:pt x="9508" y="5017"/>
                    <a:pt x="10431" y="5156"/>
                  </a:cubicBezTo>
                  <a:cubicBezTo>
                    <a:pt x="11354" y="5295"/>
                    <a:pt x="12831" y="4877"/>
                    <a:pt x="14308" y="4041"/>
                  </a:cubicBezTo>
                  <a:cubicBezTo>
                    <a:pt x="15785" y="3205"/>
                    <a:pt x="17262" y="1951"/>
                    <a:pt x="18462" y="1254"/>
                  </a:cubicBezTo>
                  <a:cubicBezTo>
                    <a:pt x="19662" y="557"/>
                    <a:pt x="20585" y="418"/>
                    <a:pt x="21046" y="697"/>
                  </a:cubicBezTo>
                  <a:cubicBezTo>
                    <a:pt x="21508" y="975"/>
                    <a:pt x="21508" y="1672"/>
                    <a:pt x="21323" y="3623"/>
                  </a:cubicBezTo>
                  <a:cubicBezTo>
                    <a:pt x="21139" y="5574"/>
                    <a:pt x="20770" y="8779"/>
                    <a:pt x="20770" y="11148"/>
                  </a:cubicBezTo>
                  <a:cubicBezTo>
                    <a:pt x="20770" y="13517"/>
                    <a:pt x="21139" y="15050"/>
                    <a:pt x="21508" y="16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10902444" y="5999971"/>
              <a:ext cx="146051" cy="309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21600" y="3950"/>
                  </a:moveTo>
                  <a:cubicBezTo>
                    <a:pt x="20035" y="2637"/>
                    <a:pt x="18470" y="1323"/>
                    <a:pt x="16904" y="594"/>
                  </a:cubicBezTo>
                  <a:cubicBezTo>
                    <a:pt x="15339" y="-136"/>
                    <a:pt x="13774" y="-282"/>
                    <a:pt x="11113" y="667"/>
                  </a:cubicBezTo>
                  <a:cubicBezTo>
                    <a:pt x="8452" y="1615"/>
                    <a:pt x="4696" y="3659"/>
                    <a:pt x="3757" y="5629"/>
                  </a:cubicBezTo>
                  <a:cubicBezTo>
                    <a:pt x="2817" y="7599"/>
                    <a:pt x="4696" y="9496"/>
                    <a:pt x="7670" y="11540"/>
                  </a:cubicBezTo>
                  <a:cubicBezTo>
                    <a:pt x="10643" y="13583"/>
                    <a:pt x="14713" y="15772"/>
                    <a:pt x="16748" y="17232"/>
                  </a:cubicBezTo>
                  <a:cubicBezTo>
                    <a:pt x="18783" y="18691"/>
                    <a:pt x="18783" y="19421"/>
                    <a:pt x="18000" y="20077"/>
                  </a:cubicBezTo>
                  <a:cubicBezTo>
                    <a:pt x="17217" y="20734"/>
                    <a:pt x="15652" y="21318"/>
                    <a:pt x="12678" y="21318"/>
                  </a:cubicBezTo>
                  <a:cubicBezTo>
                    <a:pt x="9704" y="21318"/>
                    <a:pt x="5322" y="20734"/>
                    <a:pt x="2974" y="20004"/>
                  </a:cubicBezTo>
                  <a:cubicBezTo>
                    <a:pt x="626" y="19275"/>
                    <a:pt x="313" y="18399"/>
                    <a:pt x="0" y="17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3" name="Line"/>
            <p:cNvSpPr/>
            <p:nvPr/>
          </p:nvSpPr>
          <p:spPr>
            <a:xfrm>
              <a:off x="11113320" y="6011977"/>
              <a:ext cx="252675" cy="28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233" fill="norm" stroke="1" extrusionOk="0">
                  <a:moveTo>
                    <a:pt x="21487" y="3348"/>
                  </a:moveTo>
                  <a:cubicBezTo>
                    <a:pt x="20407" y="2096"/>
                    <a:pt x="19327" y="844"/>
                    <a:pt x="18337" y="296"/>
                  </a:cubicBezTo>
                  <a:cubicBezTo>
                    <a:pt x="17347" y="-252"/>
                    <a:pt x="16447" y="-95"/>
                    <a:pt x="14287" y="1235"/>
                  </a:cubicBezTo>
                  <a:cubicBezTo>
                    <a:pt x="12127" y="2565"/>
                    <a:pt x="8707" y="5070"/>
                    <a:pt x="6097" y="7731"/>
                  </a:cubicBezTo>
                  <a:cubicBezTo>
                    <a:pt x="3487" y="10391"/>
                    <a:pt x="1687" y="13209"/>
                    <a:pt x="787" y="15087"/>
                  </a:cubicBezTo>
                  <a:cubicBezTo>
                    <a:pt x="-113" y="16965"/>
                    <a:pt x="-113" y="17905"/>
                    <a:pt x="157" y="18687"/>
                  </a:cubicBezTo>
                  <a:cubicBezTo>
                    <a:pt x="427" y="19470"/>
                    <a:pt x="967" y="20096"/>
                    <a:pt x="2947" y="20565"/>
                  </a:cubicBezTo>
                  <a:cubicBezTo>
                    <a:pt x="4927" y="21035"/>
                    <a:pt x="8347" y="21348"/>
                    <a:pt x="10867" y="21191"/>
                  </a:cubicBezTo>
                  <a:cubicBezTo>
                    <a:pt x="13387" y="21035"/>
                    <a:pt x="15007" y="20409"/>
                    <a:pt x="16627" y="19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4" name="Line"/>
            <p:cNvSpPr/>
            <p:nvPr/>
          </p:nvSpPr>
          <p:spPr>
            <a:xfrm>
              <a:off x="11156264" y="6190608"/>
              <a:ext cx="22243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3074" y="21600"/>
                  </a:moveTo>
                  <a:cubicBezTo>
                    <a:pt x="1444" y="18900"/>
                    <a:pt x="-186" y="16200"/>
                    <a:pt x="18" y="13500"/>
                  </a:cubicBezTo>
                  <a:cubicBezTo>
                    <a:pt x="222" y="10800"/>
                    <a:pt x="2259" y="8100"/>
                    <a:pt x="6131" y="5850"/>
                  </a:cubicBezTo>
                  <a:cubicBezTo>
                    <a:pt x="10003" y="3600"/>
                    <a:pt x="15708" y="1800"/>
                    <a:pt x="214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87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30239" y="-38101"/>
              <a:ext cx="7441857" cy="2246995"/>
            </a:xfrm>
            <a:prstGeom prst="rect">
              <a:avLst/>
            </a:prstGeom>
            <a:effectLst/>
          </p:spPr>
        </p:pic>
        <p:pic>
          <p:nvPicPr>
            <p:cNvPr id="387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531028" y="1593208"/>
              <a:ext cx="4302197" cy="323851"/>
            </a:xfrm>
            <a:prstGeom prst="rect">
              <a:avLst/>
            </a:prstGeom>
            <a:effectLst/>
          </p:spPr>
        </p:pic>
        <p:pic>
          <p:nvPicPr>
            <p:cNvPr id="387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96162" y="3187058"/>
              <a:ext cx="1065533" cy="272688"/>
            </a:xfrm>
            <a:prstGeom prst="rect">
              <a:avLst/>
            </a:prstGeom>
            <a:effectLst/>
          </p:spPr>
        </p:pic>
        <p:pic>
          <p:nvPicPr>
            <p:cNvPr id="388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006344" y="7168508"/>
              <a:ext cx="639250" cy="214766"/>
            </a:xfrm>
            <a:prstGeom prst="rect">
              <a:avLst/>
            </a:prstGeom>
            <a:effectLst/>
          </p:spPr>
        </p:pic>
        <p:pic>
          <p:nvPicPr>
            <p:cNvPr id="388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618744" y="4162452"/>
              <a:ext cx="603180" cy="2688557"/>
            </a:xfrm>
            <a:prstGeom prst="rect">
              <a:avLst/>
            </a:prstGeom>
            <a:effectLst/>
          </p:spPr>
        </p:pic>
        <p:pic>
          <p:nvPicPr>
            <p:cNvPr id="388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292844" y="5707463"/>
              <a:ext cx="1157772" cy="197396"/>
            </a:xfrm>
            <a:prstGeom prst="rect">
              <a:avLst/>
            </a:prstGeom>
            <a:effectLst/>
          </p:spPr>
        </p:pic>
        <p:pic>
          <p:nvPicPr>
            <p:cNvPr id="388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448367" y="5765769"/>
              <a:ext cx="1228778" cy="145440"/>
            </a:xfrm>
            <a:prstGeom prst="rect">
              <a:avLst/>
            </a:prstGeom>
            <a:effectLst/>
          </p:spPr>
        </p:pic>
        <p:pic>
          <p:nvPicPr>
            <p:cNvPr id="388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442567" y="6376493"/>
              <a:ext cx="771028" cy="182416"/>
            </a:xfrm>
            <a:prstGeom prst="rect">
              <a:avLst/>
            </a:prstGeom>
            <a:effectLst/>
          </p:spPr>
        </p:pic>
        <p:pic>
          <p:nvPicPr>
            <p:cNvPr id="389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334419" y="6495408"/>
              <a:ext cx="1126826" cy="133351"/>
            </a:xfrm>
            <a:prstGeom prst="rect">
              <a:avLst/>
            </a:prstGeom>
            <a:effectLst/>
          </p:spPr>
        </p:pic>
        <p:pic>
          <p:nvPicPr>
            <p:cNvPr id="389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983722" y="1409587"/>
              <a:ext cx="588706" cy="183622"/>
            </a:xfrm>
            <a:prstGeom prst="rect">
              <a:avLst/>
            </a:prstGeom>
            <a:effectLst/>
          </p:spPr>
        </p:pic>
        <p:pic>
          <p:nvPicPr>
            <p:cNvPr id="389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259465" y="1517649"/>
              <a:ext cx="578980" cy="22796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" name="Drawing"/>
          <p:cNvGrpSpPr/>
          <p:nvPr/>
        </p:nvGrpSpPr>
        <p:grpSpPr>
          <a:xfrm>
            <a:off x="794225" y="1513926"/>
            <a:ext cx="11315225" cy="7287174"/>
            <a:chOff x="0" y="0"/>
            <a:chExt cx="11315224" cy="7287173"/>
          </a:xfrm>
        </p:grpSpPr>
        <p:sp>
          <p:nvSpPr>
            <p:cNvPr id="3899" name="Line"/>
            <p:cNvSpPr/>
            <p:nvPr/>
          </p:nvSpPr>
          <p:spPr>
            <a:xfrm>
              <a:off x="1596829" y="60339"/>
              <a:ext cx="202676" cy="71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505" fill="norm" stroke="1" extrusionOk="0">
                  <a:moveTo>
                    <a:pt x="7575" y="8068"/>
                  </a:moveTo>
                  <a:cubicBezTo>
                    <a:pt x="8237" y="9793"/>
                    <a:pt x="8898" y="11519"/>
                    <a:pt x="9449" y="13532"/>
                  </a:cubicBezTo>
                  <a:cubicBezTo>
                    <a:pt x="10000" y="15545"/>
                    <a:pt x="10441" y="17845"/>
                    <a:pt x="10661" y="19188"/>
                  </a:cubicBezTo>
                  <a:cubicBezTo>
                    <a:pt x="10881" y="20530"/>
                    <a:pt x="10881" y="20913"/>
                    <a:pt x="10551" y="20913"/>
                  </a:cubicBezTo>
                  <a:cubicBezTo>
                    <a:pt x="10220" y="20913"/>
                    <a:pt x="9559" y="20530"/>
                    <a:pt x="8457" y="19283"/>
                  </a:cubicBezTo>
                  <a:cubicBezTo>
                    <a:pt x="7355" y="18037"/>
                    <a:pt x="5812" y="15928"/>
                    <a:pt x="4379" y="13628"/>
                  </a:cubicBezTo>
                  <a:cubicBezTo>
                    <a:pt x="2947" y="11327"/>
                    <a:pt x="1624" y="8835"/>
                    <a:pt x="853" y="6790"/>
                  </a:cubicBezTo>
                  <a:cubicBezTo>
                    <a:pt x="81" y="4745"/>
                    <a:pt x="-139" y="3147"/>
                    <a:pt x="81" y="2125"/>
                  </a:cubicBezTo>
                  <a:cubicBezTo>
                    <a:pt x="302" y="1102"/>
                    <a:pt x="963" y="655"/>
                    <a:pt x="1845" y="367"/>
                  </a:cubicBezTo>
                  <a:cubicBezTo>
                    <a:pt x="2726" y="80"/>
                    <a:pt x="3828" y="-48"/>
                    <a:pt x="4710" y="16"/>
                  </a:cubicBezTo>
                  <a:cubicBezTo>
                    <a:pt x="5592" y="80"/>
                    <a:pt x="6253" y="335"/>
                    <a:pt x="6804" y="1486"/>
                  </a:cubicBezTo>
                  <a:cubicBezTo>
                    <a:pt x="7355" y="2636"/>
                    <a:pt x="7796" y="4681"/>
                    <a:pt x="8016" y="5863"/>
                  </a:cubicBezTo>
                  <a:cubicBezTo>
                    <a:pt x="8237" y="7045"/>
                    <a:pt x="8237" y="7365"/>
                    <a:pt x="8567" y="7653"/>
                  </a:cubicBezTo>
                  <a:cubicBezTo>
                    <a:pt x="8898" y="7940"/>
                    <a:pt x="9559" y="8196"/>
                    <a:pt x="11322" y="8643"/>
                  </a:cubicBezTo>
                  <a:cubicBezTo>
                    <a:pt x="13085" y="9090"/>
                    <a:pt x="15951" y="9730"/>
                    <a:pt x="18045" y="10848"/>
                  </a:cubicBezTo>
                  <a:cubicBezTo>
                    <a:pt x="20139" y="11966"/>
                    <a:pt x="21461" y="13564"/>
                    <a:pt x="21020" y="15193"/>
                  </a:cubicBezTo>
                  <a:cubicBezTo>
                    <a:pt x="20579" y="16823"/>
                    <a:pt x="18375" y="18485"/>
                    <a:pt x="16281" y="19507"/>
                  </a:cubicBezTo>
                  <a:cubicBezTo>
                    <a:pt x="14188" y="20530"/>
                    <a:pt x="12204" y="20913"/>
                    <a:pt x="10661" y="21169"/>
                  </a:cubicBezTo>
                  <a:cubicBezTo>
                    <a:pt x="9118" y="21424"/>
                    <a:pt x="8016" y="21552"/>
                    <a:pt x="7134" y="21488"/>
                  </a:cubicBezTo>
                  <a:cubicBezTo>
                    <a:pt x="6253" y="21424"/>
                    <a:pt x="5592" y="21169"/>
                    <a:pt x="6143" y="20721"/>
                  </a:cubicBezTo>
                  <a:cubicBezTo>
                    <a:pt x="6694" y="20274"/>
                    <a:pt x="8457" y="19635"/>
                    <a:pt x="10220" y="18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0" name="Line"/>
            <p:cNvSpPr/>
            <p:nvPr/>
          </p:nvSpPr>
          <p:spPr>
            <a:xfrm>
              <a:off x="1889249" y="442823"/>
              <a:ext cx="224826" cy="23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363" fill="norm" stroke="1" extrusionOk="0">
                  <a:moveTo>
                    <a:pt x="5643" y="14694"/>
                  </a:moveTo>
                  <a:cubicBezTo>
                    <a:pt x="6243" y="12799"/>
                    <a:pt x="6843" y="10904"/>
                    <a:pt x="7543" y="8726"/>
                  </a:cubicBezTo>
                  <a:cubicBezTo>
                    <a:pt x="8243" y="6547"/>
                    <a:pt x="9043" y="4083"/>
                    <a:pt x="9143" y="2473"/>
                  </a:cubicBezTo>
                  <a:cubicBezTo>
                    <a:pt x="9243" y="862"/>
                    <a:pt x="8643" y="104"/>
                    <a:pt x="7843" y="10"/>
                  </a:cubicBezTo>
                  <a:cubicBezTo>
                    <a:pt x="7043" y="-85"/>
                    <a:pt x="6043" y="483"/>
                    <a:pt x="4643" y="2852"/>
                  </a:cubicBezTo>
                  <a:cubicBezTo>
                    <a:pt x="3243" y="5220"/>
                    <a:pt x="1443" y="9389"/>
                    <a:pt x="543" y="12420"/>
                  </a:cubicBezTo>
                  <a:cubicBezTo>
                    <a:pt x="-357" y="15452"/>
                    <a:pt x="-357" y="17347"/>
                    <a:pt x="2243" y="18768"/>
                  </a:cubicBezTo>
                  <a:cubicBezTo>
                    <a:pt x="4843" y="20189"/>
                    <a:pt x="10043" y="21136"/>
                    <a:pt x="13643" y="21326"/>
                  </a:cubicBezTo>
                  <a:cubicBezTo>
                    <a:pt x="17243" y="21515"/>
                    <a:pt x="19243" y="20947"/>
                    <a:pt x="21243" y="20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1" name="Line"/>
            <p:cNvSpPr/>
            <p:nvPr/>
          </p:nvSpPr>
          <p:spPr>
            <a:xfrm>
              <a:off x="2755787" y="168824"/>
              <a:ext cx="117413" cy="466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562" fill="norm" stroke="1" extrusionOk="0">
                  <a:moveTo>
                    <a:pt x="1072" y="2639"/>
                  </a:moveTo>
                  <a:cubicBezTo>
                    <a:pt x="1072" y="2150"/>
                    <a:pt x="1072" y="1662"/>
                    <a:pt x="882" y="1124"/>
                  </a:cubicBezTo>
                  <a:cubicBezTo>
                    <a:pt x="693" y="586"/>
                    <a:pt x="314" y="0"/>
                    <a:pt x="124" y="0"/>
                  </a:cubicBezTo>
                  <a:cubicBezTo>
                    <a:pt x="-65" y="0"/>
                    <a:pt x="-65" y="586"/>
                    <a:pt x="314" y="2981"/>
                  </a:cubicBezTo>
                  <a:cubicBezTo>
                    <a:pt x="693" y="5376"/>
                    <a:pt x="1451" y="9578"/>
                    <a:pt x="1830" y="12706"/>
                  </a:cubicBezTo>
                  <a:cubicBezTo>
                    <a:pt x="2209" y="15833"/>
                    <a:pt x="2209" y="17886"/>
                    <a:pt x="2209" y="19157"/>
                  </a:cubicBezTo>
                  <a:cubicBezTo>
                    <a:pt x="2209" y="20427"/>
                    <a:pt x="2209" y="20916"/>
                    <a:pt x="2398" y="20916"/>
                  </a:cubicBezTo>
                  <a:cubicBezTo>
                    <a:pt x="2588" y="20916"/>
                    <a:pt x="2967" y="20427"/>
                    <a:pt x="4103" y="19254"/>
                  </a:cubicBezTo>
                  <a:cubicBezTo>
                    <a:pt x="5240" y="18081"/>
                    <a:pt x="7135" y="16224"/>
                    <a:pt x="9030" y="15100"/>
                  </a:cubicBezTo>
                  <a:cubicBezTo>
                    <a:pt x="10924" y="13976"/>
                    <a:pt x="12819" y="13586"/>
                    <a:pt x="14524" y="13537"/>
                  </a:cubicBezTo>
                  <a:cubicBezTo>
                    <a:pt x="16230" y="13488"/>
                    <a:pt x="17746" y="13781"/>
                    <a:pt x="19072" y="14465"/>
                  </a:cubicBezTo>
                  <a:cubicBezTo>
                    <a:pt x="20398" y="15149"/>
                    <a:pt x="21535" y="16224"/>
                    <a:pt x="20777" y="17397"/>
                  </a:cubicBezTo>
                  <a:cubicBezTo>
                    <a:pt x="20019" y="18570"/>
                    <a:pt x="17367" y="19841"/>
                    <a:pt x="14714" y="20574"/>
                  </a:cubicBezTo>
                  <a:cubicBezTo>
                    <a:pt x="12061" y="21307"/>
                    <a:pt x="9409" y="21502"/>
                    <a:pt x="6946" y="21551"/>
                  </a:cubicBezTo>
                  <a:cubicBezTo>
                    <a:pt x="4482" y="21600"/>
                    <a:pt x="2209" y="21502"/>
                    <a:pt x="2019" y="20867"/>
                  </a:cubicBezTo>
                  <a:cubicBezTo>
                    <a:pt x="1830" y="20232"/>
                    <a:pt x="3724" y="19059"/>
                    <a:pt x="6377" y="18326"/>
                  </a:cubicBezTo>
                  <a:cubicBezTo>
                    <a:pt x="9030" y="17593"/>
                    <a:pt x="12440" y="17300"/>
                    <a:pt x="15851" y="17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2" name="Line"/>
            <p:cNvSpPr/>
            <p:nvPr/>
          </p:nvSpPr>
          <p:spPr>
            <a:xfrm>
              <a:off x="2941289" y="396073"/>
              <a:ext cx="182436" cy="134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0817" fill="norm" stroke="1" extrusionOk="0">
                  <a:moveTo>
                    <a:pt x="10227" y="10027"/>
                  </a:moveTo>
                  <a:cubicBezTo>
                    <a:pt x="10723" y="8390"/>
                    <a:pt x="11220" y="6754"/>
                    <a:pt x="11468" y="5118"/>
                  </a:cubicBezTo>
                  <a:cubicBezTo>
                    <a:pt x="11716" y="3481"/>
                    <a:pt x="11716" y="1845"/>
                    <a:pt x="11096" y="863"/>
                  </a:cubicBezTo>
                  <a:cubicBezTo>
                    <a:pt x="10475" y="-119"/>
                    <a:pt x="9233" y="-446"/>
                    <a:pt x="7496" y="863"/>
                  </a:cubicBezTo>
                  <a:cubicBezTo>
                    <a:pt x="5758" y="2172"/>
                    <a:pt x="3523" y="5118"/>
                    <a:pt x="2033" y="8554"/>
                  </a:cubicBezTo>
                  <a:cubicBezTo>
                    <a:pt x="544" y="11990"/>
                    <a:pt x="-201" y="15918"/>
                    <a:pt x="47" y="18209"/>
                  </a:cubicBezTo>
                  <a:cubicBezTo>
                    <a:pt x="296" y="20499"/>
                    <a:pt x="1537" y="21154"/>
                    <a:pt x="2654" y="20663"/>
                  </a:cubicBezTo>
                  <a:cubicBezTo>
                    <a:pt x="3771" y="20172"/>
                    <a:pt x="4765" y="18536"/>
                    <a:pt x="5882" y="16736"/>
                  </a:cubicBezTo>
                  <a:cubicBezTo>
                    <a:pt x="6999" y="14936"/>
                    <a:pt x="8240" y="12972"/>
                    <a:pt x="9482" y="11499"/>
                  </a:cubicBezTo>
                  <a:cubicBezTo>
                    <a:pt x="10723" y="10027"/>
                    <a:pt x="11965" y="9045"/>
                    <a:pt x="13951" y="9699"/>
                  </a:cubicBezTo>
                  <a:cubicBezTo>
                    <a:pt x="15937" y="10354"/>
                    <a:pt x="18668" y="12645"/>
                    <a:pt x="21399" y="14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3" name="Line"/>
            <p:cNvSpPr/>
            <p:nvPr/>
          </p:nvSpPr>
          <p:spPr>
            <a:xfrm>
              <a:off x="3130190" y="384724"/>
              <a:ext cx="145935" cy="122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0833" fill="norm" stroke="1" extrusionOk="0">
                  <a:moveTo>
                    <a:pt x="14794" y="0"/>
                  </a:moveTo>
                  <a:cubicBezTo>
                    <a:pt x="11091" y="360"/>
                    <a:pt x="7388" y="720"/>
                    <a:pt x="4765" y="2520"/>
                  </a:cubicBezTo>
                  <a:cubicBezTo>
                    <a:pt x="2143" y="4320"/>
                    <a:pt x="600" y="7560"/>
                    <a:pt x="137" y="11160"/>
                  </a:cubicBezTo>
                  <a:cubicBezTo>
                    <a:pt x="-326" y="14760"/>
                    <a:pt x="291" y="18720"/>
                    <a:pt x="3377" y="20160"/>
                  </a:cubicBezTo>
                  <a:cubicBezTo>
                    <a:pt x="6463" y="21600"/>
                    <a:pt x="12017" y="20520"/>
                    <a:pt x="15411" y="18900"/>
                  </a:cubicBezTo>
                  <a:cubicBezTo>
                    <a:pt x="18805" y="17280"/>
                    <a:pt x="20040" y="15120"/>
                    <a:pt x="21274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4" name="Line"/>
            <p:cNvSpPr/>
            <p:nvPr/>
          </p:nvSpPr>
          <p:spPr>
            <a:xfrm>
              <a:off x="3304927" y="57844"/>
              <a:ext cx="53748" cy="472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449" fill="norm" stroke="1" extrusionOk="0">
                  <a:moveTo>
                    <a:pt x="16110" y="425"/>
                  </a:moveTo>
                  <a:cubicBezTo>
                    <a:pt x="12787" y="137"/>
                    <a:pt x="9464" y="-151"/>
                    <a:pt x="6557" y="89"/>
                  </a:cubicBezTo>
                  <a:cubicBezTo>
                    <a:pt x="3649" y="329"/>
                    <a:pt x="1157" y="1097"/>
                    <a:pt x="326" y="3065"/>
                  </a:cubicBezTo>
                  <a:cubicBezTo>
                    <a:pt x="-505" y="5033"/>
                    <a:pt x="326" y="8201"/>
                    <a:pt x="1987" y="11081"/>
                  </a:cubicBezTo>
                  <a:cubicBezTo>
                    <a:pt x="3649" y="13961"/>
                    <a:pt x="6141" y="16553"/>
                    <a:pt x="9464" y="18233"/>
                  </a:cubicBezTo>
                  <a:cubicBezTo>
                    <a:pt x="12787" y="19913"/>
                    <a:pt x="16941" y="20681"/>
                    <a:pt x="21095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5" name="Line"/>
            <p:cNvSpPr/>
            <p:nvPr/>
          </p:nvSpPr>
          <p:spPr>
            <a:xfrm>
              <a:off x="3340621" y="295824"/>
              <a:ext cx="138704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0646" y="0"/>
                  </a:moveTo>
                  <a:cubicBezTo>
                    <a:pt x="8682" y="0"/>
                    <a:pt x="6719" y="0"/>
                    <a:pt x="4591" y="2533"/>
                  </a:cubicBezTo>
                  <a:cubicBezTo>
                    <a:pt x="2464" y="5067"/>
                    <a:pt x="173" y="10133"/>
                    <a:pt x="10" y="13733"/>
                  </a:cubicBezTo>
                  <a:cubicBezTo>
                    <a:pt x="-154" y="17333"/>
                    <a:pt x="1810" y="19467"/>
                    <a:pt x="5737" y="20533"/>
                  </a:cubicBezTo>
                  <a:cubicBezTo>
                    <a:pt x="9664" y="21600"/>
                    <a:pt x="15555" y="21600"/>
                    <a:pt x="214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6" name="Line"/>
            <p:cNvSpPr/>
            <p:nvPr/>
          </p:nvSpPr>
          <p:spPr>
            <a:xfrm>
              <a:off x="4190524" y="39707"/>
              <a:ext cx="149062" cy="41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549" fill="norm" stroke="1" extrusionOk="0">
                  <a:moveTo>
                    <a:pt x="0" y="1096"/>
                  </a:moveTo>
                  <a:cubicBezTo>
                    <a:pt x="600" y="548"/>
                    <a:pt x="1200" y="0"/>
                    <a:pt x="1800" y="0"/>
                  </a:cubicBezTo>
                  <a:cubicBezTo>
                    <a:pt x="2400" y="0"/>
                    <a:pt x="3000" y="548"/>
                    <a:pt x="3450" y="2741"/>
                  </a:cubicBezTo>
                  <a:cubicBezTo>
                    <a:pt x="3900" y="4934"/>
                    <a:pt x="4200" y="8772"/>
                    <a:pt x="4350" y="12006"/>
                  </a:cubicBezTo>
                  <a:cubicBezTo>
                    <a:pt x="4500" y="15241"/>
                    <a:pt x="4500" y="17872"/>
                    <a:pt x="4200" y="19462"/>
                  </a:cubicBezTo>
                  <a:cubicBezTo>
                    <a:pt x="3900" y="21052"/>
                    <a:pt x="3300" y="21600"/>
                    <a:pt x="2850" y="21545"/>
                  </a:cubicBezTo>
                  <a:cubicBezTo>
                    <a:pt x="2400" y="21490"/>
                    <a:pt x="2100" y="20832"/>
                    <a:pt x="2550" y="19133"/>
                  </a:cubicBezTo>
                  <a:cubicBezTo>
                    <a:pt x="3000" y="17434"/>
                    <a:pt x="4200" y="14692"/>
                    <a:pt x="5250" y="13103"/>
                  </a:cubicBezTo>
                  <a:cubicBezTo>
                    <a:pt x="6300" y="11513"/>
                    <a:pt x="7200" y="11074"/>
                    <a:pt x="9000" y="10855"/>
                  </a:cubicBezTo>
                  <a:cubicBezTo>
                    <a:pt x="10800" y="10636"/>
                    <a:pt x="13500" y="10636"/>
                    <a:pt x="15450" y="10800"/>
                  </a:cubicBezTo>
                  <a:cubicBezTo>
                    <a:pt x="17400" y="10964"/>
                    <a:pt x="18600" y="11293"/>
                    <a:pt x="19650" y="12116"/>
                  </a:cubicBezTo>
                  <a:cubicBezTo>
                    <a:pt x="20700" y="12938"/>
                    <a:pt x="21600" y="14254"/>
                    <a:pt x="20850" y="15295"/>
                  </a:cubicBezTo>
                  <a:cubicBezTo>
                    <a:pt x="20100" y="16337"/>
                    <a:pt x="17700" y="17105"/>
                    <a:pt x="15600" y="17543"/>
                  </a:cubicBezTo>
                  <a:cubicBezTo>
                    <a:pt x="13500" y="17982"/>
                    <a:pt x="11700" y="18091"/>
                    <a:pt x="9750" y="17817"/>
                  </a:cubicBezTo>
                  <a:cubicBezTo>
                    <a:pt x="7800" y="17543"/>
                    <a:pt x="5700" y="16885"/>
                    <a:pt x="3600" y="16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7" name="Line"/>
            <p:cNvSpPr/>
            <p:nvPr/>
          </p:nvSpPr>
          <p:spPr>
            <a:xfrm>
              <a:off x="4438174" y="248344"/>
              <a:ext cx="253089" cy="55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350" fill="norm" stroke="1" extrusionOk="0">
                  <a:moveTo>
                    <a:pt x="2160" y="364"/>
                  </a:moveTo>
                  <a:cubicBezTo>
                    <a:pt x="1440" y="117"/>
                    <a:pt x="720" y="-129"/>
                    <a:pt x="360" y="76"/>
                  </a:cubicBezTo>
                  <a:cubicBezTo>
                    <a:pt x="0" y="282"/>
                    <a:pt x="0" y="939"/>
                    <a:pt x="0" y="1473"/>
                  </a:cubicBezTo>
                  <a:cubicBezTo>
                    <a:pt x="0" y="2006"/>
                    <a:pt x="0" y="2417"/>
                    <a:pt x="180" y="2869"/>
                  </a:cubicBezTo>
                  <a:cubicBezTo>
                    <a:pt x="360" y="3320"/>
                    <a:pt x="720" y="3813"/>
                    <a:pt x="1620" y="3936"/>
                  </a:cubicBezTo>
                  <a:cubicBezTo>
                    <a:pt x="2520" y="4060"/>
                    <a:pt x="3960" y="3813"/>
                    <a:pt x="4950" y="3485"/>
                  </a:cubicBezTo>
                  <a:cubicBezTo>
                    <a:pt x="5940" y="3156"/>
                    <a:pt x="6480" y="2746"/>
                    <a:pt x="7020" y="2212"/>
                  </a:cubicBezTo>
                  <a:cubicBezTo>
                    <a:pt x="7560" y="1678"/>
                    <a:pt x="8100" y="1021"/>
                    <a:pt x="8370" y="939"/>
                  </a:cubicBezTo>
                  <a:cubicBezTo>
                    <a:pt x="8640" y="857"/>
                    <a:pt x="8640" y="1349"/>
                    <a:pt x="9270" y="2663"/>
                  </a:cubicBezTo>
                  <a:cubicBezTo>
                    <a:pt x="9900" y="3977"/>
                    <a:pt x="11160" y="6113"/>
                    <a:pt x="12960" y="8330"/>
                  </a:cubicBezTo>
                  <a:cubicBezTo>
                    <a:pt x="14760" y="10548"/>
                    <a:pt x="17100" y="12847"/>
                    <a:pt x="18630" y="14736"/>
                  </a:cubicBezTo>
                  <a:cubicBezTo>
                    <a:pt x="20160" y="16625"/>
                    <a:pt x="20880" y="18104"/>
                    <a:pt x="21240" y="19048"/>
                  </a:cubicBezTo>
                  <a:cubicBezTo>
                    <a:pt x="21600" y="19993"/>
                    <a:pt x="21600" y="20403"/>
                    <a:pt x="21330" y="20773"/>
                  </a:cubicBezTo>
                  <a:cubicBezTo>
                    <a:pt x="21060" y="21142"/>
                    <a:pt x="20520" y="21471"/>
                    <a:pt x="18360" y="21307"/>
                  </a:cubicBezTo>
                  <a:cubicBezTo>
                    <a:pt x="16200" y="21142"/>
                    <a:pt x="12420" y="20485"/>
                    <a:pt x="9990" y="19664"/>
                  </a:cubicBezTo>
                  <a:cubicBezTo>
                    <a:pt x="7560" y="18843"/>
                    <a:pt x="6480" y="17857"/>
                    <a:pt x="5400" y="16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8" name="Line"/>
            <p:cNvSpPr/>
            <p:nvPr/>
          </p:nvSpPr>
          <p:spPr>
            <a:xfrm>
              <a:off x="5473224" y="115467"/>
              <a:ext cx="177023" cy="297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212" fill="norm" stroke="1" extrusionOk="0">
                  <a:moveTo>
                    <a:pt x="0" y="3354"/>
                  </a:moveTo>
                  <a:cubicBezTo>
                    <a:pt x="254" y="2448"/>
                    <a:pt x="508" y="1542"/>
                    <a:pt x="2287" y="862"/>
                  </a:cubicBezTo>
                  <a:cubicBezTo>
                    <a:pt x="4066" y="182"/>
                    <a:pt x="7369" y="-271"/>
                    <a:pt x="9784" y="182"/>
                  </a:cubicBezTo>
                  <a:cubicBezTo>
                    <a:pt x="12198" y="635"/>
                    <a:pt x="13722" y="1995"/>
                    <a:pt x="13722" y="3807"/>
                  </a:cubicBezTo>
                  <a:cubicBezTo>
                    <a:pt x="13722" y="5620"/>
                    <a:pt x="12198" y="7886"/>
                    <a:pt x="10419" y="9472"/>
                  </a:cubicBezTo>
                  <a:cubicBezTo>
                    <a:pt x="8640" y="11058"/>
                    <a:pt x="6607" y="11964"/>
                    <a:pt x="6353" y="12644"/>
                  </a:cubicBezTo>
                  <a:cubicBezTo>
                    <a:pt x="6099" y="13323"/>
                    <a:pt x="7624" y="13777"/>
                    <a:pt x="9784" y="14230"/>
                  </a:cubicBezTo>
                  <a:cubicBezTo>
                    <a:pt x="11944" y="14683"/>
                    <a:pt x="14739" y="15136"/>
                    <a:pt x="16645" y="15589"/>
                  </a:cubicBezTo>
                  <a:cubicBezTo>
                    <a:pt x="18551" y="16042"/>
                    <a:pt x="19567" y="16495"/>
                    <a:pt x="20329" y="17175"/>
                  </a:cubicBezTo>
                  <a:cubicBezTo>
                    <a:pt x="21092" y="17855"/>
                    <a:pt x="21600" y="18761"/>
                    <a:pt x="20965" y="19441"/>
                  </a:cubicBezTo>
                  <a:cubicBezTo>
                    <a:pt x="20329" y="20121"/>
                    <a:pt x="18551" y="20574"/>
                    <a:pt x="15755" y="20876"/>
                  </a:cubicBezTo>
                  <a:cubicBezTo>
                    <a:pt x="12960" y="21178"/>
                    <a:pt x="9148" y="21329"/>
                    <a:pt x="6734" y="21102"/>
                  </a:cubicBezTo>
                  <a:cubicBezTo>
                    <a:pt x="4320" y="20876"/>
                    <a:pt x="3304" y="20272"/>
                    <a:pt x="3049" y="19592"/>
                  </a:cubicBezTo>
                  <a:cubicBezTo>
                    <a:pt x="2795" y="18912"/>
                    <a:pt x="3304" y="18157"/>
                    <a:pt x="3812" y="17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9" name="Line"/>
            <p:cNvSpPr/>
            <p:nvPr/>
          </p:nvSpPr>
          <p:spPr>
            <a:xfrm>
              <a:off x="5816124" y="172729"/>
              <a:ext cx="63501" cy="5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860"/>
                  </a:moveTo>
                  <a:cubicBezTo>
                    <a:pt x="18000" y="115"/>
                    <a:pt x="14400" y="-630"/>
                    <a:pt x="11160" y="860"/>
                  </a:cubicBezTo>
                  <a:cubicBezTo>
                    <a:pt x="7920" y="2349"/>
                    <a:pt x="5040" y="6073"/>
                    <a:pt x="3240" y="9798"/>
                  </a:cubicBezTo>
                  <a:cubicBezTo>
                    <a:pt x="1440" y="13522"/>
                    <a:pt x="720" y="17246"/>
                    <a:pt x="0" y="20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0" name="Line"/>
            <p:cNvSpPr/>
            <p:nvPr/>
          </p:nvSpPr>
          <p:spPr>
            <a:xfrm>
              <a:off x="5879624" y="416474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1" name="Line"/>
            <p:cNvSpPr/>
            <p:nvPr/>
          </p:nvSpPr>
          <p:spPr>
            <a:xfrm>
              <a:off x="6025064" y="166504"/>
              <a:ext cx="337161" cy="259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171" fill="norm" stroke="1" extrusionOk="0">
                  <a:moveTo>
                    <a:pt x="2051" y="7447"/>
                  </a:moveTo>
                  <a:cubicBezTo>
                    <a:pt x="1380" y="6929"/>
                    <a:pt x="709" y="6410"/>
                    <a:pt x="307" y="5546"/>
                  </a:cubicBezTo>
                  <a:cubicBezTo>
                    <a:pt x="-96" y="4682"/>
                    <a:pt x="-230" y="3473"/>
                    <a:pt x="709" y="2263"/>
                  </a:cubicBezTo>
                  <a:cubicBezTo>
                    <a:pt x="1648" y="1054"/>
                    <a:pt x="3661" y="-156"/>
                    <a:pt x="5271" y="17"/>
                  </a:cubicBezTo>
                  <a:cubicBezTo>
                    <a:pt x="6881" y="190"/>
                    <a:pt x="8088" y="1745"/>
                    <a:pt x="8289" y="4337"/>
                  </a:cubicBezTo>
                  <a:cubicBezTo>
                    <a:pt x="8490" y="6929"/>
                    <a:pt x="7686" y="10558"/>
                    <a:pt x="6881" y="13063"/>
                  </a:cubicBezTo>
                  <a:cubicBezTo>
                    <a:pt x="6076" y="15569"/>
                    <a:pt x="5271" y="16951"/>
                    <a:pt x="4667" y="17988"/>
                  </a:cubicBezTo>
                  <a:cubicBezTo>
                    <a:pt x="4063" y="19025"/>
                    <a:pt x="3661" y="19716"/>
                    <a:pt x="3728" y="20321"/>
                  </a:cubicBezTo>
                  <a:cubicBezTo>
                    <a:pt x="3795" y="20926"/>
                    <a:pt x="4331" y="21444"/>
                    <a:pt x="6076" y="21012"/>
                  </a:cubicBezTo>
                  <a:cubicBezTo>
                    <a:pt x="7820" y="20580"/>
                    <a:pt x="10771" y="19198"/>
                    <a:pt x="13522" y="17729"/>
                  </a:cubicBezTo>
                  <a:cubicBezTo>
                    <a:pt x="16272" y="16260"/>
                    <a:pt x="18821" y="14705"/>
                    <a:pt x="21370" y="13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2" name="Line"/>
            <p:cNvSpPr/>
            <p:nvPr/>
          </p:nvSpPr>
          <p:spPr>
            <a:xfrm>
              <a:off x="6288295" y="121696"/>
              <a:ext cx="359680" cy="350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47" fill="norm" stroke="1" extrusionOk="0">
                  <a:moveTo>
                    <a:pt x="10038" y="4432"/>
                  </a:moveTo>
                  <a:cubicBezTo>
                    <a:pt x="8656" y="3268"/>
                    <a:pt x="7275" y="2104"/>
                    <a:pt x="6207" y="1522"/>
                  </a:cubicBezTo>
                  <a:cubicBezTo>
                    <a:pt x="5140" y="940"/>
                    <a:pt x="4387" y="940"/>
                    <a:pt x="3759" y="1522"/>
                  </a:cubicBezTo>
                  <a:cubicBezTo>
                    <a:pt x="3131" y="2104"/>
                    <a:pt x="2628" y="3268"/>
                    <a:pt x="3131" y="5014"/>
                  </a:cubicBezTo>
                  <a:cubicBezTo>
                    <a:pt x="3633" y="6760"/>
                    <a:pt x="5140" y="9088"/>
                    <a:pt x="6521" y="11352"/>
                  </a:cubicBezTo>
                  <a:cubicBezTo>
                    <a:pt x="7903" y="13615"/>
                    <a:pt x="9159" y="15814"/>
                    <a:pt x="9787" y="17366"/>
                  </a:cubicBezTo>
                  <a:cubicBezTo>
                    <a:pt x="10414" y="18918"/>
                    <a:pt x="10414" y="19824"/>
                    <a:pt x="10163" y="20470"/>
                  </a:cubicBezTo>
                  <a:cubicBezTo>
                    <a:pt x="9912" y="21117"/>
                    <a:pt x="9410" y="21505"/>
                    <a:pt x="8405" y="21440"/>
                  </a:cubicBezTo>
                  <a:cubicBezTo>
                    <a:pt x="7400" y="21376"/>
                    <a:pt x="5893" y="20858"/>
                    <a:pt x="4449" y="19048"/>
                  </a:cubicBezTo>
                  <a:cubicBezTo>
                    <a:pt x="3005" y="17237"/>
                    <a:pt x="1624" y="14133"/>
                    <a:pt x="807" y="11287"/>
                  </a:cubicBezTo>
                  <a:cubicBezTo>
                    <a:pt x="-9" y="8442"/>
                    <a:pt x="-260" y="5855"/>
                    <a:pt x="305" y="4238"/>
                  </a:cubicBezTo>
                  <a:cubicBezTo>
                    <a:pt x="870" y="2621"/>
                    <a:pt x="2252" y="1974"/>
                    <a:pt x="5391" y="1392"/>
                  </a:cubicBezTo>
                  <a:cubicBezTo>
                    <a:pt x="8531" y="810"/>
                    <a:pt x="13428" y="293"/>
                    <a:pt x="16380" y="99"/>
                  </a:cubicBezTo>
                  <a:cubicBezTo>
                    <a:pt x="19331" y="-95"/>
                    <a:pt x="20335" y="34"/>
                    <a:pt x="21340" y="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3" name="Line"/>
            <p:cNvSpPr/>
            <p:nvPr/>
          </p:nvSpPr>
          <p:spPr>
            <a:xfrm>
              <a:off x="6803989" y="0"/>
              <a:ext cx="165510" cy="54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423" fill="norm" stroke="1" extrusionOk="0">
                  <a:moveTo>
                    <a:pt x="4344" y="15409"/>
                  </a:moveTo>
                  <a:cubicBezTo>
                    <a:pt x="3278" y="17160"/>
                    <a:pt x="2211" y="18912"/>
                    <a:pt x="1544" y="19996"/>
                  </a:cubicBezTo>
                  <a:cubicBezTo>
                    <a:pt x="878" y="21080"/>
                    <a:pt x="611" y="21497"/>
                    <a:pt x="478" y="21414"/>
                  </a:cubicBezTo>
                  <a:cubicBezTo>
                    <a:pt x="344" y="21330"/>
                    <a:pt x="344" y="20746"/>
                    <a:pt x="211" y="18787"/>
                  </a:cubicBezTo>
                  <a:cubicBezTo>
                    <a:pt x="78" y="16827"/>
                    <a:pt x="-189" y="13491"/>
                    <a:pt x="211" y="10572"/>
                  </a:cubicBezTo>
                  <a:cubicBezTo>
                    <a:pt x="611" y="7653"/>
                    <a:pt x="1678" y="5151"/>
                    <a:pt x="3411" y="3441"/>
                  </a:cubicBezTo>
                  <a:cubicBezTo>
                    <a:pt x="5144" y="1732"/>
                    <a:pt x="7544" y="814"/>
                    <a:pt x="9411" y="356"/>
                  </a:cubicBezTo>
                  <a:cubicBezTo>
                    <a:pt x="11278" y="-103"/>
                    <a:pt x="12611" y="-103"/>
                    <a:pt x="14078" y="272"/>
                  </a:cubicBezTo>
                  <a:cubicBezTo>
                    <a:pt x="15544" y="648"/>
                    <a:pt x="17144" y="1398"/>
                    <a:pt x="18611" y="2566"/>
                  </a:cubicBezTo>
                  <a:cubicBezTo>
                    <a:pt x="20078" y="3733"/>
                    <a:pt x="21411" y="5318"/>
                    <a:pt x="20611" y="6485"/>
                  </a:cubicBezTo>
                  <a:cubicBezTo>
                    <a:pt x="19811" y="7653"/>
                    <a:pt x="16878" y="8404"/>
                    <a:pt x="14744" y="8821"/>
                  </a:cubicBezTo>
                  <a:cubicBezTo>
                    <a:pt x="12611" y="9238"/>
                    <a:pt x="11278" y="9321"/>
                    <a:pt x="9944" y="9279"/>
                  </a:cubicBezTo>
                  <a:cubicBezTo>
                    <a:pt x="8611" y="9238"/>
                    <a:pt x="7278" y="9071"/>
                    <a:pt x="6344" y="8737"/>
                  </a:cubicBezTo>
                  <a:cubicBezTo>
                    <a:pt x="5411" y="8404"/>
                    <a:pt x="4878" y="7903"/>
                    <a:pt x="4611" y="7444"/>
                  </a:cubicBezTo>
                  <a:cubicBezTo>
                    <a:pt x="4344" y="6986"/>
                    <a:pt x="4344" y="6569"/>
                    <a:pt x="5144" y="6277"/>
                  </a:cubicBezTo>
                  <a:cubicBezTo>
                    <a:pt x="5944" y="5985"/>
                    <a:pt x="7544" y="5818"/>
                    <a:pt x="9144" y="5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4" name="Line"/>
            <p:cNvSpPr/>
            <p:nvPr/>
          </p:nvSpPr>
          <p:spPr>
            <a:xfrm>
              <a:off x="7056490" y="14307"/>
              <a:ext cx="276814" cy="535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fill="norm" stroke="1" extrusionOk="0">
                  <a:moveTo>
                    <a:pt x="3298" y="6232"/>
                  </a:moveTo>
                  <a:cubicBezTo>
                    <a:pt x="2803" y="8879"/>
                    <a:pt x="2308" y="11526"/>
                    <a:pt x="1814" y="13703"/>
                  </a:cubicBezTo>
                  <a:cubicBezTo>
                    <a:pt x="1319" y="15880"/>
                    <a:pt x="824" y="17587"/>
                    <a:pt x="495" y="18697"/>
                  </a:cubicBezTo>
                  <a:cubicBezTo>
                    <a:pt x="165" y="19807"/>
                    <a:pt x="0" y="20319"/>
                    <a:pt x="0" y="20362"/>
                  </a:cubicBezTo>
                  <a:cubicBezTo>
                    <a:pt x="0" y="20405"/>
                    <a:pt x="165" y="19978"/>
                    <a:pt x="660" y="18228"/>
                  </a:cubicBezTo>
                  <a:cubicBezTo>
                    <a:pt x="1154" y="16477"/>
                    <a:pt x="1979" y="13404"/>
                    <a:pt x="2968" y="10288"/>
                  </a:cubicBezTo>
                  <a:cubicBezTo>
                    <a:pt x="3957" y="7172"/>
                    <a:pt x="5111" y="4013"/>
                    <a:pt x="5853" y="2220"/>
                  </a:cubicBezTo>
                  <a:cubicBezTo>
                    <a:pt x="6595" y="427"/>
                    <a:pt x="6925" y="0"/>
                    <a:pt x="7173" y="0"/>
                  </a:cubicBezTo>
                  <a:cubicBezTo>
                    <a:pt x="7420" y="0"/>
                    <a:pt x="7585" y="427"/>
                    <a:pt x="7997" y="1579"/>
                  </a:cubicBezTo>
                  <a:cubicBezTo>
                    <a:pt x="8409" y="2732"/>
                    <a:pt x="9069" y="4610"/>
                    <a:pt x="10223" y="5720"/>
                  </a:cubicBezTo>
                  <a:cubicBezTo>
                    <a:pt x="11377" y="6830"/>
                    <a:pt x="13026" y="7172"/>
                    <a:pt x="14345" y="7257"/>
                  </a:cubicBezTo>
                  <a:cubicBezTo>
                    <a:pt x="15664" y="7342"/>
                    <a:pt x="16653" y="7172"/>
                    <a:pt x="17478" y="6915"/>
                  </a:cubicBezTo>
                  <a:cubicBezTo>
                    <a:pt x="18302" y="6659"/>
                    <a:pt x="18962" y="6318"/>
                    <a:pt x="19621" y="6318"/>
                  </a:cubicBezTo>
                  <a:cubicBezTo>
                    <a:pt x="20281" y="6318"/>
                    <a:pt x="20940" y="6659"/>
                    <a:pt x="21270" y="8196"/>
                  </a:cubicBezTo>
                  <a:cubicBezTo>
                    <a:pt x="21600" y="9733"/>
                    <a:pt x="21600" y="12465"/>
                    <a:pt x="21518" y="14898"/>
                  </a:cubicBezTo>
                  <a:cubicBezTo>
                    <a:pt x="21435" y="17331"/>
                    <a:pt x="21270" y="19466"/>
                    <a:pt x="211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5" name="Line"/>
            <p:cNvSpPr/>
            <p:nvPr/>
          </p:nvSpPr>
          <p:spPr>
            <a:xfrm>
              <a:off x="5150432" y="1388557"/>
              <a:ext cx="259293" cy="46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504" fill="norm" stroke="1" extrusionOk="0">
                  <a:moveTo>
                    <a:pt x="21512" y="1719"/>
                  </a:moveTo>
                  <a:cubicBezTo>
                    <a:pt x="21512" y="1138"/>
                    <a:pt x="21512" y="557"/>
                    <a:pt x="21073" y="267"/>
                  </a:cubicBezTo>
                  <a:cubicBezTo>
                    <a:pt x="20634" y="-24"/>
                    <a:pt x="19756" y="-24"/>
                    <a:pt x="17034" y="24"/>
                  </a:cubicBezTo>
                  <a:cubicBezTo>
                    <a:pt x="14312" y="73"/>
                    <a:pt x="9746" y="170"/>
                    <a:pt x="6936" y="267"/>
                  </a:cubicBezTo>
                  <a:cubicBezTo>
                    <a:pt x="4127" y="363"/>
                    <a:pt x="3073" y="460"/>
                    <a:pt x="2195" y="654"/>
                  </a:cubicBezTo>
                  <a:cubicBezTo>
                    <a:pt x="1317" y="848"/>
                    <a:pt x="614" y="1138"/>
                    <a:pt x="263" y="1526"/>
                  </a:cubicBezTo>
                  <a:cubicBezTo>
                    <a:pt x="-88" y="1913"/>
                    <a:pt x="-88" y="2398"/>
                    <a:pt x="263" y="3947"/>
                  </a:cubicBezTo>
                  <a:cubicBezTo>
                    <a:pt x="614" y="5497"/>
                    <a:pt x="1317" y="8112"/>
                    <a:pt x="1580" y="9662"/>
                  </a:cubicBezTo>
                  <a:cubicBezTo>
                    <a:pt x="1844" y="11212"/>
                    <a:pt x="1668" y="11696"/>
                    <a:pt x="1492" y="12180"/>
                  </a:cubicBezTo>
                  <a:cubicBezTo>
                    <a:pt x="1317" y="12665"/>
                    <a:pt x="1141" y="13149"/>
                    <a:pt x="1580" y="13440"/>
                  </a:cubicBezTo>
                  <a:cubicBezTo>
                    <a:pt x="2019" y="13730"/>
                    <a:pt x="3073" y="13827"/>
                    <a:pt x="5795" y="14215"/>
                  </a:cubicBezTo>
                  <a:cubicBezTo>
                    <a:pt x="8517" y="14602"/>
                    <a:pt x="12907" y="15280"/>
                    <a:pt x="15453" y="15813"/>
                  </a:cubicBezTo>
                  <a:cubicBezTo>
                    <a:pt x="18000" y="16346"/>
                    <a:pt x="18702" y="16733"/>
                    <a:pt x="19141" y="17169"/>
                  </a:cubicBezTo>
                  <a:cubicBezTo>
                    <a:pt x="19580" y="17605"/>
                    <a:pt x="19756" y="18089"/>
                    <a:pt x="19229" y="18670"/>
                  </a:cubicBezTo>
                  <a:cubicBezTo>
                    <a:pt x="18702" y="19251"/>
                    <a:pt x="17473" y="19929"/>
                    <a:pt x="15190" y="20462"/>
                  </a:cubicBezTo>
                  <a:cubicBezTo>
                    <a:pt x="12907" y="20995"/>
                    <a:pt x="9571" y="21382"/>
                    <a:pt x="7463" y="21479"/>
                  </a:cubicBezTo>
                  <a:cubicBezTo>
                    <a:pt x="5356" y="21576"/>
                    <a:pt x="4478" y="21382"/>
                    <a:pt x="4390" y="21092"/>
                  </a:cubicBezTo>
                  <a:cubicBezTo>
                    <a:pt x="4302" y="20801"/>
                    <a:pt x="5005" y="20414"/>
                    <a:pt x="5707" y="20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6" name="Line"/>
            <p:cNvSpPr/>
            <p:nvPr/>
          </p:nvSpPr>
          <p:spPr>
            <a:xfrm>
              <a:off x="5772468" y="1700353"/>
              <a:ext cx="171220" cy="121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392" fill="norm" stroke="1" extrusionOk="0">
                  <a:moveTo>
                    <a:pt x="2272" y="4261"/>
                  </a:moveTo>
                  <a:cubicBezTo>
                    <a:pt x="2008" y="8730"/>
                    <a:pt x="1745" y="13199"/>
                    <a:pt x="1350" y="16364"/>
                  </a:cubicBezTo>
                  <a:cubicBezTo>
                    <a:pt x="955" y="19530"/>
                    <a:pt x="428" y="21392"/>
                    <a:pt x="164" y="21392"/>
                  </a:cubicBezTo>
                  <a:cubicBezTo>
                    <a:pt x="-99" y="21392"/>
                    <a:pt x="-99" y="19530"/>
                    <a:pt x="560" y="16364"/>
                  </a:cubicBezTo>
                  <a:cubicBezTo>
                    <a:pt x="1218" y="13199"/>
                    <a:pt x="2535" y="8730"/>
                    <a:pt x="3589" y="5751"/>
                  </a:cubicBezTo>
                  <a:cubicBezTo>
                    <a:pt x="4642" y="2771"/>
                    <a:pt x="5433" y="1282"/>
                    <a:pt x="6486" y="537"/>
                  </a:cubicBezTo>
                  <a:cubicBezTo>
                    <a:pt x="7540" y="-208"/>
                    <a:pt x="8857" y="-208"/>
                    <a:pt x="9647" y="723"/>
                  </a:cubicBezTo>
                  <a:cubicBezTo>
                    <a:pt x="10438" y="1654"/>
                    <a:pt x="10701" y="3516"/>
                    <a:pt x="11491" y="4633"/>
                  </a:cubicBezTo>
                  <a:cubicBezTo>
                    <a:pt x="12281" y="5751"/>
                    <a:pt x="13599" y="6123"/>
                    <a:pt x="14916" y="5751"/>
                  </a:cubicBezTo>
                  <a:cubicBezTo>
                    <a:pt x="16233" y="5378"/>
                    <a:pt x="17550" y="4261"/>
                    <a:pt x="18735" y="4261"/>
                  </a:cubicBezTo>
                  <a:cubicBezTo>
                    <a:pt x="19921" y="4261"/>
                    <a:pt x="20974" y="5378"/>
                    <a:pt x="21238" y="7426"/>
                  </a:cubicBezTo>
                  <a:cubicBezTo>
                    <a:pt x="21501" y="9475"/>
                    <a:pt x="20974" y="12454"/>
                    <a:pt x="20447" y="15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7" name="Line"/>
            <p:cNvSpPr/>
            <p:nvPr/>
          </p:nvSpPr>
          <p:spPr>
            <a:xfrm>
              <a:off x="6019324" y="1699174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8" name="Line"/>
            <p:cNvSpPr/>
            <p:nvPr/>
          </p:nvSpPr>
          <p:spPr>
            <a:xfrm>
              <a:off x="6000274" y="1622974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9" name="Line"/>
            <p:cNvSpPr/>
            <p:nvPr/>
          </p:nvSpPr>
          <p:spPr>
            <a:xfrm>
              <a:off x="6102237" y="1664986"/>
              <a:ext cx="107588" cy="154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52" fill="norm" stroke="1" extrusionOk="0">
                  <a:moveTo>
                    <a:pt x="2468" y="336"/>
                  </a:moveTo>
                  <a:cubicBezTo>
                    <a:pt x="1621" y="4422"/>
                    <a:pt x="774" y="8509"/>
                    <a:pt x="351" y="11282"/>
                  </a:cubicBezTo>
                  <a:cubicBezTo>
                    <a:pt x="-73" y="14055"/>
                    <a:pt x="-73" y="15514"/>
                    <a:pt x="139" y="15368"/>
                  </a:cubicBezTo>
                  <a:cubicBezTo>
                    <a:pt x="351" y="15222"/>
                    <a:pt x="774" y="13471"/>
                    <a:pt x="1621" y="10990"/>
                  </a:cubicBezTo>
                  <a:cubicBezTo>
                    <a:pt x="2468" y="8509"/>
                    <a:pt x="3739" y="5298"/>
                    <a:pt x="5221" y="3109"/>
                  </a:cubicBezTo>
                  <a:cubicBezTo>
                    <a:pt x="6703" y="920"/>
                    <a:pt x="8398" y="-248"/>
                    <a:pt x="10939" y="44"/>
                  </a:cubicBezTo>
                  <a:cubicBezTo>
                    <a:pt x="13480" y="336"/>
                    <a:pt x="16868" y="2087"/>
                    <a:pt x="18774" y="5882"/>
                  </a:cubicBezTo>
                  <a:cubicBezTo>
                    <a:pt x="20680" y="9676"/>
                    <a:pt x="21103" y="15514"/>
                    <a:pt x="21527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0" name="Line"/>
            <p:cNvSpPr/>
            <p:nvPr/>
          </p:nvSpPr>
          <p:spPr>
            <a:xfrm>
              <a:off x="5168424" y="2394220"/>
              <a:ext cx="197904" cy="356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160" fill="norm" stroke="1" extrusionOk="0">
                  <a:moveTo>
                    <a:pt x="0" y="2842"/>
                  </a:moveTo>
                  <a:cubicBezTo>
                    <a:pt x="0" y="2088"/>
                    <a:pt x="0" y="1335"/>
                    <a:pt x="682" y="770"/>
                  </a:cubicBezTo>
                  <a:cubicBezTo>
                    <a:pt x="1364" y="205"/>
                    <a:pt x="2728" y="-172"/>
                    <a:pt x="5571" y="79"/>
                  </a:cubicBezTo>
                  <a:cubicBezTo>
                    <a:pt x="8413" y="330"/>
                    <a:pt x="12733" y="1209"/>
                    <a:pt x="14552" y="2591"/>
                  </a:cubicBezTo>
                  <a:cubicBezTo>
                    <a:pt x="16371" y="3972"/>
                    <a:pt x="15688" y="5856"/>
                    <a:pt x="14211" y="7237"/>
                  </a:cubicBezTo>
                  <a:cubicBezTo>
                    <a:pt x="12733" y="8619"/>
                    <a:pt x="10459" y="9498"/>
                    <a:pt x="8754" y="10063"/>
                  </a:cubicBezTo>
                  <a:cubicBezTo>
                    <a:pt x="7048" y="10628"/>
                    <a:pt x="5912" y="10879"/>
                    <a:pt x="5912" y="11005"/>
                  </a:cubicBezTo>
                  <a:cubicBezTo>
                    <a:pt x="5912" y="11130"/>
                    <a:pt x="7048" y="11130"/>
                    <a:pt x="9549" y="11381"/>
                  </a:cubicBezTo>
                  <a:cubicBezTo>
                    <a:pt x="12051" y="11633"/>
                    <a:pt x="15916" y="12135"/>
                    <a:pt x="18303" y="13202"/>
                  </a:cubicBezTo>
                  <a:cubicBezTo>
                    <a:pt x="20691" y="14270"/>
                    <a:pt x="21600" y="15902"/>
                    <a:pt x="21145" y="17284"/>
                  </a:cubicBezTo>
                  <a:cubicBezTo>
                    <a:pt x="20691" y="18665"/>
                    <a:pt x="18872" y="19795"/>
                    <a:pt x="16598" y="20486"/>
                  </a:cubicBezTo>
                  <a:cubicBezTo>
                    <a:pt x="14324" y="21177"/>
                    <a:pt x="11596" y="21428"/>
                    <a:pt x="9777" y="20800"/>
                  </a:cubicBezTo>
                  <a:cubicBezTo>
                    <a:pt x="7958" y="20172"/>
                    <a:pt x="7048" y="18665"/>
                    <a:pt x="6139" y="17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1" name="Line"/>
            <p:cNvSpPr/>
            <p:nvPr/>
          </p:nvSpPr>
          <p:spPr>
            <a:xfrm>
              <a:off x="5511324" y="2466398"/>
              <a:ext cx="29420" cy="3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015" fill="norm" stroke="1" extrusionOk="0">
                  <a:moveTo>
                    <a:pt x="0" y="7055"/>
                  </a:moveTo>
                  <a:cubicBezTo>
                    <a:pt x="8640" y="2735"/>
                    <a:pt x="17280" y="-1585"/>
                    <a:pt x="19440" y="575"/>
                  </a:cubicBezTo>
                  <a:cubicBezTo>
                    <a:pt x="21600" y="2735"/>
                    <a:pt x="17280" y="11375"/>
                    <a:pt x="1296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2" name="Line"/>
            <p:cNvSpPr/>
            <p:nvPr/>
          </p:nvSpPr>
          <p:spPr>
            <a:xfrm>
              <a:off x="5524024" y="2664374"/>
              <a:ext cx="57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3" name="Line"/>
            <p:cNvSpPr/>
            <p:nvPr/>
          </p:nvSpPr>
          <p:spPr>
            <a:xfrm>
              <a:off x="5651024" y="2440448"/>
              <a:ext cx="152401" cy="254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0" fill="norm" stroke="1" extrusionOk="0">
                  <a:moveTo>
                    <a:pt x="0" y="6461"/>
                  </a:moveTo>
                  <a:cubicBezTo>
                    <a:pt x="900" y="4529"/>
                    <a:pt x="1800" y="2597"/>
                    <a:pt x="3300" y="1368"/>
                  </a:cubicBezTo>
                  <a:cubicBezTo>
                    <a:pt x="4800" y="139"/>
                    <a:pt x="6900" y="-388"/>
                    <a:pt x="9450" y="314"/>
                  </a:cubicBezTo>
                  <a:cubicBezTo>
                    <a:pt x="12000" y="1017"/>
                    <a:pt x="15000" y="2949"/>
                    <a:pt x="15150" y="5495"/>
                  </a:cubicBezTo>
                  <a:cubicBezTo>
                    <a:pt x="15300" y="8041"/>
                    <a:pt x="12600" y="11202"/>
                    <a:pt x="10500" y="13397"/>
                  </a:cubicBezTo>
                  <a:cubicBezTo>
                    <a:pt x="8400" y="15592"/>
                    <a:pt x="6900" y="16822"/>
                    <a:pt x="5850" y="17963"/>
                  </a:cubicBezTo>
                  <a:cubicBezTo>
                    <a:pt x="4800" y="19105"/>
                    <a:pt x="4200" y="20158"/>
                    <a:pt x="4800" y="20685"/>
                  </a:cubicBezTo>
                  <a:cubicBezTo>
                    <a:pt x="5400" y="21212"/>
                    <a:pt x="7200" y="21212"/>
                    <a:pt x="10200" y="20685"/>
                  </a:cubicBezTo>
                  <a:cubicBezTo>
                    <a:pt x="13200" y="20158"/>
                    <a:pt x="17400" y="19105"/>
                    <a:pt x="21600" y="18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4" name="Line"/>
            <p:cNvSpPr/>
            <p:nvPr/>
          </p:nvSpPr>
          <p:spPr>
            <a:xfrm>
              <a:off x="5881359" y="2457747"/>
              <a:ext cx="106216" cy="297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229" fill="norm" stroke="1" extrusionOk="0">
                  <a:moveTo>
                    <a:pt x="20844" y="697"/>
                  </a:moveTo>
                  <a:cubicBezTo>
                    <a:pt x="16690" y="395"/>
                    <a:pt x="12536" y="93"/>
                    <a:pt x="9213" y="18"/>
                  </a:cubicBezTo>
                  <a:cubicBezTo>
                    <a:pt x="5890" y="-58"/>
                    <a:pt x="3398" y="93"/>
                    <a:pt x="1736" y="697"/>
                  </a:cubicBezTo>
                  <a:cubicBezTo>
                    <a:pt x="75" y="1301"/>
                    <a:pt x="-756" y="2359"/>
                    <a:pt x="906" y="4096"/>
                  </a:cubicBezTo>
                  <a:cubicBezTo>
                    <a:pt x="2567" y="5833"/>
                    <a:pt x="6721" y="8250"/>
                    <a:pt x="10044" y="10515"/>
                  </a:cubicBezTo>
                  <a:cubicBezTo>
                    <a:pt x="13367" y="12781"/>
                    <a:pt x="15859" y="14896"/>
                    <a:pt x="16482" y="16784"/>
                  </a:cubicBezTo>
                  <a:cubicBezTo>
                    <a:pt x="17106" y="18672"/>
                    <a:pt x="15859" y="20334"/>
                    <a:pt x="13159" y="20938"/>
                  </a:cubicBezTo>
                  <a:cubicBezTo>
                    <a:pt x="10459" y="21542"/>
                    <a:pt x="6306" y="21089"/>
                    <a:pt x="2152" y="20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5" name="Line"/>
            <p:cNvSpPr/>
            <p:nvPr/>
          </p:nvSpPr>
          <p:spPr>
            <a:xfrm>
              <a:off x="5841524" y="2448423"/>
              <a:ext cx="247651" cy="88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0" y="21110"/>
                  </a:moveTo>
                  <a:cubicBezTo>
                    <a:pt x="1108" y="16087"/>
                    <a:pt x="2215" y="11063"/>
                    <a:pt x="4615" y="7296"/>
                  </a:cubicBezTo>
                  <a:cubicBezTo>
                    <a:pt x="7015" y="3529"/>
                    <a:pt x="10708" y="1017"/>
                    <a:pt x="13754" y="263"/>
                  </a:cubicBezTo>
                  <a:cubicBezTo>
                    <a:pt x="16800" y="-490"/>
                    <a:pt x="19200" y="515"/>
                    <a:pt x="21600" y="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6" name="Line"/>
            <p:cNvSpPr/>
            <p:nvPr/>
          </p:nvSpPr>
          <p:spPr>
            <a:xfrm>
              <a:off x="6654324" y="2543724"/>
              <a:ext cx="4318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59" y="18831"/>
                    <a:pt x="2118" y="16062"/>
                    <a:pt x="5135" y="12738"/>
                  </a:cubicBezTo>
                  <a:cubicBezTo>
                    <a:pt x="8153" y="9415"/>
                    <a:pt x="13129" y="5538"/>
                    <a:pt x="16200" y="3323"/>
                  </a:cubicBezTo>
                  <a:cubicBezTo>
                    <a:pt x="19271" y="1108"/>
                    <a:pt x="20435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7" name="Line"/>
            <p:cNvSpPr/>
            <p:nvPr/>
          </p:nvSpPr>
          <p:spPr>
            <a:xfrm>
              <a:off x="7140280" y="2374390"/>
              <a:ext cx="198815" cy="349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515" fill="norm" stroke="1" extrusionOk="0">
                  <a:moveTo>
                    <a:pt x="315" y="3383"/>
                  </a:moveTo>
                  <a:cubicBezTo>
                    <a:pt x="93" y="2602"/>
                    <a:pt x="-130" y="1822"/>
                    <a:pt x="93" y="1171"/>
                  </a:cubicBezTo>
                  <a:cubicBezTo>
                    <a:pt x="315" y="520"/>
                    <a:pt x="983" y="0"/>
                    <a:pt x="3433" y="0"/>
                  </a:cubicBezTo>
                  <a:cubicBezTo>
                    <a:pt x="5882" y="0"/>
                    <a:pt x="10113" y="520"/>
                    <a:pt x="12006" y="1757"/>
                  </a:cubicBezTo>
                  <a:cubicBezTo>
                    <a:pt x="13899" y="2993"/>
                    <a:pt x="13454" y="4945"/>
                    <a:pt x="12785" y="6181"/>
                  </a:cubicBezTo>
                  <a:cubicBezTo>
                    <a:pt x="12117" y="7417"/>
                    <a:pt x="11227" y="7937"/>
                    <a:pt x="9891" y="8523"/>
                  </a:cubicBezTo>
                  <a:cubicBezTo>
                    <a:pt x="8555" y="9108"/>
                    <a:pt x="6773" y="9759"/>
                    <a:pt x="6439" y="10084"/>
                  </a:cubicBezTo>
                  <a:cubicBezTo>
                    <a:pt x="6105" y="10410"/>
                    <a:pt x="7218" y="10410"/>
                    <a:pt x="9891" y="10865"/>
                  </a:cubicBezTo>
                  <a:cubicBezTo>
                    <a:pt x="12563" y="11320"/>
                    <a:pt x="16794" y="12231"/>
                    <a:pt x="19021" y="13402"/>
                  </a:cubicBezTo>
                  <a:cubicBezTo>
                    <a:pt x="21247" y="14573"/>
                    <a:pt x="21470" y="16005"/>
                    <a:pt x="19911" y="17371"/>
                  </a:cubicBezTo>
                  <a:cubicBezTo>
                    <a:pt x="18352" y="18737"/>
                    <a:pt x="15012" y="20039"/>
                    <a:pt x="12785" y="20754"/>
                  </a:cubicBezTo>
                  <a:cubicBezTo>
                    <a:pt x="10559" y="21470"/>
                    <a:pt x="9445" y="21600"/>
                    <a:pt x="8555" y="21470"/>
                  </a:cubicBezTo>
                  <a:cubicBezTo>
                    <a:pt x="7664" y="21340"/>
                    <a:pt x="6996" y="20949"/>
                    <a:pt x="6328" y="20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8" name="Line"/>
            <p:cNvSpPr/>
            <p:nvPr/>
          </p:nvSpPr>
          <p:spPr>
            <a:xfrm>
              <a:off x="7448074" y="2404024"/>
              <a:ext cx="31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9" name="Line"/>
            <p:cNvSpPr/>
            <p:nvPr/>
          </p:nvSpPr>
          <p:spPr>
            <a:xfrm>
              <a:off x="7467124" y="2607224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0" name="Line"/>
            <p:cNvSpPr/>
            <p:nvPr/>
          </p:nvSpPr>
          <p:spPr>
            <a:xfrm>
              <a:off x="7625874" y="2351761"/>
              <a:ext cx="158731" cy="34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296" fill="norm" stroke="1" extrusionOk="0">
                  <a:moveTo>
                    <a:pt x="6732" y="4018"/>
                  </a:moveTo>
                  <a:cubicBezTo>
                    <a:pt x="6452" y="3233"/>
                    <a:pt x="6171" y="2447"/>
                    <a:pt x="6452" y="1793"/>
                  </a:cubicBezTo>
                  <a:cubicBezTo>
                    <a:pt x="6732" y="1138"/>
                    <a:pt x="7574" y="614"/>
                    <a:pt x="9818" y="287"/>
                  </a:cubicBezTo>
                  <a:cubicBezTo>
                    <a:pt x="12062" y="-40"/>
                    <a:pt x="15709" y="-171"/>
                    <a:pt x="18094" y="353"/>
                  </a:cubicBezTo>
                  <a:cubicBezTo>
                    <a:pt x="20478" y="876"/>
                    <a:pt x="21600" y="2054"/>
                    <a:pt x="20758" y="3429"/>
                  </a:cubicBezTo>
                  <a:cubicBezTo>
                    <a:pt x="19917" y="4804"/>
                    <a:pt x="17112" y="6374"/>
                    <a:pt x="14587" y="7422"/>
                  </a:cubicBezTo>
                  <a:cubicBezTo>
                    <a:pt x="12062" y="8469"/>
                    <a:pt x="9818" y="8993"/>
                    <a:pt x="9958" y="9451"/>
                  </a:cubicBezTo>
                  <a:cubicBezTo>
                    <a:pt x="10099" y="9909"/>
                    <a:pt x="12623" y="10302"/>
                    <a:pt x="14868" y="11022"/>
                  </a:cubicBezTo>
                  <a:cubicBezTo>
                    <a:pt x="17112" y="11742"/>
                    <a:pt x="19075" y="12789"/>
                    <a:pt x="19917" y="13967"/>
                  </a:cubicBezTo>
                  <a:cubicBezTo>
                    <a:pt x="20758" y="15145"/>
                    <a:pt x="20478" y="16454"/>
                    <a:pt x="18514" y="17633"/>
                  </a:cubicBezTo>
                  <a:cubicBezTo>
                    <a:pt x="16551" y="18811"/>
                    <a:pt x="12904" y="19858"/>
                    <a:pt x="9538" y="20513"/>
                  </a:cubicBezTo>
                  <a:cubicBezTo>
                    <a:pt x="6171" y="21167"/>
                    <a:pt x="3086" y="21429"/>
                    <a:pt x="1543" y="21233"/>
                  </a:cubicBezTo>
                  <a:cubicBezTo>
                    <a:pt x="0" y="21036"/>
                    <a:pt x="0" y="20382"/>
                    <a:pt x="0" y="19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1" name="Line"/>
            <p:cNvSpPr/>
            <p:nvPr/>
          </p:nvSpPr>
          <p:spPr>
            <a:xfrm>
              <a:off x="7857595" y="2415063"/>
              <a:ext cx="188861" cy="26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089" fill="norm" stroke="1" extrusionOk="0">
                  <a:moveTo>
                    <a:pt x="15316" y="133"/>
                  </a:moveTo>
                  <a:cubicBezTo>
                    <a:pt x="14129" y="-37"/>
                    <a:pt x="12942" y="-207"/>
                    <a:pt x="10924" y="728"/>
                  </a:cubicBezTo>
                  <a:cubicBezTo>
                    <a:pt x="8907" y="1664"/>
                    <a:pt x="6058" y="3705"/>
                    <a:pt x="3803" y="6681"/>
                  </a:cubicBezTo>
                  <a:cubicBezTo>
                    <a:pt x="1549" y="9658"/>
                    <a:pt x="-113" y="13569"/>
                    <a:pt x="6" y="16291"/>
                  </a:cubicBezTo>
                  <a:cubicBezTo>
                    <a:pt x="124" y="19012"/>
                    <a:pt x="2023" y="20543"/>
                    <a:pt x="5346" y="20968"/>
                  </a:cubicBezTo>
                  <a:cubicBezTo>
                    <a:pt x="8669" y="21393"/>
                    <a:pt x="13417" y="20713"/>
                    <a:pt x="16621" y="18672"/>
                  </a:cubicBezTo>
                  <a:cubicBezTo>
                    <a:pt x="19825" y="16631"/>
                    <a:pt x="21487" y="13229"/>
                    <a:pt x="21131" y="10253"/>
                  </a:cubicBezTo>
                  <a:cubicBezTo>
                    <a:pt x="20775" y="7276"/>
                    <a:pt x="18401" y="4725"/>
                    <a:pt x="15909" y="3365"/>
                  </a:cubicBezTo>
                  <a:cubicBezTo>
                    <a:pt x="13417" y="2004"/>
                    <a:pt x="10806" y="1834"/>
                    <a:pt x="8195" y="1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2" name="Line"/>
            <p:cNvSpPr/>
            <p:nvPr/>
          </p:nvSpPr>
          <p:spPr>
            <a:xfrm>
              <a:off x="8133874" y="2415151"/>
              <a:ext cx="238192" cy="528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492" fill="norm" stroke="1" extrusionOk="0">
                  <a:moveTo>
                    <a:pt x="0" y="21492"/>
                  </a:moveTo>
                  <a:cubicBezTo>
                    <a:pt x="758" y="20717"/>
                    <a:pt x="1516" y="19943"/>
                    <a:pt x="2179" y="18179"/>
                  </a:cubicBezTo>
                  <a:cubicBezTo>
                    <a:pt x="2842" y="16415"/>
                    <a:pt x="3411" y="13661"/>
                    <a:pt x="4453" y="11036"/>
                  </a:cubicBezTo>
                  <a:cubicBezTo>
                    <a:pt x="5495" y="8412"/>
                    <a:pt x="7011" y="5916"/>
                    <a:pt x="8526" y="4109"/>
                  </a:cubicBezTo>
                  <a:cubicBezTo>
                    <a:pt x="10042" y="2302"/>
                    <a:pt x="11558" y="1183"/>
                    <a:pt x="12789" y="580"/>
                  </a:cubicBezTo>
                  <a:cubicBezTo>
                    <a:pt x="14021" y="-22"/>
                    <a:pt x="14968" y="-108"/>
                    <a:pt x="16389" y="107"/>
                  </a:cubicBezTo>
                  <a:cubicBezTo>
                    <a:pt x="17811" y="322"/>
                    <a:pt x="19705" y="839"/>
                    <a:pt x="20653" y="1828"/>
                  </a:cubicBezTo>
                  <a:cubicBezTo>
                    <a:pt x="21600" y="2818"/>
                    <a:pt x="21600" y="4281"/>
                    <a:pt x="20274" y="5400"/>
                  </a:cubicBezTo>
                  <a:cubicBezTo>
                    <a:pt x="18947" y="6518"/>
                    <a:pt x="16295" y="7293"/>
                    <a:pt x="14211" y="7723"/>
                  </a:cubicBezTo>
                  <a:cubicBezTo>
                    <a:pt x="12126" y="8153"/>
                    <a:pt x="10611" y="8239"/>
                    <a:pt x="9947" y="8067"/>
                  </a:cubicBezTo>
                  <a:cubicBezTo>
                    <a:pt x="9284" y="7895"/>
                    <a:pt x="9474" y="7465"/>
                    <a:pt x="9663" y="7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3" name="Line"/>
            <p:cNvSpPr/>
            <p:nvPr/>
          </p:nvSpPr>
          <p:spPr>
            <a:xfrm>
              <a:off x="8451374" y="2410869"/>
              <a:ext cx="241274" cy="183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297" fill="norm" stroke="1" extrusionOk="0">
                  <a:moveTo>
                    <a:pt x="1127" y="4361"/>
                  </a:moveTo>
                  <a:cubicBezTo>
                    <a:pt x="1127" y="8042"/>
                    <a:pt x="1127" y="11724"/>
                    <a:pt x="845" y="14547"/>
                  </a:cubicBezTo>
                  <a:cubicBezTo>
                    <a:pt x="563" y="17370"/>
                    <a:pt x="0" y="19333"/>
                    <a:pt x="0" y="19579"/>
                  </a:cubicBezTo>
                  <a:cubicBezTo>
                    <a:pt x="0" y="19824"/>
                    <a:pt x="563" y="18352"/>
                    <a:pt x="1690" y="15529"/>
                  </a:cubicBezTo>
                  <a:cubicBezTo>
                    <a:pt x="2817" y="12706"/>
                    <a:pt x="4508" y="8533"/>
                    <a:pt x="5729" y="5465"/>
                  </a:cubicBezTo>
                  <a:cubicBezTo>
                    <a:pt x="6950" y="2397"/>
                    <a:pt x="7701" y="433"/>
                    <a:pt x="8077" y="65"/>
                  </a:cubicBezTo>
                  <a:cubicBezTo>
                    <a:pt x="8452" y="-303"/>
                    <a:pt x="8452" y="924"/>
                    <a:pt x="8358" y="2765"/>
                  </a:cubicBezTo>
                  <a:cubicBezTo>
                    <a:pt x="8264" y="4606"/>
                    <a:pt x="8077" y="7061"/>
                    <a:pt x="7889" y="8902"/>
                  </a:cubicBezTo>
                  <a:cubicBezTo>
                    <a:pt x="7701" y="10742"/>
                    <a:pt x="7513" y="11970"/>
                    <a:pt x="7889" y="12338"/>
                  </a:cubicBezTo>
                  <a:cubicBezTo>
                    <a:pt x="8264" y="12706"/>
                    <a:pt x="9203" y="12215"/>
                    <a:pt x="10706" y="10620"/>
                  </a:cubicBezTo>
                  <a:cubicBezTo>
                    <a:pt x="12209" y="9024"/>
                    <a:pt x="14275" y="6324"/>
                    <a:pt x="16059" y="4852"/>
                  </a:cubicBezTo>
                  <a:cubicBezTo>
                    <a:pt x="17843" y="3379"/>
                    <a:pt x="19346" y="3133"/>
                    <a:pt x="20285" y="3624"/>
                  </a:cubicBezTo>
                  <a:cubicBezTo>
                    <a:pt x="21224" y="4115"/>
                    <a:pt x="21600" y="5342"/>
                    <a:pt x="21318" y="8411"/>
                  </a:cubicBezTo>
                  <a:cubicBezTo>
                    <a:pt x="21037" y="11479"/>
                    <a:pt x="20097" y="16388"/>
                    <a:pt x="19158" y="21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4" name="Line"/>
            <p:cNvSpPr/>
            <p:nvPr/>
          </p:nvSpPr>
          <p:spPr>
            <a:xfrm>
              <a:off x="7338183" y="3181420"/>
              <a:ext cx="230554" cy="579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424" fill="norm" stroke="1" extrusionOk="0">
                  <a:moveTo>
                    <a:pt x="8204" y="9291"/>
                  </a:moveTo>
                  <a:cubicBezTo>
                    <a:pt x="8395" y="11796"/>
                    <a:pt x="8586" y="14300"/>
                    <a:pt x="8299" y="16178"/>
                  </a:cubicBezTo>
                  <a:cubicBezTo>
                    <a:pt x="8012" y="18057"/>
                    <a:pt x="7248" y="19309"/>
                    <a:pt x="6483" y="20130"/>
                  </a:cubicBezTo>
                  <a:cubicBezTo>
                    <a:pt x="5719" y="20952"/>
                    <a:pt x="4954" y="21343"/>
                    <a:pt x="4476" y="21265"/>
                  </a:cubicBezTo>
                  <a:cubicBezTo>
                    <a:pt x="3998" y="21187"/>
                    <a:pt x="3807" y="20639"/>
                    <a:pt x="3616" y="18722"/>
                  </a:cubicBezTo>
                  <a:cubicBezTo>
                    <a:pt x="3425" y="16804"/>
                    <a:pt x="3234" y="13517"/>
                    <a:pt x="3329" y="10622"/>
                  </a:cubicBezTo>
                  <a:cubicBezTo>
                    <a:pt x="3425" y="7726"/>
                    <a:pt x="3807" y="5222"/>
                    <a:pt x="4094" y="3735"/>
                  </a:cubicBezTo>
                  <a:cubicBezTo>
                    <a:pt x="4381" y="2248"/>
                    <a:pt x="4572" y="1778"/>
                    <a:pt x="5050" y="1309"/>
                  </a:cubicBezTo>
                  <a:cubicBezTo>
                    <a:pt x="5528" y="839"/>
                    <a:pt x="6292" y="370"/>
                    <a:pt x="7152" y="135"/>
                  </a:cubicBezTo>
                  <a:cubicBezTo>
                    <a:pt x="8012" y="-100"/>
                    <a:pt x="8968" y="-100"/>
                    <a:pt x="10975" y="722"/>
                  </a:cubicBezTo>
                  <a:cubicBezTo>
                    <a:pt x="12982" y="1543"/>
                    <a:pt x="16041" y="3187"/>
                    <a:pt x="18143" y="5183"/>
                  </a:cubicBezTo>
                  <a:cubicBezTo>
                    <a:pt x="20246" y="7178"/>
                    <a:pt x="21393" y="9526"/>
                    <a:pt x="20533" y="11757"/>
                  </a:cubicBezTo>
                  <a:cubicBezTo>
                    <a:pt x="19673" y="13987"/>
                    <a:pt x="16805" y="16100"/>
                    <a:pt x="13556" y="17704"/>
                  </a:cubicBezTo>
                  <a:cubicBezTo>
                    <a:pt x="10306" y="19309"/>
                    <a:pt x="6674" y="20404"/>
                    <a:pt x="4381" y="20952"/>
                  </a:cubicBezTo>
                  <a:cubicBezTo>
                    <a:pt x="2087" y="21500"/>
                    <a:pt x="1131" y="21500"/>
                    <a:pt x="558" y="21304"/>
                  </a:cubicBezTo>
                  <a:cubicBezTo>
                    <a:pt x="-16" y="21109"/>
                    <a:pt x="-207" y="20717"/>
                    <a:pt x="271" y="20287"/>
                  </a:cubicBezTo>
                  <a:cubicBezTo>
                    <a:pt x="749" y="19857"/>
                    <a:pt x="1896" y="19387"/>
                    <a:pt x="3043" y="18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5" name="Line"/>
            <p:cNvSpPr/>
            <p:nvPr/>
          </p:nvSpPr>
          <p:spPr>
            <a:xfrm>
              <a:off x="7573877" y="3547024"/>
              <a:ext cx="305998" cy="167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343" fill="norm" stroke="1" extrusionOk="0">
                  <a:moveTo>
                    <a:pt x="4522" y="0"/>
                  </a:moveTo>
                  <a:cubicBezTo>
                    <a:pt x="2895" y="4050"/>
                    <a:pt x="1267" y="8100"/>
                    <a:pt x="528" y="10935"/>
                  </a:cubicBezTo>
                  <a:cubicBezTo>
                    <a:pt x="-212" y="13770"/>
                    <a:pt x="-64" y="15390"/>
                    <a:pt x="306" y="15795"/>
                  </a:cubicBezTo>
                  <a:cubicBezTo>
                    <a:pt x="676" y="16200"/>
                    <a:pt x="1267" y="15390"/>
                    <a:pt x="2155" y="13635"/>
                  </a:cubicBezTo>
                  <a:cubicBezTo>
                    <a:pt x="3043" y="11880"/>
                    <a:pt x="4226" y="9180"/>
                    <a:pt x="5262" y="7155"/>
                  </a:cubicBezTo>
                  <a:cubicBezTo>
                    <a:pt x="6298" y="5130"/>
                    <a:pt x="7185" y="3780"/>
                    <a:pt x="7407" y="4185"/>
                  </a:cubicBezTo>
                  <a:cubicBezTo>
                    <a:pt x="7629" y="4590"/>
                    <a:pt x="7185" y="6750"/>
                    <a:pt x="6963" y="9450"/>
                  </a:cubicBezTo>
                  <a:cubicBezTo>
                    <a:pt x="6741" y="12150"/>
                    <a:pt x="6741" y="15390"/>
                    <a:pt x="6963" y="17550"/>
                  </a:cubicBezTo>
                  <a:cubicBezTo>
                    <a:pt x="7185" y="19710"/>
                    <a:pt x="7629" y="20790"/>
                    <a:pt x="8221" y="21195"/>
                  </a:cubicBezTo>
                  <a:cubicBezTo>
                    <a:pt x="8813" y="21600"/>
                    <a:pt x="9552" y="21330"/>
                    <a:pt x="11180" y="18360"/>
                  </a:cubicBezTo>
                  <a:cubicBezTo>
                    <a:pt x="12807" y="15390"/>
                    <a:pt x="15322" y="9720"/>
                    <a:pt x="16580" y="6210"/>
                  </a:cubicBezTo>
                  <a:cubicBezTo>
                    <a:pt x="17837" y="2700"/>
                    <a:pt x="17837" y="1350"/>
                    <a:pt x="17467" y="945"/>
                  </a:cubicBezTo>
                  <a:cubicBezTo>
                    <a:pt x="17098" y="540"/>
                    <a:pt x="16358" y="1080"/>
                    <a:pt x="15396" y="3105"/>
                  </a:cubicBezTo>
                  <a:cubicBezTo>
                    <a:pt x="14435" y="5130"/>
                    <a:pt x="13251" y="8640"/>
                    <a:pt x="12807" y="11205"/>
                  </a:cubicBezTo>
                  <a:cubicBezTo>
                    <a:pt x="12363" y="13770"/>
                    <a:pt x="12659" y="15390"/>
                    <a:pt x="14213" y="16470"/>
                  </a:cubicBezTo>
                  <a:cubicBezTo>
                    <a:pt x="15766" y="17550"/>
                    <a:pt x="18577" y="18090"/>
                    <a:pt x="21388" y="18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6" name="Line"/>
            <p:cNvSpPr/>
            <p:nvPr/>
          </p:nvSpPr>
          <p:spPr>
            <a:xfrm>
              <a:off x="8134449" y="3209464"/>
              <a:ext cx="687002" cy="506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70" fill="norm" stroke="1" extrusionOk="0">
                  <a:moveTo>
                    <a:pt x="4936" y="16376"/>
                  </a:moveTo>
                  <a:cubicBezTo>
                    <a:pt x="4210" y="16287"/>
                    <a:pt x="3483" y="16198"/>
                    <a:pt x="2690" y="16823"/>
                  </a:cubicBezTo>
                  <a:cubicBezTo>
                    <a:pt x="1898" y="17447"/>
                    <a:pt x="1039" y="18786"/>
                    <a:pt x="544" y="19679"/>
                  </a:cubicBezTo>
                  <a:cubicBezTo>
                    <a:pt x="48" y="20571"/>
                    <a:pt x="-84" y="21018"/>
                    <a:pt x="48" y="21241"/>
                  </a:cubicBezTo>
                  <a:cubicBezTo>
                    <a:pt x="180" y="21464"/>
                    <a:pt x="577" y="21464"/>
                    <a:pt x="1303" y="20705"/>
                  </a:cubicBezTo>
                  <a:cubicBezTo>
                    <a:pt x="2030" y="19947"/>
                    <a:pt x="3087" y="18429"/>
                    <a:pt x="4077" y="16376"/>
                  </a:cubicBezTo>
                  <a:cubicBezTo>
                    <a:pt x="5068" y="14324"/>
                    <a:pt x="5993" y="11735"/>
                    <a:pt x="6654" y="9504"/>
                  </a:cubicBezTo>
                  <a:cubicBezTo>
                    <a:pt x="7314" y="7272"/>
                    <a:pt x="7710" y="5398"/>
                    <a:pt x="7876" y="4238"/>
                  </a:cubicBezTo>
                  <a:cubicBezTo>
                    <a:pt x="8041" y="3077"/>
                    <a:pt x="7975" y="2631"/>
                    <a:pt x="7744" y="2452"/>
                  </a:cubicBezTo>
                  <a:cubicBezTo>
                    <a:pt x="7512" y="2274"/>
                    <a:pt x="7116" y="2363"/>
                    <a:pt x="6621" y="3434"/>
                  </a:cubicBezTo>
                  <a:cubicBezTo>
                    <a:pt x="6125" y="4505"/>
                    <a:pt x="5531" y="6558"/>
                    <a:pt x="5233" y="8522"/>
                  </a:cubicBezTo>
                  <a:cubicBezTo>
                    <a:pt x="4936" y="10485"/>
                    <a:pt x="4936" y="12360"/>
                    <a:pt x="5299" y="13877"/>
                  </a:cubicBezTo>
                  <a:cubicBezTo>
                    <a:pt x="5663" y="15395"/>
                    <a:pt x="6389" y="16555"/>
                    <a:pt x="7149" y="17135"/>
                  </a:cubicBezTo>
                  <a:cubicBezTo>
                    <a:pt x="7909" y="17715"/>
                    <a:pt x="8701" y="17715"/>
                    <a:pt x="9461" y="17180"/>
                  </a:cubicBezTo>
                  <a:cubicBezTo>
                    <a:pt x="10221" y="16644"/>
                    <a:pt x="10947" y="15573"/>
                    <a:pt x="11277" y="14770"/>
                  </a:cubicBezTo>
                  <a:cubicBezTo>
                    <a:pt x="11608" y="13966"/>
                    <a:pt x="11542" y="13431"/>
                    <a:pt x="11277" y="13297"/>
                  </a:cubicBezTo>
                  <a:cubicBezTo>
                    <a:pt x="11013" y="13163"/>
                    <a:pt x="10551" y="13431"/>
                    <a:pt x="10022" y="13966"/>
                  </a:cubicBezTo>
                  <a:cubicBezTo>
                    <a:pt x="9494" y="14502"/>
                    <a:pt x="8899" y="15305"/>
                    <a:pt x="8569" y="16019"/>
                  </a:cubicBezTo>
                  <a:cubicBezTo>
                    <a:pt x="8239" y="16733"/>
                    <a:pt x="8173" y="17358"/>
                    <a:pt x="8305" y="17760"/>
                  </a:cubicBezTo>
                  <a:cubicBezTo>
                    <a:pt x="8437" y="18162"/>
                    <a:pt x="8767" y="18340"/>
                    <a:pt x="9296" y="18340"/>
                  </a:cubicBezTo>
                  <a:cubicBezTo>
                    <a:pt x="9824" y="18340"/>
                    <a:pt x="10551" y="18162"/>
                    <a:pt x="11079" y="17894"/>
                  </a:cubicBezTo>
                  <a:cubicBezTo>
                    <a:pt x="11608" y="17626"/>
                    <a:pt x="11938" y="17269"/>
                    <a:pt x="12103" y="17314"/>
                  </a:cubicBezTo>
                  <a:cubicBezTo>
                    <a:pt x="12268" y="17358"/>
                    <a:pt x="12268" y="17804"/>
                    <a:pt x="12433" y="18028"/>
                  </a:cubicBezTo>
                  <a:cubicBezTo>
                    <a:pt x="12599" y="18251"/>
                    <a:pt x="12929" y="18251"/>
                    <a:pt x="13688" y="17447"/>
                  </a:cubicBezTo>
                  <a:cubicBezTo>
                    <a:pt x="14448" y="16644"/>
                    <a:pt x="15637" y="15038"/>
                    <a:pt x="16727" y="13119"/>
                  </a:cubicBezTo>
                  <a:cubicBezTo>
                    <a:pt x="17817" y="11200"/>
                    <a:pt x="18808" y="8968"/>
                    <a:pt x="19567" y="7004"/>
                  </a:cubicBezTo>
                  <a:cubicBezTo>
                    <a:pt x="20327" y="5041"/>
                    <a:pt x="20855" y="3345"/>
                    <a:pt x="21153" y="2140"/>
                  </a:cubicBezTo>
                  <a:cubicBezTo>
                    <a:pt x="21450" y="935"/>
                    <a:pt x="21516" y="221"/>
                    <a:pt x="21351" y="43"/>
                  </a:cubicBezTo>
                  <a:cubicBezTo>
                    <a:pt x="21186" y="-136"/>
                    <a:pt x="20789" y="221"/>
                    <a:pt x="20360" y="1604"/>
                  </a:cubicBezTo>
                  <a:cubicBezTo>
                    <a:pt x="19931" y="2988"/>
                    <a:pt x="19468" y="5398"/>
                    <a:pt x="19204" y="7897"/>
                  </a:cubicBezTo>
                  <a:cubicBezTo>
                    <a:pt x="18940" y="10396"/>
                    <a:pt x="18874" y="12985"/>
                    <a:pt x="19006" y="14502"/>
                  </a:cubicBezTo>
                  <a:cubicBezTo>
                    <a:pt x="19138" y="16019"/>
                    <a:pt x="19468" y="16466"/>
                    <a:pt x="19898" y="16600"/>
                  </a:cubicBezTo>
                  <a:cubicBezTo>
                    <a:pt x="20327" y="16733"/>
                    <a:pt x="20855" y="16555"/>
                    <a:pt x="21384" y="16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7" name="Line"/>
            <p:cNvSpPr/>
            <p:nvPr/>
          </p:nvSpPr>
          <p:spPr>
            <a:xfrm>
              <a:off x="8719235" y="3446001"/>
              <a:ext cx="252840" cy="5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354" fill="norm" stroke="1" extrusionOk="0">
                  <a:moveTo>
                    <a:pt x="1509" y="2454"/>
                  </a:moveTo>
                  <a:cubicBezTo>
                    <a:pt x="617" y="1554"/>
                    <a:pt x="-276" y="654"/>
                    <a:pt x="81" y="204"/>
                  </a:cubicBezTo>
                  <a:cubicBezTo>
                    <a:pt x="438" y="-246"/>
                    <a:pt x="2045" y="-246"/>
                    <a:pt x="5793" y="3354"/>
                  </a:cubicBezTo>
                  <a:cubicBezTo>
                    <a:pt x="9542" y="6954"/>
                    <a:pt x="15433" y="14154"/>
                    <a:pt x="21324" y="21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8" name="Line"/>
            <p:cNvSpPr/>
            <p:nvPr/>
          </p:nvSpPr>
          <p:spPr>
            <a:xfrm>
              <a:off x="8928536" y="3499580"/>
              <a:ext cx="138789" cy="63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0873" fill="norm" stroke="1" extrusionOk="0">
                  <a:moveTo>
                    <a:pt x="19495" y="986"/>
                  </a:moveTo>
                  <a:cubicBezTo>
                    <a:pt x="14259" y="289"/>
                    <a:pt x="9023" y="-408"/>
                    <a:pt x="5750" y="289"/>
                  </a:cubicBezTo>
                  <a:cubicBezTo>
                    <a:pt x="2477" y="986"/>
                    <a:pt x="1168" y="3076"/>
                    <a:pt x="514" y="5863"/>
                  </a:cubicBezTo>
                  <a:cubicBezTo>
                    <a:pt x="-141" y="8650"/>
                    <a:pt x="-141" y="12134"/>
                    <a:pt x="350" y="15269"/>
                  </a:cubicBezTo>
                  <a:cubicBezTo>
                    <a:pt x="841" y="18405"/>
                    <a:pt x="1823" y="21192"/>
                    <a:pt x="5423" y="20844"/>
                  </a:cubicBezTo>
                  <a:cubicBezTo>
                    <a:pt x="9023" y="20495"/>
                    <a:pt x="15241" y="17011"/>
                    <a:pt x="21459" y="13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9" name="Line"/>
            <p:cNvSpPr/>
            <p:nvPr/>
          </p:nvSpPr>
          <p:spPr>
            <a:xfrm>
              <a:off x="8951984" y="3463276"/>
              <a:ext cx="216941" cy="191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263" fill="norm" stroke="1" extrusionOk="0">
                  <a:moveTo>
                    <a:pt x="2595" y="5767"/>
                  </a:moveTo>
                  <a:cubicBezTo>
                    <a:pt x="4672" y="6237"/>
                    <a:pt x="6749" y="6706"/>
                    <a:pt x="9033" y="6354"/>
                  </a:cubicBezTo>
                  <a:cubicBezTo>
                    <a:pt x="11318" y="6002"/>
                    <a:pt x="13810" y="4828"/>
                    <a:pt x="15264" y="3654"/>
                  </a:cubicBezTo>
                  <a:cubicBezTo>
                    <a:pt x="16718" y="2480"/>
                    <a:pt x="17133" y="1306"/>
                    <a:pt x="16718" y="602"/>
                  </a:cubicBezTo>
                  <a:cubicBezTo>
                    <a:pt x="16302" y="-102"/>
                    <a:pt x="15056" y="-337"/>
                    <a:pt x="12356" y="720"/>
                  </a:cubicBezTo>
                  <a:cubicBezTo>
                    <a:pt x="9656" y="1776"/>
                    <a:pt x="5502" y="4124"/>
                    <a:pt x="3010" y="6589"/>
                  </a:cubicBezTo>
                  <a:cubicBezTo>
                    <a:pt x="518" y="9054"/>
                    <a:pt x="-313" y="11637"/>
                    <a:pt x="102" y="13867"/>
                  </a:cubicBezTo>
                  <a:cubicBezTo>
                    <a:pt x="518" y="16098"/>
                    <a:pt x="2179" y="17976"/>
                    <a:pt x="5918" y="19150"/>
                  </a:cubicBezTo>
                  <a:cubicBezTo>
                    <a:pt x="9656" y="20324"/>
                    <a:pt x="15472" y="20793"/>
                    <a:pt x="21287" y="21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0" name="Line"/>
            <p:cNvSpPr/>
            <p:nvPr/>
          </p:nvSpPr>
          <p:spPr>
            <a:xfrm>
              <a:off x="9346724" y="3489874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1" name="Line"/>
            <p:cNvSpPr/>
            <p:nvPr/>
          </p:nvSpPr>
          <p:spPr>
            <a:xfrm>
              <a:off x="9378474" y="3654974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2" name="Line"/>
            <p:cNvSpPr/>
            <p:nvPr/>
          </p:nvSpPr>
          <p:spPr>
            <a:xfrm>
              <a:off x="5225574" y="2947921"/>
              <a:ext cx="585171" cy="97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159" fill="norm" stroke="1" extrusionOk="0">
                  <a:moveTo>
                    <a:pt x="0" y="21159"/>
                  </a:moveTo>
                  <a:cubicBezTo>
                    <a:pt x="2642" y="16104"/>
                    <a:pt x="5283" y="11048"/>
                    <a:pt x="8042" y="7372"/>
                  </a:cubicBezTo>
                  <a:cubicBezTo>
                    <a:pt x="10800" y="3695"/>
                    <a:pt x="13675" y="1397"/>
                    <a:pt x="15928" y="478"/>
                  </a:cubicBezTo>
                  <a:cubicBezTo>
                    <a:pt x="18181" y="-441"/>
                    <a:pt x="19813" y="19"/>
                    <a:pt x="20668" y="1397"/>
                  </a:cubicBezTo>
                  <a:cubicBezTo>
                    <a:pt x="21522" y="2776"/>
                    <a:pt x="21600" y="5074"/>
                    <a:pt x="21367" y="6912"/>
                  </a:cubicBezTo>
                  <a:cubicBezTo>
                    <a:pt x="21134" y="8750"/>
                    <a:pt x="20590" y="10129"/>
                    <a:pt x="20046" y="1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3" name="Line"/>
            <p:cNvSpPr/>
            <p:nvPr/>
          </p:nvSpPr>
          <p:spPr>
            <a:xfrm>
              <a:off x="5392399" y="2975488"/>
              <a:ext cx="684076" cy="4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0635" fill="norm" stroke="1" extrusionOk="0">
                  <a:moveTo>
                    <a:pt x="5511" y="20635"/>
                  </a:moveTo>
                  <a:cubicBezTo>
                    <a:pt x="2861" y="20635"/>
                    <a:pt x="211" y="20635"/>
                    <a:pt x="12" y="19162"/>
                  </a:cubicBezTo>
                  <a:cubicBezTo>
                    <a:pt x="-187" y="17690"/>
                    <a:pt x="2066" y="14744"/>
                    <a:pt x="4418" y="10817"/>
                  </a:cubicBezTo>
                  <a:cubicBezTo>
                    <a:pt x="6770" y="6890"/>
                    <a:pt x="9222" y="1980"/>
                    <a:pt x="11938" y="508"/>
                  </a:cubicBezTo>
                  <a:cubicBezTo>
                    <a:pt x="14655" y="-965"/>
                    <a:pt x="17636" y="999"/>
                    <a:pt x="19260" y="3453"/>
                  </a:cubicBezTo>
                  <a:cubicBezTo>
                    <a:pt x="20883" y="5908"/>
                    <a:pt x="21148" y="8853"/>
                    <a:pt x="21413" y="11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4" name="Line"/>
            <p:cNvSpPr/>
            <p:nvPr/>
          </p:nvSpPr>
          <p:spPr>
            <a:xfrm>
              <a:off x="9669351" y="3395402"/>
              <a:ext cx="178078" cy="345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339" fill="norm" stroke="1" extrusionOk="0">
                  <a:moveTo>
                    <a:pt x="909" y="3879"/>
                  </a:moveTo>
                  <a:cubicBezTo>
                    <a:pt x="401" y="3225"/>
                    <a:pt x="-107" y="2570"/>
                    <a:pt x="20" y="1981"/>
                  </a:cubicBezTo>
                  <a:cubicBezTo>
                    <a:pt x="147" y="1392"/>
                    <a:pt x="909" y="868"/>
                    <a:pt x="2688" y="476"/>
                  </a:cubicBezTo>
                  <a:cubicBezTo>
                    <a:pt x="4467" y="83"/>
                    <a:pt x="7262" y="-179"/>
                    <a:pt x="9677" y="148"/>
                  </a:cubicBezTo>
                  <a:cubicBezTo>
                    <a:pt x="12091" y="476"/>
                    <a:pt x="14124" y="1392"/>
                    <a:pt x="14378" y="2766"/>
                  </a:cubicBezTo>
                  <a:cubicBezTo>
                    <a:pt x="14632" y="4141"/>
                    <a:pt x="13107" y="5974"/>
                    <a:pt x="11455" y="7283"/>
                  </a:cubicBezTo>
                  <a:cubicBezTo>
                    <a:pt x="9804" y="8592"/>
                    <a:pt x="8025" y="9377"/>
                    <a:pt x="7898" y="9770"/>
                  </a:cubicBezTo>
                  <a:cubicBezTo>
                    <a:pt x="7771" y="10163"/>
                    <a:pt x="9295" y="10163"/>
                    <a:pt x="11455" y="10490"/>
                  </a:cubicBezTo>
                  <a:cubicBezTo>
                    <a:pt x="13615" y="10817"/>
                    <a:pt x="16411" y="11472"/>
                    <a:pt x="18317" y="12519"/>
                  </a:cubicBezTo>
                  <a:cubicBezTo>
                    <a:pt x="20222" y="13566"/>
                    <a:pt x="21239" y="15006"/>
                    <a:pt x="21366" y="16381"/>
                  </a:cubicBezTo>
                  <a:cubicBezTo>
                    <a:pt x="21493" y="17756"/>
                    <a:pt x="20731" y="19065"/>
                    <a:pt x="18952" y="19916"/>
                  </a:cubicBezTo>
                  <a:cubicBezTo>
                    <a:pt x="17173" y="20766"/>
                    <a:pt x="14378" y="21159"/>
                    <a:pt x="12345" y="21290"/>
                  </a:cubicBezTo>
                  <a:cubicBezTo>
                    <a:pt x="10312" y="21421"/>
                    <a:pt x="9041" y="21290"/>
                    <a:pt x="8660" y="20897"/>
                  </a:cubicBezTo>
                  <a:cubicBezTo>
                    <a:pt x="8279" y="20505"/>
                    <a:pt x="8787" y="19850"/>
                    <a:pt x="9295" y="19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5" name="Line"/>
            <p:cNvSpPr/>
            <p:nvPr/>
          </p:nvSpPr>
          <p:spPr>
            <a:xfrm>
              <a:off x="10010480" y="3445424"/>
              <a:ext cx="15695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1918" y="8640"/>
                  </a:moveTo>
                  <a:cubicBezTo>
                    <a:pt x="9218" y="4320"/>
                    <a:pt x="6518" y="0"/>
                    <a:pt x="3818" y="0"/>
                  </a:cubicBezTo>
                  <a:cubicBezTo>
                    <a:pt x="1118" y="0"/>
                    <a:pt x="-1582" y="4320"/>
                    <a:pt x="1118" y="8640"/>
                  </a:cubicBezTo>
                  <a:cubicBezTo>
                    <a:pt x="3818" y="12960"/>
                    <a:pt x="11918" y="1728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6" name="Line"/>
            <p:cNvSpPr/>
            <p:nvPr/>
          </p:nvSpPr>
          <p:spPr>
            <a:xfrm>
              <a:off x="9994424" y="3661324"/>
              <a:ext cx="381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7" name="Line"/>
            <p:cNvSpPr/>
            <p:nvPr/>
          </p:nvSpPr>
          <p:spPr>
            <a:xfrm>
              <a:off x="10165874" y="3407857"/>
              <a:ext cx="169927" cy="27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25" fill="norm" stroke="1" extrusionOk="0">
                  <a:moveTo>
                    <a:pt x="0" y="3915"/>
                  </a:moveTo>
                  <a:cubicBezTo>
                    <a:pt x="2133" y="2761"/>
                    <a:pt x="4267" y="1607"/>
                    <a:pt x="6000" y="947"/>
                  </a:cubicBezTo>
                  <a:cubicBezTo>
                    <a:pt x="7733" y="288"/>
                    <a:pt x="9067" y="123"/>
                    <a:pt x="10800" y="40"/>
                  </a:cubicBezTo>
                  <a:cubicBezTo>
                    <a:pt x="12533" y="-42"/>
                    <a:pt x="14667" y="-42"/>
                    <a:pt x="15733" y="453"/>
                  </a:cubicBezTo>
                  <a:cubicBezTo>
                    <a:pt x="16800" y="947"/>
                    <a:pt x="16800" y="1937"/>
                    <a:pt x="16267" y="2761"/>
                  </a:cubicBezTo>
                  <a:cubicBezTo>
                    <a:pt x="15733" y="3585"/>
                    <a:pt x="14667" y="4245"/>
                    <a:pt x="13467" y="4822"/>
                  </a:cubicBezTo>
                  <a:cubicBezTo>
                    <a:pt x="12267" y="5399"/>
                    <a:pt x="10933" y="5894"/>
                    <a:pt x="9867" y="6471"/>
                  </a:cubicBezTo>
                  <a:cubicBezTo>
                    <a:pt x="8800" y="7048"/>
                    <a:pt x="8000" y="7708"/>
                    <a:pt x="8800" y="8202"/>
                  </a:cubicBezTo>
                  <a:cubicBezTo>
                    <a:pt x="9600" y="8697"/>
                    <a:pt x="12000" y="9027"/>
                    <a:pt x="14400" y="10181"/>
                  </a:cubicBezTo>
                  <a:cubicBezTo>
                    <a:pt x="16800" y="11335"/>
                    <a:pt x="19200" y="13314"/>
                    <a:pt x="20400" y="14798"/>
                  </a:cubicBezTo>
                  <a:cubicBezTo>
                    <a:pt x="21600" y="16282"/>
                    <a:pt x="21600" y="17271"/>
                    <a:pt x="21067" y="18013"/>
                  </a:cubicBezTo>
                  <a:cubicBezTo>
                    <a:pt x="20533" y="18755"/>
                    <a:pt x="19467" y="19250"/>
                    <a:pt x="17467" y="19827"/>
                  </a:cubicBezTo>
                  <a:cubicBezTo>
                    <a:pt x="15467" y="20404"/>
                    <a:pt x="12533" y="21063"/>
                    <a:pt x="10400" y="21311"/>
                  </a:cubicBezTo>
                  <a:cubicBezTo>
                    <a:pt x="8267" y="21558"/>
                    <a:pt x="6933" y="21393"/>
                    <a:pt x="6400" y="20898"/>
                  </a:cubicBezTo>
                  <a:cubicBezTo>
                    <a:pt x="5867" y="20404"/>
                    <a:pt x="6133" y="19579"/>
                    <a:pt x="6400" y="18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8" name="Line"/>
            <p:cNvSpPr/>
            <p:nvPr/>
          </p:nvSpPr>
          <p:spPr>
            <a:xfrm>
              <a:off x="10399799" y="3371340"/>
              <a:ext cx="235976" cy="245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1239" y="7076"/>
                  </a:moveTo>
                  <a:cubicBezTo>
                    <a:pt x="857" y="6145"/>
                    <a:pt x="475" y="5214"/>
                    <a:pt x="188" y="4283"/>
                  </a:cubicBezTo>
                  <a:cubicBezTo>
                    <a:pt x="-99" y="3352"/>
                    <a:pt x="-290" y="2421"/>
                    <a:pt x="1430" y="1583"/>
                  </a:cubicBezTo>
                  <a:cubicBezTo>
                    <a:pt x="3151" y="745"/>
                    <a:pt x="6783" y="0"/>
                    <a:pt x="9268" y="0"/>
                  </a:cubicBezTo>
                  <a:cubicBezTo>
                    <a:pt x="11752" y="0"/>
                    <a:pt x="13091" y="745"/>
                    <a:pt x="12899" y="2979"/>
                  </a:cubicBezTo>
                  <a:cubicBezTo>
                    <a:pt x="12708" y="5214"/>
                    <a:pt x="10988" y="8938"/>
                    <a:pt x="9363" y="11638"/>
                  </a:cubicBezTo>
                  <a:cubicBezTo>
                    <a:pt x="7738" y="14338"/>
                    <a:pt x="6209" y="16014"/>
                    <a:pt x="5349" y="17317"/>
                  </a:cubicBezTo>
                  <a:cubicBezTo>
                    <a:pt x="4489" y="18621"/>
                    <a:pt x="4298" y="19552"/>
                    <a:pt x="4775" y="20110"/>
                  </a:cubicBezTo>
                  <a:cubicBezTo>
                    <a:pt x="5253" y="20669"/>
                    <a:pt x="6400" y="20855"/>
                    <a:pt x="9268" y="21041"/>
                  </a:cubicBezTo>
                  <a:cubicBezTo>
                    <a:pt x="12135" y="21228"/>
                    <a:pt x="16722" y="21414"/>
                    <a:pt x="213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9" name="Line"/>
            <p:cNvSpPr/>
            <p:nvPr/>
          </p:nvSpPr>
          <p:spPr>
            <a:xfrm>
              <a:off x="10703507" y="3423295"/>
              <a:ext cx="219899" cy="53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430" fill="norm" stroke="1" extrusionOk="0">
                  <a:moveTo>
                    <a:pt x="204" y="8443"/>
                  </a:moveTo>
                  <a:cubicBezTo>
                    <a:pt x="408" y="11300"/>
                    <a:pt x="611" y="14158"/>
                    <a:pt x="713" y="16049"/>
                  </a:cubicBezTo>
                  <a:cubicBezTo>
                    <a:pt x="815" y="17940"/>
                    <a:pt x="815" y="18865"/>
                    <a:pt x="611" y="19747"/>
                  </a:cubicBezTo>
                  <a:cubicBezTo>
                    <a:pt x="408" y="20630"/>
                    <a:pt x="0" y="21470"/>
                    <a:pt x="0" y="21428"/>
                  </a:cubicBezTo>
                  <a:cubicBezTo>
                    <a:pt x="0" y="21386"/>
                    <a:pt x="408" y="20461"/>
                    <a:pt x="1019" y="18654"/>
                  </a:cubicBezTo>
                  <a:cubicBezTo>
                    <a:pt x="1630" y="16847"/>
                    <a:pt x="2445" y="14158"/>
                    <a:pt x="3974" y="11342"/>
                  </a:cubicBezTo>
                  <a:cubicBezTo>
                    <a:pt x="5502" y="8527"/>
                    <a:pt x="7743" y="5585"/>
                    <a:pt x="10087" y="3652"/>
                  </a:cubicBezTo>
                  <a:cubicBezTo>
                    <a:pt x="12430" y="1719"/>
                    <a:pt x="14875" y="795"/>
                    <a:pt x="16608" y="332"/>
                  </a:cubicBezTo>
                  <a:cubicBezTo>
                    <a:pt x="18340" y="-130"/>
                    <a:pt x="19358" y="-130"/>
                    <a:pt x="20174" y="458"/>
                  </a:cubicBezTo>
                  <a:cubicBezTo>
                    <a:pt x="20989" y="1047"/>
                    <a:pt x="21600" y="2223"/>
                    <a:pt x="20785" y="3652"/>
                  </a:cubicBezTo>
                  <a:cubicBezTo>
                    <a:pt x="19970" y="5081"/>
                    <a:pt x="17728" y="6762"/>
                    <a:pt x="15996" y="7770"/>
                  </a:cubicBezTo>
                  <a:cubicBezTo>
                    <a:pt x="14264" y="8779"/>
                    <a:pt x="13042" y="9115"/>
                    <a:pt x="11921" y="9367"/>
                  </a:cubicBezTo>
                  <a:cubicBezTo>
                    <a:pt x="10800" y="9619"/>
                    <a:pt x="9781" y="9788"/>
                    <a:pt x="8966" y="9703"/>
                  </a:cubicBezTo>
                  <a:cubicBezTo>
                    <a:pt x="8151" y="9619"/>
                    <a:pt x="7540" y="9283"/>
                    <a:pt x="6928" y="8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0" name="Line"/>
            <p:cNvSpPr/>
            <p:nvPr/>
          </p:nvSpPr>
          <p:spPr>
            <a:xfrm>
              <a:off x="11023124" y="3423111"/>
              <a:ext cx="292101" cy="16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1274"/>
                  </a:moveTo>
                  <a:cubicBezTo>
                    <a:pt x="626" y="2115"/>
                    <a:pt x="1252" y="2957"/>
                    <a:pt x="1565" y="5481"/>
                  </a:cubicBezTo>
                  <a:cubicBezTo>
                    <a:pt x="1878" y="8006"/>
                    <a:pt x="1878" y="12214"/>
                    <a:pt x="1800" y="15019"/>
                  </a:cubicBezTo>
                  <a:cubicBezTo>
                    <a:pt x="1722" y="17824"/>
                    <a:pt x="1565" y="19227"/>
                    <a:pt x="1409" y="19227"/>
                  </a:cubicBezTo>
                  <a:cubicBezTo>
                    <a:pt x="1252" y="19227"/>
                    <a:pt x="1096" y="17824"/>
                    <a:pt x="1643" y="14739"/>
                  </a:cubicBezTo>
                  <a:cubicBezTo>
                    <a:pt x="2191" y="11653"/>
                    <a:pt x="3443" y="6884"/>
                    <a:pt x="4539" y="3939"/>
                  </a:cubicBezTo>
                  <a:cubicBezTo>
                    <a:pt x="5635" y="993"/>
                    <a:pt x="6574" y="-129"/>
                    <a:pt x="7122" y="11"/>
                  </a:cubicBezTo>
                  <a:cubicBezTo>
                    <a:pt x="7670" y="152"/>
                    <a:pt x="7826" y="1554"/>
                    <a:pt x="7983" y="3237"/>
                  </a:cubicBezTo>
                  <a:cubicBezTo>
                    <a:pt x="8139" y="4920"/>
                    <a:pt x="8296" y="6884"/>
                    <a:pt x="8530" y="8567"/>
                  </a:cubicBezTo>
                  <a:cubicBezTo>
                    <a:pt x="8765" y="10250"/>
                    <a:pt x="9078" y="11653"/>
                    <a:pt x="9704" y="12074"/>
                  </a:cubicBezTo>
                  <a:cubicBezTo>
                    <a:pt x="10330" y="12494"/>
                    <a:pt x="11270" y="11933"/>
                    <a:pt x="12443" y="10531"/>
                  </a:cubicBezTo>
                  <a:cubicBezTo>
                    <a:pt x="13617" y="9128"/>
                    <a:pt x="15026" y="6884"/>
                    <a:pt x="16278" y="5622"/>
                  </a:cubicBezTo>
                  <a:cubicBezTo>
                    <a:pt x="17530" y="4359"/>
                    <a:pt x="18626" y="4079"/>
                    <a:pt x="19487" y="4780"/>
                  </a:cubicBezTo>
                  <a:cubicBezTo>
                    <a:pt x="20348" y="5481"/>
                    <a:pt x="20974" y="7165"/>
                    <a:pt x="21287" y="10110"/>
                  </a:cubicBezTo>
                  <a:cubicBezTo>
                    <a:pt x="21600" y="13055"/>
                    <a:pt x="21600" y="17263"/>
                    <a:pt x="2160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1" name="Line"/>
            <p:cNvSpPr/>
            <p:nvPr/>
          </p:nvSpPr>
          <p:spPr>
            <a:xfrm>
              <a:off x="9822974" y="3849572"/>
              <a:ext cx="1066801" cy="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7" fill="norm" stroke="1" extrusionOk="0">
                  <a:moveTo>
                    <a:pt x="0" y="21107"/>
                  </a:moveTo>
                  <a:cubicBezTo>
                    <a:pt x="1800" y="16366"/>
                    <a:pt x="3600" y="11624"/>
                    <a:pt x="5314" y="8200"/>
                  </a:cubicBezTo>
                  <a:cubicBezTo>
                    <a:pt x="7029" y="4775"/>
                    <a:pt x="8657" y="2668"/>
                    <a:pt x="10393" y="1351"/>
                  </a:cubicBezTo>
                  <a:cubicBezTo>
                    <a:pt x="12129" y="34"/>
                    <a:pt x="13971" y="-493"/>
                    <a:pt x="15729" y="561"/>
                  </a:cubicBezTo>
                  <a:cubicBezTo>
                    <a:pt x="17486" y="1614"/>
                    <a:pt x="19157" y="4248"/>
                    <a:pt x="20121" y="6619"/>
                  </a:cubicBezTo>
                  <a:cubicBezTo>
                    <a:pt x="21086" y="8990"/>
                    <a:pt x="21343" y="11097"/>
                    <a:pt x="21600" y="13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2" name="Line"/>
            <p:cNvSpPr/>
            <p:nvPr/>
          </p:nvSpPr>
          <p:spPr>
            <a:xfrm>
              <a:off x="9882836" y="3917440"/>
              <a:ext cx="1102189" cy="74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816" y="10491"/>
                  </a:moveTo>
                  <a:cubicBezTo>
                    <a:pt x="444" y="7406"/>
                    <a:pt x="71" y="4320"/>
                    <a:pt x="9" y="2469"/>
                  </a:cubicBezTo>
                  <a:cubicBezTo>
                    <a:pt x="-53" y="617"/>
                    <a:pt x="195" y="0"/>
                    <a:pt x="1044" y="0"/>
                  </a:cubicBezTo>
                  <a:cubicBezTo>
                    <a:pt x="1892" y="0"/>
                    <a:pt x="3340" y="617"/>
                    <a:pt x="5099" y="1543"/>
                  </a:cubicBezTo>
                  <a:cubicBezTo>
                    <a:pt x="6857" y="2469"/>
                    <a:pt x="8926" y="3703"/>
                    <a:pt x="10892" y="4937"/>
                  </a:cubicBezTo>
                  <a:cubicBezTo>
                    <a:pt x="12857" y="6171"/>
                    <a:pt x="14719" y="7406"/>
                    <a:pt x="16478" y="10183"/>
                  </a:cubicBezTo>
                  <a:cubicBezTo>
                    <a:pt x="18237" y="12960"/>
                    <a:pt x="19892" y="17280"/>
                    <a:pt x="215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3" name="Line"/>
            <p:cNvSpPr/>
            <p:nvPr/>
          </p:nvSpPr>
          <p:spPr>
            <a:xfrm>
              <a:off x="5384324" y="2995044"/>
              <a:ext cx="469901" cy="7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0" y="16067"/>
                  </a:moveTo>
                  <a:cubicBezTo>
                    <a:pt x="973" y="13067"/>
                    <a:pt x="1946" y="10067"/>
                    <a:pt x="4281" y="7367"/>
                  </a:cubicBezTo>
                  <a:cubicBezTo>
                    <a:pt x="6616" y="4667"/>
                    <a:pt x="10314" y="2267"/>
                    <a:pt x="12600" y="1067"/>
                  </a:cubicBezTo>
                  <a:cubicBezTo>
                    <a:pt x="14886" y="-133"/>
                    <a:pt x="15762" y="-133"/>
                    <a:pt x="16443" y="167"/>
                  </a:cubicBezTo>
                  <a:cubicBezTo>
                    <a:pt x="17124" y="467"/>
                    <a:pt x="17611" y="1067"/>
                    <a:pt x="17611" y="2267"/>
                  </a:cubicBezTo>
                  <a:cubicBezTo>
                    <a:pt x="17611" y="3467"/>
                    <a:pt x="17124" y="5267"/>
                    <a:pt x="15568" y="7667"/>
                  </a:cubicBezTo>
                  <a:cubicBezTo>
                    <a:pt x="14011" y="10067"/>
                    <a:pt x="11384" y="13067"/>
                    <a:pt x="9000" y="15467"/>
                  </a:cubicBezTo>
                  <a:cubicBezTo>
                    <a:pt x="6616" y="17867"/>
                    <a:pt x="4476" y="19667"/>
                    <a:pt x="3162" y="20567"/>
                  </a:cubicBezTo>
                  <a:cubicBezTo>
                    <a:pt x="1849" y="21467"/>
                    <a:pt x="1362" y="21467"/>
                    <a:pt x="1508" y="21467"/>
                  </a:cubicBezTo>
                  <a:cubicBezTo>
                    <a:pt x="1654" y="21467"/>
                    <a:pt x="2432" y="21467"/>
                    <a:pt x="4816" y="19667"/>
                  </a:cubicBezTo>
                  <a:cubicBezTo>
                    <a:pt x="7200" y="17867"/>
                    <a:pt x="11189" y="14267"/>
                    <a:pt x="14254" y="11867"/>
                  </a:cubicBezTo>
                  <a:cubicBezTo>
                    <a:pt x="17319" y="9467"/>
                    <a:pt x="19459" y="8267"/>
                    <a:pt x="21600" y="7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4" name="Line"/>
            <p:cNvSpPr/>
            <p:nvPr/>
          </p:nvSpPr>
          <p:spPr>
            <a:xfrm>
              <a:off x="6823456" y="2874188"/>
              <a:ext cx="370619" cy="5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33" fill="norm" stroke="1" extrusionOk="0">
                  <a:moveTo>
                    <a:pt x="2344" y="13388"/>
                  </a:moveTo>
                  <a:cubicBezTo>
                    <a:pt x="5657" y="9788"/>
                    <a:pt x="8971" y="6188"/>
                    <a:pt x="11487" y="3938"/>
                  </a:cubicBezTo>
                  <a:cubicBezTo>
                    <a:pt x="14003" y="1688"/>
                    <a:pt x="15721" y="788"/>
                    <a:pt x="17132" y="338"/>
                  </a:cubicBezTo>
                  <a:cubicBezTo>
                    <a:pt x="18544" y="-112"/>
                    <a:pt x="19648" y="-112"/>
                    <a:pt x="19832" y="338"/>
                  </a:cubicBezTo>
                  <a:cubicBezTo>
                    <a:pt x="20016" y="788"/>
                    <a:pt x="19280" y="1688"/>
                    <a:pt x="16887" y="4388"/>
                  </a:cubicBezTo>
                  <a:cubicBezTo>
                    <a:pt x="14494" y="7088"/>
                    <a:pt x="10444" y="11588"/>
                    <a:pt x="7621" y="14288"/>
                  </a:cubicBezTo>
                  <a:cubicBezTo>
                    <a:pt x="4798" y="16988"/>
                    <a:pt x="3203" y="17888"/>
                    <a:pt x="1975" y="18788"/>
                  </a:cubicBezTo>
                  <a:cubicBezTo>
                    <a:pt x="748" y="19688"/>
                    <a:pt x="-111" y="20588"/>
                    <a:pt x="12" y="21038"/>
                  </a:cubicBezTo>
                  <a:cubicBezTo>
                    <a:pt x="134" y="21488"/>
                    <a:pt x="1239" y="21488"/>
                    <a:pt x="4184" y="20588"/>
                  </a:cubicBezTo>
                  <a:cubicBezTo>
                    <a:pt x="7130" y="19688"/>
                    <a:pt x="11916" y="17888"/>
                    <a:pt x="15107" y="16988"/>
                  </a:cubicBezTo>
                  <a:cubicBezTo>
                    <a:pt x="18298" y="16088"/>
                    <a:pt x="19894" y="16088"/>
                    <a:pt x="21489" y="16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5" name="Line"/>
            <p:cNvSpPr/>
            <p:nvPr/>
          </p:nvSpPr>
          <p:spPr>
            <a:xfrm>
              <a:off x="10014284" y="3877587"/>
              <a:ext cx="1085041" cy="7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288" fill="norm" stroke="1" extrusionOk="0">
                  <a:moveTo>
                    <a:pt x="740" y="8428"/>
                  </a:moveTo>
                  <a:cubicBezTo>
                    <a:pt x="530" y="9565"/>
                    <a:pt x="320" y="10702"/>
                    <a:pt x="173" y="12691"/>
                  </a:cubicBezTo>
                  <a:cubicBezTo>
                    <a:pt x="26" y="14681"/>
                    <a:pt x="-58" y="17523"/>
                    <a:pt x="47" y="19228"/>
                  </a:cubicBezTo>
                  <a:cubicBezTo>
                    <a:pt x="152" y="20934"/>
                    <a:pt x="446" y="21502"/>
                    <a:pt x="1350" y="21218"/>
                  </a:cubicBezTo>
                  <a:cubicBezTo>
                    <a:pt x="2253" y="20934"/>
                    <a:pt x="3766" y="19797"/>
                    <a:pt x="5321" y="18091"/>
                  </a:cubicBezTo>
                  <a:cubicBezTo>
                    <a:pt x="6876" y="16386"/>
                    <a:pt x="8473" y="14113"/>
                    <a:pt x="10091" y="12123"/>
                  </a:cubicBezTo>
                  <a:cubicBezTo>
                    <a:pt x="11709" y="10134"/>
                    <a:pt x="13347" y="8428"/>
                    <a:pt x="14650" y="6723"/>
                  </a:cubicBezTo>
                  <a:cubicBezTo>
                    <a:pt x="15953" y="5018"/>
                    <a:pt x="16919" y="3313"/>
                    <a:pt x="17550" y="2460"/>
                  </a:cubicBezTo>
                  <a:cubicBezTo>
                    <a:pt x="18180" y="1607"/>
                    <a:pt x="18474" y="1607"/>
                    <a:pt x="18495" y="1323"/>
                  </a:cubicBezTo>
                  <a:cubicBezTo>
                    <a:pt x="18516" y="1039"/>
                    <a:pt x="18264" y="470"/>
                    <a:pt x="17319" y="186"/>
                  </a:cubicBezTo>
                  <a:cubicBezTo>
                    <a:pt x="16373" y="-98"/>
                    <a:pt x="14734" y="-98"/>
                    <a:pt x="13053" y="470"/>
                  </a:cubicBezTo>
                  <a:cubicBezTo>
                    <a:pt x="11372" y="1039"/>
                    <a:pt x="9649" y="2176"/>
                    <a:pt x="8031" y="3313"/>
                  </a:cubicBezTo>
                  <a:cubicBezTo>
                    <a:pt x="6414" y="4449"/>
                    <a:pt x="4901" y="5586"/>
                    <a:pt x="3976" y="6723"/>
                  </a:cubicBezTo>
                  <a:cubicBezTo>
                    <a:pt x="3052" y="7860"/>
                    <a:pt x="2716" y="8997"/>
                    <a:pt x="2674" y="10418"/>
                  </a:cubicBezTo>
                  <a:cubicBezTo>
                    <a:pt x="2631" y="11839"/>
                    <a:pt x="2884" y="13544"/>
                    <a:pt x="3724" y="15249"/>
                  </a:cubicBezTo>
                  <a:cubicBezTo>
                    <a:pt x="4565" y="16955"/>
                    <a:pt x="5993" y="18660"/>
                    <a:pt x="7590" y="19513"/>
                  </a:cubicBezTo>
                  <a:cubicBezTo>
                    <a:pt x="9187" y="20365"/>
                    <a:pt x="10952" y="20365"/>
                    <a:pt x="12507" y="20365"/>
                  </a:cubicBezTo>
                  <a:cubicBezTo>
                    <a:pt x="14062" y="20365"/>
                    <a:pt x="15407" y="20365"/>
                    <a:pt x="16184" y="20081"/>
                  </a:cubicBezTo>
                  <a:cubicBezTo>
                    <a:pt x="16961" y="19797"/>
                    <a:pt x="17172" y="19228"/>
                    <a:pt x="17151" y="18376"/>
                  </a:cubicBezTo>
                  <a:cubicBezTo>
                    <a:pt x="17130" y="17523"/>
                    <a:pt x="16877" y="16386"/>
                    <a:pt x="15953" y="15249"/>
                  </a:cubicBezTo>
                  <a:cubicBezTo>
                    <a:pt x="15028" y="14113"/>
                    <a:pt x="13431" y="12976"/>
                    <a:pt x="11793" y="11839"/>
                  </a:cubicBezTo>
                  <a:cubicBezTo>
                    <a:pt x="10154" y="10702"/>
                    <a:pt x="8473" y="9565"/>
                    <a:pt x="6792" y="8997"/>
                  </a:cubicBezTo>
                  <a:cubicBezTo>
                    <a:pt x="5111" y="8428"/>
                    <a:pt x="3430" y="8428"/>
                    <a:pt x="2400" y="8428"/>
                  </a:cubicBezTo>
                  <a:cubicBezTo>
                    <a:pt x="1371" y="8428"/>
                    <a:pt x="993" y="8428"/>
                    <a:pt x="677" y="8428"/>
                  </a:cubicBezTo>
                  <a:cubicBezTo>
                    <a:pt x="362" y="8428"/>
                    <a:pt x="110" y="8428"/>
                    <a:pt x="173" y="8713"/>
                  </a:cubicBezTo>
                  <a:cubicBezTo>
                    <a:pt x="236" y="8997"/>
                    <a:pt x="614" y="9565"/>
                    <a:pt x="1581" y="9849"/>
                  </a:cubicBezTo>
                  <a:cubicBezTo>
                    <a:pt x="2547" y="10134"/>
                    <a:pt x="4102" y="10134"/>
                    <a:pt x="5762" y="10418"/>
                  </a:cubicBezTo>
                  <a:cubicBezTo>
                    <a:pt x="7422" y="10702"/>
                    <a:pt x="9187" y="11270"/>
                    <a:pt x="11036" y="11839"/>
                  </a:cubicBezTo>
                  <a:cubicBezTo>
                    <a:pt x="12885" y="12407"/>
                    <a:pt x="14818" y="12976"/>
                    <a:pt x="16583" y="14397"/>
                  </a:cubicBezTo>
                  <a:cubicBezTo>
                    <a:pt x="18348" y="15818"/>
                    <a:pt x="19945" y="18091"/>
                    <a:pt x="21542" y="20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6" name="Line"/>
            <p:cNvSpPr/>
            <p:nvPr/>
          </p:nvSpPr>
          <p:spPr>
            <a:xfrm>
              <a:off x="9892824" y="3940988"/>
              <a:ext cx="1301751" cy="75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7125"/>
                  </a:moveTo>
                  <a:cubicBezTo>
                    <a:pt x="1124" y="5925"/>
                    <a:pt x="2248" y="4725"/>
                    <a:pt x="3512" y="3825"/>
                  </a:cubicBezTo>
                  <a:cubicBezTo>
                    <a:pt x="4777" y="2925"/>
                    <a:pt x="6181" y="2325"/>
                    <a:pt x="7657" y="1725"/>
                  </a:cubicBezTo>
                  <a:cubicBezTo>
                    <a:pt x="9132" y="1125"/>
                    <a:pt x="10677" y="525"/>
                    <a:pt x="12100" y="225"/>
                  </a:cubicBezTo>
                  <a:cubicBezTo>
                    <a:pt x="13522" y="-75"/>
                    <a:pt x="14821" y="-75"/>
                    <a:pt x="15559" y="225"/>
                  </a:cubicBezTo>
                  <a:cubicBezTo>
                    <a:pt x="16297" y="525"/>
                    <a:pt x="16472" y="1125"/>
                    <a:pt x="16437" y="2025"/>
                  </a:cubicBezTo>
                  <a:cubicBezTo>
                    <a:pt x="16402" y="2925"/>
                    <a:pt x="16156" y="4125"/>
                    <a:pt x="15419" y="5325"/>
                  </a:cubicBezTo>
                  <a:cubicBezTo>
                    <a:pt x="14681" y="6525"/>
                    <a:pt x="13452" y="7725"/>
                    <a:pt x="12152" y="8625"/>
                  </a:cubicBezTo>
                  <a:cubicBezTo>
                    <a:pt x="10853" y="9525"/>
                    <a:pt x="9483" y="10125"/>
                    <a:pt x="8078" y="10425"/>
                  </a:cubicBezTo>
                  <a:cubicBezTo>
                    <a:pt x="6673" y="10725"/>
                    <a:pt x="5233" y="10725"/>
                    <a:pt x="4390" y="10725"/>
                  </a:cubicBezTo>
                  <a:cubicBezTo>
                    <a:pt x="3547" y="10725"/>
                    <a:pt x="3301" y="10725"/>
                    <a:pt x="3301" y="10425"/>
                  </a:cubicBezTo>
                  <a:cubicBezTo>
                    <a:pt x="3301" y="10125"/>
                    <a:pt x="3547" y="9525"/>
                    <a:pt x="4285" y="9225"/>
                  </a:cubicBezTo>
                  <a:cubicBezTo>
                    <a:pt x="5022" y="8925"/>
                    <a:pt x="6252" y="8925"/>
                    <a:pt x="7428" y="8925"/>
                  </a:cubicBezTo>
                  <a:cubicBezTo>
                    <a:pt x="8605" y="8925"/>
                    <a:pt x="9729" y="8925"/>
                    <a:pt x="10923" y="9225"/>
                  </a:cubicBezTo>
                  <a:cubicBezTo>
                    <a:pt x="12117" y="9525"/>
                    <a:pt x="13381" y="10125"/>
                    <a:pt x="14681" y="11325"/>
                  </a:cubicBezTo>
                  <a:cubicBezTo>
                    <a:pt x="15980" y="12525"/>
                    <a:pt x="17315" y="14325"/>
                    <a:pt x="18474" y="16125"/>
                  </a:cubicBezTo>
                  <a:cubicBezTo>
                    <a:pt x="19633" y="17925"/>
                    <a:pt x="20617" y="19725"/>
                    <a:pt x="2160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7" name="Line"/>
            <p:cNvSpPr/>
            <p:nvPr/>
          </p:nvSpPr>
          <p:spPr>
            <a:xfrm>
              <a:off x="405924" y="218495"/>
              <a:ext cx="3225801" cy="2700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fill="norm" stroke="1" extrusionOk="0">
                  <a:moveTo>
                    <a:pt x="0" y="516"/>
                  </a:moveTo>
                  <a:cubicBezTo>
                    <a:pt x="57" y="415"/>
                    <a:pt x="113" y="313"/>
                    <a:pt x="184" y="212"/>
                  </a:cubicBezTo>
                  <a:cubicBezTo>
                    <a:pt x="255" y="110"/>
                    <a:pt x="340" y="9"/>
                    <a:pt x="390" y="0"/>
                  </a:cubicBezTo>
                  <a:cubicBezTo>
                    <a:pt x="439" y="-8"/>
                    <a:pt x="454" y="77"/>
                    <a:pt x="461" y="423"/>
                  </a:cubicBezTo>
                  <a:cubicBezTo>
                    <a:pt x="468" y="769"/>
                    <a:pt x="468" y="1378"/>
                    <a:pt x="446" y="1978"/>
                  </a:cubicBezTo>
                  <a:cubicBezTo>
                    <a:pt x="425" y="2578"/>
                    <a:pt x="383" y="3169"/>
                    <a:pt x="340" y="3812"/>
                  </a:cubicBezTo>
                  <a:cubicBezTo>
                    <a:pt x="298" y="4454"/>
                    <a:pt x="255" y="5147"/>
                    <a:pt x="234" y="5815"/>
                  </a:cubicBezTo>
                  <a:cubicBezTo>
                    <a:pt x="213" y="6482"/>
                    <a:pt x="213" y="7124"/>
                    <a:pt x="213" y="7767"/>
                  </a:cubicBezTo>
                  <a:cubicBezTo>
                    <a:pt x="213" y="8409"/>
                    <a:pt x="213" y="9051"/>
                    <a:pt x="234" y="9685"/>
                  </a:cubicBezTo>
                  <a:cubicBezTo>
                    <a:pt x="255" y="10319"/>
                    <a:pt x="298" y="10944"/>
                    <a:pt x="340" y="11553"/>
                  </a:cubicBezTo>
                  <a:cubicBezTo>
                    <a:pt x="383" y="12161"/>
                    <a:pt x="425" y="12753"/>
                    <a:pt x="461" y="13353"/>
                  </a:cubicBezTo>
                  <a:cubicBezTo>
                    <a:pt x="496" y="13953"/>
                    <a:pt x="524" y="14561"/>
                    <a:pt x="531" y="15220"/>
                  </a:cubicBezTo>
                  <a:cubicBezTo>
                    <a:pt x="539" y="15879"/>
                    <a:pt x="524" y="16589"/>
                    <a:pt x="489" y="17223"/>
                  </a:cubicBezTo>
                  <a:cubicBezTo>
                    <a:pt x="454" y="17857"/>
                    <a:pt x="397" y="18415"/>
                    <a:pt x="369" y="18972"/>
                  </a:cubicBezTo>
                  <a:cubicBezTo>
                    <a:pt x="340" y="19530"/>
                    <a:pt x="340" y="20088"/>
                    <a:pt x="326" y="20460"/>
                  </a:cubicBezTo>
                  <a:cubicBezTo>
                    <a:pt x="312" y="20831"/>
                    <a:pt x="283" y="21017"/>
                    <a:pt x="262" y="21153"/>
                  </a:cubicBezTo>
                  <a:cubicBezTo>
                    <a:pt x="241" y="21288"/>
                    <a:pt x="227" y="21372"/>
                    <a:pt x="241" y="21448"/>
                  </a:cubicBezTo>
                  <a:cubicBezTo>
                    <a:pt x="255" y="21524"/>
                    <a:pt x="298" y="21592"/>
                    <a:pt x="425" y="21550"/>
                  </a:cubicBezTo>
                  <a:cubicBezTo>
                    <a:pt x="553" y="21507"/>
                    <a:pt x="765" y="21355"/>
                    <a:pt x="1098" y="21195"/>
                  </a:cubicBezTo>
                  <a:cubicBezTo>
                    <a:pt x="1431" y="21034"/>
                    <a:pt x="1885" y="20865"/>
                    <a:pt x="2353" y="20705"/>
                  </a:cubicBezTo>
                  <a:cubicBezTo>
                    <a:pt x="2820" y="20544"/>
                    <a:pt x="3302" y="20392"/>
                    <a:pt x="3820" y="20274"/>
                  </a:cubicBezTo>
                  <a:cubicBezTo>
                    <a:pt x="4337" y="20155"/>
                    <a:pt x="4890" y="20071"/>
                    <a:pt x="5414" y="20003"/>
                  </a:cubicBezTo>
                  <a:cubicBezTo>
                    <a:pt x="5939" y="19936"/>
                    <a:pt x="6435" y="19885"/>
                    <a:pt x="6966" y="19826"/>
                  </a:cubicBezTo>
                  <a:cubicBezTo>
                    <a:pt x="7498" y="19767"/>
                    <a:pt x="8065" y="19699"/>
                    <a:pt x="8631" y="19623"/>
                  </a:cubicBezTo>
                  <a:cubicBezTo>
                    <a:pt x="9198" y="19547"/>
                    <a:pt x="9765" y="19462"/>
                    <a:pt x="10311" y="19378"/>
                  </a:cubicBezTo>
                  <a:cubicBezTo>
                    <a:pt x="10857" y="19293"/>
                    <a:pt x="11381" y="19209"/>
                    <a:pt x="11898" y="19124"/>
                  </a:cubicBezTo>
                  <a:cubicBezTo>
                    <a:pt x="12416" y="19040"/>
                    <a:pt x="12926" y="18955"/>
                    <a:pt x="13443" y="18871"/>
                  </a:cubicBezTo>
                  <a:cubicBezTo>
                    <a:pt x="13961" y="18786"/>
                    <a:pt x="14485" y="18702"/>
                    <a:pt x="15002" y="18617"/>
                  </a:cubicBezTo>
                  <a:cubicBezTo>
                    <a:pt x="15520" y="18533"/>
                    <a:pt x="16030" y="18448"/>
                    <a:pt x="16583" y="18372"/>
                  </a:cubicBezTo>
                  <a:cubicBezTo>
                    <a:pt x="17135" y="18296"/>
                    <a:pt x="17731" y="18229"/>
                    <a:pt x="18319" y="18153"/>
                  </a:cubicBezTo>
                  <a:cubicBezTo>
                    <a:pt x="18907" y="18077"/>
                    <a:pt x="19488" y="17992"/>
                    <a:pt x="20013" y="17891"/>
                  </a:cubicBezTo>
                  <a:cubicBezTo>
                    <a:pt x="20537" y="17789"/>
                    <a:pt x="21005" y="17671"/>
                    <a:pt x="21260" y="17578"/>
                  </a:cubicBezTo>
                  <a:cubicBezTo>
                    <a:pt x="21515" y="17485"/>
                    <a:pt x="21557" y="17417"/>
                    <a:pt x="21600" y="17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8" name="Line"/>
            <p:cNvSpPr/>
            <p:nvPr/>
          </p:nvSpPr>
          <p:spPr>
            <a:xfrm>
              <a:off x="-1" y="208165"/>
              <a:ext cx="903342" cy="72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05" fill="norm" stroke="1" extrusionOk="0">
                  <a:moveTo>
                    <a:pt x="8921" y="1091"/>
                  </a:moveTo>
                  <a:cubicBezTo>
                    <a:pt x="8871" y="652"/>
                    <a:pt x="8820" y="214"/>
                    <a:pt x="8669" y="58"/>
                  </a:cubicBezTo>
                  <a:cubicBezTo>
                    <a:pt x="8517" y="-99"/>
                    <a:pt x="8265" y="26"/>
                    <a:pt x="7634" y="934"/>
                  </a:cubicBezTo>
                  <a:cubicBezTo>
                    <a:pt x="7003" y="1842"/>
                    <a:pt x="5994" y="3532"/>
                    <a:pt x="5161" y="5223"/>
                  </a:cubicBezTo>
                  <a:cubicBezTo>
                    <a:pt x="4329" y="6913"/>
                    <a:pt x="3673" y="8604"/>
                    <a:pt x="3042" y="10388"/>
                  </a:cubicBezTo>
                  <a:cubicBezTo>
                    <a:pt x="2411" y="12172"/>
                    <a:pt x="1805" y="14051"/>
                    <a:pt x="1326" y="15710"/>
                  </a:cubicBezTo>
                  <a:cubicBezTo>
                    <a:pt x="846" y="17369"/>
                    <a:pt x="493" y="18809"/>
                    <a:pt x="266" y="19779"/>
                  </a:cubicBezTo>
                  <a:cubicBezTo>
                    <a:pt x="39" y="20750"/>
                    <a:pt x="-62" y="21251"/>
                    <a:pt x="39" y="21376"/>
                  </a:cubicBezTo>
                  <a:cubicBezTo>
                    <a:pt x="140" y="21501"/>
                    <a:pt x="443" y="21251"/>
                    <a:pt x="998" y="20218"/>
                  </a:cubicBezTo>
                  <a:cubicBezTo>
                    <a:pt x="1553" y="19184"/>
                    <a:pt x="2360" y="17369"/>
                    <a:pt x="3193" y="15428"/>
                  </a:cubicBezTo>
                  <a:cubicBezTo>
                    <a:pt x="4026" y="13487"/>
                    <a:pt x="4884" y="11421"/>
                    <a:pt x="5590" y="9574"/>
                  </a:cubicBezTo>
                  <a:cubicBezTo>
                    <a:pt x="6297" y="7727"/>
                    <a:pt x="6852" y="6099"/>
                    <a:pt x="7130" y="5129"/>
                  </a:cubicBezTo>
                  <a:cubicBezTo>
                    <a:pt x="7407" y="4158"/>
                    <a:pt x="7407" y="3845"/>
                    <a:pt x="7609" y="3689"/>
                  </a:cubicBezTo>
                  <a:cubicBezTo>
                    <a:pt x="7811" y="3532"/>
                    <a:pt x="8215" y="3532"/>
                    <a:pt x="8845" y="3438"/>
                  </a:cubicBezTo>
                  <a:cubicBezTo>
                    <a:pt x="9476" y="3344"/>
                    <a:pt x="10334" y="3157"/>
                    <a:pt x="11520" y="3125"/>
                  </a:cubicBezTo>
                  <a:cubicBezTo>
                    <a:pt x="12706" y="3094"/>
                    <a:pt x="14220" y="3219"/>
                    <a:pt x="15684" y="3501"/>
                  </a:cubicBezTo>
                  <a:cubicBezTo>
                    <a:pt x="17147" y="3783"/>
                    <a:pt x="18560" y="4221"/>
                    <a:pt x="19444" y="4440"/>
                  </a:cubicBezTo>
                  <a:cubicBezTo>
                    <a:pt x="20327" y="4659"/>
                    <a:pt x="20680" y="4659"/>
                    <a:pt x="20983" y="4659"/>
                  </a:cubicBezTo>
                  <a:cubicBezTo>
                    <a:pt x="21286" y="4659"/>
                    <a:pt x="21538" y="4659"/>
                    <a:pt x="21538" y="4753"/>
                  </a:cubicBezTo>
                  <a:cubicBezTo>
                    <a:pt x="21538" y="4847"/>
                    <a:pt x="21286" y="5035"/>
                    <a:pt x="21033" y="5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9" name="Line"/>
            <p:cNvSpPr/>
            <p:nvPr/>
          </p:nvSpPr>
          <p:spPr>
            <a:xfrm>
              <a:off x="901224" y="4467774"/>
              <a:ext cx="77851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00"/>
                  </a:moveTo>
                  <a:cubicBezTo>
                    <a:pt x="206" y="14000"/>
                    <a:pt x="411" y="13600"/>
                    <a:pt x="620" y="13200"/>
                  </a:cubicBezTo>
                  <a:cubicBezTo>
                    <a:pt x="828" y="12800"/>
                    <a:pt x="1039" y="12400"/>
                    <a:pt x="1260" y="12100"/>
                  </a:cubicBezTo>
                  <a:cubicBezTo>
                    <a:pt x="1480" y="11800"/>
                    <a:pt x="1709" y="11600"/>
                    <a:pt x="1923" y="11400"/>
                  </a:cubicBezTo>
                  <a:cubicBezTo>
                    <a:pt x="2138" y="11200"/>
                    <a:pt x="2337" y="11000"/>
                    <a:pt x="2549" y="10800"/>
                  </a:cubicBezTo>
                  <a:cubicBezTo>
                    <a:pt x="2760" y="10600"/>
                    <a:pt x="2983" y="10400"/>
                    <a:pt x="3186" y="10200"/>
                  </a:cubicBezTo>
                  <a:cubicBezTo>
                    <a:pt x="3389" y="10000"/>
                    <a:pt x="3571" y="9800"/>
                    <a:pt x="3756" y="9600"/>
                  </a:cubicBezTo>
                  <a:cubicBezTo>
                    <a:pt x="3941" y="9400"/>
                    <a:pt x="4129" y="9200"/>
                    <a:pt x="4334" y="9000"/>
                  </a:cubicBezTo>
                  <a:cubicBezTo>
                    <a:pt x="4540" y="8800"/>
                    <a:pt x="4763" y="8600"/>
                    <a:pt x="4989" y="8400"/>
                  </a:cubicBezTo>
                  <a:cubicBezTo>
                    <a:pt x="5215" y="8200"/>
                    <a:pt x="5444" y="8000"/>
                    <a:pt x="5626" y="7800"/>
                  </a:cubicBezTo>
                  <a:cubicBezTo>
                    <a:pt x="5808" y="7600"/>
                    <a:pt x="5943" y="7400"/>
                    <a:pt x="6075" y="7200"/>
                  </a:cubicBezTo>
                  <a:cubicBezTo>
                    <a:pt x="6208" y="7000"/>
                    <a:pt x="6337" y="6800"/>
                    <a:pt x="6469" y="6700"/>
                  </a:cubicBezTo>
                  <a:cubicBezTo>
                    <a:pt x="6601" y="6600"/>
                    <a:pt x="6736" y="6600"/>
                    <a:pt x="6868" y="6500"/>
                  </a:cubicBezTo>
                  <a:cubicBezTo>
                    <a:pt x="7000" y="6400"/>
                    <a:pt x="7130" y="6200"/>
                    <a:pt x="7268" y="6000"/>
                  </a:cubicBezTo>
                  <a:cubicBezTo>
                    <a:pt x="7406" y="5800"/>
                    <a:pt x="7552" y="5600"/>
                    <a:pt x="7696" y="5400"/>
                  </a:cubicBezTo>
                  <a:cubicBezTo>
                    <a:pt x="7840" y="5200"/>
                    <a:pt x="7981" y="5000"/>
                    <a:pt x="8137" y="4800"/>
                  </a:cubicBezTo>
                  <a:cubicBezTo>
                    <a:pt x="8292" y="4600"/>
                    <a:pt x="8463" y="4400"/>
                    <a:pt x="8612" y="4300"/>
                  </a:cubicBezTo>
                  <a:cubicBezTo>
                    <a:pt x="8762" y="4200"/>
                    <a:pt x="8891" y="4200"/>
                    <a:pt x="9044" y="4000"/>
                  </a:cubicBezTo>
                  <a:cubicBezTo>
                    <a:pt x="9197" y="3800"/>
                    <a:pt x="9373" y="3400"/>
                    <a:pt x="9540" y="3100"/>
                  </a:cubicBezTo>
                  <a:cubicBezTo>
                    <a:pt x="9708" y="2800"/>
                    <a:pt x="9866" y="2600"/>
                    <a:pt x="10022" y="2400"/>
                  </a:cubicBezTo>
                  <a:cubicBezTo>
                    <a:pt x="10177" y="2200"/>
                    <a:pt x="10330" y="2000"/>
                    <a:pt x="10489" y="1800"/>
                  </a:cubicBezTo>
                  <a:cubicBezTo>
                    <a:pt x="10647" y="1600"/>
                    <a:pt x="10812" y="1400"/>
                    <a:pt x="10985" y="1200"/>
                  </a:cubicBezTo>
                  <a:cubicBezTo>
                    <a:pt x="11158" y="1000"/>
                    <a:pt x="11340" y="800"/>
                    <a:pt x="11514" y="600"/>
                  </a:cubicBezTo>
                  <a:cubicBezTo>
                    <a:pt x="11687" y="400"/>
                    <a:pt x="11851" y="200"/>
                    <a:pt x="12016" y="100"/>
                  </a:cubicBezTo>
                  <a:cubicBezTo>
                    <a:pt x="12180" y="0"/>
                    <a:pt x="12345" y="0"/>
                    <a:pt x="12515" y="0"/>
                  </a:cubicBezTo>
                  <a:cubicBezTo>
                    <a:pt x="12685" y="0"/>
                    <a:pt x="12861" y="0"/>
                    <a:pt x="13040" y="0"/>
                  </a:cubicBezTo>
                  <a:cubicBezTo>
                    <a:pt x="13220" y="0"/>
                    <a:pt x="13402" y="0"/>
                    <a:pt x="13581" y="0"/>
                  </a:cubicBezTo>
                  <a:cubicBezTo>
                    <a:pt x="13760" y="0"/>
                    <a:pt x="13936" y="0"/>
                    <a:pt x="14112" y="0"/>
                  </a:cubicBezTo>
                  <a:cubicBezTo>
                    <a:pt x="14288" y="0"/>
                    <a:pt x="14465" y="0"/>
                    <a:pt x="14635" y="100"/>
                  </a:cubicBezTo>
                  <a:cubicBezTo>
                    <a:pt x="14805" y="200"/>
                    <a:pt x="14970" y="400"/>
                    <a:pt x="15143" y="700"/>
                  </a:cubicBezTo>
                  <a:cubicBezTo>
                    <a:pt x="15316" y="1000"/>
                    <a:pt x="15498" y="1400"/>
                    <a:pt x="15671" y="1800"/>
                  </a:cubicBezTo>
                  <a:cubicBezTo>
                    <a:pt x="15845" y="2200"/>
                    <a:pt x="16009" y="2600"/>
                    <a:pt x="16168" y="2900"/>
                  </a:cubicBezTo>
                  <a:cubicBezTo>
                    <a:pt x="16326" y="3200"/>
                    <a:pt x="16479" y="3400"/>
                    <a:pt x="16632" y="3700"/>
                  </a:cubicBezTo>
                  <a:cubicBezTo>
                    <a:pt x="16784" y="4000"/>
                    <a:pt x="16937" y="4400"/>
                    <a:pt x="17104" y="4900"/>
                  </a:cubicBezTo>
                  <a:cubicBezTo>
                    <a:pt x="17272" y="5400"/>
                    <a:pt x="17454" y="6000"/>
                    <a:pt x="17612" y="6500"/>
                  </a:cubicBezTo>
                  <a:cubicBezTo>
                    <a:pt x="17771" y="7000"/>
                    <a:pt x="17906" y="7400"/>
                    <a:pt x="18120" y="8100"/>
                  </a:cubicBezTo>
                  <a:cubicBezTo>
                    <a:pt x="18335" y="8800"/>
                    <a:pt x="18628" y="9800"/>
                    <a:pt x="18901" y="10800"/>
                  </a:cubicBezTo>
                  <a:cubicBezTo>
                    <a:pt x="19175" y="11800"/>
                    <a:pt x="19427" y="12800"/>
                    <a:pt x="19724" y="14000"/>
                  </a:cubicBezTo>
                  <a:cubicBezTo>
                    <a:pt x="20020" y="15200"/>
                    <a:pt x="20361" y="16600"/>
                    <a:pt x="20681" y="17900"/>
                  </a:cubicBezTo>
                  <a:cubicBezTo>
                    <a:pt x="21001" y="19200"/>
                    <a:pt x="213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0" name="Line"/>
            <p:cNvSpPr/>
            <p:nvPr/>
          </p:nvSpPr>
          <p:spPr>
            <a:xfrm>
              <a:off x="2577624" y="4875182"/>
              <a:ext cx="137234" cy="303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529" fill="norm" stroke="1" extrusionOk="0">
                  <a:moveTo>
                    <a:pt x="5891" y="7579"/>
                  </a:moveTo>
                  <a:cubicBezTo>
                    <a:pt x="4582" y="7129"/>
                    <a:pt x="3273" y="6679"/>
                    <a:pt x="2127" y="6079"/>
                  </a:cubicBezTo>
                  <a:cubicBezTo>
                    <a:pt x="982" y="5479"/>
                    <a:pt x="0" y="4729"/>
                    <a:pt x="982" y="3904"/>
                  </a:cubicBezTo>
                  <a:cubicBezTo>
                    <a:pt x="1964" y="3079"/>
                    <a:pt x="4909" y="2179"/>
                    <a:pt x="7364" y="1504"/>
                  </a:cubicBezTo>
                  <a:cubicBezTo>
                    <a:pt x="9818" y="829"/>
                    <a:pt x="11782" y="379"/>
                    <a:pt x="14073" y="154"/>
                  </a:cubicBezTo>
                  <a:cubicBezTo>
                    <a:pt x="16364" y="-71"/>
                    <a:pt x="18982" y="-71"/>
                    <a:pt x="20291" y="304"/>
                  </a:cubicBezTo>
                  <a:cubicBezTo>
                    <a:pt x="21600" y="679"/>
                    <a:pt x="21600" y="1429"/>
                    <a:pt x="19800" y="2629"/>
                  </a:cubicBezTo>
                  <a:cubicBezTo>
                    <a:pt x="18000" y="3829"/>
                    <a:pt x="14400" y="5479"/>
                    <a:pt x="11782" y="6604"/>
                  </a:cubicBezTo>
                  <a:cubicBezTo>
                    <a:pt x="9164" y="7729"/>
                    <a:pt x="7527" y="8329"/>
                    <a:pt x="6382" y="9004"/>
                  </a:cubicBezTo>
                  <a:cubicBezTo>
                    <a:pt x="5236" y="9679"/>
                    <a:pt x="4582" y="10429"/>
                    <a:pt x="5727" y="10954"/>
                  </a:cubicBezTo>
                  <a:cubicBezTo>
                    <a:pt x="6873" y="11479"/>
                    <a:pt x="9818" y="11779"/>
                    <a:pt x="12109" y="12154"/>
                  </a:cubicBezTo>
                  <a:cubicBezTo>
                    <a:pt x="14400" y="12529"/>
                    <a:pt x="16036" y="12979"/>
                    <a:pt x="17018" y="13579"/>
                  </a:cubicBezTo>
                  <a:cubicBezTo>
                    <a:pt x="18000" y="14179"/>
                    <a:pt x="18327" y="14929"/>
                    <a:pt x="15382" y="16279"/>
                  </a:cubicBezTo>
                  <a:cubicBezTo>
                    <a:pt x="12436" y="17629"/>
                    <a:pt x="6218" y="19579"/>
                    <a:pt x="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1" name="Line"/>
            <p:cNvSpPr/>
            <p:nvPr/>
          </p:nvSpPr>
          <p:spPr>
            <a:xfrm>
              <a:off x="2736374" y="5115474"/>
              <a:ext cx="254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2" name="Line"/>
            <p:cNvSpPr/>
            <p:nvPr/>
          </p:nvSpPr>
          <p:spPr>
            <a:xfrm>
              <a:off x="2871460" y="4914390"/>
              <a:ext cx="188765" cy="202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44" fill="norm" stroke="1" extrusionOk="0">
                  <a:moveTo>
                    <a:pt x="2683" y="5122"/>
                  </a:moveTo>
                  <a:cubicBezTo>
                    <a:pt x="4363" y="3563"/>
                    <a:pt x="6043" y="2004"/>
                    <a:pt x="7723" y="1113"/>
                  </a:cubicBezTo>
                  <a:cubicBezTo>
                    <a:pt x="9403" y="223"/>
                    <a:pt x="11083" y="0"/>
                    <a:pt x="12523" y="0"/>
                  </a:cubicBezTo>
                  <a:cubicBezTo>
                    <a:pt x="13963" y="0"/>
                    <a:pt x="15163" y="223"/>
                    <a:pt x="15643" y="1447"/>
                  </a:cubicBezTo>
                  <a:cubicBezTo>
                    <a:pt x="16123" y="2672"/>
                    <a:pt x="15883" y="4899"/>
                    <a:pt x="13363" y="7905"/>
                  </a:cubicBezTo>
                  <a:cubicBezTo>
                    <a:pt x="10843" y="10911"/>
                    <a:pt x="6043" y="14697"/>
                    <a:pt x="3283" y="17035"/>
                  </a:cubicBezTo>
                  <a:cubicBezTo>
                    <a:pt x="523" y="19373"/>
                    <a:pt x="-197" y="20264"/>
                    <a:pt x="43" y="20821"/>
                  </a:cubicBezTo>
                  <a:cubicBezTo>
                    <a:pt x="283" y="21377"/>
                    <a:pt x="1483" y="21600"/>
                    <a:pt x="5203" y="20932"/>
                  </a:cubicBezTo>
                  <a:cubicBezTo>
                    <a:pt x="8923" y="20264"/>
                    <a:pt x="15163" y="18705"/>
                    <a:pt x="21403" y="17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3" name="Line"/>
            <p:cNvSpPr/>
            <p:nvPr/>
          </p:nvSpPr>
          <p:spPr>
            <a:xfrm>
              <a:off x="3161824" y="4918624"/>
              <a:ext cx="63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4" name="Line"/>
            <p:cNvSpPr/>
            <p:nvPr/>
          </p:nvSpPr>
          <p:spPr>
            <a:xfrm>
              <a:off x="3282474" y="4905924"/>
              <a:ext cx="254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431"/>
                    <a:pt x="3600" y="8862"/>
                    <a:pt x="7200" y="12462"/>
                  </a:cubicBezTo>
                  <a:cubicBezTo>
                    <a:pt x="10800" y="16062"/>
                    <a:pt x="16200" y="188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5" name="Line"/>
            <p:cNvSpPr/>
            <p:nvPr/>
          </p:nvSpPr>
          <p:spPr>
            <a:xfrm>
              <a:off x="3466624" y="4857240"/>
              <a:ext cx="156252" cy="20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600" fill="norm" stroke="1" extrusionOk="0">
                  <a:moveTo>
                    <a:pt x="0" y="3747"/>
                  </a:moveTo>
                  <a:cubicBezTo>
                    <a:pt x="576" y="2645"/>
                    <a:pt x="1152" y="1543"/>
                    <a:pt x="3024" y="882"/>
                  </a:cubicBezTo>
                  <a:cubicBezTo>
                    <a:pt x="4896" y="220"/>
                    <a:pt x="8064" y="0"/>
                    <a:pt x="10368" y="0"/>
                  </a:cubicBezTo>
                  <a:cubicBezTo>
                    <a:pt x="12672" y="0"/>
                    <a:pt x="14112" y="220"/>
                    <a:pt x="14976" y="882"/>
                  </a:cubicBezTo>
                  <a:cubicBezTo>
                    <a:pt x="15840" y="1543"/>
                    <a:pt x="16128" y="2645"/>
                    <a:pt x="15552" y="3527"/>
                  </a:cubicBezTo>
                  <a:cubicBezTo>
                    <a:pt x="14976" y="4408"/>
                    <a:pt x="13536" y="5069"/>
                    <a:pt x="13536" y="5731"/>
                  </a:cubicBezTo>
                  <a:cubicBezTo>
                    <a:pt x="13536" y="6392"/>
                    <a:pt x="14976" y="7053"/>
                    <a:pt x="16560" y="8265"/>
                  </a:cubicBezTo>
                  <a:cubicBezTo>
                    <a:pt x="18144" y="9478"/>
                    <a:pt x="19872" y="11241"/>
                    <a:pt x="20736" y="12673"/>
                  </a:cubicBezTo>
                  <a:cubicBezTo>
                    <a:pt x="21600" y="14106"/>
                    <a:pt x="21600" y="15208"/>
                    <a:pt x="19152" y="16641"/>
                  </a:cubicBezTo>
                  <a:cubicBezTo>
                    <a:pt x="16704" y="18073"/>
                    <a:pt x="11808" y="19837"/>
                    <a:pt x="69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6" name="Line"/>
            <p:cNvSpPr/>
            <p:nvPr/>
          </p:nvSpPr>
          <p:spPr>
            <a:xfrm>
              <a:off x="4215924" y="4982124"/>
              <a:ext cx="4953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08" y="17600"/>
                    <a:pt x="7015" y="13600"/>
                    <a:pt x="10338" y="10800"/>
                  </a:cubicBezTo>
                  <a:cubicBezTo>
                    <a:pt x="13662" y="8000"/>
                    <a:pt x="16800" y="6400"/>
                    <a:pt x="18646" y="4800"/>
                  </a:cubicBezTo>
                  <a:cubicBezTo>
                    <a:pt x="20492" y="3200"/>
                    <a:pt x="21046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7" name="Line"/>
            <p:cNvSpPr/>
            <p:nvPr/>
          </p:nvSpPr>
          <p:spPr>
            <a:xfrm>
              <a:off x="4571524" y="4937674"/>
              <a:ext cx="166502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0" y="0"/>
                  </a:moveTo>
                  <a:cubicBezTo>
                    <a:pt x="4320" y="771"/>
                    <a:pt x="8640" y="1543"/>
                    <a:pt x="12150" y="2829"/>
                  </a:cubicBezTo>
                  <a:cubicBezTo>
                    <a:pt x="15660" y="4114"/>
                    <a:pt x="18360" y="5914"/>
                    <a:pt x="19845" y="8229"/>
                  </a:cubicBezTo>
                  <a:cubicBezTo>
                    <a:pt x="21330" y="10543"/>
                    <a:pt x="21600" y="13371"/>
                    <a:pt x="20790" y="15686"/>
                  </a:cubicBezTo>
                  <a:cubicBezTo>
                    <a:pt x="19980" y="18000"/>
                    <a:pt x="18090" y="19800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8" name="Line"/>
            <p:cNvSpPr/>
            <p:nvPr/>
          </p:nvSpPr>
          <p:spPr>
            <a:xfrm>
              <a:off x="5276374" y="4910157"/>
              <a:ext cx="192870" cy="281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fill="norm" stroke="1" extrusionOk="0">
                  <a:moveTo>
                    <a:pt x="0" y="4060"/>
                  </a:moveTo>
                  <a:cubicBezTo>
                    <a:pt x="2113" y="2923"/>
                    <a:pt x="4226" y="1786"/>
                    <a:pt x="6809" y="1056"/>
                  </a:cubicBezTo>
                  <a:cubicBezTo>
                    <a:pt x="9391" y="325"/>
                    <a:pt x="12443" y="0"/>
                    <a:pt x="14557" y="0"/>
                  </a:cubicBezTo>
                  <a:cubicBezTo>
                    <a:pt x="16670" y="0"/>
                    <a:pt x="17843" y="325"/>
                    <a:pt x="18430" y="893"/>
                  </a:cubicBezTo>
                  <a:cubicBezTo>
                    <a:pt x="19017" y="1462"/>
                    <a:pt x="19017" y="2274"/>
                    <a:pt x="17843" y="3248"/>
                  </a:cubicBezTo>
                  <a:cubicBezTo>
                    <a:pt x="16670" y="4223"/>
                    <a:pt x="14322" y="5359"/>
                    <a:pt x="12561" y="6090"/>
                  </a:cubicBezTo>
                  <a:cubicBezTo>
                    <a:pt x="10800" y="6821"/>
                    <a:pt x="9626" y="7146"/>
                    <a:pt x="9743" y="7552"/>
                  </a:cubicBezTo>
                  <a:cubicBezTo>
                    <a:pt x="9861" y="7958"/>
                    <a:pt x="11270" y="8445"/>
                    <a:pt x="13030" y="9095"/>
                  </a:cubicBezTo>
                  <a:cubicBezTo>
                    <a:pt x="14791" y="9744"/>
                    <a:pt x="16904" y="10556"/>
                    <a:pt x="18430" y="11450"/>
                  </a:cubicBezTo>
                  <a:cubicBezTo>
                    <a:pt x="19957" y="12343"/>
                    <a:pt x="20896" y="13317"/>
                    <a:pt x="21248" y="14454"/>
                  </a:cubicBezTo>
                  <a:cubicBezTo>
                    <a:pt x="21600" y="15591"/>
                    <a:pt x="21365" y="16890"/>
                    <a:pt x="19957" y="18108"/>
                  </a:cubicBezTo>
                  <a:cubicBezTo>
                    <a:pt x="18548" y="19326"/>
                    <a:pt x="15965" y="20463"/>
                    <a:pt x="14087" y="21032"/>
                  </a:cubicBezTo>
                  <a:cubicBezTo>
                    <a:pt x="12209" y="21600"/>
                    <a:pt x="11035" y="21600"/>
                    <a:pt x="98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9" name="Line"/>
            <p:cNvSpPr/>
            <p:nvPr/>
          </p:nvSpPr>
          <p:spPr>
            <a:xfrm>
              <a:off x="5513208" y="5147224"/>
              <a:ext cx="61617" cy="3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0468" fill="norm" stroke="1" extrusionOk="0">
                  <a:moveTo>
                    <a:pt x="14479" y="0"/>
                  </a:moveTo>
                  <a:cubicBezTo>
                    <a:pt x="10879" y="0"/>
                    <a:pt x="7279" y="0"/>
                    <a:pt x="4759" y="2842"/>
                  </a:cubicBezTo>
                  <a:cubicBezTo>
                    <a:pt x="2239" y="5684"/>
                    <a:pt x="799" y="11368"/>
                    <a:pt x="1879" y="15347"/>
                  </a:cubicBezTo>
                  <a:cubicBezTo>
                    <a:pt x="2959" y="19326"/>
                    <a:pt x="6559" y="21600"/>
                    <a:pt x="8719" y="19895"/>
                  </a:cubicBezTo>
                  <a:cubicBezTo>
                    <a:pt x="10879" y="18189"/>
                    <a:pt x="11599" y="12505"/>
                    <a:pt x="9079" y="9663"/>
                  </a:cubicBezTo>
                  <a:cubicBezTo>
                    <a:pt x="6559" y="6821"/>
                    <a:pt x="799" y="6821"/>
                    <a:pt x="79" y="7389"/>
                  </a:cubicBezTo>
                  <a:cubicBezTo>
                    <a:pt x="-641" y="7958"/>
                    <a:pt x="3679" y="9095"/>
                    <a:pt x="7999" y="9663"/>
                  </a:cubicBezTo>
                  <a:cubicBezTo>
                    <a:pt x="12319" y="10232"/>
                    <a:pt x="16639" y="10232"/>
                    <a:pt x="20959" y="10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0" name="Line"/>
            <p:cNvSpPr/>
            <p:nvPr/>
          </p:nvSpPr>
          <p:spPr>
            <a:xfrm>
              <a:off x="5692796" y="4906872"/>
              <a:ext cx="307479" cy="232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20" fill="norm" stroke="1" extrusionOk="0">
                  <a:moveTo>
                    <a:pt x="187" y="6918"/>
                  </a:moveTo>
                  <a:cubicBezTo>
                    <a:pt x="39" y="5945"/>
                    <a:pt x="-109" y="4972"/>
                    <a:pt x="113" y="4097"/>
                  </a:cubicBezTo>
                  <a:cubicBezTo>
                    <a:pt x="335" y="3221"/>
                    <a:pt x="927" y="2443"/>
                    <a:pt x="2702" y="1664"/>
                  </a:cubicBezTo>
                  <a:cubicBezTo>
                    <a:pt x="4477" y="886"/>
                    <a:pt x="7436" y="108"/>
                    <a:pt x="9212" y="10"/>
                  </a:cubicBezTo>
                  <a:cubicBezTo>
                    <a:pt x="10987" y="-87"/>
                    <a:pt x="11579" y="497"/>
                    <a:pt x="11283" y="2735"/>
                  </a:cubicBezTo>
                  <a:cubicBezTo>
                    <a:pt x="10987" y="4972"/>
                    <a:pt x="9803" y="8864"/>
                    <a:pt x="8398" y="11783"/>
                  </a:cubicBezTo>
                  <a:cubicBezTo>
                    <a:pt x="6992" y="14702"/>
                    <a:pt x="5365" y="16648"/>
                    <a:pt x="4403" y="18108"/>
                  </a:cubicBezTo>
                  <a:cubicBezTo>
                    <a:pt x="3442" y="19567"/>
                    <a:pt x="3146" y="20540"/>
                    <a:pt x="3442" y="21027"/>
                  </a:cubicBezTo>
                  <a:cubicBezTo>
                    <a:pt x="3738" y="21513"/>
                    <a:pt x="4625" y="21513"/>
                    <a:pt x="6992" y="21221"/>
                  </a:cubicBezTo>
                  <a:cubicBezTo>
                    <a:pt x="9359" y="20929"/>
                    <a:pt x="13206" y="20345"/>
                    <a:pt x="15869" y="19567"/>
                  </a:cubicBezTo>
                  <a:cubicBezTo>
                    <a:pt x="18532" y="18789"/>
                    <a:pt x="20012" y="17816"/>
                    <a:pt x="21491" y="16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1" name="Line"/>
            <p:cNvSpPr/>
            <p:nvPr/>
          </p:nvSpPr>
          <p:spPr>
            <a:xfrm>
              <a:off x="6070124" y="4912274"/>
              <a:ext cx="37395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0" y="0"/>
                  </a:moveTo>
                  <a:cubicBezTo>
                    <a:pt x="7958" y="2661"/>
                    <a:pt x="15916" y="5322"/>
                    <a:pt x="18758" y="8922"/>
                  </a:cubicBezTo>
                  <a:cubicBezTo>
                    <a:pt x="21600" y="12522"/>
                    <a:pt x="19326" y="17061"/>
                    <a:pt x="170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2" name="Line"/>
            <p:cNvSpPr/>
            <p:nvPr/>
          </p:nvSpPr>
          <p:spPr>
            <a:xfrm>
              <a:off x="3202948" y="5706024"/>
              <a:ext cx="233861" cy="283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397" fill="norm" stroke="1" extrusionOk="0">
                  <a:moveTo>
                    <a:pt x="16213" y="0"/>
                  </a:moveTo>
                  <a:cubicBezTo>
                    <a:pt x="13561" y="1600"/>
                    <a:pt x="10908" y="3200"/>
                    <a:pt x="8161" y="6080"/>
                  </a:cubicBezTo>
                  <a:cubicBezTo>
                    <a:pt x="5413" y="8960"/>
                    <a:pt x="2571" y="13120"/>
                    <a:pt x="1150" y="15600"/>
                  </a:cubicBezTo>
                  <a:cubicBezTo>
                    <a:pt x="-271" y="18080"/>
                    <a:pt x="-271" y="18880"/>
                    <a:pt x="582" y="19760"/>
                  </a:cubicBezTo>
                  <a:cubicBezTo>
                    <a:pt x="1434" y="20640"/>
                    <a:pt x="3140" y="21600"/>
                    <a:pt x="6171" y="21360"/>
                  </a:cubicBezTo>
                  <a:cubicBezTo>
                    <a:pt x="9203" y="21120"/>
                    <a:pt x="13561" y="19680"/>
                    <a:pt x="16592" y="17120"/>
                  </a:cubicBezTo>
                  <a:cubicBezTo>
                    <a:pt x="19624" y="14560"/>
                    <a:pt x="21329" y="10880"/>
                    <a:pt x="20855" y="8080"/>
                  </a:cubicBezTo>
                  <a:cubicBezTo>
                    <a:pt x="20382" y="5280"/>
                    <a:pt x="17729" y="3360"/>
                    <a:pt x="15834" y="2320"/>
                  </a:cubicBezTo>
                  <a:cubicBezTo>
                    <a:pt x="13940" y="1280"/>
                    <a:pt x="12803" y="1120"/>
                    <a:pt x="11666" y="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3" name="Line"/>
            <p:cNvSpPr/>
            <p:nvPr/>
          </p:nvSpPr>
          <p:spPr>
            <a:xfrm>
              <a:off x="3841018" y="5890174"/>
              <a:ext cx="667007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034" y="21600"/>
                  </a:moveTo>
                  <a:cubicBezTo>
                    <a:pt x="555" y="20880"/>
                    <a:pt x="77" y="20160"/>
                    <a:pt x="8" y="20160"/>
                  </a:cubicBezTo>
                  <a:cubicBezTo>
                    <a:pt x="-60" y="20160"/>
                    <a:pt x="282" y="20880"/>
                    <a:pt x="1581" y="20880"/>
                  </a:cubicBezTo>
                  <a:cubicBezTo>
                    <a:pt x="2879" y="20880"/>
                    <a:pt x="5135" y="20160"/>
                    <a:pt x="7425" y="18720"/>
                  </a:cubicBezTo>
                  <a:cubicBezTo>
                    <a:pt x="9715" y="17280"/>
                    <a:pt x="12039" y="15120"/>
                    <a:pt x="14260" y="12960"/>
                  </a:cubicBezTo>
                  <a:cubicBezTo>
                    <a:pt x="16482" y="10800"/>
                    <a:pt x="18601" y="8640"/>
                    <a:pt x="19797" y="6480"/>
                  </a:cubicBezTo>
                  <a:cubicBezTo>
                    <a:pt x="20993" y="4320"/>
                    <a:pt x="21267" y="2160"/>
                    <a:pt x="215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4" name="Line"/>
            <p:cNvSpPr/>
            <p:nvPr/>
          </p:nvSpPr>
          <p:spPr>
            <a:xfrm>
              <a:off x="4406424" y="5749257"/>
              <a:ext cx="136284" cy="286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2" h="21375" fill="norm" stroke="1" extrusionOk="0">
                  <a:moveTo>
                    <a:pt x="3812" y="2928"/>
                  </a:moveTo>
                  <a:cubicBezTo>
                    <a:pt x="1906" y="1825"/>
                    <a:pt x="0" y="721"/>
                    <a:pt x="0" y="248"/>
                  </a:cubicBezTo>
                  <a:cubicBezTo>
                    <a:pt x="0" y="-225"/>
                    <a:pt x="1906" y="-67"/>
                    <a:pt x="5400" y="1115"/>
                  </a:cubicBezTo>
                  <a:cubicBezTo>
                    <a:pt x="8894" y="2298"/>
                    <a:pt x="13976" y="4505"/>
                    <a:pt x="17153" y="6870"/>
                  </a:cubicBezTo>
                  <a:cubicBezTo>
                    <a:pt x="20329" y="9235"/>
                    <a:pt x="21600" y="11757"/>
                    <a:pt x="19218" y="14201"/>
                  </a:cubicBezTo>
                  <a:cubicBezTo>
                    <a:pt x="16835" y="16645"/>
                    <a:pt x="10800" y="19010"/>
                    <a:pt x="4765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5" name="Line"/>
            <p:cNvSpPr/>
            <p:nvPr/>
          </p:nvSpPr>
          <p:spPr>
            <a:xfrm>
              <a:off x="5297141" y="5776684"/>
              <a:ext cx="214184" cy="29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214" fill="norm" stroke="1" extrusionOk="0">
                  <a:moveTo>
                    <a:pt x="21428" y="1743"/>
                  </a:moveTo>
                  <a:cubicBezTo>
                    <a:pt x="19310" y="1293"/>
                    <a:pt x="17193" y="843"/>
                    <a:pt x="14016" y="1743"/>
                  </a:cubicBezTo>
                  <a:cubicBezTo>
                    <a:pt x="10840" y="2643"/>
                    <a:pt x="6604" y="4893"/>
                    <a:pt x="3957" y="7368"/>
                  </a:cubicBezTo>
                  <a:cubicBezTo>
                    <a:pt x="1310" y="9843"/>
                    <a:pt x="252" y="12543"/>
                    <a:pt x="40" y="14718"/>
                  </a:cubicBezTo>
                  <a:cubicBezTo>
                    <a:pt x="-172" y="16893"/>
                    <a:pt x="463" y="18543"/>
                    <a:pt x="1840" y="19668"/>
                  </a:cubicBezTo>
                  <a:cubicBezTo>
                    <a:pt x="3216" y="20793"/>
                    <a:pt x="5334" y="21393"/>
                    <a:pt x="7769" y="21168"/>
                  </a:cubicBezTo>
                  <a:cubicBezTo>
                    <a:pt x="10204" y="20943"/>
                    <a:pt x="12957" y="19893"/>
                    <a:pt x="14863" y="17568"/>
                  </a:cubicBezTo>
                  <a:cubicBezTo>
                    <a:pt x="16769" y="15243"/>
                    <a:pt x="17828" y="11643"/>
                    <a:pt x="17934" y="8943"/>
                  </a:cubicBezTo>
                  <a:cubicBezTo>
                    <a:pt x="18040" y="6243"/>
                    <a:pt x="17193" y="4443"/>
                    <a:pt x="16346" y="3168"/>
                  </a:cubicBezTo>
                  <a:cubicBezTo>
                    <a:pt x="15499" y="1893"/>
                    <a:pt x="14652" y="1143"/>
                    <a:pt x="13699" y="618"/>
                  </a:cubicBezTo>
                  <a:cubicBezTo>
                    <a:pt x="12746" y="93"/>
                    <a:pt x="11687" y="-207"/>
                    <a:pt x="11157" y="168"/>
                  </a:cubicBezTo>
                  <a:cubicBezTo>
                    <a:pt x="10628" y="543"/>
                    <a:pt x="10628" y="1593"/>
                    <a:pt x="10628" y="2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6" name="Line"/>
            <p:cNvSpPr/>
            <p:nvPr/>
          </p:nvSpPr>
          <p:spPr>
            <a:xfrm>
              <a:off x="5625624" y="5998124"/>
              <a:ext cx="38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7" name="Line"/>
            <p:cNvSpPr/>
            <p:nvPr/>
          </p:nvSpPr>
          <p:spPr>
            <a:xfrm>
              <a:off x="5801778" y="5822036"/>
              <a:ext cx="185797" cy="25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0900" fill="norm" stroke="1" extrusionOk="0">
                  <a:moveTo>
                    <a:pt x="19627" y="897"/>
                  </a:moveTo>
                  <a:cubicBezTo>
                    <a:pt x="16267" y="206"/>
                    <a:pt x="12907" y="-485"/>
                    <a:pt x="9787" y="465"/>
                  </a:cubicBezTo>
                  <a:cubicBezTo>
                    <a:pt x="6667" y="1416"/>
                    <a:pt x="3787" y="4008"/>
                    <a:pt x="1987" y="6773"/>
                  </a:cubicBezTo>
                  <a:cubicBezTo>
                    <a:pt x="187" y="9537"/>
                    <a:pt x="-533" y="12475"/>
                    <a:pt x="427" y="14894"/>
                  </a:cubicBezTo>
                  <a:cubicBezTo>
                    <a:pt x="1387" y="17313"/>
                    <a:pt x="4027" y="19214"/>
                    <a:pt x="6787" y="20165"/>
                  </a:cubicBezTo>
                  <a:cubicBezTo>
                    <a:pt x="9547" y="21115"/>
                    <a:pt x="12427" y="21115"/>
                    <a:pt x="14707" y="20337"/>
                  </a:cubicBezTo>
                  <a:cubicBezTo>
                    <a:pt x="16987" y="19560"/>
                    <a:pt x="18667" y="18005"/>
                    <a:pt x="19627" y="15326"/>
                  </a:cubicBezTo>
                  <a:cubicBezTo>
                    <a:pt x="20587" y="12648"/>
                    <a:pt x="20827" y="8846"/>
                    <a:pt x="20707" y="6513"/>
                  </a:cubicBezTo>
                  <a:cubicBezTo>
                    <a:pt x="20587" y="4181"/>
                    <a:pt x="20107" y="3317"/>
                    <a:pt x="19267" y="2366"/>
                  </a:cubicBezTo>
                  <a:cubicBezTo>
                    <a:pt x="18427" y="1416"/>
                    <a:pt x="17227" y="379"/>
                    <a:pt x="17107" y="120"/>
                  </a:cubicBezTo>
                  <a:cubicBezTo>
                    <a:pt x="16987" y="-139"/>
                    <a:pt x="17947" y="379"/>
                    <a:pt x="18787" y="725"/>
                  </a:cubicBezTo>
                  <a:cubicBezTo>
                    <a:pt x="19627" y="1070"/>
                    <a:pt x="20347" y="1243"/>
                    <a:pt x="21067" y="1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8" name="Line"/>
            <p:cNvSpPr/>
            <p:nvPr/>
          </p:nvSpPr>
          <p:spPr>
            <a:xfrm>
              <a:off x="6064032" y="5833024"/>
              <a:ext cx="316485" cy="244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124" fill="norm" stroke="1" extrusionOk="0">
                  <a:moveTo>
                    <a:pt x="15353" y="4393"/>
                  </a:moveTo>
                  <a:cubicBezTo>
                    <a:pt x="11891" y="3844"/>
                    <a:pt x="8430" y="3295"/>
                    <a:pt x="5937" y="3569"/>
                  </a:cubicBezTo>
                  <a:cubicBezTo>
                    <a:pt x="3445" y="3844"/>
                    <a:pt x="1922" y="4942"/>
                    <a:pt x="953" y="6864"/>
                  </a:cubicBezTo>
                  <a:cubicBezTo>
                    <a:pt x="-17" y="8786"/>
                    <a:pt x="-432" y="11532"/>
                    <a:pt x="606" y="14186"/>
                  </a:cubicBezTo>
                  <a:cubicBezTo>
                    <a:pt x="1645" y="16841"/>
                    <a:pt x="4137" y="19403"/>
                    <a:pt x="7391" y="20502"/>
                  </a:cubicBezTo>
                  <a:cubicBezTo>
                    <a:pt x="10645" y="21600"/>
                    <a:pt x="14660" y="21234"/>
                    <a:pt x="17291" y="19495"/>
                  </a:cubicBezTo>
                  <a:cubicBezTo>
                    <a:pt x="19922" y="17756"/>
                    <a:pt x="21168" y="14644"/>
                    <a:pt x="20545" y="11349"/>
                  </a:cubicBezTo>
                  <a:cubicBezTo>
                    <a:pt x="19922" y="8054"/>
                    <a:pt x="17430" y="4576"/>
                    <a:pt x="14106" y="2654"/>
                  </a:cubicBezTo>
                  <a:cubicBezTo>
                    <a:pt x="10783" y="732"/>
                    <a:pt x="6630" y="366"/>
                    <a:pt x="24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9" name="Line"/>
            <p:cNvSpPr/>
            <p:nvPr/>
          </p:nvSpPr>
          <p:spPr>
            <a:xfrm>
              <a:off x="2743968" y="6518824"/>
              <a:ext cx="259107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600" fill="norm" stroke="1" extrusionOk="0">
                  <a:moveTo>
                    <a:pt x="420" y="21600"/>
                  </a:moveTo>
                  <a:cubicBezTo>
                    <a:pt x="71" y="17100"/>
                    <a:pt x="-277" y="12600"/>
                    <a:pt x="333" y="9900"/>
                  </a:cubicBezTo>
                  <a:cubicBezTo>
                    <a:pt x="942" y="7200"/>
                    <a:pt x="2510" y="6300"/>
                    <a:pt x="6168" y="4950"/>
                  </a:cubicBezTo>
                  <a:cubicBezTo>
                    <a:pt x="9826" y="3600"/>
                    <a:pt x="15575" y="1800"/>
                    <a:pt x="213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0" name="Line"/>
            <p:cNvSpPr/>
            <p:nvPr/>
          </p:nvSpPr>
          <p:spPr>
            <a:xfrm>
              <a:off x="3149124" y="6328324"/>
              <a:ext cx="127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073"/>
                    <a:pt x="7200" y="10145"/>
                    <a:pt x="10800" y="13745"/>
                  </a:cubicBezTo>
                  <a:cubicBezTo>
                    <a:pt x="14400" y="17345"/>
                    <a:pt x="18000" y="194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1" name="Line"/>
            <p:cNvSpPr/>
            <p:nvPr/>
          </p:nvSpPr>
          <p:spPr>
            <a:xfrm>
              <a:off x="3295174" y="6518824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2" name="Line"/>
            <p:cNvSpPr/>
            <p:nvPr/>
          </p:nvSpPr>
          <p:spPr>
            <a:xfrm>
              <a:off x="3471751" y="6366424"/>
              <a:ext cx="13924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305"/>
                    <a:pt x="-1303" y="10611"/>
                    <a:pt x="240" y="14211"/>
                  </a:cubicBezTo>
                  <a:cubicBezTo>
                    <a:pt x="1783" y="17811"/>
                    <a:pt x="11040" y="19705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3" name="Line"/>
            <p:cNvSpPr/>
            <p:nvPr/>
          </p:nvSpPr>
          <p:spPr>
            <a:xfrm>
              <a:off x="3605804" y="6420896"/>
              <a:ext cx="119950" cy="16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0910" fill="norm" stroke="1" extrusionOk="0">
                  <a:moveTo>
                    <a:pt x="14616" y="346"/>
                  </a:moveTo>
                  <a:cubicBezTo>
                    <a:pt x="10891" y="72"/>
                    <a:pt x="7167" y="-201"/>
                    <a:pt x="4560" y="209"/>
                  </a:cubicBezTo>
                  <a:cubicBezTo>
                    <a:pt x="1953" y="619"/>
                    <a:pt x="464" y="1713"/>
                    <a:pt x="91" y="4994"/>
                  </a:cubicBezTo>
                  <a:cubicBezTo>
                    <a:pt x="-281" y="8275"/>
                    <a:pt x="464" y="13743"/>
                    <a:pt x="2698" y="17024"/>
                  </a:cubicBezTo>
                  <a:cubicBezTo>
                    <a:pt x="4933" y="20305"/>
                    <a:pt x="8657" y="21399"/>
                    <a:pt x="12009" y="20715"/>
                  </a:cubicBezTo>
                  <a:cubicBezTo>
                    <a:pt x="15360" y="20032"/>
                    <a:pt x="18340" y="17571"/>
                    <a:pt x="19829" y="14837"/>
                  </a:cubicBezTo>
                  <a:cubicBezTo>
                    <a:pt x="21319" y="12103"/>
                    <a:pt x="21319" y="9095"/>
                    <a:pt x="20760" y="6908"/>
                  </a:cubicBezTo>
                  <a:cubicBezTo>
                    <a:pt x="20202" y="4721"/>
                    <a:pt x="19085" y="3353"/>
                    <a:pt x="18340" y="2670"/>
                  </a:cubicBezTo>
                  <a:cubicBezTo>
                    <a:pt x="17595" y="1986"/>
                    <a:pt x="17222" y="1986"/>
                    <a:pt x="16850" y="1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4" name="Line"/>
            <p:cNvSpPr/>
            <p:nvPr/>
          </p:nvSpPr>
          <p:spPr>
            <a:xfrm>
              <a:off x="3860324" y="6369846"/>
              <a:ext cx="79877" cy="22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250" fill="norm" stroke="1" extrusionOk="0">
                  <a:moveTo>
                    <a:pt x="4985" y="2652"/>
                  </a:moveTo>
                  <a:cubicBezTo>
                    <a:pt x="3323" y="1860"/>
                    <a:pt x="1662" y="1067"/>
                    <a:pt x="2492" y="572"/>
                  </a:cubicBezTo>
                  <a:cubicBezTo>
                    <a:pt x="3323" y="76"/>
                    <a:pt x="6646" y="-122"/>
                    <a:pt x="9415" y="76"/>
                  </a:cubicBezTo>
                  <a:cubicBezTo>
                    <a:pt x="12185" y="274"/>
                    <a:pt x="14400" y="869"/>
                    <a:pt x="16338" y="2058"/>
                  </a:cubicBezTo>
                  <a:cubicBezTo>
                    <a:pt x="18277" y="3247"/>
                    <a:pt x="19938" y="5030"/>
                    <a:pt x="19662" y="6219"/>
                  </a:cubicBezTo>
                  <a:cubicBezTo>
                    <a:pt x="19385" y="7408"/>
                    <a:pt x="17169" y="8003"/>
                    <a:pt x="16062" y="8795"/>
                  </a:cubicBezTo>
                  <a:cubicBezTo>
                    <a:pt x="14954" y="9588"/>
                    <a:pt x="14954" y="10579"/>
                    <a:pt x="16615" y="11768"/>
                  </a:cubicBezTo>
                  <a:cubicBezTo>
                    <a:pt x="18277" y="12957"/>
                    <a:pt x="21600" y="14344"/>
                    <a:pt x="20769" y="16028"/>
                  </a:cubicBezTo>
                  <a:cubicBezTo>
                    <a:pt x="19938" y="17713"/>
                    <a:pt x="14954" y="19695"/>
                    <a:pt x="10800" y="20586"/>
                  </a:cubicBezTo>
                  <a:cubicBezTo>
                    <a:pt x="6646" y="21478"/>
                    <a:pt x="3323" y="21280"/>
                    <a:pt x="0" y="21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5" name="Line"/>
            <p:cNvSpPr/>
            <p:nvPr/>
          </p:nvSpPr>
          <p:spPr>
            <a:xfrm>
              <a:off x="4512257" y="6537874"/>
              <a:ext cx="548218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4" y="21600"/>
                  </a:moveTo>
                  <a:cubicBezTo>
                    <a:pt x="417" y="16800"/>
                    <a:pt x="0" y="12000"/>
                    <a:pt x="0" y="9600"/>
                  </a:cubicBezTo>
                  <a:cubicBezTo>
                    <a:pt x="0" y="7200"/>
                    <a:pt x="417" y="7200"/>
                    <a:pt x="2127" y="6600"/>
                  </a:cubicBezTo>
                  <a:cubicBezTo>
                    <a:pt x="3836" y="6000"/>
                    <a:pt x="6839" y="4800"/>
                    <a:pt x="10049" y="4200"/>
                  </a:cubicBezTo>
                  <a:cubicBezTo>
                    <a:pt x="13260" y="3600"/>
                    <a:pt x="16680" y="3600"/>
                    <a:pt x="18639" y="3000"/>
                  </a:cubicBezTo>
                  <a:cubicBezTo>
                    <a:pt x="20599" y="2400"/>
                    <a:pt x="211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6" name="Line"/>
            <p:cNvSpPr/>
            <p:nvPr/>
          </p:nvSpPr>
          <p:spPr>
            <a:xfrm>
              <a:off x="4918328" y="6412199"/>
              <a:ext cx="156823" cy="20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7" h="21463" fill="norm" stroke="1" extrusionOk="0">
                  <a:moveTo>
                    <a:pt x="1981" y="1827"/>
                  </a:moveTo>
                  <a:cubicBezTo>
                    <a:pt x="874" y="1172"/>
                    <a:pt x="-234" y="518"/>
                    <a:pt x="43" y="190"/>
                  </a:cubicBezTo>
                  <a:cubicBezTo>
                    <a:pt x="320" y="-137"/>
                    <a:pt x="1981" y="-137"/>
                    <a:pt x="5304" y="954"/>
                  </a:cubicBezTo>
                  <a:cubicBezTo>
                    <a:pt x="8628" y="2045"/>
                    <a:pt x="13612" y="4227"/>
                    <a:pt x="16797" y="6845"/>
                  </a:cubicBezTo>
                  <a:cubicBezTo>
                    <a:pt x="19981" y="9463"/>
                    <a:pt x="21366" y="12518"/>
                    <a:pt x="19981" y="15027"/>
                  </a:cubicBezTo>
                  <a:cubicBezTo>
                    <a:pt x="18597" y="17536"/>
                    <a:pt x="14443" y="19499"/>
                    <a:pt x="10289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7" name="Line"/>
            <p:cNvSpPr/>
            <p:nvPr/>
          </p:nvSpPr>
          <p:spPr>
            <a:xfrm>
              <a:off x="5543074" y="6556924"/>
              <a:ext cx="279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14400"/>
                    <a:pt x="10473" y="7200"/>
                    <a:pt x="14073" y="3600"/>
                  </a:cubicBezTo>
                  <a:cubicBezTo>
                    <a:pt x="17673" y="0"/>
                    <a:pt x="1963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8" name="Line"/>
            <p:cNvSpPr/>
            <p:nvPr/>
          </p:nvSpPr>
          <p:spPr>
            <a:xfrm>
              <a:off x="5934096" y="6391824"/>
              <a:ext cx="21729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1756"/>
                    <a:pt x="-1443" y="3512"/>
                    <a:pt x="1502" y="7112"/>
                  </a:cubicBezTo>
                  <a:cubicBezTo>
                    <a:pt x="4448" y="10712"/>
                    <a:pt x="12302" y="16156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9" name="Line"/>
            <p:cNvSpPr/>
            <p:nvPr/>
          </p:nvSpPr>
          <p:spPr>
            <a:xfrm>
              <a:off x="6063774" y="6569624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0" name="Line"/>
            <p:cNvSpPr/>
            <p:nvPr/>
          </p:nvSpPr>
          <p:spPr>
            <a:xfrm>
              <a:off x="6216174" y="6410874"/>
              <a:ext cx="254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860"/>
                    <a:pt x="7200" y="9720"/>
                    <a:pt x="10800" y="13320"/>
                  </a:cubicBezTo>
                  <a:cubicBezTo>
                    <a:pt x="14400" y="16920"/>
                    <a:pt x="18000" y="192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1" name="Line"/>
            <p:cNvSpPr/>
            <p:nvPr/>
          </p:nvSpPr>
          <p:spPr>
            <a:xfrm>
              <a:off x="6357122" y="6398174"/>
              <a:ext cx="142506" cy="25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2" h="21148" fill="norm" stroke="1" extrusionOk="0">
                  <a:moveTo>
                    <a:pt x="14714" y="4147"/>
                  </a:moveTo>
                  <a:cubicBezTo>
                    <a:pt x="12963" y="4147"/>
                    <a:pt x="11212" y="4147"/>
                    <a:pt x="8293" y="5962"/>
                  </a:cubicBezTo>
                  <a:cubicBezTo>
                    <a:pt x="5374" y="7776"/>
                    <a:pt x="1287" y="11405"/>
                    <a:pt x="266" y="14342"/>
                  </a:cubicBezTo>
                  <a:cubicBezTo>
                    <a:pt x="-756" y="17280"/>
                    <a:pt x="1287" y="19526"/>
                    <a:pt x="4352" y="20563"/>
                  </a:cubicBezTo>
                  <a:cubicBezTo>
                    <a:pt x="7417" y="21600"/>
                    <a:pt x="11503" y="21427"/>
                    <a:pt x="14860" y="18662"/>
                  </a:cubicBezTo>
                  <a:cubicBezTo>
                    <a:pt x="18217" y="15898"/>
                    <a:pt x="20844" y="10541"/>
                    <a:pt x="19093" y="6998"/>
                  </a:cubicBezTo>
                  <a:cubicBezTo>
                    <a:pt x="17341" y="3456"/>
                    <a:pt x="11212" y="1728"/>
                    <a:pt x="50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2" name="Line"/>
            <p:cNvSpPr/>
            <p:nvPr/>
          </p:nvSpPr>
          <p:spPr>
            <a:xfrm>
              <a:off x="4722206" y="4492639"/>
              <a:ext cx="2658014" cy="2794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588" fill="norm" stroke="1" extrusionOk="0">
                  <a:moveTo>
                    <a:pt x="4135" y="1967"/>
                  </a:moveTo>
                  <a:cubicBezTo>
                    <a:pt x="4238" y="1721"/>
                    <a:pt x="4341" y="1476"/>
                    <a:pt x="4607" y="1280"/>
                  </a:cubicBezTo>
                  <a:cubicBezTo>
                    <a:pt x="4873" y="1084"/>
                    <a:pt x="5303" y="936"/>
                    <a:pt x="5818" y="797"/>
                  </a:cubicBezTo>
                  <a:cubicBezTo>
                    <a:pt x="6333" y="658"/>
                    <a:pt x="6934" y="528"/>
                    <a:pt x="7595" y="405"/>
                  </a:cubicBezTo>
                  <a:cubicBezTo>
                    <a:pt x="8256" y="282"/>
                    <a:pt x="8977" y="168"/>
                    <a:pt x="9681" y="94"/>
                  </a:cubicBezTo>
                  <a:cubicBezTo>
                    <a:pt x="10385" y="21"/>
                    <a:pt x="11072" y="-12"/>
                    <a:pt x="11776" y="4"/>
                  </a:cubicBezTo>
                  <a:cubicBezTo>
                    <a:pt x="12480" y="21"/>
                    <a:pt x="13201" y="86"/>
                    <a:pt x="13914" y="184"/>
                  </a:cubicBezTo>
                  <a:cubicBezTo>
                    <a:pt x="14626" y="282"/>
                    <a:pt x="15330" y="413"/>
                    <a:pt x="16008" y="585"/>
                  </a:cubicBezTo>
                  <a:cubicBezTo>
                    <a:pt x="16687" y="757"/>
                    <a:pt x="17339" y="969"/>
                    <a:pt x="17906" y="1223"/>
                  </a:cubicBezTo>
                  <a:cubicBezTo>
                    <a:pt x="18472" y="1476"/>
                    <a:pt x="18953" y="1770"/>
                    <a:pt x="19365" y="2146"/>
                  </a:cubicBezTo>
                  <a:cubicBezTo>
                    <a:pt x="19777" y="2522"/>
                    <a:pt x="20121" y="2980"/>
                    <a:pt x="20395" y="3479"/>
                  </a:cubicBezTo>
                  <a:cubicBezTo>
                    <a:pt x="20670" y="3978"/>
                    <a:pt x="20876" y="4517"/>
                    <a:pt x="21039" y="5057"/>
                  </a:cubicBezTo>
                  <a:cubicBezTo>
                    <a:pt x="21202" y="5596"/>
                    <a:pt x="21322" y="6136"/>
                    <a:pt x="21400" y="6692"/>
                  </a:cubicBezTo>
                  <a:cubicBezTo>
                    <a:pt x="21477" y="7248"/>
                    <a:pt x="21511" y="7820"/>
                    <a:pt x="21537" y="8393"/>
                  </a:cubicBezTo>
                  <a:cubicBezTo>
                    <a:pt x="21563" y="8965"/>
                    <a:pt x="21580" y="9537"/>
                    <a:pt x="21528" y="10158"/>
                  </a:cubicBezTo>
                  <a:cubicBezTo>
                    <a:pt x="21477" y="10780"/>
                    <a:pt x="21357" y="11450"/>
                    <a:pt x="21202" y="12096"/>
                  </a:cubicBezTo>
                  <a:cubicBezTo>
                    <a:pt x="21048" y="12742"/>
                    <a:pt x="20859" y="13363"/>
                    <a:pt x="20627" y="13968"/>
                  </a:cubicBezTo>
                  <a:cubicBezTo>
                    <a:pt x="20395" y="14573"/>
                    <a:pt x="20121" y="15162"/>
                    <a:pt x="19820" y="15718"/>
                  </a:cubicBezTo>
                  <a:cubicBezTo>
                    <a:pt x="19520" y="16274"/>
                    <a:pt x="19193" y="16797"/>
                    <a:pt x="18833" y="17288"/>
                  </a:cubicBezTo>
                  <a:cubicBezTo>
                    <a:pt x="18472" y="17778"/>
                    <a:pt x="18077" y="18236"/>
                    <a:pt x="17648" y="18669"/>
                  </a:cubicBezTo>
                  <a:cubicBezTo>
                    <a:pt x="17219" y="19103"/>
                    <a:pt x="16755" y="19511"/>
                    <a:pt x="16266" y="19879"/>
                  </a:cubicBezTo>
                  <a:cubicBezTo>
                    <a:pt x="15777" y="20247"/>
                    <a:pt x="15261" y="20574"/>
                    <a:pt x="14678" y="20836"/>
                  </a:cubicBezTo>
                  <a:cubicBezTo>
                    <a:pt x="14094" y="21097"/>
                    <a:pt x="13441" y="21294"/>
                    <a:pt x="12789" y="21416"/>
                  </a:cubicBezTo>
                  <a:cubicBezTo>
                    <a:pt x="12136" y="21539"/>
                    <a:pt x="11484" y="21588"/>
                    <a:pt x="10823" y="21588"/>
                  </a:cubicBezTo>
                  <a:cubicBezTo>
                    <a:pt x="10162" y="21588"/>
                    <a:pt x="9492" y="21539"/>
                    <a:pt x="8857" y="21457"/>
                  </a:cubicBezTo>
                  <a:cubicBezTo>
                    <a:pt x="8222" y="21375"/>
                    <a:pt x="7621" y="21261"/>
                    <a:pt x="7020" y="21130"/>
                  </a:cubicBezTo>
                  <a:cubicBezTo>
                    <a:pt x="6419" y="20999"/>
                    <a:pt x="5818" y="20852"/>
                    <a:pt x="5234" y="20664"/>
                  </a:cubicBezTo>
                  <a:cubicBezTo>
                    <a:pt x="4650" y="20476"/>
                    <a:pt x="4084" y="20247"/>
                    <a:pt x="3543" y="19961"/>
                  </a:cubicBezTo>
                  <a:cubicBezTo>
                    <a:pt x="3002" y="19675"/>
                    <a:pt x="2487" y="19332"/>
                    <a:pt x="2049" y="18923"/>
                  </a:cubicBezTo>
                  <a:cubicBezTo>
                    <a:pt x="1611" y="18514"/>
                    <a:pt x="1251" y="18040"/>
                    <a:pt x="967" y="17508"/>
                  </a:cubicBezTo>
                  <a:cubicBezTo>
                    <a:pt x="684" y="16977"/>
                    <a:pt x="478" y="16388"/>
                    <a:pt x="332" y="15767"/>
                  </a:cubicBezTo>
                  <a:cubicBezTo>
                    <a:pt x="186" y="15146"/>
                    <a:pt x="100" y="14492"/>
                    <a:pt x="49" y="13878"/>
                  </a:cubicBezTo>
                  <a:cubicBezTo>
                    <a:pt x="-3" y="13265"/>
                    <a:pt x="-20" y="12693"/>
                    <a:pt x="32" y="12104"/>
                  </a:cubicBezTo>
                  <a:cubicBezTo>
                    <a:pt x="83" y="11516"/>
                    <a:pt x="203" y="10911"/>
                    <a:pt x="349" y="10289"/>
                  </a:cubicBezTo>
                  <a:cubicBezTo>
                    <a:pt x="495" y="9668"/>
                    <a:pt x="667" y="9030"/>
                    <a:pt x="839" y="8417"/>
                  </a:cubicBezTo>
                  <a:cubicBezTo>
                    <a:pt x="1010" y="7804"/>
                    <a:pt x="1182" y="7215"/>
                    <a:pt x="1414" y="6635"/>
                  </a:cubicBezTo>
                  <a:cubicBezTo>
                    <a:pt x="1646" y="6054"/>
                    <a:pt x="1937" y="5482"/>
                    <a:pt x="2307" y="4991"/>
                  </a:cubicBezTo>
                  <a:cubicBezTo>
                    <a:pt x="2676" y="4501"/>
                    <a:pt x="3122" y="4092"/>
                    <a:pt x="3637" y="3683"/>
                  </a:cubicBezTo>
                  <a:cubicBezTo>
                    <a:pt x="4152" y="3275"/>
                    <a:pt x="4736" y="2866"/>
                    <a:pt x="5251" y="2514"/>
                  </a:cubicBezTo>
                  <a:cubicBezTo>
                    <a:pt x="5766" y="2163"/>
                    <a:pt x="6213" y="1868"/>
                    <a:pt x="6659" y="1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0" name="Drawing"/>
          <p:cNvGrpSpPr/>
          <p:nvPr/>
        </p:nvGrpSpPr>
        <p:grpSpPr>
          <a:xfrm>
            <a:off x="229570" y="1361219"/>
            <a:ext cx="11536980" cy="8036782"/>
            <a:chOff x="-38100" y="0"/>
            <a:chExt cx="11536979" cy="8036780"/>
          </a:xfrm>
        </p:grpSpPr>
        <p:sp>
          <p:nvSpPr>
            <p:cNvPr id="3995" name="Line"/>
            <p:cNvSpPr/>
            <p:nvPr/>
          </p:nvSpPr>
          <p:spPr>
            <a:xfrm>
              <a:off x="2552540" y="307507"/>
              <a:ext cx="222418" cy="71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482" fill="norm" stroke="1" extrusionOk="0">
                  <a:moveTo>
                    <a:pt x="1123" y="6730"/>
                  </a:moveTo>
                  <a:cubicBezTo>
                    <a:pt x="1723" y="8832"/>
                    <a:pt x="2323" y="10935"/>
                    <a:pt x="2923" y="13133"/>
                  </a:cubicBezTo>
                  <a:cubicBezTo>
                    <a:pt x="3523" y="15331"/>
                    <a:pt x="4123" y="17625"/>
                    <a:pt x="4523" y="19154"/>
                  </a:cubicBezTo>
                  <a:cubicBezTo>
                    <a:pt x="4923" y="20684"/>
                    <a:pt x="5123" y="21448"/>
                    <a:pt x="4923" y="21480"/>
                  </a:cubicBezTo>
                  <a:cubicBezTo>
                    <a:pt x="4723" y="21512"/>
                    <a:pt x="4123" y="20811"/>
                    <a:pt x="3323" y="19377"/>
                  </a:cubicBezTo>
                  <a:cubicBezTo>
                    <a:pt x="2523" y="17944"/>
                    <a:pt x="1523" y="15777"/>
                    <a:pt x="823" y="13420"/>
                  </a:cubicBezTo>
                  <a:cubicBezTo>
                    <a:pt x="123" y="11062"/>
                    <a:pt x="-277" y="8514"/>
                    <a:pt x="223" y="6379"/>
                  </a:cubicBezTo>
                  <a:cubicBezTo>
                    <a:pt x="723" y="4245"/>
                    <a:pt x="2123" y="2524"/>
                    <a:pt x="3123" y="1537"/>
                  </a:cubicBezTo>
                  <a:cubicBezTo>
                    <a:pt x="4123" y="549"/>
                    <a:pt x="4723" y="294"/>
                    <a:pt x="5723" y="135"/>
                  </a:cubicBezTo>
                  <a:cubicBezTo>
                    <a:pt x="6723" y="-24"/>
                    <a:pt x="8123" y="-88"/>
                    <a:pt x="9423" y="199"/>
                  </a:cubicBezTo>
                  <a:cubicBezTo>
                    <a:pt x="10723" y="485"/>
                    <a:pt x="11923" y="1123"/>
                    <a:pt x="12423" y="2301"/>
                  </a:cubicBezTo>
                  <a:cubicBezTo>
                    <a:pt x="12923" y="3480"/>
                    <a:pt x="12723" y="5200"/>
                    <a:pt x="12323" y="6188"/>
                  </a:cubicBezTo>
                  <a:cubicBezTo>
                    <a:pt x="11923" y="7176"/>
                    <a:pt x="11323" y="7431"/>
                    <a:pt x="11523" y="7494"/>
                  </a:cubicBezTo>
                  <a:cubicBezTo>
                    <a:pt x="11723" y="7558"/>
                    <a:pt x="12723" y="7431"/>
                    <a:pt x="13723" y="7367"/>
                  </a:cubicBezTo>
                  <a:cubicBezTo>
                    <a:pt x="14723" y="7303"/>
                    <a:pt x="15723" y="7303"/>
                    <a:pt x="16923" y="7590"/>
                  </a:cubicBezTo>
                  <a:cubicBezTo>
                    <a:pt x="18123" y="7877"/>
                    <a:pt x="19523" y="8450"/>
                    <a:pt x="20323" y="9278"/>
                  </a:cubicBezTo>
                  <a:cubicBezTo>
                    <a:pt x="21123" y="10107"/>
                    <a:pt x="21323" y="11190"/>
                    <a:pt x="20423" y="11954"/>
                  </a:cubicBezTo>
                  <a:cubicBezTo>
                    <a:pt x="19523" y="12719"/>
                    <a:pt x="17523" y="13165"/>
                    <a:pt x="16023" y="13356"/>
                  </a:cubicBezTo>
                  <a:cubicBezTo>
                    <a:pt x="14523" y="13547"/>
                    <a:pt x="13523" y="13484"/>
                    <a:pt x="12623" y="13165"/>
                  </a:cubicBezTo>
                  <a:cubicBezTo>
                    <a:pt x="11723" y="12847"/>
                    <a:pt x="10923" y="12273"/>
                    <a:pt x="10823" y="11923"/>
                  </a:cubicBezTo>
                  <a:cubicBezTo>
                    <a:pt x="10723" y="11572"/>
                    <a:pt x="11323" y="11445"/>
                    <a:pt x="11923" y="1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6" name="Line"/>
            <p:cNvSpPr/>
            <p:nvPr/>
          </p:nvSpPr>
          <p:spPr>
            <a:xfrm>
              <a:off x="2977179" y="689830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659"/>
                    <a:pt x="7200" y="9318"/>
                    <a:pt x="3600" y="12918"/>
                  </a:cubicBezTo>
                  <a:cubicBezTo>
                    <a:pt x="0" y="16518"/>
                    <a:pt x="0" y="190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7" name="Line"/>
            <p:cNvSpPr/>
            <p:nvPr/>
          </p:nvSpPr>
          <p:spPr>
            <a:xfrm>
              <a:off x="2558442" y="-1"/>
              <a:ext cx="272688" cy="206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258" fill="norm" stroke="1" extrusionOk="0">
                  <a:moveTo>
                    <a:pt x="976" y="13506"/>
                  </a:moveTo>
                  <a:cubicBezTo>
                    <a:pt x="976" y="12416"/>
                    <a:pt x="976" y="11325"/>
                    <a:pt x="892" y="11543"/>
                  </a:cubicBezTo>
                  <a:cubicBezTo>
                    <a:pt x="808" y="11761"/>
                    <a:pt x="641" y="13288"/>
                    <a:pt x="473" y="14706"/>
                  </a:cubicBezTo>
                  <a:cubicBezTo>
                    <a:pt x="306" y="16125"/>
                    <a:pt x="138" y="17434"/>
                    <a:pt x="55" y="18743"/>
                  </a:cubicBezTo>
                  <a:cubicBezTo>
                    <a:pt x="-29" y="20052"/>
                    <a:pt x="-29" y="21361"/>
                    <a:pt x="138" y="21252"/>
                  </a:cubicBezTo>
                  <a:cubicBezTo>
                    <a:pt x="306" y="21143"/>
                    <a:pt x="641" y="19616"/>
                    <a:pt x="1897" y="16452"/>
                  </a:cubicBezTo>
                  <a:cubicBezTo>
                    <a:pt x="3152" y="13288"/>
                    <a:pt x="5329" y="8488"/>
                    <a:pt x="7004" y="5434"/>
                  </a:cubicBezTo>
                  <a:cubicBezTo>
                    <a:pt x="8678" y="2379"/>
                    <a:pt x="9850" y="1070"/>
                    <a:pt x="10855" y="416"/>
                  </a:cubicBezTo>
                  <a:cubicBezTo>
                    <a:pt x="11859" y="-239"/>
                    <a:pt x="12697" y="-239"/>
                    <a:pt x="14036" y="1288"/>
                  </a:cubicBezTo>
                  <a:cubicBezTo>
                    <a:pt x="15376" y="2816"/>
                    <a:pt x="17218" y="5870"/>
                    <a:pt x="18557" y="8488"/>
                  </a:cubicBezTo>
                  <a:cubicBezTo>
                    <a:pt x="19897" y="11106"/>
                    <a:pt x="20734" y="13288"/>
                    <a:pt x="21571" y="15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8" name="Line"/>
            <p:cNvSpPr/>
            <p:nvPr/>
          </p:nvSpPr>
          <p:spPr>
            <a:xfrm>
              <a:off x="4404578" y="361337"/>
              <a:ext cx="194690" cy="792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554" fill="norm" stroke="1" extrusionOk="0">
                  <a:moveTo>
                    <a:pt x="9012" y="21554"/>
                  </a:moveTo>
                  <a:cubicBezTo>
                    <a:pt x="7193" y="21036"/>
                    <a:pt x="5374" y="20517"/>
                    <a:pt x="3896" y="19250"/>
                  </a:cubicBezTo>
                  <a:cubicBezTo>
                    <a:pt x="2418" y="17983"/>
                    <a:pt x="1282" y="15967"/>
                    <a:pt x="599" y="13749"/>
                  </a:cubicBezTo>
                  <a:cubicBezTo>
                    <a:pt x="-83" y="11532"/>
                    <a:pt x="-310" y="9112"/>
                    <a:pt x="599" y="6981"/>
                  </a:cubicBezTo>
                  <a:cubicBezTo>
                    <a:pt x="1509" y="4850"/>
                    <a:pt x="3555" y="3007"/>
                    <a:pt x="4919" y="1941"/>
                  </a:cubicBezTo>
                  <a:cubicBezTo>
                    <a:pt x="6284" y="876"/>
                    <a:pt x="6966" y="588"/>
                    <a:pt x="7762" y="357"/>
                  </a:cubicBezTo>
                  <a:cubicBezTo>
                    <a:pt x="8557" y="127"/>
                    <a:pt x="9467" y="-46"/>
                    <a:pt x="10263" y="12"/>
                  </a:cubicBezTo>
                  <a:cubicBezTo>
                    <a:pt x="11058" y="69"/>
                    <a:pt x="11741" y="357"/>
                    <a:pt x="11513" y="933"/>
                  </a:cubicBezTo>
                  <a:cubicBezTo>
                    <a:pt x="11286" y="1509"/>
                    <a:pt x="10149" y="2373"/>
                    <a:pt x="9012" y="3064"/>
                  </a:cubicBezTo>
                  <a:cubicBezTo>
                    <a:pt x="7875" y="3756"/>
                    <a:pt x="6738" y="4274"/>
                    <a:pt x="6738" y="4533"/>
                  </a:cubicBezTo>
                  <a:cubicBezTo>
                    <a:pt x="6738" y="4792"/>
                    <a:pt x="7875" y="4792"/>
                    <a:pt x="10263" y="4994"/>
                  </a:cubicBezTo>
                  <a:cubicBezTo>
                    <a:pt x="12650" y="5196"/>
                    <a:pt x="16288" y="5599"/>
                    <a:pt x="18448" y="6146"/>
                  </a:cubicBezTo>
                  <a:cubicBezTo>
                    <a:pt x="20608" y="6693"/>
                    <a:pt x="21290" y="7384"/>
                    <a:pt x="20722" y="7989"/>
                  </a:cubicBezTo>
                  <a:cubicBezTo>
                    <a:pt x="20153" y="8594"/>
                    <a:pt x="18334" y="9112"/>
                    <a:pt x="16743" y="9458"/>
                  </a:cubicBezTo>
                  <a:cubicBezTo>
                    <a:pt x="15151" y="9804"/>
                    <a:pt x="13787" y="9976"/>
                    <a:pt x="13673" y="9948"/>
                  </a:cubicBezTo>
                  <a:cubicBezTo>
                    <a:pt x="13559" y="9919"/>
                    <a:pt x="14696" y="9688"/>
                    <a:pt x="15833" y="9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9" name="Line"/>
            <p:cNvSpPr/>
            <p:nvPr/>
          </p:nvSpPr>
          <p:spPr>
            <a:xfrm>
              <a:off x="4650669" y="619980"/>
              <a:ext cx="106218" cy="12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1" h="21375" fill="norm" stroke="1" extrusionOk="0">
                  <a:moveTo>
                    <a:pt x="10341" y="8640"/>
                  </a:moveTo>
                  <a:cubicBezTo>
                    <a:pt x="7896" y="9360"/>
                    <a:pt x="5451" y="10080"/>
                    <a:pt x="3617" y="11340"/>
                  </a:cubicBezTo>
                  <a:cubicBezTo>
                    <a:pt x="1783" y="12600"/>
                    <a:pt x="560" y="14400"/>
                    <a:pt x="153" y="16200"/>
                  </a:cubicBezTo>
                  <a:cubicBezTo>
                    <a:pt x="-255" y="18000"/>
                    <a:pt x="153" y="19800"/>
                    <a:pt x="1375" y="20700"/>
                  </a:cubicBezTo>
                  <a:cubicBezTo>
                    <a:pt x="2598" y="21600"/>
                    <a:pt x="4636" y="21600"/>
                    <a:pt x="7692" y="20700"/>
                  </a:cubicBezTo>
                  <a:cubicBezTo>
                    <a:pt x="10749" y="19800"/>
                    <a:pt x="14824" y="18000"/>
                    <a:pt x="17473" y="16020"/>
                  </a:cubicBezTo>
                  <a:cubicBezTo>
                    <a:pt x="20122" y="14040"/>
                    <a:pt x="21345" y="11880"/>
                    <a:pt x="19715" y="9180"/>
                  </a:cubicBezTo>
                  <a:cubicBezTo>
                    <a:pt x="18085" y="6480"/>
                    <a:pt x="13602" y="3240"/>
                    <a:pt x="91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0" name="Line"/>
            <p:cNvSpPr/>
            <p:nvPr/>
          </p:nvSpPr>
          <p:spPr>
            <a:xfrm>
              <a:off x="4344018" y="97717"/>
              <a:ext cx="258762" cy="121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0361" fill="norm" stroke="1" extrusionOk="0">
                  <a:moveTo>
                    <a:pt x="3556" y="9822"/>
                  </a:moveTo>
                  <a:cubicBezTo>
                    <a:pt x="3029" y="11238"/>
                    <a:pt x="2502" y="12655"/>
                    <a:pt x="1888" y="14779"/>
                  </a:cubicBezTo>
                  <a:cubicBezTo>
                    <a:pt x="1273" y="16904"/>
                    <a:pt x="570" y="19737"/>
                    <a:pt x="219" y="20268"/>
                  </a:cubicBezTo>
                  <a:cubicBezTo>
                    <a:pt x="-132" y="20799"/>
                    <a:pt x="-132" y="19029"/>
                    <a:pt x="746" y="15488"/>
                  </a:cubicBezTo>
                  <a:cubicBezTo>
                    <a:pt x="1624" y="11947"/>
                    <a:pt x="3380" y="6635"/>
                    <a:pt x="4609" y="3448"/>
                  </a:cubicBezTo>
                  <a:cubicBezTo>
                    <a:pt x="5839" y="261"/>
                    <a:pt x="6541" y="-801"/>
                    <a:pt x="8385" y="615"/>
                  </a:cubicBezTo>
                  <a:cubicBezTo>
                    <a:pt x="10229" y="2032"/>
                    <a:pt x="13214" y="5927"/>
                    <a:pt x="15585" y="9468"/>
                  </a:cubicBezTo>
                  <a:cubicBezTo>
                    <a:pt x="17956" y="13009"/>
                    <a:pt x="19712" y="16196"/>
                    <a:pt x="21468" y="19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1" name="Line"/>
            <p:cNvSpPr/>
            <p:nvPr/>
          </p:nvSpPr>
          <p:spPr>
            <a:xfrm>
              <a:off x="6639176" y="362740"/>
              <a:ext cx="296368" cy="349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200" fill="norm" stroke="1" extrusionOk="0">
                  <a:moveTo>
                    <a:pt x="19624" y="5212"/>
                  </a:moveTo>
                  <a:cubicBezTo>
                    <a:pt x="19927" y="4569"/>
                    <a:pt x="20229" y="3926"/>
                    <a:pt x="20606" y="3090"/>
                  </a:cubicBezTo>
                  <a:cubicBezTo>
                    <a:pt x="20984" y="2254"/>
                    <a:pt x="21437" y="1226"/>
                    <a:pt x="20908" y="583"/>
                  </a:cubicBezTo>
                  <a:cubicBezTo>
                    <a:pt x="20380" y="-60"/>
                    <a:pt x="18869" y="-317"/>
                    <a:pt x="16226" y="583"/>
                  </a:cubicBezTo>
                  <a:cubicBezTo>
                    <a:pt x="13582" y="1483"/>
                    <a:pt x="9806" y="3540"/>
                    <a:pt x="7465" y="5212"/>
                  </a:cubicBezTo>
                  <a:cubicBezTo>
                    <a:pt x="5124" y="6883"/>
                    <a:pt x="4217" y="8169"/>
                    <a:pt x="3840" y="9133"/>
                  </a:cubicBezTo>
                  <a:cubicBezTo>
                    <a:pt x="3462" y="10097"/>
                    <a:pt x="3613" y="10740"/>
                    <a:pt x="4293" y="11254"/>
                  </a:cubicBezTo>
                  <a:cubicBezTo>
                    <a:pt x="4973" y="11769"/>
                    <a:pt x="6181" y="12154"/>
                    <a:pt x="6483" y="12669"/>
                  </a:cubicBezTo>
                  <a:cubicBezTo>
                    <a:pt x="6785" y="13183"/>
                    <a:pt x="6181" y="13826"/>
                    <a:pt x="4973" y="14790"/>
                  </a:cubicBezTo>
                  <a:cubicBezTo>
                    <a:pt x="3764" y="15754"/>
                    <a:pt x="1952" y="17040"/>
                    <a:pt x="970" y="18133"/>
                  </a:cubicBezTo>
                  <a:cubicBezTo>
                    <a:pt x="-12" y="19226"/>
                    <a:pt x="-163" y="20126"/>
                    <a:pt x="139" y="20640"/>
                  </a:cubicBezTo>
                  <a:cubicBezTo>
                    <a:pt x="441" y="21154"/>
                    <a:pt x="1196" y="21283"/>
                    <a:pt x="3764" y="21154"/>
                  </a:cubicBezTo>
                  <a:cubicBezTo>
                    <a:pt x="6332" y="21026"/>
                    <a:pt x="10713" y="20640"/>
                    <a:pt x="13356" y="20447"/>
                  </a:cubicBezTo>
                  <a:cubicBezTo>
                    <a:pt x="15999" y="20254"/>
                    <a:pt x="16906" y="20254"/>
                    <a:pt x="17812" y="20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2" name="Line"/>
            <p:cNvSpPr/>
            <p:nvPr/>
          </p:nvSpPr>
          <p:spPr>
            <a:xfrm>
              <a:off x="6939579" y="702530"/>
              <a:ext cx="381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3" name="Line"/>
            <p:cNvSpPr/>
            <p:nvPr/>
          </p:nvSpPr>
          <p:spPr>
            <a:xfrm>
              <a:off x="6734008" y="165868"/>
              <a:ext cx="218272" cy="14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54" fill="norm" stroke="1" extrusionOk="0">
                  <a:moveTo>
                    <a:pt x="7086" y="2395"/>
                  </a:moveTo>
                  <a:cubicBezTo>
                    <a:pt x="6255" y="1442"/>
                    <a:pt x="5425" y="489"/>
                    <a:pt x="4490" y="1442"/>
                  </a:cubicBezTo>
                  <a:cubicBezTo>
                    <a:pt x="3555" y="2395"/>
                    <a:pt x="2517" y="5254"/>
                    <a:pt x="1790" y="7478"/>
                  </a:cubicBezTo>
                  <a:cubicBezTo>
                    <a:pt x="1063" y="9701"/>
                    <a:pt x="648" y="11289"/>
                    <a:pt x="336" y="13036"/>
                  </a:cubicBezTo>
                  <a:cubicBezTo>
                    <a:pt x="25" y="14783"/>
                    <a:pt x="-183" y="16689"/>
                    <a:pt x="232" y="16530"/>
                  </a:cubicBezTo>
                  <a:cubicBezTo>
                    <a:pt x="648" y="16372"/>
                    <a:pt x="1686" y="14148"/>
                    <a:pt x="3036" y="11607"/>
                  </a:cubicBezTo>
                  <a:cubicBezTo>
                    <a:pt x="4386" y="9066"/>
                    <a:pt x="6048" y="6207"/>
                    <a:pt x="7605" y="3983"/>
                  </a:cubicBezTo>
                  <a:cubicBezTo>
                    <a:pt x="9163" y="1760"/>
                    <a:pt x="10617" y="172"/>
                    <a:pt x="11655" y="13"/>
                  </a:cubicBezTo>
                  <a:cubicBezTo>
                    <a:pt x="12694" y="-146"/>
                    <a:pt x="13317" y="1125"/>
                    <a:pt x="14875" y="4936"/>
                  </a:cubicBezTo>
                  <a:cubicBezTo>
                    <a:pt x="16432" y="8748"/>
                    <a:pt x="18925" y="15101"/>
                    <a:pt x="21417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4" name="Line"/>
            <p:cNvSpPr/>
            <p:nvPr/>
          </p:nvSpPr>
          <p:spPr>
            <a:xfrm>
              <a:off x="7326929" y="581880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66" y="20160"/>
                    <a:pt x="9931" y="18720"/>
                    <a:pt x="13531" y="15120"/>
                  </a:cubicBezTo>
                  <a:cubicBezTo>
                    <a:pt x="17131" y="11520"/>
                    <a:pt x="19366" y="5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5" name="Line"/>
            <p:cNvSpPr/>
            <p:nvPr/>
          </p:nvSpPr>
          <p:spPr>
            <a:xfrm>
              <a:off x="7425073" y="512030"/>
              <a:ext cx="9807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645"/>
                    <a:pt x="-1585" y="9290"/>
                    <a:pt x="575" y="12890"/>
                  </a:cubicBezTo>
                  <a:cubicBezTo>
                    <a:pt x="2735" y="16490"/>
                    <a:pt x="11375" y="19045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6" name="Line"/>
            <p:cNvSpPr/>
            <p:nvPr/>
          </p:nvSpPr>
          <p:spPr>
            <a:xfrm>
              <a:off x="7753437" y="421014"/>
              <a:ext cx="227543" cy="268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21500" y="3231"/>
                  </a:moveTo>
                  <a:cubicBezTo>
                    <a:pt x="21500" y="2381"/>
                    <a:pt x="21500" y="1531"/>
                    <a:pt x="21000" y="935"/>
                  </a:cubicBezTo>
                  <a:cubicBezTo>
                    <a:pt x="20500" y="340"/>
                    <a:pt x="19500" y="0"/>
                    <a:pt x="17900" y="0"/>
                  </a:cubicBezTo>
                  <a:cubicBezTo>
                    <a:pt x="16300" y="0"/>
                    <a:pt x="14100" y="340"/>
                    <a:pt x="12700" y="850"/>
                  </a:cubicBezTo>
                  <a:cubicBezTo>
                    <a:pt x="11300" y="1361"/>
                    <a:pt x="10700" y="2041"/>
                    <a:pt x="10800" y="2636"/>
                  </a:cubicBezTo>
                  <a:cubicBezTo>
                    <a:pt x="10900" y="3231"/>
                    <a:pt x="11700" y="3742"/>
                    <a:pt x="12100" y="4422"/>
                  </a:cubicBezTo>
                  <a:cubicBezTo>
                    <a:pt x="12500" y="5102"/>
                    <a:pt x="12500" y="5953"/>
                    <a:pt x="10800" y="7483"/>
                  </a:cubicBezTo>
                  <a:cubicBezTo>
                    <a:pt x="9100" y="9014"/>
                    <a:pt x="5700" y="11225"/>
                    <a:pt x="3600" y="12926"/>
                  </a:cubicBezTo>
                  <a:cubicBezTo>
                    <a:pt x="1500" y="14627"/>
                    <a:pt x="700" y="15817"/>
                    <a:pt x="300" y="16838"/>
                  </a:cubicBezTo>
                  <a:cubicBezTo>
                    <a:pt x="-100" y="17858"/>
                    <a:pt x="-100" y="18709"/>
                    <a:pt x="300" y="19389"/>
                  </a:cubicBezTo>
                  <a:cubicBezTo>
                    <a:pt x="700" y="20069"/>
                    <a:pt x="1500" y="20580"/>
                    <a:pt x="4400" y="20920"/>
                  </a:cubicBezTo>
                  <a:cubicBezTo>
                    <a:pt x="7300" y="21260"/>
                    <a:pt x="12300" y="21430"/>
                    <a:pt x="173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7" name="Line"/>
            <p:cNvSpPr/>
            <p:nvPr/>
          </p:nvSpPr>
          <p:spPr>
            <a:xfrm>
              <a:off x="8006379" y="627271"/>
              <a:ext cx="171451" cy="162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0" fill="norm" stroke="1" extrusionOk="0">
                  <a:moveTo>
                    <a:pt x="0" y="5692"/>
                  </a:moveTo>
                  <a:cubicBezTo>
                    <a:pt x="0" y="4308"/>
                    <a:pt x="0" y="2923"/>
                    <a:pt x="667" y="1954"/>
                  </a:cubicBezTo>
                  <a:cubicBezTo>
                    <a:pt x="1333" y="985"/>
                    <a:pt x="2667" y="431"/>
                    <a:pt x="4133" y="154"/>
                  </a:cubicBezTo>
                  <a:cubicBezTo>
                    <a:pt x="5600" y="-123"/>
                    <a:pt x="7200" y="-123"/>
                    <a:pt x="8533" y="985"/>
                  </a:cubicBezTo>
                  <a:cubicBezTo>
                    <a:pt x="9867" y="2092"/>
                    <a:pt x="10933" y="4308"/>
                    <a:pt x="10800" y="6662"/>
                  </a:cubicBezTo>
                  <a:cubicBezTo>
                    <a:pt x="10667" y="9015"/>
                    <a:pt x="9333" y="11508"/>
                    <a:pt x="8000" y="14000"/>
                  </a:cubicBezTo>
                  <a:cubicBezTo>
                    <a:pt x="6667" y="16492"/>
                    <a:pt x="5333" y="18985"/>
                    <a:pt x="5333" y="20231"/>
                  </a:cubicBezTo>
                  <a:cubicBezTo>
                    <a:pt x="5333" y="21477"/>
                    <a:pt x="6667" y="21477"/>
                    <a:pt x="9600" y="20785"/>
                  </a:cubicBezTo>
                  <a:cubicBezTo>
                    <a:pt x="12533" y="20092"/>
                    <a:pt x="17067" y="18708"/>
                    <a:pt x="21600" y="17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8" name="Line"/>
            <p:cNvSpPr/>
            <p:nvPr/>
          </p:nvSpPr>
          <p:spPr>
            <a:xfrm>
              <a:off x="7895995" y="213618"/>
              <a:ext cx="135785" cy="13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256" fill="norm" stroke="1" extrusionOk="0">
                  <a:moveTo>
                    <a:pt x="8358" y="2018"/>
                  </a:moveTo>
                  <a:cubicBezTo>
                    <a:pt x="5700" y="5394"/>
                    <a:pt x="3041" y="8768"/>
                    <a:pt x="1546" y="11300"/>
                  </a:cubicBezTo>
                  <a:cubicBezTo>
                    <a:pt x="50" y="13831"/>
                    <a:pt x="-282" y="15519"/>
                    <a:pt x="216" y="15181"/>
                  </a:cubicBezTo>
                  <a:cubicBezTo>
                    <a:pt x="715" y="14844"/>
                    <a:pt x="2044" y="12481"/>
                    <a:pt x="4370" y="9781"/>
                  </a:cubicBezTo>
                  <a:cubicBezTo>
                    <a:pt x="6696" y="7081"/>
                    <a:pt x="10020" y="4043"/>
                    <a:pt x="12844" y="2187"/>
                  </a:cubicBezTo>
                  <a:cubicBezTo>
                    <a:pt x="15669" y="331"/>
                    <a:pt x="17995" y="-344"/>
                    <a:pt x="19324" y="162"/>
                  </a:cubicBezTo>
                  <a:cubicBezTo>
                    <a:pt x="20653" y="668"/>
                    <a:pt x="20986" y="2356"/>
                    <a:pt x="21152" y="6068"/>
                  </a:cubicBezTo>
                  <a:cubicBezTo>
                    <a:pt x="21318" y="9781"/>
                    <a:pt x="21318" y="15519"/>
                    <a:pt x="21318" y="21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9" name="Line"/>
            <p:cNvSpPr/>
            <p:nvPr/>
          </p:nvSpPr>
          <p:spPr>
            <a:xfrm>
              <a:off x="8184179" y="199669"/>
              <a:ext cx="184151" cy="147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6657"/>
                  </a:moveTo>
                  <a:cubicBezTo>
                    <a:pt x="0" y="5114"/>
                    <a:pt x="0" y="3571"/>
                    <a:pt x="869" y="2337"/>
                  </a:cubicBezTo>
                  <a:cubicBezTo>
                    <a:pt x="1738" y="1102"/>
                    <a:pt x="3476" y="177"/>
                    <a:pt x="4966" y="22"/>
                  </a:cubicBezTo>
                  <a:cubicBezTo>
                    <a:pt x="6455" y="-132"/>
                    <a:pt x="7697" y="485"/>
                    <a:pt x="7945" y="2799"/>
                  </a:cubicBezTo>
                  <a:cubicBezTo>
                    <a:pt x="8193" y="5114"/>
                    <a:pt x="7448" y="9125"/>
                    <a:pt x="6703" y="11748"/>
                  </a:cubicBezTo>
                  <a:cubicBezTo>
                    <a:pt x="5959" y="14371"/>
                    <a:pt x="5214" y="15605"/>
                    <a:pt x="4345" y="16994"/>
                  </a:cubicBezTo>
                  <a:cubicBezTo>
                    <a:pt x="3476" y="18382"/>
                    <a:pt x="2483" y="19925"/>
                    <a:pt x="2731" y="20697"/>
                  </a:cubicBezTo>
                  <a:cubicBezTo>
                    <a:pt x="2979" y="21468"/>
                    <a:pt x="4469" y="21468"/>
                    <a:pt x="7821" y="21468"/>
                  </a:cubicBezTo>
                  <a:cubicBezTo>
                    <a:pt x="11172" y="21468"/>
                    <a:pt x="16386" y="21468"/>
                    <a:pt x="21600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0" name="Line"/>
            <p:cNvSpPr/>
            <p:nvPr/>
          </p:nvSpPr>
          <p:spPr>
            <a:xfrm>
              <a:off x="8361979" y="321530"/>
              <a:ext cx="242666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fill="norm" stroke="1" extrusionOk="0">
                  <a:moveTo>
                    <a:pt x="14827" y="0"/>
                  </a:moveTo>
                  <a:cubicBezTo>
                    <a:pt x="16841" y="1758"/>
                    <a:pt x="18854" y="3516"/>
                    <a:pt x="20044" y="5609"/>
                  </a:cubicBezTo>
                  <a:cubicBezTo>
                    <a:pt x="21234" y="7702"/>
                    <a:pt x="21600" y="10130"/>
                    <a:pt x="19312" y="12642"/>
                  </a:cubicBezTo>
                  <a:cubicBezTo>
                    <a:pt x="17024" y="15153"/>
                    <a:pt x="12081" y="17749"/>
                    <a:pt x="8420" y="19256"/>
                  </a:cubicBezTo>
                  <a:cubicBezTo>
                    <a:pt x="4759" y="20763"/>
                    <a:pt x="2380" y="211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1" name="Line"/>
            <p:cNvSpPr/>
            <p:nvPr/>
          </p:nvSpPr>
          <p:spPr>
            <a:xfrm>
              <a:off x="6342852" y="199383"/>
              <a:ext cx="336378" cy="623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506" fill="norm" stroke="1" extrusionOk="0">
                  <a:moveTo>
                    <a:pt x="13189" y="52"/>
                  </a:moveTo>
                  <a:cubicBezTo>
                    <a:pt x="12522" y="-21"/>
                    <a:pt x="11856" y="-94"/>
                    <a:pt x="10456" y="417"/>
                  </a:cubicBezTo>
                  <a:cubicBezTo>
                    <a:pt x="9056" y="928"/>
                    <a:pt x="6922" y="2022"/>
                    <a:pt x="4856" y="3664"/>
                  </a:cubicBezTo>
                  <a:cubicBezTo>
                    <a:pt x="2789" y="5306"/>
                    <a:pt x="789" y="7495"/>
                    <a:pt x="189" y="9684"/>
                  </a:cubicBezTo>
                  <a:cubicBezTo>
                    <a:pt x="-411" y="11874"/>
                    <a:pt x="389" y="14063"/>
                    <a:pt x="2989" y="15887"/>
                  </a:cubicBezTo>
                  <a:cubicBezTo>
                    <a:pt x="5589" y="17711"/>
                    <a:pt x="9989" y="19171"/>
                    <a:pt x="13322" y="20047"/>
                  </a:cubicBezTo>
                  <a:cubicBezTo>
                    <a:pt x="16656" y="20922"/>
                    <a:pt x="18922" y="21214"/>
                    <a:pt x="21189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2" name="Line"/>
            <p:cNvSpPr/>
            <p:nvPr/>
          </p:nvSpPr>
          <p:spPr>
            <a:xfrm>
              <a:off x="6634779" y="1014043"/>
              <a:ext cx="1587501" cy="10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fill="norm" stroke="1" extrusionOk="0">
                  <a:moveTo>
                    <a:pt x="0" y="15174"/>
                  </a:moveTo>
                  <a:cubicBezTo>
                    <a:pt x="864" y="12633"/>
                    <a:pt x="1728" y="10092"/>
                    <a:pt x="2621" y="7974"/>
                  </a:cubicBezTo>
                  <a:cubicBezTo>
                    <a:pt x="3514" y="5856"/>
                    <a:pt x="4435" y="4162"/>
                    <a:pt x="5515" y="2892"/>
                  </a:cubicBezTo>
                  <a:cubicBezTo>
                    <a:pt x="6595" y="1621"/>
                    <a:pt x="7834" y="774"/>
                    <a:pt x="8942" y="351"/>
                  </a:cubicBezTo>
                  <a:cubicBezTo>
                    <a:pt x="10051" y="-73"/>
                    <a:pt x="11030" y="-73"/>
                    <a:pt x="11938" y="139"/>
                  </a:cubicBezTo>
                  <a:cubicBezTo>
                    <a:pt x="12845" y="351"/>
                    <a:pt x="13680" y="774"/>
                    <a:pt x="14674" y="2256"/>
                  </a:cubicBezTo>
                  <a:cubicBezTo>
                    <a:pt x="15667" y="3739"/>
                    <a:pt x="16819" y="6280"/>
                    <a:pt x="17870" y="8821"/>
                  </a:cubicBezTo>
                  <a:cubicBezTo>
                    <a:pt x="18922" y="11362"/>
                    <a:pt x="19872" y="13903"/>
                    <a:pt x="20477" y="16021"/>
                  </a:cubicBezTo>
                  <a:cubicBezTo>
                    <a:pt x="21082" y="18139"/>
                    <a:pt x="21341" y="19833"/>
                    <a:pt x="21600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3" name="Line"/>
            <p:cNvSpPr/>
            <p:nvPr/>
          </p:nvSpPr>
          <p:spPr>
            <a:xfrm>
              <a:off x="7448049" y="1274030"/>
              <a:ext cx="3763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14133" y="0"/>
                  </a:moveTo>
                  <a:cubicBezTo>
                    <a:pt x="9333" y="554"/>
                    <a:pt x="4533" y="1108"/>
                    <a:pt x="2133" y="3046"/>
                  </a:cubicBezTo>
                  <a:cubicBezTo>
                    <a:pt x="-267" y="4985"/>
                    <a:pt x="-267" y="8308"/>
                    <a:pt x="333" y="11354"/>
                  </a:cubicBezTo>
                  <a:cubicBezTo>
                    <a:pt x="933" y="14400"/>
                    <a:pt x="2133" y="17169"/>
                    <a:pt x="5733" y="18831"/>
                  </a:cubicBezTo>
                  <a:cubicBezTo>
                    <a:pt x="9333" y="20492"/>
                    <a:pt x="15333" y="21046"/>
                    <a:pt x="21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4" name="Line"/>
            <p:cNvSpPr/>
            <p:nvPr/>
          </p:nvSpPr>
          <p:spPr>
            <a:xfrm>
              <a:off x="7665882" y="1235930"/>
              <a:ext cx="194771" cy="25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0" h="21513" fill="norm" stroke="1" extrusionOk="0">
                  <a:moveTo>
                    <a:pt x="11771" y="3780"/>
                  </a:moveTo>
                  <a:cubicBezTo>
                    <a:pt x="8431" y="4320"/>
                    <a:pt x="5091" y="4860"/>
                    <a:pt x="2864" y="7020"/>
                  </a:cubicBezTo>
                  <a:cubicBezTo>
                    <a:pt x="637" y="9180"/>
                    <a:pt x="-476" y="12960"/>
                    <a:pt x="192" y="16020"/>
                  </a:cubicBezTo>
                  <a:cubicBezTo>
                    <a:pt x="860" y="19080"/>
                    <a:pt x="3310" y="21420"/>
                    <a:pt x="6872" y="21510"/>
                  </a:cubicBezTo>
                  <a:cubicBezTo>
                    <a:pt x="10435" y="21600"/>
                    <a:pt x="15112" y="19440"/>
                    <a:pt x="17784" y="16560"/>
                  </a:cubicBezTo>
                  <a:cubicBezTo>
                    <a:pt x="20456" y="13680"/>
                    <a:pt x="21124" y="10080"/>
                    <a:pt x="19899" y="7200"/>
                  </a:cubicBezTo>
                  <a:cubicBezTo>
                    <a:pt x="18675" y="4320"/>
                    <a:pt x="15557" y="2160"/>
                    <a:pt x="124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5" name="Line"/>
            <p:cNvSpPr/>
            <p:nvPr/>
          </p:nvSpPr>
          <p:spPr>
            <a:xfrm>
              <a:off x="2551270" y="1934430"/>
              <a:ext cx="424226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872" y="21600"/>
                  </a:moveTo>
                  <a:cubicBezTo>
                    <a:pt x="507" y="20131"/>
                    <a:pt x="142" y="18661"/>
                    <a:pt x="34" y="17927"/>
                  </a:cubicBezTo>
                  <a:cubicBezTo>
                    <a:pt x="-73" y="17192"/>
                    <a:pt x="77" y="17192"/>
                    <a:pt x="383" y="16971"/>
                  </a:cubicBezTo>
                  <a:cubicBezTo>
                    <a:pt x="690" y="16751"/>
                    <a:pt x="1151" y="16310"/>
                    <a:pt x="1538" y="15796"/>
                  </a:cubicBezTo>
                  <a:cubicBezTo>
                    <a:pt x="1925" y="15282"/>
                    <a:pt x="2236" y="14694"/>
                    <a:pt x="2585" y="14106"/>
                  </a:cubicBezTo>
                  <a:cubicBezTo>
                    <a:pt x="2934" y="13518"/>
                    <a:pt x="3321" y="12931"/>
                    <a:pt x="3735" y="12269"/>
                  </a:cubicBezTo>
                  <a:cubicBezTo>
                    <a:pt x="4148" y="11608"/>
                    <a:pt x="4589" y="10873"/>
                    <a:pt x="4922" y="10286"/>
                  </a:cubicBezTo>
                  <a:cubicBezTo>
                    <a:pt x="5254" y="9698"/>
                    <a:pt x="5480" y="9257"/>
                    <a:pt x="5727" y="8890"/>
                  </a:cubicBezTo>
                  <a:cubicBezTo>
                    <a:pt x="5974" y="8522"/>
                    <a:pt x="6243" y="8229"/>
                    <a:pt x="6511" y="7861"/>
                  </a:cubicBezTo>
                  <a:cubicBezTo>
                    <a:pt x="6780" y="7494"/>
                    <a:pt x="7048" y="7053"/>
                    <a:pt x="7344" y="6612"/>
                  </a:cubicBezTo>
                  <a:cubicBezTo>
                    <a:pt x="7639" y="6171"/>
                    <a:pt x="7961" y="5731"/>
                    <a:pt x="8246" y="5363"/>
                  </a:cubicBezTo>
                  <a:cubicBezTo>
                    <a:pt x="8530" y="4996"/>
                    <a:pt x="8778" y="4702"/>
                    <a:pt x="9078" y="4335"/>
                  </a:cubicBezTo>
                  <a:cubicBezTo>
                    <a:pt x="9379" y="3967"/>
                    <a:pt x="9733" y="3527"/>
                    <a:pt x="10066" y="3159"/>
                  </a:cubicBezTo>
                  <a:cubicBezTo>
                    <a:pt x="10399" y="2792"/>
                    <a:pt x="10711" y="2498"/>
                    <a:pt x="11183" y="2204"/>
                  </a:cubicBezTo>
                  <a:cubicBezTo>
                    <a:pt x="11656" y="1910"/>
                    <a:pt x="12290" y="1616"/>
                    <a:pt x="12773" y="1322"/>
                  </a:cubicBezTo>
                  <a:cubicBezTo>
                    <a:pt x="13256" y="1029"/>
                    <a:pt x="13589" y="735"/>
                    <a:pt x="14067" y="514"/>
                  </a:cubicBezTo>
                  <a:cubicBezTo>
                    <a:pt x="14545" y="294"/>
                    <a:pt x="15168" y="147"/>
                    <a:pt x="15603" y="73"/>
                  </a:cubicBezTo>
                  <a:cubicBezTo>
                    <a:pt x="16038" y="0"/>
                    <a:pt x="16285" y="0"/>
                    <a:pt x="16683" y="0"/>
                  </a:cubicBezTo>
                  <a:cubicBezTo>
                    <a:pt x="17080" y="0"/>
                    <a:pt x="17628" y="0"/>
                    <a:pt x="18230" y="147"/>
                  </a:cubicBezTo>
                  <a:cubicBezTo>
                    <a:pt x="18831" y="294"/>
                    <a:pt x="19486" y="588"/>
                    <a:pt x="20045" y="1029"/>
                  </a:cubicBezTo>
                  <a:cubicBezTo>
                    <a:pt x="20603" y="1469"/>
                    <a:pt x="21065" y="2057"/>
                    <a:pt x="21527" y="2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6" name="Line"/>
            <p:cNvSpPr/>
            <p:nvPr/>
          </p:nvSpPr>
          <p:spPr>
            <a:xfrm>
              <a:off x="4708733" y="2783101"/>
              <a:ext cx="402047" cy="32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24" fill="norm" stroke="1" extrusionOk="0">
                  <a:moveTo>
                    <a:pt x="106" y="5197"/>
                  </a:moveTo>
                  <a:cubicBezTo>
                    <a:pt x="-7" y="4215"/>
                    <a:pt x="-120" y="3233"/>
                    <a:pt x="276" y="2602"/>
                  </a:cubicBezTo>
                  <a:cubicBezTo>
                    <a:pt x="672" y="1971"/>
                    <a:pt x="1576" y="1690"/>
                    <a:pt x="3216" y="1901"/>
                  </a:cubicBezTo>
                  <a:cubicBezTo>
                    <a:pt x="4856" y="2111"/>
                    <a:pt x="7231" y="2812"/>
                    <a:pt x="8701" y="4355"/>
                  </a:cubicBezTo>
                  <a:cubicBezTo>
                    <a:pt x="10171" y="5898"/>
                    <a:pt x="10737" y="8283"/>
                    <a:pt x="10228" y="10948"/>
                  </a:cubicBezTo>
                  <a:cubicBezTo>
                    <a:pt x="9719" y="13612"/>
                    <a:pt x="8135" y="16558"/>
                    <a:pt x="6722" y="18381"/>
                  </a:cubicBezTo>
                  <a:cubicBezTo>
                    <a:pt x="5308" y="20205"/>
                    <a:pt x="4064" y="20906"/>
                    <a:pt x="3160" y="21186"/>
                  </a:cubicBezTo>
                  <a:cubicBezTo>
                    <a:pt x="2255" y="21467"/>
                    <a:pt x="1689" y="21327"/>
                    <a:pt x="1407" y="20696"/>
                  </a:cubicBezTo>
                  <a:cubicBezTo>
                    <a:pt x="1124" y="20064"/>
                    <a:pt x="1124" y="18942"/>
                    <a:pt x="2029" y="17189"/>
                  </a:cubicBezTo>
                  <a:cubicBezTo>
                    <a:pt x="2933" y="15436"/>
                    <a:pt x="4743" y="13051"/>
                    <a:pt x="6948" y="10597"/>
                  </a:cubicBezTo>
                  <a:cubicBezTo>
                    <a:pt x="9153" y="8142"/>
                    <a:pt x="11754" y="5618"/>
                    <a:pt x="13394" y="4075"/>
                  </a:cubicBezTo>
                  <a:cubicBezTo>
                    <a:pt x="15034" y="2532"/>
                    <a:pt x="15712" y="1971"/>
                    <a:pt x="16221" y="1410"/>
                  </a:cubicBezTo>
                  <a:cubicBezTo>
                    <a:pt x="16730" y="849"/>
                    <a:pt x="17070" y="288"/>
                    <a:pt x="16956" y="77"/>
                  </a:cubicBezTo>
                  <a:cubicBezTo>
                    <a:pt x="16843" y="-133"/>
                    <a:pt x="16278" y="7"/>
                    <a:pt x="15204" y="1480"/>
                  </a:cubicBezTo>
                  <a:cubicBezTo>
                    <a:pt x="14129" y="2953"/>
                    <a:pt x="12546" y="5758"/>
                    <a:pt x="11698" y="7932"/>
                  </a:cubicBezTo>
                  <a:cubicBezTo>
                    <a:pt x="10850" y="10106"/>
                    <a:pt x="10737" y="11649"/>
                    <a:pt x="12150" y="12981"/>
                  </a:cubicBezTo>
                  <a:cubicBezTo>
                    <a:pt x="13564" y="14314"/>
                    <a:pt x="16504" y="15436"/>
                    <a:pt x="18314" y="15927"/>
                  </a:cubicBezTo>
                  <a:cubicBezTo>
                    <a:pt x="20123" y="16418"/>
                    <a:pt x="20801" y="16277"/>
                    <a:pt x="21480" y="16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7" name="Line"/>
            <p:cNvSpPr/>
            <p:nvPr/>
          </p:nvSpPr>
          <p:spPr>
            <a:xfrm>
              <a:off x="5508200" y="2859108"/>
              <a:ext cx="265802" cy="550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529" fill="norm" stroke="1" extrusionOk="0">
                  <a:moveTo>
                    <a:pt x="2252" y="1088"/>
                  </a:moveTo>
                  <a:cubicBezTo>
                    <a:pt x="1912" y="591"/>
                    <a:pt x="1572" y="95"/>
                    <a:pt x="1232" y="53"/>
                  </a:cubicBezTo>
                  <a:cubicBezTo>
                    <a:pt x="891" y="12"/>
                    <a:pt x="551" y="426"/>
                    <a:pt x="296" y="1046"/>
                  </a:cubicBezTo>
                  <a:cubicBezTo>
                    <a:pt x="41" y="1667"/>
                    <a:pt x="-129" y="2495"/>
                    <a:pt x="126" y="3322"/>
                  </a:cubicBezTo>
                  <a:cubicBezTo>
                    <a:pt x="381" y="4150"/>
                    <a:pt x="1062" y="4977"/>
                    <a:pt x="2677" y="5226"/>
                  </a:cubicBezTo>
                  <a:cubicBezTo>
                    <a:pt x="4293" y="5474"/>
                    <a:pt x="6844" y="5143"/>
                    <a:pt x="8970" y="4357"/>
                  </a:cubicBezTo>
                  <a:cubicBezTo>
                    <a:pt x="11096" y="3570"/>
                    <a:pt x="12797" y="2329"/>
                    <a:pt x="13732" y="1460"/>
                  </a:cubicBezTo>
                  <a:cubicBezTo>
                    <a:pt x="14668" y="591"/>
                    <a:pt x="14838" y="95"/>
                    <a:pt x="14668" y="12"/>
                  </a:cubicBezTo>
                  <a:cubicBezTo>
                    <a:pt x="14498" y="-71"/>
                    <a:pt x="13988" y="260"/>
                    <a:pt x="13988" y="1501"/>
                  </a:cubicBezTo>
                  <a:cubicBezTo>
                    <a:pt x="13988" y="2743"/>
                    <a:pt x="14498" y="4895"/>
                    <a:pt x="15773" y="7419"/>
                  </a:cubicBezTo>
                  <a:cubicBezTo>
                    <a:pt x="17049" y="9943"/>
                    <a:pt x="19090" y="12839"/>
                    <a:pt x="20195" y="14950"/>
                  </a:cubicBezTo>
                  <a:cubicBezTo>
                    <a:pt x="21301" y="17060"/>
                    <a:pt x="21471" y="18384"/>
                    <a:pt x="21301" y="19295"/>
                  </a:cubicBezTo>
                  <a:cubicBezTo>
                    <a:pt x="21131" y="20205"/>
                    <a:pt x="20621" y="20701"/>
                    <a:pt x="19940" y="21032"/>
                  </a:cubicBezTo>
                  <a:cubicBezTo>
                    <a:pt x="19260" y="21363"/>
                    <a:pt x="18410" y="21529"/>
                    <a:pt x="17559" y="21529"/>
                  </a:cubicBezTo>
                  <a:cubicBezTo>
                    <a:pt x="16709" y="21529"/>
                    <a:pt x="15858" y="21363"/>
                    <a:pt x="15178" y="20122"/>
                  </a:cubicBezTo>
                  <a:cubicBezTo>
                    <a:pt x="14498" y="18881"/>
                    <a:pt x="13988" y="16563"/>
                    <a:pt x="13477" y="14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8" name="Line"/>
            <p:cNvSpPr/>
            <p:nvPr/>
          </p:nvSpPr>
          <p:spPr>
            <a:xfrm>
              <a:off x="5752129" y="2539003"/>
              <a:ext cx="241301" cy="18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0" y="7129"/>
                  </a:moveTo>
                  <a:cubicBezTo>
                    <a:pt x="0" y="5915"/>
                    <a:pt x="0" y="4702"/>
                    <a:pt x="758" y="3488"/>
                  </a:cubicBezTo>
                  <a:cubicBezTo>
                    <a:pt x="1516" y="2275"/>
                    <a:pt x="3032" y="1061"/>
                    <a:pt x="4358" y="455"/>
                  </a:cubicBezTo>
                  <a:cubicBezTo>
                    <a:pt x="5684" y="-152"/>
                    <a:pt x="6821" y="-152"/>
                    <a:pt x="7579" y="455"/>
                  </a:cubicBezTo>
                  <a:cubicBezTo>
                    <a:pt x="8337" y="1061"/>
                    <a:pt x="8716" y="2275"/>
                    <a:pt x="7863" y="4945"/>
                  </a:cubicBezTo>
                  <a:cubicBezTo>
                    <a:pt x="7011" y="7614"/>
                    <a:pt x="4926" y="11740"/>
                    <a:pt x="3411" y="14652"/>
                  </a:cubicBezTo>
                  <a:cubicBezTo>
                    <a:pt x="1895" y="17565"/>
                    <a:pt x="947" y="19264"/>
                    <a:pt x="947" y="20235"/>
                  </a:cubicBezTo>
                  <a:cubicBezTo>
                    <a:pt x="947" y="21205"/>
                    <a:pt x="1895" y="21448"/>
                    <a:pt x="5495" y="21205"/>
                  </a:cubicBezTo>
                  <a:cubicBezTo>
                    <a:pt x="9095" y="20963"/>
                    <a:pt x="15347" y="20235"/>
                    <a:pt x="21600" y="19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9" name="Line"/>
            <p:cNvSpPr/>
            <p:nvPr/>
          </p:nvSpPr>
          <p:spPr>
            <a:xfrm>
              <a:off x="5276727" y="2274901"/>
              <a:ext cx="1111804" cy="1345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88" fill="norm" stroke="1" extrusionOk="0">
                  <a:moveTo>
                    <a:pt x="16643" y="1661"/>
                  </a:moveTo>
                  <a:cubicBezTo>
                    <a:pt x="16398" y="1256"/>
                    <a:pt x="16153" y="850"/>
                    <a:pt x="15541" y="546"/>
                  </a:cubicBezTo>
                  <a:cubicBezTo>
                    <a:pt x="14928" y="241"/>
                    <a:pt x="13948" y="39"/>
                    <a:pt x="12927" y="5"/>
                  </a:cubicBezTo>
                  <a:cubicBezTo>
                    <a:pt x="11907" y="-29"/>
                    <a:pt x="10845" y="106"/>
                    <a:pt x="9681" y="495"/>
                  </a:cubicBezTo>
                  <a:cubicBezTo>
                    <a:pt x="8518" y="884"/>
                    <a:pt x="7252" y="1526"/>
                    <a:pt x="6170" y="2270"/>
                  </a:cubicBezTo>
                  <a:cubicBezTo>
                    <a:pt x="5088" y="3013"/>
                    <a:pt x="4189" y="3858"/>
                    <a:pt x="3414" y="4872"/>
                  </a:cubicBezTo>
                  <a:cubicBezTo>
                    <a:pt x="2638" y="5886"/>
                    <a:pt x="1984" y="7070"/>
                    <a:pt x="1474" y="8185"/>
                  </a:cubicBezTo>
                  <a:cubicBezTo>
                    <a:pt x="964" y="9301"/>
                    <a:pt x="596" y="10348"/>
                    <a:pt x="331" y="11430"/>
                  </a:cubicBezTo>
                  <a:cubicBezTo>
                    <a:pt x="65" y="12512"/>
                    <a:pt x="-98" y="13627"/>
                    <a:pt x="65" y="14675"/>
                  </a:cubicBezTo>
                  <a:cubicBezTo>
                    <a:pt x="229" y="15723"/>
                    <a:pt x="719" y="16703"/>
                    <a:pt x="1413" y="17633"/>
                  </a:cubicBezTo>
                  <a:cubicBezTo>
                    <a:pt x="2107" y="18563"/>
                    <a:pt x="3005" y="19441"/>
                    <a:pt x="4087" y="20101"/>
                  </a:cubicBezTo>
                  <a:cubicBezTo>
                    <a:pt x="5169" y="20760"/>
                    <a:pt x="6435" y="21199"/>
                    <a:pt x="7721" y="21385"/>
                  </a:cubicBezTo>
                  <a:cubicBezTo>
                    <a:pt x="9007" y="21571"/>
                    <a:pt x="10314" y="21503"/>
                    <a:pt x="11539" y="21199"/>
                  </a:cubicBezTo>
                  <a:cubicBezTo>
                    <a:pt x="12764" y="20895"/>
                    <a:pt x="13907" y="20354"/>
                    <a:pt x="15010" y="19610"/>
                  </a:cubicBezTo>
                  <a:cubicBezTo>
                    <a:pt x="16112" y="18867"/>
                    <a:pt x="17174" y="17920"/>
                    <a:pt x="18031" y="16923"/>
                  </a:cubicBezTo>
                  <a:cubicBezTo>
                    <a:pt x="18889" y="15926"/>
                    <a:pt x="19542" y="14878"/>
                    <a:pt x="20073" y="13763"/>
                  </a:cubicBezTo>
                  <a:cubicBezTo>
                    <a:pt x="20604" y="12647"/>
                    <a:pt x="21012" y="11464"/>
                    <a:pt x="21237" y="10230"/>
                  </a:cubicBezTo>
                  <a:cubicBezTo>
                    <a:pt x="21461" y="8996"/>
                    <a:pt x="21502" y="7712"/>
                    <a:pt x="21380" y="6512"/>
                  </a:cubicBezTo>
                  <a:cubicBezTo>
                    <a:pt x="21257" y="5312"/>
                    <a:pt x="20971" y="4196"/>
                    <a:pt x="20297" y="3250"/>
                  </a:cubicBezTo>
                  <a:cubicBezTo>
                    <a:pt x="19624" y="2303"/>
                    <a:pt x="18562" y="1526"/>
                    <a:pt x="17419" y="1053"/>
                  </a:cubicBezTo>
                  <a:cubicBezTo>
                    <a:pt x="16276" y="579"/>
                    <a:pt x="15051" y="410"/>
                    <a:pt x="14214" y="394"/>
                  </a:cubicBezTo>
                  <a:cubicBezTo>
                    <a:pt x="13376" y="377"/>
                    <a:pt x="12927" y="512"/>
                    <a:pt x="12478" y="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0" name="Line"/>
            <p:cNvSpPr/>
            <p:nvPr/>
          </p:nvSpPr>
          <p:spPr>
            <a:xfrm>
              <a:off x="10063779" y="277080"/>
              <a:ext cx="1435101" cy="74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956" y="14686"/>
                  </a:moveTo>
                  <a:cubicBezTo>
                    <a:pt x="796" y="14563"/>
                    <a:pt x="637" y="14441"/>
                    <a:pt x="510" y="14594"/>
                  </a:cubicBezTo>
                  <a:cubicBezTo>
                    <a:pt x="382" y="14747"/>
                    <a:pt x="287" y="15175"/>
                    <a:pt x="191" y="16276"/>
                  </a:cubicBezTo>
                  <a:cubicBezTo>
                    <a:pt x="96" y="17378"/>
                    <a:pt x="0" y="19152"/>
                    <a:pt x="0" y="20193"/>
                  </a:cubicBezTo>
                  <a:cubicBezTo>
                    <a:pt x="0" y="21233"/>
                    <a:pt x="96" y="21539"/>
                    <a:pt x="462" y="21569"/>
                  </a:cubicBezTo>
                  <a:cubicBezTo>
                    <a:pt x="828" y="21600"/>
                    <a:pt x="1465" y="21355"/>
                    <a:pt x="2310" y="20407"/>
                  </a:cubicBezTo>
                  <a:cubicBezTo>
                    <a:pt x="3154" y="19458"/>
                    <a:pt x="4205" y="17806"/>
                    <a:pt x="5288" y="16215"/>
                  </a:cubicBezTo>
                  <a:cubicBezTo>
                    <a:pt x="6372" y="14624"/>
                    <a:pt x="7487" y="13095"/>
                    <a:pt x="8618" y="11687"/>
                  </a:cubicBezTo>
                  <a:cubicBezTo>
                    <a:pt x="9749" y="10280"/>
                    <a:pt x="10896" y="8995"/>
                    <a:pt x="12058" y="7771"/>
                  </a:cubicBezTo>
                  <a:cubicBezTo>
                    <a:pt x="13221" y="6547"/>
                    <a:pt x="14400" y="5385"/>
                    <a:pt x="15658" y="4253"/>
                  </a:cubicBezTo>
                  <a:cubicBezTo>
                    <a:pt x="16917" y="3121"/>
                    <a:pt x="18255" y="2019"/>
                    <a:pt x="19258" y="1316"/>
                  </a:cubicBezTo>
                  <a:cubicBezTo>
                    <a:pt x="20262" y="612"/>
                    <a:pt x="20931" y="30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1" name="Line"/>
            <p:cNvSpPr/>
            <p:nvPr/>
          </p:nvSpPr>
          <p:spPr>
            <a:xfrm>
              <a:off x="9422429" y="2493230"/>
              <a:ext cx="1428751" cy="73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10212"/>
                  </a:moveTo>
                  <a:cubicBezTo>
                    <a:pt x="0" y="9903"/>
                    <a:pt x="0" y="9593"/>
                    <a:pt x="0" y="9284"/>
                  </a:cubicBezTo>
                  <a:cubicBezTo>
                    <a:pt x="0" y="8974"/>
                    <a:pt x="0" y="8665"/>
                    <a:pt x="16" y="8727"/>
                  </a:cubicBezTo>
                  <a:cubicBezTo>
                    <a:pt x="32" y="8789"/>
                    <a:pt x="64" y="9222"/>
                    <a:pt x="96" y="10645"/>
                  </a:cubicBezTo>
                  <a:cubicBezTo>
                    <a:pt x="128" y="12069"/>
                    <a:pt x="160" y="14483"/>
                    <a:pt x="160" y="16215"/>
                  </a:cubicBezTo>
                  <a:cubicBezTo>
                    <a:pt x="160" y="17948"/>
                    <a:pt x="128" y="19001"/>
                    <a:pt x="128" y="19743"/>
                  </a:cubicBezTo>
                  <a:cubicBezTo>
                    <a:pt x="128" y="20486"/>
                    <a:pt x="160" y="20919"/>
                    <a:pt x="256" y="21198"/>
                  </a:cubicBezTo>
                  <a:cubicBezTo>
                    <a:pt x="352" y="21476"/>
                    <a:pt x="512" y="21600"/>
                    <a:pt x="1056" y="21167"/>
                  </a:cubicBezTo>
                  <a:cubicBezTo>
                    <a:pt x="1600" y="20734"/>
                    <a:pt x="2528" y="19743"/>
                    <a:pt x="3504" y="18567"/>
                  </a:cubicBezTo>
                  <a:cubicBezTo>
                    <a:pt x="4480" y="17391"/>
                    <a:pt x="5504" y="16030"/>
                    <a:pt x="6432" y="14823"/>
                  </a:cubicBezTo>
                  <a:cubicBezTo>
                    <a:pt x="7360" y="13616"/>
                    <a:pt x="8192" y="12564"/>
                    <a:pt x="9312" y="11171"/>
                  </a:cubicBezTo>
                  <a:cubicBezTo>
                    <a:pt x="10432" y="9779"/>
                    <a:pt x="11840" y="8046"/>
                    <a:pt x="13200" y="6591"/>
                  </a:cubicBezTo>
                  <a:cubicBezTo>
                    <a:pt x="14560" y="5137"/>
                    <a:pt x="15872" y="3961"/>
                    <a:pt x="17264" y="2909"/>
                  </a:cubicBezTo>
                  <a:cubicBezTo>
                    <a:pt x="18656" y="1857"/>
                    <a:pt x="20128" y="92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2" name="Line"/>
            <p:cNvSpPr/>
            <p:nvPr/>
          </p:nvSpPr>
          <p:spPr>
            <a:xfrm>
              <a:off x="926129" y="3896580"/>
              <a:ext cx="92392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9" y="20930"/>
                    <a:pt x="238" y="20260"/>
                    <a:pt x="388" y="19926"/>
                  </a:cubicBezTo>
                  <a:cubicBezTo>
                    <a:pt x="539" y="19591"/>
                    <a:pt x="722" y="19591"/>
                    <a:pt x="896" y="19591"/>
                  </a:cubicBezTo>
                  <a:cubicBezTo>
                    <a:pt x="1069" y="19591"/>
                    <a:pt x="1232" y="19591"/>
                    <a:pt x="1415" y="19591"/>
                  </a:cubicBezTo>
                  <a:cubicBezTo>
                    <a:pt x="1598" y="19591"/>
                    <a:pt x="1801" y="19591"/>
                    <a:pt x="1979" y="19591"/>
                  </a:cubicBezTo>
                  <a:cubicBezTo>
                    <a:pt x="2158" y="19591"/>
                    <a:pt x="2311" y="19591"/>
                    <a:pt x="2472" y="19507"/>
                  </a:cubicBezTo>
                  <a:cubicBezTo>
                    <a:pt x="2633" y="19423"/>
                    <a:pt x="2801" y="19256"/>
                    <a:pt x="2989" y="19088"/>
                  </a:cubicBezTo>
                  <a:cubicBezTo>
                    <a:pt x="3177" y="18921"/>
                    <a:pt x="3385" y="18753"/>
                    <a:pt x="3593" y="18502"/>
                  </a:cubicBezTo>
                  <a:cubicBezTo>
                    <a:pt x="3800" y="18251"/>
                    <a:pt x="4008" y="17916"/>
                    <a:pt x="4179" y="17665"/>
                  </a:cubicBezTo>
                  <a:cubicBezTo>
                    <a:pt x="4350" y="17414"/>
                    <a:pt x="4483" y="17247"/>
                    <a:pt x="4602" y="17079"/>
                  </a:cubicBezTo>
                  <a:cubicBezTo>
                    <a:pt x="4721" y="16912"/>
                    <a:pt x="4825" y="16744"/>
                    <a:pt x="5008" y="16493"/>
                  </a:cubicBezTo>
                  <a:cubicBezTo>
                    <a:pt x="5191" y="16242"/>
                    <a:pt x="5453" y="15907"/>
                    <a:pt x="5725" y="15488"/>
                  </a:cubicBezTo>
                  <a:cubicBezTo>
                    <a:pt x="5998" y="15070"/>
                    <a:pt x="6280" y="14567"/>
                    <a:pt x="6492" y="14233"/>
                  </a:cubicBezTo>
                  <a:cubicBezTo>
                    <a:pt x="6705" y="13898"/>
                    <a:pt x="6849" y="13730"/>
                    <a:pt x="6987" y="13479"/>
                  </a:cubicBezTo>
                  <a:cubicBezTo>
                    <a:pt x="7126" y="13228"/>
                    <a:pt x="7259" y="12893"/>
                    <a:pt x="7403" y="12558"/>
                  </a:cubicBezTo>
                  <a:cubicBezTo>
                    <a:pt x="7546" y="12223"/>
                    <a:pt x="7700" y="11888"/>
                    <a:pt x="7851" y="11553"/>
                  </a:cubicBezTo>
                  <a:cubicBezTo>
                    <a:pt x="8002" y="11219"/>
                    <a:pt x="8150" y="10884"/>
                    <a:pt x="8304" y="10549"/>
                  </a:cubicBezTo>
                  <a:cubicBezTo>
                    <a:pt x="8457" y="10214"/>
                    <a:pt x="8615" y="9879"/>
                    <a:pt x="8766" y="9544"/>
                  </a:cubicBezTo>
                  <a:cubicBezTo>
                    <a:pt x="8917" y="9209"/>
                    <a:pt x="9061" y="8874"/>
                    <a:pt x="9216" y="8540"/>
                  </a:cubicBezTo>
                  <a:cubicBezTo>
                    <a:pt x="9372" y="8205"/>
                    <a:pt x="9541" y="7870"/>
                    <a:pt x="9704" y="7535"/>
                  </a:cubicBezTo>
                  <a:cubicBezTo>
                    <a:pt x="9867" y="7200"/>
                    <a:pt x="10026" y="6865"/>
                    <a:pt x="10189" y="6530"/>
                  </a:cubicBezTo>
                  <a:cubicBezTo>
                    <a:pt x="10352" y="6195"/>
                    <a:pt x="10520" y="5860"/>
                    <a:pt x="10681" y="5609"/>
                  </a:cubicBezTo>
                  <a:cubicBezTo>
                    <a:pt x="10842" y="5358"/>
                    <a:pt x="10995" y="5191"/>
                    <a:pt x="11161" y="4940"/>
                  </a:cubicBezTo>
                  <a:cubicBezTo>
                    <a:pt x="11327" y="4688"/>
                    <a:pt x="11505" y="4353"/>
                    <a:pt x="11678" y="4019"/>
                  </a:cubicBezTo>
                  <a:cubicBezTo>
                    <a:pt x="11852" y="3684"/>
                    <a:pt x="12020" y="3349"/>
                    <a:pt x="12191" y="3098"/>
                  </a:cubicBezTo>
                  <a:cubicBezTo>
                    <a:pt x="12361" y="2847"/>
                    <a:pt x="12534" y="2679"/>
                    <a:pt x="12703" y="2428"/>
                  </a:cubicBezTo>
                  <a:cubicBezTo>
                    <a:pt x="12871" y="2177"/>
                    <a:pt x="13034" y="1842"/>
                    <a:pt x="13207" y="1591"/>
                  </a:cubicBezTo>
                  <a:cubicBezTo>
                    <a:pt x="13381" y="1340"/>
                    <a:pt x="13564" y="1172"/>
                    <a:pt x="13742" y="1005"/>
                  </a:cubicBezTo>
                  <a:cubicBezTo>
                    <a:pt x="13920" y="837"/>
                    <a:pt x="14093" y="670"/>
                    <a:pt x="14269" y="502"/>
                  </a:cubicBezTo>
                  <a:cubicBezTo>
                    <a:pt x="14445" y="335"/>
                    <a:pt x="14623" y="167"/>
                    <a:pt x="14791" y="84"/>
                  </a:cubicBezTo>
                  <a:cubicBezTo>
                    <a:pt x="14959" y="0"/>
                    <a:pt x="15118" y="0"/>
                    <a:pt x="15288" y="0"/>
                  </a:cubicBezTo>
                  <a:cubicBezTo>
                    <a:pt x="15459" y="0"/>
                    <a:pt x="15642" y="0"/>
                    <a:pt x="15818" y="0"/>
                  </a:cubicBezTo>
                  <a:cubicBezTo>
                    <a:pt x="15993" y="0"/>
                    <a:pt x="16162" y="0"/>
                    <a:pt x="16332" y="0"/>
                  </a:cubicBezTo>
                  <a:cubicBezTo>
                    <a:pt x="16503" y="0"/>
                    <a:pt x="16676" y="0"/>
                    <a:pt x="16840" y="0"/>
                  </a:cubicBezTo>
                  <a:cubicBezTo>
                    <a:pt x="17003" y="0"/>
                    <a:pt x="17156" y="0"/>
                    <a:pt x="17320" y="167"/>
                  </a:cubicBezTo>
                  <a:cubicBezTo>
                    <a:pt x="17483" y="335"/>
                    <a:pt x="17656" y="670"/>
                    <a:pt x="17904" y="1005"/>
                  </a:cubicBezTo>
                  <a:cubicBezTo>
                    <a:pt x="18151" y="1340"/>
                    <a:pt x="18473" y="1674"/>
                    <a:pt x="18705" y="1926"/>
                  </a:cubicBezTo>
                  <a:cubicBezTo>
                    <a:pt x="18938" y="2177"/>
                    <a:pt x="19081" y="2344"/>
                    <a:pt x="19301" y="2679"/>
                  </a:cubicBezTo>
                  <a:cubicBezTo>
                    <a:pt x="19522" y="3014"/>
                    <a:pt x="19819" y="3516"/>
                    <a:pt x="20091" y="3935"/>
                  </a:cubicBezTo>
                  <a:cubicBezTo>
                    <a:pt x="20363" y="4353"/>
                    <a:pt x="20610" y="4688"/>
                    <a:pt x="20858" y="5107"/>
                  </a:cubicBezTo>
                  <a:cubicBezTo>
                    <a:pt x="21105" y="5526"/>
                    <a:pt x="21353" y="6028"/>
                    <a:pt x="21600" y="6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3" name="Line"/>
            <p:cNvSpPr/>
            <p:nvPr/>
          </p:nvSpPr>
          <p:spPr>
            <a:xfrm>
              <a:off x="1675429" y="4495134"/>
              <a:ext cx="286881" cy="34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287" fill="norm" stroke="1" extrusionOk="0">
                  <a:moveTo>
                    <a:pt x="0" y="4973"/>
                  </a:moveTo>
                  <a:cubicBezTo>
                    <a:pt x="3335" y="4973"/>
                    <a:pt x="6671" y="4973"/>
                    <a:pt x="10006" y="4322"/>
                  </a:cubicBezTo>
                  <a:cubicBezTo>
                    <a:pt x="13341" y="3672"/>
                    <a:pt x="16676" y="2370"/>
                    <a:pt x="18741" y="1590"/>
                  </a:cubicBezTo>
                  <a:cubicBezTo>
                    <a:pt x="20806" y="809"/>
                    <a:pt x="21600" y="549"/>
                    <a:pt x="21521" y="288"/>
                  </a:cubicBezTo>
                  <a:cubicBezTo>
                    <a:pt x="21441" y="28"/>
                    <a:pt x="20488" y="-232"/>
                    <a:pt x="18185" y="354"/>
                  </a:cubicBezTo>
                  <a:cubicBezTo>
                    <a:pt x="15882" y="939"/>
                    <a:pt x="12229" y="2370"/>
                    <a:pt x="10006" y="3281"/>
                  </a:cubicBezTo>
                  <a:cubicBezTo>
                    <a:pt x="7782" y="4192"/>
                    <a:pt x="6988" y="4582"/>
                    <a:pt x="6274" y="5103"/>
                  </a:cubicBezTo>
                  <a:cubicBezTo>
                    <a:pt x="5559" y="5623"/>
                    <a:pt x="4924" y="6274"/>
                    <a:pt x="4844" y="6860"/>
                  </a:cubicBezTo>
                  <a:cubicBezTo>
                    <a:pt x="4765" y="7445"/>
                    <a:pt x="5241" y="7966"/>
                    <a:pt x="6353" y="8811"/>
                  </a:cubicBezTo>
                  <a:cubicBezTo>
                    <a:pt x="7465" y="9657"/>
                    <a:pt x="9212" y="10828"/>
                    <a:pt x="10085" y="11739"/>
                  </a:cubicBezTo>
                  <a:cubicBezTo>
                    <a:pt x="10959" y="12650"/>
                    <a:pt x="10959" y="13301"/>
                    <a:pt x="10324" y="14276"/>
                  </a:cubicBezTo>
                  <a:cubicBezTo>
                    <a:pt x="9688" y="15252"/>
                    <a:pt x="8418" y="16554"/>
                    <a:pt x="7385" y="17464"/>
                  </a:cubicBezTo>
                  <a:cubicBezTo>
                    <a:pt x="6353" y="18375"/>
                    <a:pt x="5559" y="18896"/>
                    <a:pt x="5003" y="19481"/>
                  </a:cubicBezTo>
                  <a:cubicBezTo>
                    <a:pt x="4447" y="20067"/>
                    <a:pt x="4129" y="20717"/>
                    <a:pt x="4606" y="21043"/>
                  </a:cubicBezTo>
                  <a:cubicBezTo>
                    <a:pt x="5082" y="21368"/>
                    <a:pt x="6353" y="21368"/>
                    <a:pt x="9132" y="21043"/>
                  </a:cubicBezTo>
                  <a:cubicBezTo>
                    <a:pt x="11912" y="20717"/>
                    <a:pt x="16200" y="20067"/>
                    <a:pt x="20488" y="19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4" name="Line"/>
            <p:cNvSpPr/>
            <p:nvPr/>
          </p:nvSpPr>
          <p:spPr>
            <a:xfrm>
              <a:off x="2039577" y="4662486"/>
              <a:ext cx="328003" cy="15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133" fill="norm" stroke="1" extrusionOk="0">
                  <a:moveTo>
                    <a:pt x="2334" y="5373"/>
                  </a:moveTo>
                  <a:cubicBezTo>
                    <a:pt x="1646" y="3971"/>
                    <a:pt x="958" y="2568"/>
                    <a:pt x="1027" y="1867"/>
                  </a:cubicBezTo>
                  <a:cubicBezTo>
                    <a:pt x="1096" y="1166"/>
                    <a:pt x="1921" y="1166"/>
                    <a:pt x="2609" y="1586"/>
                  </a:cubicBezTo>
                  <a:cubicBezTo>
                    <a:pt x="3297" y="2007"/>
                    <a:pt x="3847" y="2849"/>
                    <a:pt x="3710" y="5934"/>
                  </a:cubicBezTo>
                  <a:cubicBezTo>
                    <a:pt x="3572" y="9020"/>
                    <a:pt x="2747" y="14350"/>
                    <a:pt x="2059" y="17436"/>
                  </a:cubicBezTo>
                  <a:cubicBezTo>
                    <a:pt x="1371" y="20521"/>
                    <a:pt x="821" y="21363"/>
                    <a:pt x="408" y="21082"/>
                  </a:cubicBezTo>
                  <a:cubicBezTo>
                    <a:pt x="-5" y="20802"/>
                    <a:pt x="-280" y="19399"/>
                    <a:pt x="477" y="16734"/>
                  </a:cubicBezTo>
                  <a:cubicBezTo>
                    <a:pt x="1233" y="14069"/>
                    <a:pt x="3022" y="10142"/>
                    <a:pt x="4398" y="7477"/>
                  </a:cubicBezTo>
                  <a:cubicBezTo>
                    <a:pt x="5774" y="4812"/>
                    <a:pt x="6737" y="3410"/>
                    <a:pt x="7424" y="2147"/>
                  </a:cubicBezTo>
                  <a:cubicBezTo>
                    <a:pt x="8112" y="885"/>
                    <a:pt x="8525" y="-237"/>
                    <a:pt x="8388" y="44"/>
                  </a:cubicBezTo>
                  <a:cubicBezTo>
                    <a:pt x="8250" y="324"/>
                    <a:pt x="7562" y="2007"/>
                    <a:pt x="7149" y="3831"/>
                  </a:cubicBezTo>
                  <a:cubicBezTo>
                    <a:pt x="6737" y="5654"/>
                    <a:pt x="6599" y="7618"/>
                    <a:pt x="6943" y="9160"/>
                  </a:cubicBezTo>
                  <a:cubicBezTo>
                    <a:pt x="7287" y="10703"/>
                    <a:pt x="8112" y="11825"/>
                    <a:pt x="10589" y="12667"/>
                  </a:cubicBezTo>
                  <a:cubicBezTo>
                    <a:pt x="13065" y="13508"/>
                    <a:pt x="17193" y="14069"/>
                    <a:pt x="21320" y="14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5" name="Line"/>
            <p:cNvSpPr/>
            <p:nvPr/>
          </p:nvSpPr>
          <p:spPr>
            <a:xfrm>
              <a:off x="1714057" y="4893530"/>
              <a:ext cx="361423" cy="6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04" fill="norm" stroke="1" extrusionOk="0">
                  <a:moveTo>
                    <a:pt x="2229" y="19440"/>
                  </a:moveTo>
                  <a:cubicBezTo>
                    <a:pt x="1224" y="20160"/>
                    <a:pt x="220" y="20880"/>
                    <a:pt x="31" y="21240"/>
                  </a:cubicBezTo>
                  <a:cubicBezTo>
                    <a:pt x="-157" y="21600"/>
                    <a:pt x="471" y="21600"/>
                    <a:pt x="2731" y="18720"/>
                  </a:cubicBezTo>
                  <a:cubicBezTo>
                    <a:pt x="4992" y="15840"/>
                    <a:pt x="8885" y="10080"/>
                    <a:pt x="12276" y="6480"/>
                  </a:cubicBezTo>
                  <a:cubicBezTo>
                    <a:pt x="15666" y="2880"/>
                    <a:pt x="18555" y="1440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6" name="Line"/>
            <p:cNvSpPr/>
            <p:nvPr/>
          </p:nvSpPr>
          <p:spPr>
            <a:xfrm>
              <a:off x="1923079" y="4842730"/>
              <a:ext cx="3810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7788"/>
                    <a:pt x="5760" y="13976"/>
                    <a:pt x="9360" y="10376"/>
                  </a:cubicBezTo>
                  <a:cubicBezTo>
                    <a:pt x="12960" y="6776"/>
                    <a:pt x="17280" y="33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7" name="Line"/>
            <p:cNvSpPr/>
            <p:nvPr/>
          </p:nvSpPr>
          <p:spPr>
            <a:xfrm>
              <a:off x="2480747" y="4626830"/>
              <a:ext cx="26533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0827" y="0"/>
                  </a:moveTo>
                  <a:cubicBezTo>
                    <a:pt x="10858" y="0"/>
                    <a:pt x="889" y="0"/>
                    <a:pt x="58" y="3600"/>
                  </a:cubicBezTo>
                  <a:cubicBezTo>
                    <a:pt x="-773" y="7200"/>
                    <a:pt x="7535" y="14400"/>
                    <a:pt x="158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8" name="Line"/>
            <p:cNvSpPr/>
            <p:nvPr/>
          </p:nvSpPr>
          <p:spPr>
            <a:xfrm>
              <a:off x="2545379" y="4760180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9" name="Line"/>
            <p:cNvSpPr/>
            <p:nvPr/>
          </p:nvSpPr>
          <p:spPr>
            <a:xfrm>
              <a:off x="3624119" y="4406001"/>
              <a:ext cx="290744" cy="366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113" fill="norm" stroke="1" extrusionOk="0">
                  <a:moveTo>
                    <a:pt x="13479" y="2115"/>
                  </a:moveTo>
                  <a:cubicBezTo>
                    <a:pt x="13170" y="1504"/>
                    <a:pt x="12862" y="894"/>
                    <a:pt x="12090" y="467"/>
                  </a:cubicBezTo>
                  <a:cubicBezTo>
                    <a:pt x="11319" y="40"/>
                    <a:pt x="10084" y="-204"/>
                    <a:pt x="8850" y="223"/>
                  </a:cubicBezTo>
                  <a:cubicBezTo>
                    <a:pt x="7616" y="650"/>
                    <a:pt x="6382" y="1749"/>
                    <a:pt x="4762" y="3701"/>
                  </a:cubicBezTo>
                  <a:cubicBezTo>
                    <a:pt x="3142" y="5654"/>
                    <a:pt x="1136" y="8460"/>
                    <a:pt x="364" y="11267"/>
                  </a:cubicBezTo>
                  <a:cubicBezTo>
                    <a:pt x="-407" y="14074"/>
                    <a:pt x="56" y="16881"/>
                    <a:pt x="1676" y="18711"/>
                  </a:cubicBezTo>
                  <a:cubicBezTo>
                    <a:pt x="3296" y="20542"/>
                    <a:pt x="6073" y="21396"/>
                    <a:pt x="9004" y="21030"/>
                  </a:cubicBezTo>
                  <a:cubicBezTo>
                    <a:pt x="11936" y="20664"/>
                    <a:pt x="15022" y="19077"/>
                    <a:pt x="17336" y="16759"/>
                  </a:cubicBezTo>
                  <a:cubicBezTo>
                    <a:pt x="19650" y="14440"/>
                    <a:pt x="21193" y="11389"/>
                    <a:pt x="21193" y="8827"/>
                  </a:cubicBezTo>
                  <a:cubicBezTo>
                    <a:pt x="21193" y="6264"/>
                    <a:pt x="19650" y="4189"/>
                    <a:pt x="16719" y="3152"/>
                  </a:cubicBezTo>
                  <a:cubicBezTo>
                    <a:pt x="13787" y="2115"/>
                    <a:pt x="9467" y="2115"/>
                    <a:pt x="6999" y="2298"/>
                  </a:cubicBezTo>
                  <a:cubicBezTo>
                    <a:pt x="4530" y="2481"/>
                    <a:pt x="3913" y="2847"/>
                    <a:pt x="3296" y="3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0" name="Line"/>
            <p:cNvSpPr/>
            <p:nvPr/>
          </p:nvSpPr>
          <p:spPr>
            <a:xfrm>
              <a:off x="4577379" y="4556980"/>
              <a:ext cx="8191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63" y="20160"/>
                    <a:pt x="3126" y="18720"/>
                    <a:pt x="4967" y="17280"/>
                  </a:cubicBezTo>
                  <a:cubicBezTo>
                    <a:pt x="6809" y="15840"/>
                    <a:pt x="8930" y="14400"/>
                    <a:pt x="10995" y="13200"/>
                  </a:cubicBezTo>
                  <a:cubicBezTo>
                    <a:pt x="13060" y="12000"/>
                    <a:pt x="15070" y="11040"/>
                    <a:pt x="16828" y="8880"/>
                  </a:cubicBezTo>
                  <a:cubicBezTo>
                    <a:pt x="18586" y="6720"/>
                    <a:pt x="20093" y="3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1" name="Line"/>
            <p:cNvSpPr/>
            <p:nvPr/>
          </p:nvSpPr>
          <p:spPr>
            <a:xfrm>
              <a:off x="5197233" y="4465268"/>
              <a:ext cx="138519" cy="25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6" h="21478" fill="norm" stroke="1" extrusionOk="0">
                  <a:moveTo>
                    <a:pt x="2240" y="1330"/>
                  </a:moveTo>
                  <a:cubicBezTo>
                    <a:pt x="988" y="786"/>
                    <a:pt x="-264" y="241"/>
                    <a:pt x="49" y="60"/>
                  </a:cubicBezTo>
                  <a:cubicBezTo>
                    <a:pt x="362" y="-122"/>
                    <a:pt x="2240" y="60"/>
                    <a:pt x="5840" y="1330"/>
                  </a:cubicBezTo>
                  <a:cubicBezTo>
                    <a:pt x="9440" y="2601"/>
                    <a:pt x="14762" y="4960"/>
                    <a:pt x="17736" y="7139"/>
                  </a:cubicBezTo>
                  <a:cubicBezTo>
                    <a:pt x="20710" y="9317"/>
                    <a:pt x="21336" y="11313"/>
                    <a:pt x="19301" y="13673"/>
                  </a:cubicBezTo>
                  <a:cubicBezTo>
                    <a:pt x="17266" y="16033"/>
                    <a:pt x="12571" y="18755"/>
                    <a:pt x="7875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2" name="Line"/>
            <p:cNvSpPr/>
            <p:nvPr/>
          </p:nvSpPr>
          <p:spPr>
            <a:xfrm>
              <a:off x="6404667" y="4411724"/>
              <a:ext cx="273897" cy="259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382" fill="norm" stroke="1" extrusionOk="0">
                  <a:moveTo>
                    <a:pt x="15107" y="5161"/>
                  </a:moveTo>
                  <a:cubicBezTo>
                    <a:pt x="14623" y="4464"/>
                    <a:pt x="14139" y="3767"/>
                    <a:pt x="13414" y="3332"/>
                  </a:cubicBezTo>
                  <a:cubicBezTo>
                    <a:pt x="12689" y="2896"/>
                    <a:pt x="11722" y="2722"/>
                    <a:pt x="10190" y="3070"/>
                  </a:cubicBezTo>
                  <a:cubicBezTo>
                    <a:pt x="8659" y="3419"/>
                    <a:pt x="6563" y="4290"/>
                    <a:pt x="4629" y="6119"/>
                  </a:cubicBezTo>
                  <a:cubicBezTo>
                    <a:pt x="2695" y="7948"/>
                    <a:pt x="922" y="10735"/>
                    <a:pt x="277" y="13174"/>
                  </a:cubicBezTo>
                  <a:cubicBezTo>
                    <a:pt x="-368" y="15612"/>
                    <a:pt x="116" y="17703"/>
                    <a:pt x="1728" y="19183"/>
                  </a:cubicBezTo>
                  <a:cubicBezTo>
                    <a:pt x="3339" y="20664"/>
                    <a:pt x="6080" y="21535"/>
                    <a:pt x="9142" y="21361"/>
                  </a:cubicBezTo>
                  <a:cubicBezTo>
                    <a:pt x="12205" y="21187"/>
                    <a:pt x="15590" y="19967"/>
                    <a:pt x="17847" y="17529"/>
                  </a:cubicBezTo>
                  <a:cubicBezTo>
                    <a:pt x="20104" y="15090"/>
                    <a:pt x="21232" y="11432"/>
                    <a:pt x="20748" y="8470"/>
                  </a:cubicBezTo>
                  <a:cubicBezTo>
                    <a:pt x="20265" y="5509"/>
                    <a:pt x="18169" y="3245"/>
                    <a:pt x="16074" y="1938"/>
                  </a:cubicBezTo>
                  <a:cubicBezTo>
                    <a:pt x="13978" y="632"/>
                    <a:pt x="11883" y="283"/>
                    <a:pt x="10351" y="109"/>
                  </a:cubicBezTo>
                  <a:cubicBezTo>
                    <a:pt x="8820" y="-65"/>
                    <a:pt x="7853" y="-65"/>
                    <a:pt x="7369" y="370"/>
                  </a:cubicBezTo>
                  <a:cubicBezTo>
                    <a:pt x="6886" y="806"/>
                    <a:pt x="6886" y="1677"/>
                    <a:pt x="6886" y="2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3" name="Line"/>
            <p:cNvSpPr/>
            <p:nvPr/>
          </p:nvSpPr>
          <p:spPr>
            <a:xfrm>
              <a:off x="6818929" y="4601430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4" name="Line"/>
            <p:cNvSpPr/>
            <p:nvPr/>
          </p:nvSpPr>
          <p:spPr>
            <a:xfrm>
              <a:off x="7019708" y="4450190"/>
              <a:ext cx="264425" cy="16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7" h="21324" fill="norm" stroke="1" extrusionOk="0">
                  <a:moveTo>
                    <a:pt x="12154" y="6332"/>
                  </a:moveTo>
                  <a:cubicBezTo>
                    <a:pt x="9495" y="5792"/>
                    <a:pt x="6837" y="5252"/>
                    <a:pt x="4760" y="5657"/>
                  </a:cubicBezTo>
                  <a:cubicBezTo>
                    <a:pt x="2683" y="6062"/>
                    <a:pt x="1187" y="7412"/>
                    <a:pt x="440" y="9572"/>
                  </a:cubicBezTo>
                  <a:cubicBezTo>
                    <a:pt x="-308" y="11732"/>
                    <a:pt x="-308" y="14702"/>
                    <a:pt x="2101" y="17132"/>
                  </a:cubicBezTo>
                  <a:cubicBezTo>
                    <a:pt x="4510" y="19562"/>
                    <a:pt x="9329" y="21452"/>
                    <a:pt x="13150" y="21317"/>
                  </a:cubicBezTo>
                  <a:cubicBezTo>
                    <a:pt x="16972" y="21182"/>
                    <a:pt x="19797" y="19022"/>
                    <a:pt x="20544" y="16052"/>
                  </a:cubicBezTo>
                  <a:cubicBezTo>
                    <a:pt x="21292" y="13082"/>
                    <a:pt x="19963" y="9302"/>
                    <a:pt x="18218" y="6467"/>
                  </a:cubicBezTo>
                  <a:cubicBezTo>
                    <a:pt x="16474" y="3632"/>
                    <a:pt x="14314" y="1742"/>
                    <a:pt x="12486" y="797"/>
                  </a:cubicBezTo>
                  <a:cubicBezTo>
                    <a:pt x="10658" y="-148"/>
                    <a:pt x="9163" y="-148"/>
                    <a:pt x="8830" y="257"/>
                  </a:cubicBezTo>
                  <a:cubicBezTo>
                    <a:pt x="8498" y="662"/>
                    <a:pt x="9329" y="1472"/>
                    <a:pt x="10575" y="2417"/>
                  </a:cubicBezTo>
                  <a:cubicBezTo>
                    <a:pt x="11821" y="3362"/>
                    <a:pt x="13483" y="4442"/>
                    <a:pt x="15144" y="5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5" name="Line"/>
            <p:cNvSpPr/>
            <p:nvPr/>
          </p:nvSpPr>
          <p:spPr>
            <a:xfrm>
              <a:off x="7383021" y="4518880"/>
              <a:ext cx="210743" cy="93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120" fill="norm" stroke="1" extrusionOk="0">
                  <a:moveTo>
                    <a:pt x="19800" y="10080"/>
                  </a:moveTo>
                  <a:cubicBezTo>
                    <a:pt x="17047" y="7680"/>
                    <a:pt x="14294" y="5280"/>
                    <a:pt x="11223" y="4560"/>
                  </a:cubicBezTo>
                  <a:cubicBezTo>
                    <a:pt x="8153" y="3840"/>
                    <a:pt x="4764" y="4800"/>
                    <a:pt x="2647" y="6000"/>
                  </a:cubicBezTo>
                  <a:cubicBezTo>
                    <a:pt x="529" y="7200"/>
                    <a:pt x="-318" y="8640"/>
                    <a:pt x="106" y="11280"/>
                  </a:cubicBezTo>
                  <a:cubicBezTo>
                    <a:pt x="529" y="13920"/>
                    <a:pt x="2223" y="17760"/>
                    <a:pt x="5188" y="19680"/>
                  </a:cubicBezTo>
                  <a:cubicBezTo>
                    <a:pt x="8153" y="21600"/>
                    <a:pt x="12388" y="21600"/>
                    <a:pt x="15670" y="19680"/>
                  </a:cubicBezTo>
                  <a:cubicBezTo>
                    <a:pt x="18953" y="17760"/>
                    <a:pt x="21282" y="13920"/>
                    <a:pt x="21070" y="10320"/>
                  </a:cubicBezTo>
                  <a:cubicBezTo>
                    <a:pt x="20858" y="6720"/>
                    <a:pt x="18106" y="3360"/>
                    <a:pt x="16094" y="1680"/>
                  </a:cubicBezTo>
                  <a:cubicBezTo>
                    <a:pt x="14082" y="0"/>
                    <a:pt x="12811" y="0"/>
                    <a:pt x="115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6" name="Line"/>
            <p:cNvSpPr/>
            <p:nvPr/>
          </p:nvSpPr>
          <p:spPr>
            <a:xfrm>
              <a:off x="3720129" y="5090380"/>
              <a:ext cx="22316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5891" y="0"/>
                  </a:moveTo>
                  <a:cubicBezTo>
                    <a:pt x="13745" y="3450"/>
                    <a:pt x="21600" y="6900"/>
                    <a:pt x="20618" y="10500"/>
                  </a:cubicBezTo>
                  <a:cubicBezTo>
                    <a:pt x="19636" y="14100"/>
                    <a:pt x="9818" y="178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7" name="Line"/>
            <p:cNvSpPr/>
            <p:nvPr/>
          </p:nvSpPr>
          <p:spPr>
            <a:xfrm>
              <a:off x="3878244" y="5293580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8" name="Line"/>
            <p:cNvSpPr/>
            <p:nvPr/>
          </p:nvSpPr>
          <p:spPr>
            <a:xfrm>
              <a:off x="4035728" y="5130597"/>
              <a:ext cx="186569" cy="253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388" fill="norm" stroke="1" extrusionOk="0">
                  <a:moveTo>
                    <a:pt x="14454" y="3570"/>
                  </a:moveTo>
                  <a:cubicBezTo>
                    <a:pt x="14692" y="2142"/>
                    <a:pt x="14929" y="714"/>
                    <a:pt x="14217" y="446"/>
                  </a:cubicBezTo>
                  <a:cubicBezTo>
                    <a:pt x="13505" y="179"/>
                    <a:pt x="11843" y="1071"/>
                    <a:pt x="9351" y="3660"/>
                  </a:cubicBezTo>
                  <a:cubicBezTo>
                    <a:pt x="6859" y="6248"/>
                    <a:pt x="3536" y="10532"/>
                    <a:pt x="1756" y="13567"/>
                  </a:cubicBezTo>
                  <a:cubicBezTo>
                    <a:pt x="-25" y="16602"/>
                    <a:pt x="-262" y="18387"/>
                    <a:pt x="213" y="19636"/>
                  </a:cubicBezTo>
                  <a:cubicBezTo>
                    <a:pt x="687" y="20886"/>
                    <a:pt x="1874" y="21600"/>
                    <a:pt x="4604" y="21332"/>
                  </a:cubicBezTo>
                  <a:cubicBezTo>
                    <a:pt x="7334" y="21064"/>
                    <a:pt x="11606" y="19815"/>
                    <a:pt x="14811" y="17494"/>
                  </a:cubicBezTo>
                  <a:cubicBezTo>
                    <a:pt x="18015" y="15174"/>
                    <a:pt x="20151" y="11782"/>
                    <a:pt x="20745" y="8926"/>
                  </a:cubicBezTo>
                  <a:cubicBezTo>
                    <a:pt x="21338" y="6069"/>
                    <a:pt x="20389" y="3749"/>
                    <a:pt x="18608" y="2231"/>
                  </a:cubicBezTo>
                  <a:cubicBezTo>
                    <a:pt x="16828" y="714"/>
                    <a:pt x="14217" y="0"/>
                    <a:pt x="12437" y="0"/>
                  </a:cubicBezTo>
                  <a:cubicBezTo>
                    <a:pt x="10657" y="0"/>
                    <a:pt x="9707" y="714"/>
                    <a:pt x="8758" y="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9" name="Line"/>
            <p:cNvSpPr/>
            <p:nvPr/>
          </p:nvSpPr>
          <p:spPr>
            <a:xfrm>
              <a:off x="4318475" y="5185630"/>
              <a:ext cx="36655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600" fill="norm" stroke="1" extrusionOk="0">
                  <a:moveTo>
                    <a:pt x="17180" y="0"/>
                  </a:moveTo>
                  <a:cubicBezTo>
                    <a:pt x="11180" y="4731"/>
                    <a:pt x="5180" y="9463"/>
                    <a:pt x="2180" y="12857"/>
                  </a:cubicBezTo>
                  <a:cubicBezTo>
                    <a:pt x="-820" y="16251"/>
                    <a:pt x="-820" y="18309"/>
                    <a:pt x="2780" y="19543"/>
                  </a:cubicBezTo>
                  <a:cubicBezTo>
                    <a:pt x="6380" y="20777"/>
                    <a:pt x="13580" y="21189"/>
                    <a:pt x="207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0" name="Line"/>
            <p:cNvSpPr/>
            <p:nvPr/>
          </p:nvSpPr>
          <p:spPr>
            <a:xfrm>
              <a:off x="4509646" y="5141180"/>
              <a:ext cx="16934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688"/>
                    <a:pt x="0" y="9377"/>
                    <a:pt x="0" y="12977"/>
                  </a:cubicBezTo>
                  <a:cubicBezTo>
                    <a:pt x="0" y="16577"/>
                    <a:pt x="10800" y="190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1" name="Line"/>
            <p:cNvSpPr/>
            <p:nvPr/>
          </p:nvSpPr>
          <p:spPr>
            <a:xfrm>
              <a:off x="5016690" y="5271095"/>
              <a:ext cx="640190" cy="66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345" fill="norm" stroke="1" extrusionOk="0">
                  <a:moveTo>
                    <a:pt x="601" y="21345"/>
                  </a:moveTo>
                  <a:cubicBezTo>
                    <a:pt x="245" y="19320"/>
                    <a:pt x="-110" y="17295"/>
                    <a:pt x="32" y="15607"/>
                  </a:cubicBezTo>
                  <a:cubicBezTo>
                    <a:pt x="174" y="13920"/>
                    <a:pt x="814" y="12570"/>
                    <a:pt x="2377" y="10207"/>
                  </a:cubicBezTo>
                  <a:cubicBezTo>
                    <a:pt x="3940" y="7845"/>
                    <a:pt x="6427" y="4470"/>
                    <a:pt x="8914" y="2445"/>
                  </a:cubicBezTo>
                  <a:cubicBezTo>
                    <a:pt x="11401" y="420"/>
                    <a:pt x="13887" y="-255"/>
                    <a:pt x="15983" y="82"/>
                  </a:cubicBezTo>
                  <a:cubicBezTo>
                    <a:pt x="18079" y="420"/>
                    <a:pt x="19785" y="1770"/>
                    <a:pt x="21490" y="3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2" name="Line"/>
            <p:cNvSpPr/>
            <p:nvPr/>
          </p:nvSpPr>
          <p:spPr>
            <a:xfrm>
              <a:off x="5542579" y="5198330"/>
              <a:ext cx="10790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11004" y="0"/>
                  </a:moveTo>
                  <a:cubicBezTo>
                    <a:pt x="15079" y="1800"/>
                    <a:pt x="19155" y="3600"/>
                    <a:pt x="20377" y="6200"/>
                  </a:cubicBezTo>
                  <a:cubicBezTo>
                    <a:pt x="21600" y="8800"/>
                    <a:pt x="19970" y="12200"/>
                    <a:pt x="16098" y="14900"/>
                  </a:cubicBezTo>
                  <a:cubicBezTo>
                    <a:pt x="12226" y="17600"/>
                    <a:pt x="6113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3" name="Line"/>
            <p:cNvSpPr/>
            <p:nvPr/>
          </p:nvSpPr>
          <p:spPr>
            <a:xfrm>
              <a:off x="6571279" y="5172930"/>
              <a:ext cx="254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4909"/>
                    <a:pt x="18000" y="9818"/>
                    <a:pt x="14400" y="13418"/>
                  </a:cubicBezTo>
                  <a:cubicBezTo>
                    <a:pt x="10800" y="17018"/>
                    <a:pt x="5400" y="193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4" name="Line"/>
            <p:cNvSpPr/>
            <p:nvPr/>
          </p:nvSpPr>
          <p:spPr>
            <a:xfrm>
              <a:off x="6774479" y="5376130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5" name="Line"/>
            <p:cNvSpPr/>
            <p:nvPr/>
          </p:nvSpPr>
          <p:spPr>
            <a:xfrm>
              <a:off x="6914673" y="5207063"/>
              <a:ext cx="201710" cy="234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0990" fill="norm" stroke="1" extrusionOk="0">
                  <a:moveTo>
                    <a:pt x="17141" y="3198"/>
                  </a:moveTo>
                  <a:cubicBezTo>
                    <a:pt x="16039" y="2061"/>
                    <a:pt x="14937" y="924"/>
                    <a:pt x="13724" y="355"/>
                  </a:cubicBezTo>
                  <a:cubicBezTo>
                    <a:pt x="12512" y="-213"/>
                    <a:pt x="11190" y="-213"/>
                    <a:pt x="8875" y="1208"/>
                  </a:cubicBezTo>
                  <a:cubicBezTo>
                    <a:pt x="6561" y="2629"/>
                    <a:pt x="3255" y="5471"/>
                    <a:pt x="1492" y="8219"/>
                  </a:cubicBezTo>
                  <a:cubicBezTo>
                    <a:pt x="-272" y="10966"/>
                    <a:pt x="-492" y="13619"/>
                    <a:pt x="941" y="15892"/>
                  </a:cubicBezTo>
                  <a:cubicBezTo>
                    <a:pt x="2373" y="18166"/>
                    <a:pt x="5459" y="20061"/>
                    <a:pt x="8655" y="20724"/>
                  </a:cubicBezTo>
                  <a:cubicBezTo>
                    <a:pt x="11851" y="21387"/>
                    <a:pt x="15157" y="20819"/>
                    <a:pt x="17471" y="18924"/>
                  </a:cubicBezTo>
                  <a:cubicBezTo>
                    <a:pt x="19786" y="17029"/>
                    <a:pt x="21108" y="13808"/>
                    <a:pt x="20998" y="11061"/>
                  </a:cubicBezTo>
                  <a:cubicBezTo>
                    <a:pt x="20888" y="8313"/>
                    <a:pt x="19345" y="6040"/>
                    <a:pt x="17802" y="3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6" name="Line"/>
            <p:cNvSpPr/>
            <p:nvPr/>
          </p:nvSpPr>
          <p:spPr>
            <a:xfrm>
              <a:off x="7333279" y="5211030"/>
              <a:ext cx="9808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5795"/>
                    <a:pt x="21600" y="11590"/>
                    <a:pt x="19440" y="15190"/>
                  </a:cubicBezTo>
                  <a:cubicBezTo>
                    <a:pt x="17280" y="18790"/>
                    <a:pt x="8640" y="201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7" name="Line"/>
            <p:cNvSpPr/>
            <p:nvPr/>
          </p:nvSpPr>
          <p:spPr>
            <a:xfrm>
              <a:off x="3631229" y="5755237"/>
              <a:ext cx="30957" cy="287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426" fill="norm" stroke="1" extrusionOk="0">
                  <a:moveTo>
                    <a:pt x="0" y="141"/>
                  </a:moveTo>
                  <a:cubicBezTo>
                    <a:pt x="7200" y="-16"/>
                    <a:pt x="14400" y="-174"/>
                    <a:pt x="18000" y="457"/>
                  </a:cubicBezTo>
                  <a:cubicBezTo>
                    <a:pt x="21600" y="1087"/>
                    <a:pt x="21600" y="2506"/>
                    <a:pt x="20160" y="5187"/>
                  </a:cubicBezTo>
                  <a:cubicBezTo>
                    <a:pt x="18720" y="7867"/>
                    <a:pt x="15840" y="11808"/>
                    <a:pt x="14400" y="14725"/>
                  </a:cubicBezTo>
                  <a:cubicBezTo>
                    <a:pt x="12960" y="17642"/>
                    <a:pt x="12960" y="19534"/>
                    <a:pt x="12960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8" name="Line"/>
            <p:cNvSpPr/>
            <p:nvPr/>
          </p:nvSpPr>
          <p:spPr>
            <a:xfrm>
              <a:off x="3802679" y="5960330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9" name="Line"/>
            <p:cNvSpPr/>
            <p:nvPr/>
          </p:nvSpPr>
          <p:spPr>
            <a:xfrm>
              <a:off x="3926416" y="5820630"/>
              <a:ext cx="118640" cy="199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190" fill="norm" stroke="1" extrusionOk="0">
                  <a:moveTo>
                    <a:pt x="20334" y="1350"/>
                  </a:moveTo>
                  <a:cubicBezTo>
                    <a:pt x="14842" y="1800"/>
                    <a:pt x="9351" y="2250"/>
                    <a:pt x="5690" y="4388"/>
                  </a:cubicBezTo>
                  <a:cubicBezTo>
                    <a:pt x="2029" y="6525"/>
                    <a:pt x="198" y="10350"/>
                    <a:pt x="15" y="13275"/>
                  </a:cubicBezTo>
                  <a:cubicBezTo>
                    <a:pt x="-168" y="16200"/>
                    <a:pt x="1296" y="18225"/>
                    <a:pt x="4408" y="19575"/>
                  </a:cubicBezTo>
                  <a:cubicBezTo>
                    <a:pt x="7520" y="20925"/>
                    <a:pt x="12279" y="21600"/>
                    <a:pt x="15757" y="20925"/>
                  </a:cubicBezTo>
                  <a:cubicBezTo>
                    <a:pt x="19235" y="20250"/>
                    <a:pt x="21432" y="18225"/>
                    <a:pt x="20151" y="14512"/>
                  </a:cubicBezTo>
                  <a:cubicBezTo>
                    <a:pt x="18869" y="10800"/>
                    <a:pt x="14110" y="5400"/>
                    <a:pt x="93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0" name="Line"/>
            <p:cNvSpPr/>
            <p:nvPr/>
          </p:nvSpPr>
          <p:spPr>
            <a:xfrm>
              <a:off x="4209079" y="5826980"/>
              <a:ext cx="190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469"/>
                  </a:moveTo>
                  <a:cubicBezTo>
                    <a:pt x="4800" y="1234"/>
                    <a:pt x="9600" y="0"/>
                    <a:pt x="12000" y="0"/>
                  </a:cubicBezTo>
                  <a:cubicBezTo>
                    <a:pt x="14400" y="0"/>
                    <a:pt x="14400" y="1234"/>
                    <a:pt x="15600" y="5040"/>
                  </a:cubicBezTo>
                  <a:cubicBezTo>
                    <a:pt x="16800" y="8846"/>
                    <a:pt x="19200" y="152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1" name="Line"/>
            <p:cNvSpPr/>
            <p:nvPr/>
          </p:nvSpPr>
          <p:spPr>
            <a:xfrm>
              <a:off x="4266229" y="5776180"/>
              <a:ext cx="209551" cy="33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6" y="688"/>
                    <a:pt x="17673" y="1376"/>
                    <a:pt x="14945" y="3302"/>
                  </a:cubicBezTo>
                  <a:cubicBezTo>
                    <a:pt x="12218" y="5228"/>
                    <a:pt x="8727" y="8392"/>
                    <a:pt x="6545" y="11213"/>
                  </a:cubicBezTo>
                  <a:cubicBezTo>
                    <a:pt x="4364" y="14033"/>
                    <a:pt x="3491" y="16510"/>
                    <a:pt x="3164" y="18092"/>
                  </a:cubicBezTo>
                  <a:cubicBezTo>
                    <a:pt x="2836" y="19674"/>
                    <a:pt x="3055" y="20362"/>
                    <a:pt x="3709" y="20843"/>
                  </a:cubicBezTo>
                  <a:cubicBezTo>
                    <a:pt x="4364" y="21325"/>
                    <a:pt x="5455" y="21600"/>
                    <a:pt x="7200" y="21600"/>
                  </a:cubicBezTo>
                  <a:cubicBezTo>
                    <a:pt x="8945" y="21600"/>
                    <a:pt x="11345" y="21325"/>
                    <a:pt x="13091" y="20912"/>
                  </a:cubicBezTo>
                  <a:cubicBezTo>
                    <a:pt x="14836" y="20499"/>
                    <a:pt x="15927" y="19949"/>
                    <a:pt x="16691" y="19261"/>
                  </a:cubicBezTo>
                  <a:cubicBezTo>
                    <a:pt x="17455" y="18573"/>
                    <a:pt x="17891" y="17748"/>
                    <a:pt x="17564" y="17060"/>
                  </a:cubicBezTo>
                  <a:cubicBezTo>
                    <a:pt x="17236" y="16372"/>
                    <a:pt x="16145" y="15822"/>
                    <a:pt x="13091" y="15409"/>
                  </a:cubicBezTo>
                  <a:cubicBezTo>
                    <a:pt x="10036" y="14996"/>
                    <a:pt x="5018" y="14721"/>
                    <a:pt x="0" y="14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2" name="Line"/>
            <p:cNvSpPr/>
            <p:nvPr/>
          </p:nvSpPr>
          <p:spPr>
            <a:xfrm>
              <a:off x="4880438" y="6068280"/>
              <a:ext cx="585942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531" y="21600"/>
                  </a:moveTo>
                  <a:cubicBezTo>
                    <a:pt x="220" y="18400"/>
                    <a:pt x="-91" y="15200"/>
                    <a:pt x="26" y="12800"/>
                  </a:cubicBezTo>
                  <a:cubicBezTo>
                    <a:pt x="142" y="10400"/>
                    <a:pt x="686" y="8800"/>
                    <a:pt x="2162" y="6800"/>
                  </a:cubicBezTo>
                  <a:cubicBezTo>
                    <a:pt x="3638" y="4800"/>
                    <a:pt x="6047" y="2400"/>
                    <a:pt x="8728" y="1200"/>
                  </a:cubicBezTo>
                  <a:cubicBezTo>
                    <a:pt x="11408" y="0"/>
                    <a:pt x="14361" y="0"/>
                    <a:pt x="16536" y="0"/>
                  </a:cubicBezTo>
                  <a:cubicBezTo>
                    <a:pt x="18712" y="0"/>
                    <a:pt x="20110" y="0"/>
                    <a:pt x="215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3" name="Line"/>
            <p:cNvSpPr/>
            <p:nvPr/>
          </p:nvSpPr>
          <p:spPr>
            <a:xfrm>
              <a:off x="5397524" y="5949367"/>
              <a:ext cx="94994" cy="23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5" h="21440" fill="norm" stroke="1" extrusionOk="0">
                  <a:moveTo>
                    <a:pt x="1138" y="2759"/>
                  </a:moveTo>
                  <a:cubicBezTo>
                    <a:pt x="238" y="1786"/>
                    <a:pt x="-662" y="813"/>
                    <a:pt x="688" y="326"/>
                  </a:cubicBezTo>
                  <a:cubicBezTo>
                    <a:pt x="2038" y="-160"/>
                    <a:pt x="5638" y="-160"/>
                    <a:pt x="9913" y="716"/>
                  </a:cubicBezTo>
                  <a:cubicBezTo>
                    <a:pt x="14188" y="1591"/>
                    <a:pt x="19138" y="3343"/>
                    <a:pt x="20038" y="6067"/>
                  </a:cubicBezTo>
                  <a:cubicBezTo>
                    <a:pt x="20938" y="8791"/>
                    <a:pt x="17788" y="12489"/>
                    <a:pt x="15088" y="15213"/>
                  </a:cubicBezTo>
                  <a:cubicBezTo>
                    <a:pt x="12388" y="17937"/>
                    <a:pt x="10138" y="19689"/>
                    <a:pt x="7888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4" name="Line"/>
            <p:cNvSpPr/>
            <p:nvPr/>
          </p:nvSpPr>
          <p:spPr>
            <a:xfrm>
              <a:off x="6444279" y="5903180"/>
              <a:ext cx="30572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fill="norm" stroke="1" extrusionOk="0">
                  <a:moveTo>
                    <a:pt x="0" y="0"/>
                  </a:moveTo>
                  <a:cubicBezTo>
                    <a:pt x="7200" y="369"/>
                    <a:pt x="14400" y="738"/>
                    <a:pt x="18000" y="2031"/>
                  </a:cubicBezTo>
                  <a:cubicBezTo>
                    <a:pt x="21600" y="3323"/>
                    <a:pt x="21600" y="5538"/>
                    <a:pt x="18720" y="8954"/>
                  </a:cubicBezTo>
                  <a:cubicBezTo>
                    <a:pt x="15840" y="12369"/>
                    <a:pt x="10080" y="16985"/>
                    <a:pt x="43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5" name="Line"/>
            <p:cNvSpPr/>
            <p:nvPr/>
          </p:nvSpPr>
          <p:spPr>
            <a:xfrm>
              <a:off x="6603029" y="6036530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6" name="Line"/>
            <p:cNvSpPr/>
            <p:nvPr/>
          </p:nvSpPr>
          <p:spPr>
            <a:xfrm>
              <a:off x="6653351" y="5940071"/>
              <a:ext cx="212886" cy="183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780" fill="norm" stroke="1" extrusionOk="0">
                  <a:moveTo>
                    <a:pt x="13131" y="5177"/>
                  </a:moveTo>
                  <a:cubicBezTo>
                    <a:pt x="9393" y="5897"/>
                    <a:pt x="5654" y="6617"/>
                    <a:pt x="3370" y="7337"/>
                  </a:cubicBezTo>
                  <a:cubicBezTo>
                    <a:pt x="1085" y="8057"/>
                    <a:pt x="254" y="8777"/>
                    <a:pt x="47" y="10817"/>
                  </a:cubicBezTo>
                  <a:cubicBezTo>
                    <a:pt x="-161" y="12857"/>
                    <a:pt x="254" y="16217"/>
                    <a:pt x="2643" y="18377"/>
                  </a:cubicBezTo>
                  <a:cubicBezTo>
                    <a:pt x="5031" y="20537"/>
                    <a:pt x="9393" y="21497"/>
                    <a:pt x="13131" y="20177"/>
                  </a:cubicBezTo>
                  <a:cubicBezTo>
                    <a:pt x="16870" y="18857"/>
                    <a:pt x="19985" y="15257"/>
                    <a:pt x="20712" y="11657"/>
                  </a:cubicBezTo>
                  <a:cubicBezTo>
                    <a:pt x="21439" y="8057"/>
                    <a:pt x="19777" y="4457"/>
                    <a:pt x="18324" y="2417"/>
                  </a:cubicBezTo>
                  <a:cubicBezTo>
                    <a:pt x="16870" y="377"/>
                    <a:pt x="15624" y="-103"/>
                    <a:pt x="14585" y="17"/>
                  </a:cubicBezTo>
                  <a:cubicBezTo>
                    <a:pt x="13547" y="137"/>
                    <a:pt x="12716" y="857"/>
                    <a:pt x="11885" y="1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7" name="Line"/>
            <p:cNvSpPr/>
            <p:nvPr/>
          </p:nvSpPr>
          <p:spPr>
            <a:xfrm>
              <a:off x="6971329" y="5881670"/>
              <a:ext cx="406401" cy="237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4236"/>
                  </a:moveTo>
                  <a:cubicBezTo>
                    <a:pt x="0" y="2898"/>
                    <a:pt x="0" y="1560"/>
                    <a:pt x="281" y="796"/>
                  </a:cubicBezTo>
                  <a:cubicBezTo>
                    <a:pt x="562" y="31"/>
                    <a:pt x="1125" y="-160"/>
                    <a:pt x="2362" y="127"/>
                  </a:cubicBezTo>
                  <a:cubicBezTo>
                    <a:pt x="3600" y="413"/>
                    <a:pt x="5513" y="1178"/>
                    <a:pt x="6694" y="3090"/>
                  </a:cubicBezTo>
                  <a:cubicBezTo>
                    <a:pt x="7875" y="5001"/>
                    <a:pt x="8325" y="8059"/>
                    <a:pt x="7875" y="10544"/>
                  </a:cubicBezTo>
                  <a:cubicBezTo>
                    <a:pt x="7425" y="13029"/>
                    <a:pt x="6075" y="14941"/>
                    <a:pt x="5119" y="16279"/>
                  </a:cubicBezTo>
                  <a:cubicBezTo>
                    <a:pt x="4162" y="17617"/>
                    <a:pt x="3600" y="18382"/>
                    <a:pt x="3881" y="18764"/>
                  </a:cubicBezTo>
                  <a:cubicBezTo>
                    <a:pt x="4162" y="19146"/>
                    <a:pt x="5288" y="19146"/>
                    <a:pt x="7875" y="19242"/>
                  </a:cubicBezTo>
                  <a:cubicBezTo>
                    <a:pt x="10462" y="19337"/>
                    <a:pt x="14512" y="19528"/>
                    <a:pt x="17044" y="19911"/>
                  </a:cubicBezTo>
                  <a:cubicBezTo>
                    <a:pt x="19575" y="20293"/>
                    <a:pt x="20588" y="20867"/>
                    <a:pt x="21600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8" name="Line"/>
            <p:cNvSpPr/>
            <p:nvPr/>
          </p:nvSpPr>
          <p:spPr>
            <a:xfrm>
              <a:off x="3523279" y="6360380"/>
              <a:ext cx="190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396"/>
                    <a:pt x="9600" y="6792"/>
                    <a:pt x="13200" y="10392"/>
                  </a:cubicBezTo>
                  <a:cubicBezTo>
                    <a:pt x="16800" y="13992"/>
                    <a:pt x="19200" y="177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9" name="Line"/>
            <p:cNvSpPr/>
            <p:nvPr/>
          </p:nvSpPr>
          <p:spPr>
            <a:xfrm>
              <a:off x="3707429" y="6588980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0" name="Line"/>
            <p:cNvSpPr/>
            <p:nvPr/>
          </p:nvSpPr>
          <p:spPr>
            <a:xfrm>
              <a:off x="3836166" y="6429647"/>
              <a:ext cx="167867" cy="227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0876" fill="norm" stroke="1" extrusionOk="0">
                  <a:moveTo>
                    <a:pt x="14008" y="5307"/>
                  </a:moveTo>
                  <a:cubicBezTo>
                    <a:pt x="13482" y="4334"/>
                    <a:pt x="12955" y="3361"/>
                    <a:pt x="11769" y="3556"/>
                  </a:cubicBezTo>
                  <a:cubicBezTo>
                    <a:pt x="10584" y="3750"/>
                    <a:pt x="8740" y="5113"/>
                    <a:pt x="6633" y="7642"/>
                  </a:cubicBezTo>
                  <a:cubicBezTo>
                    <a:pt x="4525" y="10172"/>
                    <a:pt x="2155" y="13869"/>
                    <a:pt x="969" y="16205"/>
                  </a:cubicBezTo>
                  <a:cubicBezTo>
                    <a:pt x="-216" y="18540"/>
                    <a:pt x="-216" y="19513"/>
                    <a:pt x="443" y="20194"/>
                  </a:cubicBezTo>
                  <a:cubicBezTo>
                    <a:pt x="1101" y="20875"/>
                    <a:pt x="2418" y="21264"/>
                    <a:pt x="5579" y="20291"/>
                  </a:cubicBezTo>
                  <a:cubicBezTo>
                    <a:pt x="8740" y="19318"/>
                    <a:pt x="13745" y="16983"/>
                    <a:pt x="16906" y="14064"/>
                  </a:cubicBezTo>
                  <a:cubicBezTo>
                    <a:pt x="20067" y="11145"/>
                    <a:pt x="21384" y="7642"/>
                    <a:pt x="20725" y="5015"/>
                  </a:cubicBezTo>
                  <a:cubicBezTo>
                    <a:pt x="20067" y="2388"/>
                    <a:pt x="17433" y="637"/>
                    <a:pt x="14799" y="150"/>
                  </a:cubicBezTo>
                  <a:cubicBezTo>
                    <a:pt x="12164" y="-336"/>
                    <a:pt x="9530" y="442"/>
                    <a:pt x="6896" y="1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1" name="Line"/>
            <p:cNvSpPr/>
            <p:nvPr/>
          </p:nvSpPr>
          <p:spPr>
            <a:xfrm>
              <a:off x="4096896" y="6398480"/>
              <a:ext cx="80985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1108" y="0"/>
                  </a:moveTo>
                  <a:cubicBezTo>
                    <a:pt x="554" y="1842"/>
                    <a:pt x="0" y="3684"/>
                    <a:pt x="0" y="5023"/>
                  </a:cubicBezTo>
                  <a:cubicBezTo>
                    <a:pt x="0" y="6363"/>
                    <a:pt x="554" y="7200"/>
                    <a:pt x="3323" y="7702"/>
                  </a:cubicBezTo>
                  <a:cubicBezTo>
                    <a:pt x="6092" y="8205"/>
                    <a:pt x="11077" y="8372"/>
                    <a:pt x="14677" y="8205"/>
                  </a:cubicBezTo>
                  <a:cubicBezTo>
                    <a:pt x="18277" y="8037"/>
                    <a:pt x="20492" y="7535"/>
                    <a:pt x="21046" y="7702"/>
                  </a:cubicBezTo>
                  <a:cubicBezTo>
                    <a:pt x="21600" y="7870"/>
                    <a:pt x="20492" y="8707"/>
                    <a:pt x="18831" y="10716"/>
                  </a:cubicBezTo>
                  <a:cubicBezTo>
                    <a:pt x="17169" y="12726"/>
                    <a:pt x="14954" y="15907"/>
                    <a:pt x="14400" y="17916"/>
                  </a:cubicBezTo>
                  <a:cubicBezTo>
                    <a:pt x="13846" y="19926"/>
                    <a:pt x="14954" y="20763"/>
                    <a:pt x="160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2" name="Line"/>
            <p:cNvSpPr/>
            <p:nvPr/>
          </p:nvSpPr>
          <p:spPr>
            <a:xfrm>
              <a:off x="4257572" y="6425531"/>
              <a:ext cx="129308" cy="265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466" fill="norm" stroke="1" extrusionOk="0">
                  <a:moveTo>
                    <a:pt x="15012" y="8095"/>
                  </a:moveTo>
                  <a:cubicBezTo>
                    <a:pt x="16057" y="6209"/>
                    <a:pt x="17102" y="4323"/>
                    <a:pt x="17625" y="2952"/>
                  </a:cubicBezTo>
                  <a:cubicBezTo>
                    <a:pt x="18148" y="1580"/>
                    <a:pt x="18148" y="723"/>
                    <a:pt x="17102" y="295"/>
                  </a:cubicBezTo>
                  <a:cubicBezTo>
                    <a:pt x="16057" y="-134"/>
                    <a:pt x="13967" y="-134"/>
                    <a:pt x="11528" y="552"/>
                  </a:cubicBezTo>
                  <a:cubicBezTo>
                    <a:pt x="9089" y="1237"/>
                    <a:pt x="6302" y="2609"/>
                    <a:pt x="4386" y="3637"/>
                  </a:cubicBezTo>
                  <a:cubicBezTo>
                    <a:pt x="2470" y="4666"/>
                    <a:pt x="1425" y="5352"/>
                    <a:pt x="728" y="6123"/>
                  </a:cubicBezTo>
                  <a:cubicBezTo>
                    <a:pt x="31" y="6895"/>
                    <a:pt x="-317" y="7752"/>
                    <a:pt x="380" y="8266"/>
                  </a:cubicBezTo>
                  <a:cubicBezTo>
                    <a:pt x="1077" y="8780"/>
                    <a:pt x="2818" y="8952"/>
                    <a:pt x="5606" y="8609"/>
                  </a:cubicBezTo>
                  <a:cubicBezTo>
                    <a:pt x="8393" y="8266"/>
                    <a:pt x="12225" y="7409"/>
                    <a:pt x="15012" y="6809"/>
                  </a:cubicBezTo>
                  <a:cubicBezTo>
                    <a:pt x="17799" y="6209"/>
                    <a:pt x="19541" y="5866"/>
                    <a:pt x="20238" y="6380"/>
                  </a:cubicBezTo>
                  <a:cubicBezTo>
                    <a:pt x="20935" y="6895"/>
                    <a:pt x="20586" y="8266"/>
                    <a:pt x="19889" y="10666"/>
                  </a:cubicBezTo>
                  <a:cubicBezTo>
                    <a:pt x="19193" y="13066"/>
                    <a:pt x="18148" y="16495"/>
                    <a:pt x="18322" y="18466"/>
                  </a:cubicBezTo>
                  <a:cubicBezTo>
                    <a:pt x="18496" y="20437"/>
                    <a:pt x="19889" y="20952"/>
                    <a:pt x="21283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3" name="Line"/>
            <p:cNvSpPr/>
            <p:nvPr/>
          </p:nvSpPr>
          <p:spPr>
            <a:xfrm>
              <a:off x="4435667" y="6426616"/>
              <a:ext cx="129013" cy="23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349" fill="norm" stroke="1" extrusionOk="0">
                  <a:moveTo>
                    <a:pt x="21234" y="6754"/>
                  </a:moveTo>
                  <a:cubicBezTo>
                    <a:pt x="18795" y="4419"/>
                    <a:pt x="16357" y="2084"/>
                    <a:pt x="13569" y="917"/>
                  </a:cubicBezTo>
                  <a:cubicBezTo>
                    <a:pt x="10782" y="-251"/>
                    <a:pt x="7647" y="-251"/>
                    <a:pt x="5208" y="625"/>
                  </a:cubicBezTo>
                  <a:cubicBezTo>
                    <a:pt x="2769" y="1500"/>
                    <a:pt x="1028" y="3252"/>
                    <a:pt x="331" y="4614"/>
                  </a:cubicBezTo>
                  <a:cubicBezTo>
                    <a:pt x="-366" y="5976"/>
                    <a:pt x="-18" y="6949"/>
                    <a:pt x="1899" y="7533"/>
                  </a:cubicBezTo>
                  <a:cubicBezTo>
                    <a:pt x="3815" y="8117"/>
                    <a:pt x="7299" y="8311"/>
                    <a:pt x="9911" y="8214"/>
                  </a:cubicBezTo>
                  <a:cubicBezTo>
                    <a:pt x="12524" y="8117"/>
                    <a:pt x="14266" y="7727"/>
                    <a:pt x="16008" y="7241"/>
                  </a:cubicBezTo>
                  <a:cubicBezTo>
                    <a:pt x="17750" y="6754"/>
                    <a:pt x="19492" y="6171"/>
                    <a:pt x="19840" y="6365"/>
                  </a:cubicBezTo>
                  <a:cubicBezTo>
                    <a:pt x="20189" y="6560"/>
                    <a:pt x="19144" y="7533"/>
                    <a:pt x="18099" y="9090"/>
                  </a:cubicBezTo>
                  <a:cubicBezTo>
                    <a:pt x="17053" y="10646"/>
                    <a:pt x="16008" y="12787"/>
                    <a:pt x="16182" y="14927"/>
                  </a:cubicBezTo>
                  <a:cubicBezTo>
                    <a:pt x="16357" y="17068"/>
                    <a:pt x="17750" y="19208"/>
                    <a:pt x="19144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4" name="Line"/>
            <p:cNvSpPr/>
            <p:nvPr/>
          </p:nvSpPr>
          <p:spPr>
            <a:xfrm>
              <a:off x="4632485" y="6445273"/>
              <a:ext cx="129045" cy="213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366" fill="norm" stroke="1" extrusionOk="0">
                  <a:moveTo>
                    <a:pt x="12879" y="9931"/>
                  </a:moveTo>
                  <a:cubicBezTo>
                    <a:pt x="13227" y="7601"/>
                    <a:pt x="13575" y="5272"/>
                    <a:pt x="13053" y="3472"/>
                  </a:cubicBezTo>
                  <a:cubicBezTo>
                    <a:pt x="12530" y="1672"/>
                    <a:pt x="11137" y="401"/>
                    <a:pt x="8872" y="84"/>
                  </a:cubicBezTo>
                  <a:cubicBezTo>
                    <a:pt x="6608" y="-234"/>
                    <a:pt x="3472" y="401"/>
                    <a:pt x="1730" y="1248"/>
                  </a:cubicBezTo>
                  <a:cubicBezTo>
                    <a:pt x="-12" y="2095"/>
                    <a:pt x="-360" y="3154"/>
                    <a:pt x="337" y="3895"/>
                  </a:cubicBezTo>
                  <a:cubicBezTo>
                    <a:pt x="1034" y="4637"/>
                    <a:pt x="2775" y="5060"/>
                    <a:pt x="5214" y="5378"/>
                  </a:cubicBezTo>
                  <a:cubicBezTo>
                    <a:pt x="7653" y="5695"/>
                    <a:pt x="10788" y="5907"/>
                    <a:pt x="12356" y="6542"/>
                  </a:cubicBezTo>
                  <a:cubicBezTo>
                    <a:pt x="13924" y="7178"/>
                    <a:pt x="13924" y="8237"/>
                    <a:pt x="13575" y="10354"/>
                  </a:cubicBezTo>
                  <a:cubicBezTo>
                    <a:pt x="13227" y="12472"/>
                    <a:pt x="12530" y="15648"/>
                    <a:pt x="13750" y="17660"/>
                  </a:cubicBezTo>
                  <a:cubicBezTo>
                    <a:pt x="14969" y="19672"/>
                    <a:pt x="18105" y="20519"/>
                    <a:pt x="21240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5" name="Line"/>
            <p:cNvSpPr/>
            <p:nvPr/>
          </p:nvSpPr>
          <p:spPr>
            <a:xfrm>
              <a:off x="5085379" y="6618614"/>
              <a:ext cx="457201" cy="46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0" y="21600"/>
                  </a:moveTo>
                  <a:cubicBezTo>
                    <a:pt x="600" y="17673"/>
                    <a:pt x="0" y="13745"/>
                    <a:pt x="0" y="10800"/>
                  </a:cubicBezTo>
                  <a:cubicBezTo>
                    <a:pt x="0" y="7855"/>
                    <a:pt x="600" y="5891"/>
                    <a:pt x="2800" y="3927"/>
                  </a:cubicBezTo>
                  <a:cubicBezTo>
                    <a:pt x="5000" y="1964"/>
                    <a:pt x="8800" y="0"/>
                    <a:pt x="12200" y="0"/>
                  </a:cubicBezTo>
                  <a:cubicBezTo>
                    <a:pt x="15600" y="0"/>
                    <a:pt x="18600" y="1964"/>
                    <a:pt x="21600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6" name="Line"/>
            <p:cNvSpPr/>
            <p:nvPr/>
          </p:nvSpPr>
          <p:spPr>
            <a:xfrm>
              <a:off x="5567979" y="6563580"/>
              <a:ext cx="67667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9" h="21600" fill="norm" stroke="1" extrusionOk="0">
                  <a:moveTo>
                    <a:pt x="1906" y="0"/>
                  </a:moveTo>
                  <a:cubicBezTo>
                    <a:pt x="10165" y="2800"/>
                    <a:pt x="18424" y="5600"/>
                    <a:pt x="20012" y="8300"/>
                  </a:cubicBezTo>
                  <a:cubicBezTo>
                    <a:pt x="21600" y="11000"/>
                    <a:pt x="16518" y="13600"/>
                    <a:pt x="12071" y="15800"/>
                  </a:cubicBezTo>
                  <a:cubicBezTo>
                    <a:pt x="7624" y="18000"/>
                    <a:pt x="3812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7" name="Line"/>
            <p:cNvSpPr/>
            <p:nvPr/>
          </p:nvSpPr>
          <p:spPr>
            <a:xfrm>
              <a:off x="6393479" y="6499821"/>
              <a:ext cx="30809" cy="292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464" fill="norm" stroke="1" extrusionOk="0">
                  <a:moveTo>
                    <a:pt x="4320" y="2350"/>
                  </a:moveTo>
                  <a:cubicBezTo>
                    <a:pt x="5760" y="1263"/>
                    <a:pt x="7200" y="175"/>
                    <a:pt x="10800" y="19"/>
                  </a:cubicBezTo>
                  <a:cubicBezTo>
                    <a:pt x="14400" y="-136"/>
                    <a:pt x="20160" y="641"/>
                    <a:pt x="20880" y="3127"/>
                  </a:cubicBezTo>
                  <a:cubicBezTo>
                    <a:pt x="21600" y="5614"/>
                    <a:pt x="17280" y="9809"/>
                    <a:pt x="12960" y="13150"/>
                  </a:cubicBezTo>
                  <a:cubicBezTo>
                    <a:pt x="8640" y="16491"/>
                    <a:pt x="4320" y="18978"/>
                    <a:pt x="0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8" name="Line"/>
            <p:cNvSpPr/>
            <p:nvPr/>
          </p:nvSpPr>
          <p:spPr>
            <a:xfrm>
              <a:off x="6577629" y="6696930"/>
              <a:ext cx="38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4400"/>
                    <a:pt x="2400" y="7200"/>
                    <a:pt x="6000" y="3600"/>
                  </a:cubicBezTo>
                  <a:cubicBezTo>
                    <a:pt x="9600" y="0"/>
                    <a:pt x="15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9" name="Line"/>
            <p:cNvSpPr/>
            <p:nvPr/>
          </p:nvSpPr>
          <p:spPr>
            <a:xfrm>
              <a:off x="6652746" y="6563580"/>
              <a:ext cx="219956" cy="215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3" h="21177" fill="norm" stroke="1" extrusionOk="0">
                  <a:moveTo>
                    <a:pt x="16302" y="1246"/>
                  </a:moveTo>
                  <a:cubicBezTo>
                    <a:pt x="12902" y="831"/>
                    <a:pt x="9502" y="415"/>
                    <a:pt x="6602" y="1662"/>
                  </a:cubicBezTo>
                  <a:cubicBezTo>
                    <a:pt x="3702" y="2908"/>
                    <a:pt x="1302" y="5815"/>
                    <a:pt x="402" y="9138"/>
                  </a:cubicBezTo>
                  <a:cubicBezTo>
                    <a:pt x="-498" y="12462"/>
                    <a:pt x="102" y="16200"/>
                    <a:pt x="2302" y="18485"/>
                  </a:cubicBezTo>
                  <a:cubicBezTo>
                    <a:pt x="4502" y="20769"/>
                    <a:pt x="8302" y="21600"/>
                    <a:pt x="11702" y="20977"/>
                  </a:cubicBezTo>
                  <a:cubicBezTo>
                    <a:pt x="15102" y="20354"/>
                    <a:pt x="18102" y="18277"/>
                    <a:pt x="19602" y="15992"/>
                  </a:cubicBezTo>
                  <a:cubicBezTo>
                    <a:pt x="21102" y="13708"/>
                    <a:pt x="21102" y="11215"/>
                    <a:pt x="20002" y="8619"/>
                  </a:cubicBezTo>
                  <a:cubicBezTo>
                    <a:pt x="18902" y="6023"/>
                    <a:pt x="16702" y="3323"/>
                    <a:pt x="15402" y="1869"/>
                  </a:cubicBezTo>
                  <a:cubicBezTo>
                    <a:pt x="14102" y="415"/>
                    <a:pt x="13702" y="208"/>
                    <a:pt x="133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0" name="Line"/>
            <p:cNvSpPr/>
            <p:nvPr/>
          </p:nvSpPr>
          <p:spPr>
            <a:xfrm>
              <a:off x="8266729" y="4453900"/>
              <a:ext cx="473419" cy="230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74" fill="norm" stroke="1" extrusionOk="0">
                  <a:moveTo>
                    <a:pt x="7776" y="431"/>
                  </a:moveTo>
                  <a:cubicBezTo>
                    <a:pt x="9984" y="232"/>
                    <a:pt x="12192" y="34"/>
                    <a:pt x="14064" y="4"/>
                  </a:cubicBezTo>
                  <a:cubicBezTo>
                    <a:pt x="15936" y="-26"/>
                    <a:pt x="17472" y="113"/>
                    <a:pt x="18816" y="401"/>
                  </a:cubicBezTo>
                  <a:cubicBezTo>
                    <a:pt x="20160" y="689"/>
                    <a:pt x="21312" y="1125"/>
                    <a:pt x="21456" y="1671"/>
                  </a:cubicBezTo>
                  <a:cubicBezTo>
                    <a:pt x="21600" y="2217"/>
                    <a:pt x="20736" y="2873"/>
                    <a:pt x="19152" y="3498"/>
                  </a:cubicBezTo>
                  <a:cubicBezTo>
                    <a:pt x="17568" y="4123"/>
                    <a:pt x="15264" y="4719"/>
                    <a:pt x="13152" y="5295"/>
                  </a:cubicBezTo>
                  <a:cubicBezTo>
                    <a:pt x="11040" y="5870"/>
                    <a:pt x="9120" y="6426"/>
                    <a:pt x="7488" y="7052"/>
                  </a:cubicBezTo>
                  <a:cubicBezTo>
                    <a:pt x="5856" y="7677"/>
                    <a:pt x="4512" y="8372"/>
                    <a:pt x="3792" y="9106"/>
                  </a:cubicBezTo>
                  <a:cubicBezTo>
                    <a:pt x="3072" y="9841"/>
                    <a:pt x="2976" y="10615"/>
                    <a:pt x="3216" y="11419"/>
                  </a:cubicBezTo>
                  <a:cubicBezTo>
                    <a:pt x="3456" y="12223"/>
                    <a:pt x="4032" y="13057"/>
                    <a:pt x="4464" y="13772"/>
                  </a:cubicBezTo>
                  <a:cubicBezTo>
                    <a:pt x="4896" y="14487"/>
                    <a:pt x="5184" y="15082"/>
                    <a:pt x="5232" y="15707"/>
                  </a:cubicBezTo>
                  <a:cubicBezTo>
                    <a:pt x="5280" y="16333"/>
                    <a:pt x="5088" y="16988"/>
                    <a:pt x="4608" y="17693"/>
                  </a:cubicBezTo>
                  <a:cubicBezTo>
                    <a:pt x="4128" y="18398"/>
                    <a:pt x="3360" y="19152"/>
                    <a:pt x="2976" y="19748"/>
                  </a:cubicBezTo>
                  <a:cubicBezTo>
                    <a:pt x="2592" y="20343"/>
                    <a:pt x="2592" y="20780"/>
                    <a:pt x="2592" y="21048"/>
                  </a:cubicBezTo>
                  <a:cubicBezTo>
                    <a:pt x="2592" y="21316"/>
                    <a:pt x="2592" y="21415"/>
                    <a:pt x="2160" y="21475"/>
                  </a:cubicBezTo>
                  <a:cubicBezTo>
                    <a:pt x="1728" y="21534"/>
                    <a:pt x="864" y="21554"/>
                    <a:pt x="0" y="21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1" name="Line"/>
            <p:cNvSpPr/>
            <p:nvPr/>
          </p:nvSpPr>
          <p:spPr>
            <a:xfrm>
              <a:off x="5974371" y="4150580"/>
              <a:ext cx="234959" cy="280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21408" y="0"/>
                  </a:moveTo>
                  <a:cubicBezTo>
                    <a:pt x="20829" y="245"/>
                    <a:pt x="20251" y="490"/>
                    <a:pt x="19479" y="873"/>
                  </a:cubicBezTo>
                  <a:cubicBezTo>
                    <a:pt x="18708" y="1257"/>
                    <a:pt x="17744" y="1780"/>
                    <a:pt x="17165" y="2318"/>
                  </a:cubicBezTo>
                  <a:cubicBezTo>
                    <a:pt x="16587" y="2857"/>
                    <a:pt x="16394" y="3412"/>
                    <a:pt x="15912" y="3951"/>
                  </a:cubicBezTo>
                  <a:cubicBezTo>
                    <a:pt x="15429" y="4490"/>
                    <a:pt x="14658" y="5012"/>
                    <a:pt x="13887" y="5551"/>
                  </a:cubicBezTo>
                  <a:cubicBezTo>
                    <a:pt x="13115" y="6090"/>
                    <a:pt x="12344" y="6645"/>
                    <a:pt x="11862" y="7216"/>
                  </a:cubicBezTo>
                  <a:cubicBezTo>
                    <a:pt x="11379" y="7788"/>
                    <a:pt x="11187" y="8376"/>
                    <a:pt x="10994" y="8988"/>
                  </a:cubicBezTo>
                  <a:cubicBezTo>
                    <a:pt x="10801" y="9600"/>
                    <a:pt x="10608" y="10237"/>
                    <a:pt x="10029" y="10890"/>
                  </a:cubicBezTo>
                  <a:cubicBezTo>
                    <a:pt x="9451" y="11543"/>
                    <a:pt x="8487" y="12212"/>
                    <a:pt x="8004" y="12857"/>
                  </a:cubicBezTo>
                  <a:cubicBezTo>
                    <a:pt x="7522" y="13502"/>
                    <a:pt x="7522" y="14122"/>
                    <a:pt x="7329" y="14686"/>
                  </a:cubicBezTo>
                  <a:cubicBezTo>
                    <a:pt x="7137" y="15249"/>
                    <a:pt x="6751" y="15755"/>
                    <a:pt x="5883" y="16286"/>
                  </a:cubicBezTo>
                  <a:cubicBezTo>
                    <a:pt x="5015" y="16816"/>
                    <a:pt x="3665" y="17371"/>
                    <a:pt x="2508" y="17959"/>
                  </a:cubicBezTo>
                  <a:cubicBezTo>
                    <a:pt x="1351" y="18547"/>
                    <a:pt x="387" y="19167"/>
                    <a:pt x="97" y="19706"/>
                  </a:cubicBezTo>
                  <a:cubicBezTo>
                    <a:pt x="-192" y="20245"/>
                    <a:pt x="194" y="20702"/>
                    <a:pt x="869" y="21004"/>
                  </a:cubicBezTo>
                  <a:cubicBezTo>
                    <a:pt x="1544" y="21306"/>
                    <a:pt x="2508" y="21453"/>
                    <a:pt x="34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2" name="Line"/>
            <p:cNvSpPr/>
            <p:nvPr/>
          </p:nvSpPr>
          <p:spPr>
            <a:xfrm>
              <a:off x="5841029" y="4125685"/>
              <a:ext cx="1093919" cy="286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87" fill="norm" stroke="1" extrusionOk="0">
                  <a:moveTo>
                    <a:pt x="4879" y="235"/>
                  </a:moveTo>
                  <a:cubicBezTo>
                    <a:pt x="5963" y="155"/>
                    <a:pt x="7047" y="76"/>
                    <a:pt x="8465" y="36"/>
                  </a:cubicBezTo>
                  <a:cubicBezTo>
                    <a:pt x="9883" y="-4"/>
                    <a:pt x="11634" y="-4"/>
                    <a:pt x="13156" y="4"/>
                  </a:cubicBezTo>
                  <a:cubicBezTo>
                    <a:pt x="14678" y="12"/>
                    <a:pt x="15971" y="28"/>
                    <a:pt x="17222" y="76"/>
                  </a:cubicBezTo>
                  <a:cubicBezTo>
                    <a:pt x="18473" y="123"/>
                    <a:pt x="19682" y="203"/>
                    <a:pt x="20391" y="259"/>
                  </a:cubicBezTo>
                  <a:cubicBezTo>
                    <a:pt x="21100" y="315"/>
                    <a:pt x="21308" y="346"/>
                    <a:pt x="21433" y="402"/>
                  </a:cubicBezTo>
                  <a:cubicBezTo>
                    <a:pt x="21558" y="458"/>
                    <a:pt x="21600" y="538"/>
                    <a:pt x="21475" y="657"/>
                  </a:cubicBezTo>
                  <a:cubicBezTo>
                    <a:pt x="21350" y="777"/>
                    <a:pt x="21058" y="936"/>
                    <a:pt x="20787" y="1231"/>
                  </a:cubicBezTo>
                  <a:cubicBezTo>
                    <a:pt x="20516" y="1525"/>
                    <a:pt x="20266" y="1955"/>
                    <a:pt x="20161" y="2401"/>
                  </a:cubicBezTo>
                  <a:cubicBezTo>
                    <a:pt x="20057" y="2847"/>
                    <a:pt x="20099" y="3309"/>
                    <a:pt x="20015" y="3811"/>
                  </a:cubicBezTo>
                  <a:cubicBezTo>
                    <a:pt x="19932" y="4313"/>
                    <a:pt x="19724" y="4854"/>
                    <a:pt x="19453" y="5348"/>
                  </a:cubicBezTo>
                  <a:cubicBezTo>
                    <a:pt x="19181" y="5842"/>
                    <a:pt x="18848" y="6288"/>
                    <a:pt x="18556" y="6766"/>
                  </a:cubicBezTo>
                  <a:cubicBezTo>
                    <a:pt x="18264" y="7244"/>
                    <a:pt x="18014" y="7754"/>
                    <a:pt x="17889" y="8279"/>
                  </a:cubicBezTo>
                  <a:cubicBezTo>
                    <a:pt x="17764" y="8805"/>
                    <a:pt x="17764" y="9346"/>
                    <a:pt x="17597" y="9888"/>
                  </a:cubicBezTo>
                  <a:cubicBezTo>
                    <a:pt x="17430" y="10430"/>
                    <a:pt x="17097" y="10971"/>
                    <a:pt x="16867" y="11521"/>
                  </a:cubicBezTo>
                  <a:cubicBezTo>
                    <a:pt x="16638" y="12070"/>
                    <a:pt x="16513" y="12628"/>
                    <a:pt x="16388" y="13169"/>
                  </a:cubicBezTo>
                  <a:cubicBezTo>
                    <a:pt x="16263" y="13711"/>
                    <a:pt x="16137" y="14237"/>
                    <a:pt x="16033" y="14834"/>
                  </a:cubicBezTo>
                  <a:cubicBezTo>
                    <a:pt x="15929" y="15431"/>
                    <a:pt x="15846" y="16100"/>
                    <a:pt x="15804" y="16738"/>
                  </a:cubicBezTo>
                  <a:cubicBezTo>
                    <a:pt x="15762" y="17375"/>
                    <a:pt x="15762" y="17980"/>
                    <a:pt x="15720" y="18434"/>
                  </a:cubicBezTo>
                  <a:cubicBezTo>
                    <a:pt x="15679" y="18888"/>
                    <a:pt x="15595" y="19191"/>
                    <a:pt x="15449" y="19557"/>
                  </a:cubicBezTo>
                  <a:cubicBezTo>
                    <a:pt x="15303" y="19923"/>
                    <a:pt x="15095" y="20354"/>
                    <a:pt x="14845" y="20680"/>
                  </a:cubicBezTo>
                  <a:cubicBezTo>
                    <a:pt x="14595" y="21007"/>
                    <a:pt x="14303" y="21230"/>
                    <a:pt x="14073" y="21365"/>
                  </a:cubicBezTo>
                  <a:cubicBezTo>
                    <a:pt x="13844" y="21500"/>
                    <a:pt x="13677" y="21548"/>
                    <a:pt x="13156" y="21572"/>
                  </a:cubicBezTo>
                  <a:cubicBezTo>
                    <a:pt x="12635" y="21596"/>
                    <a:pt x="11759" y="21596"/>
                    <a:pt x="10487" y="21540"/>
                  </a:cubicBezTo>
                  <a:cubicBezTo>
                    <a:pt x="9215" y="21484"/>
                    <a:pt x="7547" y="21373"/>
                    <a:pt x="6005" y="21230"/>
                  </a:cubicBezTo>
                  <a:cubicBezTo>
                    <a:pt x="4462" y="21086"/>
                    <a:pt x="3044" y="20911"/>
                    <a:pt x="2064" y="20776"/>
                  </a:cubicBezTo>
                  <a:cubicBezTo>
                    <a:pt x="1084" y="20640"/>
                    <a:pt x="542" y="20545"/>
                    <a:pt x="0" y="20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3" name="Line"/>
            <p:cNvSpPr/>
            <p:nvPr/>
          </p:nvSpPr>
          <p:spPr>
            <a:xfrm>
              <a:off x="6622079" y="4254297"/>
              <a:ext cx="1342311" cy="282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84" fill="norm" stroke="1" extrusionOk="0">
                  <a:moveTo>
                    <a:pt x="8266" y="32"/>
                  </a:moveTo>
                  <a:cubicBezTo>
                    <a:pt x="9524" y="16"/>
                    <a:pt x="10783" y="0"/>
                    <a:pt x="12025" y="0"/>
                  </a:cubicBezTo>
                  <a:cubicBezTo>
                    <a:pt x="13266" y="0"/>
                    <a:pt x="14491" y="16"/>
                    <a:pt x="15579" y="48"/>
                  </a:cubicBezTo>
                  <a:cubicBezTo>
                    <a:pt x="16668" y="81"/>
                    <a:pt x="17620" y="129"/>
                    <a:pt x="18539" y="210"/>
                  </a:cubicBezTo>
                  <a:cubicBezTo>
                    <a:pt x="19457" y="291"/>
                    <a:pt x="20341" y="404"/>
                    <a:pt x="20852" y="485"/>
                  </a:cubicBezTo>
                  <a:cubicBezTo>
                    <a:pt x="21362" y="565"/>
                    <a:pt x="21498" y="614"/>
                    <a:pt x="21549" y="679"/>
                  </a:cubicBezTo>
                  <a:cubicBezTo>
                    <a:pt x="21600" y="743"/>
                    <a:pt x="21566" y="824"/>
                    <a:pt x="21430" y="1147"/>
                  </a:cubicBezTo>
                  <a:cubicBezTo>
                    <a:pt x="21294" y="1470"/>
                    <a:pt x="21056" y="2036"/>
                    <a:pt x="20835" y="2593"/>
                  </a:cubicBezTo>
                  <a:cubicBezTo>
                    <a:pt x="20614" y="3150"/>
                    <a:pt x="20409" y="3700"/>
                    <a:pt x="20222" y="4281"/>
                  </a:cubicBezTo>
                  <a:cubicBezTo>
                    <a:pt x="20035" y="4863"/>
                    <a:pt x="19865" y="5477"/>
                    <a:pt x="19644" y="6083"/>
                  </a:cubicBezTo>
                  <a:cubicBezTo>
                    <a:pt x="19423" y="6688"/>
                    <a:pt x="19151" y="7286"/>
                    <a:pt x="18879" y="7868"/>
                  </a:cubicBezTo>
                  <a:cubicBezTo>
                    <a:pt x="18607" y="8449"/>
                    <a:pt x="18334" y="9015"/>
                    <a:pt x="18045" y="9564"/>
                  </a:cubicBezTo>
                  <a:cubicBezTo>
                    <a:pt x="17756" y="10113"/>
                    <a:pt x="17450" y="10647"/>
                    <a:pt x="17161" y="11180"/>
                  </a:cubicBezTo>
                  <a:cubicBezTo>
                    <a:pt x="16872" y="11713"/>
                    <a:pt x="16600" y="12246"/>
                    <a:pt x="16328" y="12755"/>
                  </a:cubicBezTo>
                  <a:cubicBezTo>
                    <a:pt x="16055" y="13264"/>
                    <a:pt x="15783" y="13748"/>
                    <a:pt x="15511" y="14273"/>
                  </a:cubicBezTo>
                  <a:cubicBezTo>
                    <a:pt x="15239" y="14799"/>
                    <a:pt x="14967" y="15364"/>
                    <a:pt x="14746" y="15978"/>
                  </a:cubicBezTo>
                  <a:cubicBezTo>
                    <a:pt x="14525" y="16592"/>
                    <a:pt x="14355" y="17254"/>
                    <a:pt x="14202" y="17836"/>
                  </a:cubicBezTo>
                  <a:cubicBezTo>
                    <a:pt x="14049" y="18417"/>
                    <a:pt x="13912" y="18918"/>
                    <a:pt x="13759" y="19411"/>
                  </a:cubicBezTo>
                  <a:cubicBezTo>
                    <a:pt x="13606" y="19904"/>
                    <a:pt x="13436" y="20388"/>
                    <a:pt x="13283" y="20752"/>
                  </a:cubicBezTo>
                  <a:cubicBezTo>
                    <a:pt x="13130" y="21115"/>
                    <a:pt x="12994" y="21358"/>
                    <a:pt x="12824" y="21479"/>
                  </a:cubicBezTo>
                  <a:cubicBezTo>
                    <a:pt x="12654" y="21600"/>
                    <a:pt x="12450" y="21600"/>
                    <a:pt x="11940" y="21560"/>
                  </a:cubicBezTo>
                  <a:cubicBezTo>
                    <a:pt x="11429" y="21519"/>
                    <a:pt x="10613" y="21438"/>
                    <a:pt x="9694" y="21358"/>
                  </a:cubicBezTo>
                  <a:cubicBezTo>
                    <a:pt x="8776" y="21277"/>
                    <a:pt x="7756" y="21196"/>
                    <a:pt x="6684" y="21107"/>
                  </a:cubicBezTo>
                  <a:cubicBezTo>
                    <a:pt x="5613" y="21018"/>
                    <a:pt x="4490" y="20921"/>
                    <a:pt x="3555" y="20841"/>
                  </a:cubicBezTo>
                  <a:cubicBezTo>
                    <a:pt x="2619" y="20760"/>
                    <a:pt x="1871" y="20695"/>
                    <a:pt x="1412" y="20639"/>
                  </a:cubicBezTo>
                  <a:cubicBezTo>
                    <a:pt x="952" y="20582"/>
                    <a:pt x="782" y="20534"/>
                    <a:pt x="663" y="20429"/>
                  </a:cubicBezTo>
                  <a:cubicBezTo>
                    <a:pt x="544" y="20324"/>
                    <a:pt x="476" y="20162"/>
                    <a:pt x="374" y="19807"/>
                  </a:cubicBezTo>
                  <a:cubicBezTo>
                    <a:pt x="272" y="19451"/>
                    <a:pt x="136" y="18902"/>
                    <a:pt x="68" y="18304"/>
                  </a:cubicBezTo>
                  <a:cubicBezTo>
                    <a:pt x="0" y="17707"/>
                    <a:pt x="0" y="17060"/>
                    <a:pt x="0" y="16390"/>
                  </a:cubicBezTo>
                  <a:cubicBezTo>
                    <a:pt x="0" y="15719"/>
                    <a:pt x="0" y="15025"/>
                    <a:pt x="34" y="14338"/>
                  </a:cubicBezTo>
                  <a:cubicBezTo>
                    <a:pt x="68" y="13651"/>
                    <a:pt x="136" y="12973"/>
                    <a:pt x="289" y="12359"/>
                  </a:cubicBezTo>
                  <a:cubicBezTo>
                    <a:pt x="442" y="11745"/>
                    <a:pt x="680" y="11196"/>
                    <a:pt x="884" y="10614"/>
                  </a:cubicBezTo>
                  <a:cubicBezTo>
                    <a:pt x="1089" y="10033"/>
                    <a:pt x="1259" y="9419"/>
                    <a:pt x="1395" y="8797"/>
                  </a:cubicBezTo>
                  <a:cubicBezTo>
                    <a:pt x="1531" y="8175"/>
                    <a:pt x="1633" y="7545"/>
                    <a:pt x="1735" y="6947"/>
                  </a:cubicBezTo>
                  <a:cubicBezTo>
                    <a:pt x="1837" y="6349"/>
                    <a:pt x="1939" y="5784"/>
                    <a:pt x="2160" y="5210"/>
                  </a:cubicBezTo>
                  <a:cubicBezTo>
                    <a:pt x="2381" y="4637"/>
                    <a:pt x="2721" y="4055"/>
                    <a:pt x="3163" y="3482"/>
                  </a:cubicBezTo>
                  <a:cubicBezTo>
                    <a:pt x="3606" y="2908"/>
                    <a:pt x="4150" y="2343"/>
                    <a:pt x="4881" y="1882"/>
                  </a:cubicBezTo>
                  <a:cubicBezTo>
                    <a:pt x="5613" y="1422"/>
                    <a:pt x="6531" y="1066"/>
                    <a:pt x="7296" y="816"/>
                  </a:cubicBezTo>
                  <a:cubicBezTo>
                    <a:pt x="8062" y="565"/>
                    <a:pt x="8674" y="420"/>
                    <a:pt x="9286" y="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4" name="Line"/>
            <p:cNvSpPr/>
            <p:nvPr/>
          </p:nvSpPr>
          <p:spPr>
            <a:xfrm>
              <a:off x="3840779" y="7414480"/>
              <a:ext cx="3048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7280"/>
                    <a:pt x="5400" y="12960"/>
                    <a:pt x="9000" y="9360"/>
                  </a:cubicBezTo>
                  <a:cubicBezTo>
                    <a:pt x="12600" y="5760"/>
                    <a:pt x="171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5" name="Line"/>
            <p:cNvSpPr/>
            <p:nvPr/>
          </p:nvSpPr>
          <p:spPr>
            <a:xfrm>
              <a:off x="4304329" y="7192230"/>
              <a:ext cx="1" cy="3365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6" name="Line"/>
            <p:cNvSpPr/>
            <p:nvPr/>
          </p:nvSpPr>
          <p:spPr>
            <a:xfrm>
              <a:off x="4399579" y="7427180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7" name="Line"/>
            <p:cNvSpPr/>
            <p:nvPr/>
          </p:nvSpPr>
          <p:spPr>
            <a:xfrm>
              <a:off x="4647229" y="7223980"/>
              <a:ext cx="254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4800"/>
                    <a:pt x="18000" y="9600"/>
                    <a:pt x="15300" y="13114"/>
                  </a:cubicBezTo>
                  <a:cubicBezTo>
                    <a:pt x="12600" y="16629"/>
                    <a:pt x="9000" y="18857"/>
                    <a:pt x="6300" y="20057"/>
                  </a:cubicBezTo>
                  <a:cubicBezTo>
                    <a:pt x="3600" y="21257"/>
                    <a:pt x="1800" y="214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8" name="Line"/>
            <p:cNvSpPr/>
            <p:nvPr/>
          </p:nvSpPr>
          <p:spPr>
            <a:xfrm>
              <a:off x="4823457" y="7210083"/>
              <a:ext cx="122768" cy="305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388" fill="norm" stroke="1" extrusionOk="0">
                  <a:moveTo>
                    <a:pt x="17547" y="10292"/>
                  </a:moveTo>
                  <a:cubicBezTo>
                    <a:pt x="18987" y="7629"/>
                    <a:pt x="20427" y="4966"/>
                    <a:pt x="20787" y="3265"/>
                  </a:cubicBezTo>
                  <a:cubicBezTo>
                    <a:pt x="21147" y="1563"/>
                    <a:pt x="20427" y="824"/>
                    <a:pt x="19167" y="380"/>
                  </a:cubicBezTo>
                  <a:cubicBezTo>
                    <a:pt x="17907" y="-64"/>
                    <a:pt x="16107" y="-212"/>
                    <a:pt x="12867" y="454"/>
                  </a:cubicBezTo>
                  <a:cubicBezTo>
                    <a:pt x="9627" y="1120"/>
                    <a:pt x="4947" y="2599"/>
                    <a:pt x="2427" y="3783"/>
                  </a:cubicBezTo>
                  <a:cubicBezTo>
                    <a:pt x="-93" y="4966"/>
                    <a:pt x="-453" y="5854"/>
                    <a:pt x="447" y="6298"/>
                  </a:cubicBezTo>
                  <a:cubicBezTo>
                    <a:pt x="1347" y="6741"/>
                    <a:pt x="3507" y="6741"/>
                    <a:pt x="5487" y="6667"/>
                  </a:cubicBezTo>
                  <a:cubicBezTo>
                    <a:pt x="7467" y="6593"/>
                    <a:pt x="9267" y="6446"/>
                    <a:pt x="11607" y="6667"/>
                  </a:cubicBezTo>
                  <a:cubicBezTo>
                    <a:pt x="13947" y="6889"/>
                    <a:pt x="16827" y="7481"/>
                    <a:pt x="18087" y="9552"/>
                  </a:cubicBezTo>
                  <a:cubicBezTo>
                    <a:pt x="19347" y="11624"/>
                    <a:pt x="18987" y="15174"/>
                    <a:pt x="18987" y="17393"/>
                  </a:cubicBezTo>
                  <a:cubicBezTo>
                    <a:pt x="18987" y="19613"/>
                    <a:pt x="19347" y="20500"/>
                    <a:pt x="19707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9" name="Line"/>
            <p:cNvSpPr/>
            <p:nvPr/>
          </p:nvSpPr>
          <p:spPr>
            <a:xfrm>
              <a:off x="5074330" y="7273063"/>
              <a:ext cx="121252" cy="23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373" fill="norm" stroke="1" extrusionOk="0">
                  <a:moveTo>
                    <a:pt x="13993" y="8757"/>
                  </a:moveTo>
                  <a:cubicBezTo>
                    <a:pt x="14359" y="6846"/>
                    <a:pt x="14725" y="4934"/>
                    <a:pt x="14725" y="3500"/>
                  </a:cubicBezTo>
                  <a:cubicBezTo>
                    <a:pt x="14725" y="2067"/>
                    <a:pt x="14359" y="1111"/>
                    <a:pt x="13261" y="538"/>
                  </a:cubicBezTo>
                  <a:cubicBezTo>
                    <a:pt x="12162" y="-36"/>
                    <a:pt x="10332" y="-227"/>
                    <a:pt x="7952" y="346"/>
                  </a:cubicBezTo>
                  <a:cubicBezTo>
                    <a:pt x="5573" y="920"/>
                    <a:pt x="2644" y="2258"/>
                    <a:pt x="1179" y="3405"/>
                  </a:cubicBezTo>
                  <a:cubicBezTo>
                    <a:pt x="-285" y="4552"/>
                    <a:pt x="-285" y="5508"/>
                    <a:pt x="630" y="5985"/>
                  </a:cubicBezTo>
                  <a:cubicBezTo>
                    <a:pt x="1546" y="6463"/>
                    <a:pt x="3376" y="6463"/>
                    <a:pt x="6122" y="6081"/>
                  </a:cubicBezTo>
                  <a:cubicBezTo>
                    <a:pt x="8868" y="5699"/>
                    <a:pt x="12529" y="4934"/>
                    <a:pt x="15274" y="4169"/>
                  </a:cubicBezTo>
                  <a:cubicBezTo>
                    <a:pt x="18020" y="3405"/>
                    <a:pt x="19851" y="2640"/>
                    <a:pt x="20583" y="2831"/>
                  </a:cubicBezTo>
                  <a:cubicBezTo>
                    <a:pt x="21315" y="3023"/>
                    <a:pt x="20949" y="4169"/>
                    <a:pt x="20034" y="7419"/>
                  </a:cubicBezTo>
                  <a:cubicBezTo>
                    <a:pt x="19118" y="10669"/>
                    <a:pt x="17654" y="16021"/>
                    <a:pt x="16190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0" name="Line"/>
            <p:cNvSpPr/>
            <p:nvPr/>
          </p:nvSpPr>
          <p:spPr>
            <a:xfrm>
              <a:off x="5286414" y="7256820"/>
              <a:ext cx="129166" cy="316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526" fill="norm" stroke="1" extrusionOk="0">
                  <a:moveTo>
                    <a:pt x="10808" y="10726"/>
                  </a:moveTo>
                  <a:cubicBezTo>
                    <a:pt x="11505" y="7990"/>
                    <a:pt x="12202" y="5254"/>
                    <a:pt x="12376" y="3454"/>
                  </a:cubicBezTo>
                  <a:cubicBezTo>
                    <a:pt x="12550" y="1654"/>
                    <a:pt x="12202" y="790"/>
                    <a:pt x="11157" y="358"/>
                  </a:cubicBezTo>
                  <a:cubicBezTo>
                    <a:pt x="10112" y="-74"/>
                    <a:pt x="8370" y="-74"/>
                    <a:pt x="6802" y="142"/>
                  </a:cubicBezTo>
                  <a:cubicBezTo>
                    <a:pt x="5234" y="358"/>
                    <a:pt x="3841" y="790"/>
                    <a:pt x="2795" y="1438"/>
                  </a:cubicBezTo>
                  <a:cubicBezTo>
                    <a:pt x="1750" y="2086"/>
                    <a:pt x="1054" y="2950"/>
                    <a:pt x="531" y="3742"/>
                  </a:cubicBezTo>
                  <a:cubicBezTo>
                    <a:pt x="8" y="4534"/>
                    <a:pt x="-340" y="5254"/>
                    <a:pt x="531" y="5686"/>
                  </a:cubicBezTo>
                  <a:cubicBezTo>
                    <a:pt x="1402" y="6118"/>
                    <a:pt x="3492" y="6262"/>
                    <a:pt x="5931" y="6262"/>
                  </a:cubicBezTo>
                  <a:cubicBezTo>
                    <a:pt x="8370" y="6262"/>
                    <a:pt x="11157" y="6118"/>
                    <a:pt x="12550" y="6406"/>
                  </a:cubicBezTo>
                  <a:cubicBezTo>
                    <a:pt x="13944" y="6694"/>
                    <a:pt x="13944" y="7414"/>
                    <a:pt x="13421" y="9070"/>
                  </a:cubicBezTo>
                  <a:cubicBezTo>
                    <a:pt x="12899" y="10726"/>
                    <a:pt x="11854" y="13318"/>
                    <a:pt x="13073" y="15550"/>
                  </a:cubicBezTo>
                  <a:cubicBezTo>
                    <a:pt x="14292" y="17782"/>
                    <a:pt x="17776" y="19654"/>
                    <a:pt x="2126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1" name="Line"/>
            <p:cNvSpPr/>
            <p:nvPr/>
          </p:nvSpPr>
          <p:spPr>
            <a:xfrm>
              <a:off x="5815629" y="7537247"/>
              <a:ext cx="60960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0" y="21600"/>
                    <a:pt x="5100" y="21600"/>
                    <a:pt x="7837" y="16200"/>
                  </a:cubicBezTo>
                  <a:cubicBezTo>
                    <a:pt x="10575" y="10800"/>
                    <a:pt x="13500" y="0"/>
                    <a:pt x="15825" y="0"/>
                  </a:cubicBezTo>
                  <a:cubicBezTo>
                    <a:pt x="18150" y="0"/>
                    <a:pt x="19875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2" name="Line"/>
            <p:cNvSpPr/>
            <p:nvPr/>
          </p:nvSpPr>
          <p:spPr>
            <a:xfrm>
              <a:off x="6209329" y="7405500"/>
              <a:ext cx="156687" cy="250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0" h="21284" fill="norm" stroke="1" extrusionOk="0">
                  <a:moveTo>
                    <a:pt x="0" y="764"/>
                  </a:moveTo>
                  <a:cubicBezTo>
                    <a:pt x="1094" y="224"/>
                    <a:pt x="2187" y="-316"/>
                    <a:pt x="5058" y="224"/>
                  </a:cubicBezTo>
                  <a:cubicBezTo>
                    <a:pt x="7929" y="764"/>
                    <a:pt x="12577" y="2384"/>
                    <a:pt x="15995" y="4634"/>
                  </a:cubicBezTo>
                  <a:cubicBezTo>
                    <a:pt x="19413" y="6884"/>
                    <a:pt x="21600" y="9764"/>
                    <a:pt x="19276" y="12644"/>
                  </a:cubicBezTo>
                  <a:cubicBezTo>
                    <a:pt x="16952" y="15524"/>
                    <a:pt x="10116" y="18404"/>
                    <a:pt x="3281" y="21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3" name="Line"/>
            <p:cNvSpPr/>
            <p:nvPr/>
          </p:nvSpPr>
          <p:spPr>
            <a:xfrm>
              <a:off x="7047529" y="7458930"/>
              <a:ext cx="311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49" y="14400"/>
                    <a:pt x="9698" y="7200"/>
                    <a:pt x="13298" y="3600"/>
                  </a:cubicBezTo>
                  <a:cubicBezTo>
                    <a:pt x="16898" y="0"/>
                    <a:pt x="1924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4" name="Line"/>
            <p:cNvSpPr/>
            <p:nvPr/>
          </p:nvSpPr>
          <p:spPr>
            <a:xfrm>
              <a:off x="7523779" y="7300180"/>
              <a:ext cx="13924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4286"/>
                    <a:pt x="21600" y="8571"/>
                    <a:pt x="20057" y="12171"/>
                  </a:cubicBezTo>
                  <a:cubicBezTo>
                    <a:pt x="18514" y="15771"/>
                    <a:pt x="9257" y="186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5" name="Line"/>
            <p:cNvSpPr/>
            <p:nvPr/>
          </p:nvSpPr>
          <p:spPr>
            <a:xfrm>
              <a:off x="7695229" y="7503380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6" name="Line"/>
            <p:cNvSpPr/>
            <p:nvPr/>
          </p:nvSpPr>
          <p:spPr>
            <a:xfrm>
              <a:off x="7904779" y="7301188"/>
              <a:ext cx="294379" cy="297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527" fill="norm" stroke="1" extrusionOk="0">
                  <a:moveTo>
                    <a:pt x="0" y="3604"/>
                  </a:moveTo>
                  <a:cubicBezTo>
                    <a:pt x="1532" y="2838"/>
                    <a:pt x="3064" y="2072"/>
                    <a:pt x="4672" y="1459"/>
                  </a:cubicBezTo>
                  <a:cubicBezTo>
                    <a:pt x="6281" y="846"/>
                    <a:pt x="7966" y="387"/>
                    <a:pt x="9191" y="157"/>
                  </a:cubicBezTo>
                  <a:cubicBezTo>
                    <a:pt x="10417" y="-73"/>
                    <a:pt x="11183" y="-73"/>
                    <a:pt x="11643" y="310"/>
                  </a:cubicBezTo>
                  <a:cubicBezTo>
                    <a:pt x="12102" y="693"/>
                    <a:pt x="12255" y="1459"/>
                    <a:pt x="12102" y="2608"/>
                  </a:cubicBezTo>
                  <a:cubicBezTo>
                    <a:pt x="11949" y="3757"/>
                    <a:pt x="11489" y="5289"/>
                    <a:pt x="10111" y="7663"/>
                  </a:cubicBezTo>
                  <a:cubicBezTo>
                    <a:pt x="8732" y="10038"/>
                    <a:pt x="6434" y="13255"/>
                    <a:pt x="4979" y="15170"/>
                  </a:cubicBezTo>
                  <a:cubicBezTo>
                    <a:pt x="3523" y="17084"/>
                    <a:pt x="2911" y="17697"/>
                    <a:pt x="2298" y="18463"/>
                  </a:cubicBezTo>
                  <a:cubicBezTo>
                    <a:pt x="1685" y="19229"/>
                    <a:pt x="1072" y="20148"/>
                    <a:pt x="1149" y="20684"/>
                  </a:cubicBezTo>
                  <a:cubicBezTo>
                    <a:pt x="1226" y="21221"/>
                    <a:pt x="1991" y="21374"/>
                    <a:pt x="4366" y="21221"/>
                  </a:cubicBezTo>
                  <a:cubicBezTo>
                    <a:pt x="6740" y="21067"/>
                    <a:pt x="10723" y="20608"/>
                    <a:pt x="13174" y="20378"/>
                  </a:cubicBezTo>
                  <a:cubicBezTo>
                    <a:pt x="15626" y="20148"/>
                    <a:pt x="16545" y="20148"/>
                    <a:pt x="17770" y="20072"/>
                  </a:cubicBezTo>
                  <a:cubicBezTo>
                    <a:pt x="18996" y="19995"/>
                    <a:pt x="20528" y="19842"/>
                    <a:pt x="21064" y="20072"/>
                  </a:cubicBezTo>
                  <a:cubicBezTo>
                    <a:pt x="21600" y="20301"/>
                    <a:pt x="21140" y="20914"/>
                    <a:pt x="20681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7" name="Line"/>
            <p:cNvSpPr/>
            <p:nvPr/>
          </p:nvSpPr>
          <p:spPr>
            <a:xfrm>
              <a:off x="8306418" y="7359623"/>
              <a:ext cx="262895" cy="24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263" fill="norm" stroke="1" extrusionOk="0">
                  <a:moveTo>
                    <a:pt x="16073" y="3646"/>
                  </a:moveTo>
                  <a:cubicBezTo>
                    <a:pt x="15736" y="2365"/>
                    <a:pt x="15398" y="1083"/>
                    <a:pt x="14807" y="443"/>
                  </a:cubicBezTo>
                  <a:cubicBezTo>
                    <a:pt x="14217" y="-198"/>
                    <a:pt x="13373" y="-198"/>
                    <a:pt x="11686" y="809"/>
                  </a:cubicBezTo>
                  <a:cubicBezTo>
                    <a:pt x="9998" y="1816"/>
                    <a:pt x="7467" y="3829"/>
                    <a:pt x="5357" y="6483"/>
                  </a:cubicBezTo>
                  <a:cubicBezTo>
                    <a:pt x="3248" y="9138"/>
                    <a:pt x="1560" y="12433"/>
                    <a:pt x="717" y="14721"/>
                  </a:cubicBezTo>
                  <a:cubicBezTo>
                    <a:pt x="-127" y="17009"/>
                    <a:pt x="-127" y="18290"/>
                    <a:pt x="210" y="19297"/>
                  </a:cubicBezTo>
                  <a:cubicBezTo>
                    <a:pt x="548" y="20304"/>
                    <a:pt x="1223" y="21036"/>
                    <a:pt x="3079" y="21219"/>
                  </a:cubicBezTo>
                  <a:cubicBezTo>
                    <a:pt x="4935" y="21402"/>
                    <a:pt x="7973" y="21036"/>
                    <a:pt x="11011" y="19846"/>
                  </a:cubicBezTo>
                  <a:cubicBezTo>
                    <a:pt x="14048" y="18656"/>
                    <a:pt x="17086" y="16643"/>
                    <a:pt x="18942" y="14080"/>
                  </a:cubicBezTo>
                  <a:cubicBezTo>
                    <a:pt x="20798" y="11517"/>
                    <a:pt x="21473" y="8405"/>
                    <a:pt x="20545" y="6392"/>
                  </a:cubicBezTo>
                  <a:cubicBezTo>
                    <a:pt x="19617" y="4378"/>
                    <a:pt x="17086" y="3463"/>
                    <a:pt x="14554" y="2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8" name="Line"/>
            <p:cNvSpPr/>
            <p:nvPr/>
          </p:nvSpPr>
          <p:spPr>
            <a:xfrm>
              <a:off x="4012229" y="6703643"/>
              <a:ext cx="713318" cy="88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1923" y="21512"/>
                  </a:moveTo>
                  <a:cubicBezTo>
                    <a:pt x="2115" y="19455"/>
                    <a:pt x="2307" y="17398"/>
                    <a:pt x="3045" y="15855"/>
                  </a:cubicBezTo>
                  <a:cubicBezTo>
                    <a:pt x="3782" y="14312"/>
                    <a:pt x="5064" y="13283"/>
                    <a:pt x="6826" y="11998"/>
                  </a:cubicBezTo>
                  <a:cubicBezTo>
                    <a:pt x="8589" y="10712"/>
                    <a:pt x="10832" y="9169"/>
                    <a:pt x="13011" y="7369"/>
                  </a:cubicBezTo>
                  <a:cubicBezTo>
                    <a:pt x="15191" y="5569"/>
                    <a:pt x="17306" y="3512"/>
                    <a:pt x="18555" y="2226"/>
                  </a:cubicBezTo>
                  <a:cubicBezTo>
                    <a:pt x="19805" y="941"/>
                    <a:pt x="20190" y="426"/>
                    <a:pt x="20639" y="169"/>
                  </a:cubicBezTo>
                  <a:cubicBezTo>
                    <a:pt x="21087" y="-88"/>
                    <a:pt x="21600" y="-88"/>
                    <a:pt x="21600" y="426"/>
                  </a:cubicBezTo>
                  <a:cubicBezTo>
                    <a:pt x="21600" y="941"/>
                    <a:pt x="21087" y="1969"/>
                    <a:pt x="19709" y="3512"/>
                  </a:cubicBezTo>
                  <a:cubicBezTo>
                    <a:pt x="18331" y="5055"/>
                    <a:pt x="16088" y="7112"/>
                    <a:pt x="13812" y="8912"/>
                  </a:cubicBezTo>
                  <a:cubicBezTo>
                    <a:pt x="11537" y="10712"/>
                    <a:pt x="9230" y="12255"/>
                    <a:pt x="7050" y="13798"/>
                  </a:cubicBezTo>
                  <a:cubicBezTo>
                    <a:pt x="4871" y="15341"/>
                    <a:pt x="2820" y="16883"/>
                    <a:pt x="1602" y="17655"/>
                  </a:cubicBezTo>
                  <a:cubicBezTo>
                    <a:pt x="385" y="18426"/>
                    <a:pt x="0" y="18426"/>
                    <a:pt x="0" y="18426"/>
                  </a:cubicBezTo>
                  <a:cubicBezTo>
                    <a:pt x="0" y="18426"/>
                    <a:pt x="385" y="18426"/>
                    <a:pt x="1795" y="18169"/>
                  </a:cubicBezTo>
                  <a:cubicBezTo>
                    <a:pt x="3205" y="17912"/>
                    <a:pt x="5640" y="17398"/>
                    <a:pt x="7916" y="16626"/>
                  </a:cubicBezTo>
                  <a:cubicBezTo>
                    <a:pt x="10191" y="15855"/>
                    <a:pt x="12306" y="14826"/>
                    <a:pt x="13812" y="14312"/>
                  </a:cubicBezTo>
                  <a:cubicBezTo>
                    <a:pt x="15319" y="13798"/>
                    <a:pt x="16216" y="13798"/>
                    <a:pt x="16857" y="13798"/>
                  </a:cubicBezTo>
                  <a:cubicBezTo>
                    <a:pt x="17498" y="13798"/>
                    <a:pt x="17882" y="13798"/>
                    <a:pt x="17915" y="14312"/>
                  </a:cubicBezTo>
                  <a:cubicBezTo>
                    <a:pt x="17947" y="14826"/>
                    <a:pt x="17626" y="15855"/>
                    <a:pt x="16536" y="16626"/>
                  </a:cubicBezTo>
                  <a:cubicBezTo>
                    <a:pt x="15447" y="17398"/>
                    <a:pt x="13588" y="17912"/>
                    <a:pt x="11826" y="18426"/>
                  </a:cubicBezTo>
                  <a:cubicBezTo>
                    <a:pt x="10063" y="18941"/>
                    <a:pt x="8396" y="19455"/>
                    <a:pt x="7371" y="19969"/>
                  </a:cubicBezTo>
                  <a:cubicBezTo>
                    <a:pt x="6345" y="20483"/>
                    <a:pt x="5961" y="20998"/>
                    <a:pt x="5961" y="21255"/>
                  </a:cubicBezTo>
                  <a:cubicBezTo>
                    <a:pt x="5961" y="21512"/>
                    <a:pt x="6345" y="21512"/>
                    <a:pt x="7755" y="20998"/>
                  </a:cubicBezTo>
                  <a:cubicBezTo>
                    <a:pt x="9166" y="20483"/>
                    <a:pt x="11601" y="19455"/>
                    <a:pt x="13364" y="18683"/>
                  </a:cubicBezTo>
                  <a:cubicBezTo>
                    <a:pt x="15126" y="17912"/>
                    <a:pt x="16216" y="17398"/>
                    <a:pt x="16953" y="17141"/>
                  </a:cubicBezTo>
                  <a:cubicBezTo>
                    <a:pt x="17690" y="16883"/>
                    <a:pt x="18075" y="16883"/>
                    <a:pt x="18107" y="17141"/>
                  </a:cubicBezTo>
                  <a:cubicBezTo>
                    <a:pt x="18139" y="17398"/>
                    <a:pt x="17818" y="17912"/>
                    <a:pt x="16569" y="18683"/>
                  </a:cubicBezTo>
                  <a:cubicBezTo>
                    <a:pt x="15319" y="19455"/>
                    <a:pt x="13139" y="20483"/>
                    <a:pt x="11793" y="20998"/>
                  </a:cubicBezTo>
                  <a:cubicBezTo>
                    <a:pt x="10447" y="21512"/>
                    <a:pt x="9935" y="21512"/>
                    <a:pt x="9839" y="20998"/>
                  </a:cubicBezTo>
                  <a:cubicBezTo>
                    <a:pt x="9742" y="20483"/>
                    <a:pt x="10063" y="19455"/>
                    <a:pt x="11441" y="17655"/>
                  </a:cubicBezTo>
                  <a:cubicBezTo>
                    <a:pt x="12819" y="15855"/>
                    <a:pt x="15255" y="13283"/>
                    <a:pt x="17690" y="10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9" name="Line"/>
            <p:cNvSpPr/>
            <p:nvPr/>
          </p:nvSpPr>
          <p:spPr>
            <a:xfrm>
              <a:off x="6958629" y="6587337"/>
              <a:ext cx="203201" cy="217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fill="norm" stroke="1" extrusionOk="0">
                  <a:moveTo>
                    <a:pt x="21600" y="3900"/>
                  </a:moveTo>
                  <a:cubicBezTo>
                    <a:pt x="21600" y="2654"/>
                    <a:pt x="21600" y="1408"/>
                    <a:pt x="21037" y="681"/>
                  </a:cubicBezTo>
                  <a:cubicBezTo>
                    <a:pt x="20475" y="-46"/>
                    <a:pt x="19350" y="-254"/>
                    <a:pt x="16987" y="369"/>
                  </a:cubicBezTo>
                  <a:cubicBezTo>
                    <a:pt x="14625" y="992"/>
                    <a:pt x="11025" y="2446"/>
                    <a:pt x="8550" y="3484"/>
                  </a:cubicBezTo>
                  <a:cubicBezTo>
                    <a:pt x="6075" y="4523"/>
                    <a:pt x="4725" y="5146"/>
                    <a:pt x="3712" y="5873"/>
                  </a:cubicBezTo>
                  <a:cubicBezTo>
                    <a:pt x="2700" y="6600"/>
                    <a:pt x="2025" y="7431"/>
                    <a:pt x="2475" y="8573"/>
                  </a:cubicBezTo>
                  <a:cubicBezTo>
                    <a:pt x="2925" y="9715"/>
                    <a:pt x="4500" y="11169"/>
                    <a:pt x="6863" y="12623"/>
                  </a:cubicBezTo>
                  <a:cubicBezTo>
                    <a:pt x="9225" y="14077"/>
                    <a:pt x="12375" y="15531"/>
                    <a:pt x="14175" y="16777"/>
                  </a:cubicBezTo>
                  <a:cubicBezTo>
                    <a:pt x="15975" y="18023"/>
                    <a:pt x="16425" y="19061"/>
                    <a:pt x="16088" y="19788"/>
                  </a:cubicBezTo>
                  <a:cubicBezTo>
                    <a:pt x="15750" y="20515"/>
                    <a:pt x="14625" y="20931"/>
                    <a:pt x="11812" y="21138"/>
                  </a:cubicBezTo>
                  <a:cubicBezTo>
                    <a:pt x="9000" y="21346"/>
                    <a:pt x="4500" y="21346"/>
                    <a:pt x="0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0" name="Line"/>
            <p:cNvSpPr/>
            <p:nvPr/>
          </p:nvSpPr>
          <p:spPr>
            <a:xfrm>
              <a:off x="7047529" y="6601680"/>
              <a:ext cx="260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1" name="Line"/>
            <p:cNvSpPr/>
            <p:nvPr/>
          </p:nvSpPr>
          <p:spPr>
            <a:xfrm>
              <a:off x="9301779" y="5280880"/>
              <a:ext cx="1123951" cy="423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0" y="9672"/>
                  </a:moveTo>
                  <a:cubicBezTo>
                    <a:pt x="0" y="13003"/>
                    <a:pt x="0" y="16334"/>
                    <a:pt x="142" y="18484"/>
                  </a:cubicBezTo>
                  <a:cubicBezTo>
                    <a:pt x="285" y="20633"/>
                    <a:pt x="569" y="21600"/>
                    <a:pt x="1322" y="21493"/>
                  </a:cubicBezTo>
                  <a:cubicBezTo>
                    <a:pt x="2075" y="21385"/>
                    <a:pt x="3295" y="20203"/>
                    <a:pt x="4454" y="18860"/>
                  </a:cubicBezTo>
                  <a:cubicBezTo>
                    <a:pt x="5614" y="17516"/>
                    <a:pt x="6712" y="16012"/>
                    <a:pt x="8319" y="14024"/>
                  </a:cubicBezTo>
                  <a:cubicBezTo>
                    <a:pt x="9925" y="12036"/>
                    <a:pt x="12041" y="9564"/>
                    <a:pt x="13871" y="7576"/>
                  </a:cubicBezTo>
                  <a:cubicBezTo>
                    <a:pt x="15702" y="5588"/>
                    <a:pt x="17247" y="4084"/>
                    <a:pt x="18488" y="2901"/>
                  </a:cubicBezTo>
                  <a:cubicBezTo>
                    <a:pt x="19729" y="1719"/>
                    <a:pt x="20664" y="8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2" name="Line"/>
            <p:cNvSpPr/>
            <p:nvPr/>
          </p:nvSpPr>
          <p:spPr>
            <a:xfrm>
              <a:off x="2361229" y="6176230"/>
              <a:ext cx="133351" cy="186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762"/>
                    <a:pt x="16800" y="1524"/>
                    <a:pt x="15086" y="2334"/>
                  </a:cubicBezTo>
                  <a:cubicBezTo>
                    <a:pt x="13371" y="3145"/>
                    <a:pt x="12343" y="4005"/>
                    <a:pt x="11657" y="4902"/>
                  </a:cubicBezTo>
                  <a:cubicBezTo>
                    <a:pt x="10971" y="5799"/>
                    <a:pt x="10629" y="6733"/>
                    <a:pt x="10800" y="7728"/>
                  </a:cubicBezTo>
                  <a:cubicBezTo>
                    <a:pt x="10971" y="8724"/>
                    <a:pt x="11657" y="9780"/>
                    <a:pt x="12000" y="10751"/>
                  </a:cubicBezTo>
                  <a:cubicBezTo>
                    <a:pt x="12343" y="11722"/>
                    <a:pt x="12343" y="12606"/>
                    <a:pt x="12000" y="13565"/>
                  </a:cubicBezTo>
                  <a:cubicBezTo>
                    <a:pt x="11657" y="14523"/>
                    <a:pt x="10971" y="15555"/>
                    <a:pt x="9771" y="16538"/>
                  </a:cubicBezTo>
                  <a:cubicBezTo>
                    <a:pt x="8571" y="17521"/>
                    <a:pt x="6857" y="18455"/>
                    <a:pt x="5143" y="19290"/>
                  </a:cubicBezTo>
                  <a:cubicBezTo>
                    <a:pt x="3429" y="20126"/>
                    <a:pt x="1714" y="208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3" name="Line"/>
            <p:cNvSpPr/>
            <p:nvPr/>
          </p:nvSpPr>
          <p:spPr>
            <a:xfrm>
              <a:off x="288118" y="6214330"/>
              <a:ext cx="41112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19977" y="0"/>
                  </a:moveTo>
                  <a:cubicBezTo>
                    <a:pt x="11748" y="3022"/>
                    <a:pt x="3520" y="6044"/>
                    <a:pt x="948" y="9156"/>
                  </a:cubicBezTo>
                  <a:cubicBezTo>
                    <a:pt x="-1623" y="12267"/>
                    <a:pt x="1463" y="15467"/>
                    <a:pt x="5063" y="17556"/>
                  </a:cubicBezTo>
                  <a:cubicBezTo>
                    <a:pt x="8663" y="19644"/>
                    <a:pt x="12777" y="20622"/>
                    <a:pt x="168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4" name="Line"/>
            <p:cNvSpPr/>
            <p:nvPr/>
          </p:nvSpPr>
          <p:spPr>
            <a:xfrm>
              <a:off x="42353" y="6163530"/>
              <a:ext cx="502777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1675" y="21600"/>
                  </a:moveTo>
                  <a:cubicBezTo>
                    <a:pt x="1313" y="21000"/>
                    <a:pt x="952" y="20400"/>
                    <a:pt x="590" y="19800"/>
                  </a:cubicBezTo>
                  <a:cubicBezTo>
                    <a:pt x="229" y="19200"/>
                    <a:pt x="-133" y="18600"/>
                    <a:pt x="48" y="17900"/>
                  </a:cubicBezTo>
                  <a:cubicBezTo>
                    <a:pt x="229" y="17200"/>
                    <a:pt x="952" y="16400"/>
                    <a:pt x="2895" y="14500"/>
                  </a:cubicBezTo>
                  <a:cubicBezTo>
                    <a:pt x="4838" y="12600"/>
                    <a:pt x="8001" y="9600"/>
                    <a:pt x="11300" y="7000"/>
                  </a:cubicBezTo>
                  <a:cubicBezTo>
                    <a:pt x="14598" y="4400"/>
                    <a:pt x="18033" y="2200"/>
                    <a:pt x="214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5" name="Line"/>
            <p:cNvSpPr/>
            <p:nvPr/>
          </p:nvSpPr>
          <p:spPr>
            <a:xfrm>
              <a:off x="513379" y="6481030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6" name="Line"/>
            <p:cNvSpPr/>
            <p:nvPr/>
          </p:nvSpPr>
          <p:spPr>
            <a:xfrm>
              <a:off x="499547" y="6375197"/>
              <a:ext cx="32883" cy="4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20972" y="21600"/>
                  </a:moveTo>
                  <a:cubicBezTo>
                    <a:pt x="19622" y="15120"/>
                    <a:pt x="18272" y="8640"/>
                    <a:pt x="13547" y="4860"/>
                  </a:cubicBezTo>
                  <a:cubicBezTo>
                    <a:pt x="8822" y="1080"/>
                    <a:pt x="722" y="0"/>
                    <a:pt x="47" y="0"/>
                  </a:cubicBezTo>
                  <a:cubicBezTo>
                    <a:pt x="-628" y="0"/>
                    <a:pt x="6122" y="1080"/>
                    <a:pt x="12872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7" name="Line"/>
            <p:cNvSpPr/>
            <p:nvPr/>
          </p:nvSpPr>
          <p:spPr>
            <a:xfrm>
              <a:off x="622419" y="6388868"/>
              <a:ext cx="214811" cy="15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29" fill="norm" stroke="1" extrusionOk="0">
                  <a:moveTo>
                    <a:pt x="3067" y="2144"/>
                  </a:moveTo>
                  <a:cubicBezTo>
                    <a:pt x="2856" y="6407"/>
                    <a:pt x="2644" y="10670"/>
                    <a:pt x="2432" y="13512"/>
                  </a:cubicBezTo>
                  <a:cubicBezTo>
                    <a:pt x="2220" y="16354"/>
                    <a:pt x="2009" y="17775"/>
                    <a:pt x="1585" y="19054"/>
                  </a:cubicBezTo>
                  <a:cubicBezTo>
                    <a:pt x="1162" y="20333"/>
                    <a:pt x="526" y="21470"/>
                    <a:pt x="209" y="21186"/>
                  </a:cubicBezTo>
                  <a:cubicBezTo>
                    <a:pt x="-109" y="20902"/>
                    <a:pt x="-109" y="19196"/>
                    <a:pt x="526" y="15786"/>
                  </a:cubicBezTo>
                  <a:cubicBezTo>
                    <a:pt x="1162" y="12375"/>
                    <a:pt x="2432" y="7259"/>
                    <a:pt x="3491" y="4133"/>
                  </a:cubicBezTo>
                  <a:cubicBezTo>
                    <a:pt x="4550" y="1007"/>
                    <a:pt x="5397" y="-130"/>
                    <a:pt x="5820" y="12"/>
                  </a:cubicBezTo>
                  <a:cubicBezTo>
                    <a:pt x="6244" y="154"/>
                    <a:pt x="6244" y="1575"/>
                    <a:pt x="6244" y="3707"/>
                  </a:cubicBezTo>
                  <a:cubicBezTo>
                    <a:pt x="6244" y="5838"/>
                    <a:pt x="6244" y="8681"/>
                    <a:pt x="6244" y="10812"/>
                  </a:cubicBezTo>
                  <a:cubicBezTo>
                    <a:pt x="6244" y="12944"/>
                    <a:pt x="6244" y="14365"/>
                    <a:pt x="6562" y="14507"/>
                  </a:cubicBezTo>
                  <a:cubicBezTo>
                    <a:pt x="6879" y="14649"/>
                    <a:pt x="7515" y="13512"/>
                    <a:pt x="8467" y="11238"/>
                  </a:cubicBezTo>
                  <a:cubicBezTo>
                    <a:pt x="9420" y="8965"/>
                    <a:pt x="10691" y="5554"/>
                    <a:pt x="12067" y="3281"/>
                  </a:cubicBezTo>
                  <a:cubicBezTo>
                    <a:pt x="13444" y="1007"/>
                    <a:pt x="14926" y="-130"/>
                    <a:pt x="15773" y="581"/>
                  </a:cubicBezTo>
                  <a:cubicBezTo>
                    <a:pt x="16620" y="1291"/>
                    <a:pt x="16832" y="3849"/>
                    <a:pt x="17362" y="6549"/>
                  </a:cubicBezTo>
                  <a:cubicBezTo>
                    <a:pt x="17891" y="9249"/>
                    <a:pt x="18738" y="12091"/>
                    <a:pt x="19479" y="13654"/>
                  </a:cubicBezTo>
                  <a:cubicBezTo>
                    <a:pt x="20220" y="15217"/>
                    <a:pt x="20856" y="15502"/>
                    <a:pt x="21491" y="15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8" name="Line"/>
            <p:cNvSpPr/>
            <p:nvPr/>
          </p:nvSpPr>
          <p:spPr>
            <a:xfrm>
              <a:off x="847046" y="6337159"/>
              <a:ext cx="206084" cy="178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194" fill="norm" stroke="1" extrusionOk="0">
                  <a:moveTo>
                    <a:pt x="4182" y="14811"/>
                  </a:moveTo>
                  <a:cubicBezTo>
                    <a:pt x="7206" y="12299"/>
                    <a:pt x="10230" y="9788"/>
                    <a:pt x="12174" y="8029"/>
                  </a:cubicBezTo>
                  <a:cubicBezTo>
                    <a:pt x="14118" y="6271"/>
                    <a:pt x="14982" y="5267"/>
                    <a:pt x="15522" y="4011"/>
                  </a:cubicBezTo>
                  <a:cubicBezTo>
                    <a:pt x="16062" y="2755"/>
                    <a:pt x="16278" y="1248"/>
                    <a:pt x="15846" y="494"/>
                  </a:cubicBezTo>
                  <a:cubicBezTo>
                    <a:pt x="15414" y="-259"/>
                    <a:pt x="14334" y="-259"/>
                    <a:pt x="11850" y="1248"/>
                  </a:cubicBezTo>
                  <a:cubicBezTo>
                    <a:pt x="9366" y="2755"/>
                    <a:pt x="5478" y="5769"/>
                    <a:pt x="2994" y="9034"/>
                  </a:cubicBezTo>
                  <a:cubicBezTo>
                    <a:pt x="510" y="12299"/>
                    <a:pt x="-570" y="15815"/>
                    <a:pt x="294" y="17950"/>
                  </a:cubicBezTo>
                  <a:cubicBezTo>
                    <a:pt x="1158" y="20085"/>
                    <a:pt x="3966" y="20839"/>
                    <a:pt x="7746" y="21090"/>
                  </a:cubicBezTo>
                  <a:cubicBezTo>
                    <a:pt x="11526" y="21341"/>
                    <a:pt x="16278" y="21090"/>
                    <a:pt x="21030" y="20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9" name="Line"/>
            <p:cNvSpPr/>
            <p:nvPr/>
          </p:nvSpPr>
          <p:spPr>
            <a:xfrm>
              <a:off x="1310892" y="6334980"/>
              <a:ext cx="161338" cy="138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376" fill="norm" stroke="1" extrusionOk="0">
                  <a:moveTo>
                    <a:pt x="2868" y="0"/>
                  </a:moveTo>
                  <a:cubicBezTo>
                    <a:pt x="1746" y="982"/>
                    <a:pt x="624" y="1964"/>
                    <a:pt x="203" y="4255"/>
                  </a:cubicBezTo>
                  <a:cubicBezTo>
                    <a:pt x="-218" y="6545"/>
                    <a:pt x="63" y="10145"/>
                    <a:pt x="624" y="12600"/>
                  </a:cubicBezTo>
                  <a:cubicBezTo>
                    <a:pt x="1185" y="15055"/>
                    <a:pt x="2026" y="16364"/>
                    <a:pt x="2868" y="17673"/>
                  </a:cubicBezTo>
                  <a:cubicBezTo>
                    <a:pt x="3709" y="18982"/>
                    <a:pt x="4551" y="20291"/>
                    <a:pt x="5392" y="20291"/>
                  </a:cubicBezTo>
                  <a:cubicBezTo>
                    <a:pt x="6234" y="20291"/>
                    <a:pt x="7076" y="18982"/>
                    <a:pt x="7076" y="17673"/>
                  </a:cubicBezTo>
                  <a:cubicBezTo>
                    <a:pt x="7076" y="16364"/>
                    <a:pt x="6234" y="15055"/>
                    <a:pt x="5673" y="15218"/>
                  </a:cubicBezTo>
                  <a:cubicBezTo>
                    <a:pt x="5112" y="15382"/>
                    <a:pt x="4831" y="17018"/>
                    <a:pt x="5252" y="18327"/>
                  </a:cubicBezTo>
                  <a:cubicBezTo>
                    <a:pt x="5673" y="19636"/>
                    <a:pt x="6795" y="20618"/>
                    <a:pt x="8057" y="21109"/>
                  </a:cubicBezTo>
                  <a:cubicBezTo>
                    <a:pt x="9320" y="21600"/>
                    <a:pt x="10722" y="21600"/>
                    <a:pt x="12966" y="19473"/>
                  </a:cubicBezTo>
                  <a:cubicBezTo>
                    <a:pt x="15211" y="17345"/>
                    <a:pt x="18296" y="13091"/>
                    <a:pt x="19839" y="9655"/>
                  </a:cubicBezTo>
                  <a:cubicBezTo>
                    <a:pt x="21382" y="6218"/>
                    <a:pt x="21382" y="3600"/>
                    <a:pt x="21382" y="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0" name="Line"/>
            <p:cNvSpPr/>
            <p:nvPr/>
          </p:nvSpPr>
          <p:spPr>
            <a:xfrm>
              <a:off x="1516679" y="6334980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1" name="Line"/>
            <p:cNvSpPr/>
            <p:nvPr/>
          </p:nvSpPr>
          <p:spPr>
            <a:xfrm>
              <a:off x="1516679" y="6220680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2" name="Line"/>
            <p:cNvSpPr/>
            <p:nvPr/>
          </p:nvSpPr>
          <p:spPr>
            <a:xfrm>
              <a:off x="1599229" y="6119080"/>
              <a:ext cx="190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600"/>
                    <a:pt x="12000" y="7200"/>
                    <a:pt x="8400" y="10800"/>
                  </a:cubicBezTo>
                  <a:cubicBezTo>
                    <a:pt x="4800" y="14400"/>
                    <a:pt x="24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3" name="Line"/>
            <p:cNvSpPr/>
            <p:nvPr/>
          </p:nvSpPr>
          <p:spPr>
            <a:xfrm>
              <a:off x="1656379" y="6093680"/>
              <a:ext cx="190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800"/>
                    <a:pt x="12000" y="9600"/>
                    <a:pt x="8400" y="13200"/>
                  </a:cubicBezTo>
                  <a:cubicBezTo>
                    <a:pt x="4800" y="16800"/>
                    <a:pt x="24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4" name="Line"/>
            <p:cNvSpPr/>
            <p:nvPr/>
          </p:nvSpPr>
          <p:spPr>
            <a:xfrm>
              <a:off x="478173" y="6804880"/>
              <a:ext cx="127542" cy="287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14" fill="norm" stroke="1" extrusionOk="0">
                  <a:moveTo>
                    <a:pt x="8014" y="0"/>
                  </a:moveTo>
                  <a:cubicBezTo>
                    <a:pt x="5890" y="4730"/>
                    <a:pt x="3765" y="9460"/>
                    <a:pt x="2526" y="12692"/>
                  </a:cubicBezTo>
                  <a:cubicBezTo>
                    <a:pt x="1286" y="15924"/>
                    <a:pt x="932" y="17658"/>
                    <a:pt x="578" y="18999"/>
                  </a:cubicBezTo>
                  <a:cubicBezTo>
                    <a:pt x="224" y="20339"/>
                    <a:pt x="-130" y="21285"/>
                    <a:pt x="47" y="21285"/>
                  </a:cubicBezTo>
                  <a:cubicBezTo>
                    <a:pt x="224" y="21285"/>
                    <a:pt x="932" y="20339"/>
                    <a:pt x="2880" y="18920"/>
                  </a:cubicBezTo>
                  <a:cubicBezTo>
                    <a:pt x="4827" y="17501"/>
                    <a:pt x="8014" y="15609"/>
                    <a:pt x="10316" y="14426"/>
                  </a:cubicBezTo>
                  <a:cubicBezTo>
                    <a:pt x="12618" y="13244"/>
                    <a:pt x="14034" y="12771"/>
                    <a:pt x="15627" y="12613"/>
                  </a:cubicBezTo>
                  <a:cubicBezTo>
                    <a:pt x="17221" y="12455"/>
                    <a:pt x="18991" y="12613"/>
                    <a:pt x="20054" y="13323"/>
                  </a:cubicBezTo>
                  <a:cubicBezTo>
                    <a:pt x="21116" y="14032"/>
                    <a:pt x="21470" y="15293"/>
                    <a:pt x="21293" y="16318"/>
                  </a:cubicBezTo>
                  <a:cubicBezTo>
                    <a:pt x="21116" y="17343"/>
                    <a:pt x="20408" y="18131"/>
                    <a:pt x="17929" y="19077"/>
                  </a:cubicBezTo>
                  <a:cubicBezTo>
                    <a:pt x="15450" y="20023"/>
                    <a:pt x="11201" y="21127"/>
                    <a:pt x="8545" y="21364"/>
                  </a:cubicBezTo>
                  <a:cubicBezTo>
                    <a:pt x="5890" y="21600"/>
                    <a:pt x="4827" y="20969"/>
                    <a:pt x="3765" y="20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5" name="Line"/>
            <p:cNvSpPr/>
            <p:nvPr/>
          </p:nvSpPr>
          <p:spPr>
            <a:xfrm>
              <a:off x="638095" y="6931086"/>
              <a:ext cx="186435" cy="15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126" fill="norm" stroke="1" extrusionOk="0">
                  <a:moveTo>
                    <a:pt x="256" y="12369"/>
                  </a:moveTo>
                  <a:cubicBezTo>
                    <a:pt x="2867" y="12661"/>
                    <a:pt x="5478" y="12953"/>
                    <a:pt x="7615" y="11785"/>
                  </a:cubicBezTo>
                  <a:cubicBezTo>
                    <a:pt x="9751" y="10618"/>
                    <a:pt x="11412" y="7991"/>
                    <a:pt x="12125" y="5802"/>
                  </a:cubicBezTo>
                  <a:cubicBezTo>
                    <a:pt x="12837" y="3612"/>
                    <a:pt x="12599" y="1861"/>
                    <a:pt x="11769" y="840"/>
                  </a:cubicBezTo>
                  <a:cubicBezTo>
                    <a:pt x="10938" y="-182"/>
                    <a:pt x="9514" y="-474"/>
                    <a:pt x="7140" y="1131"/>
                  </a:cubicBezTo>
                  <a:cubicBezTo>
                    <a:pt x="4766" y="2737"/>
                    <a:pt x="1443" y="6240"/>
                    <a:pt x="375" y="9888"/>
                  </a:cubicBezTo>
                  <a:cubicBezTo>
                    <a:pt x="-693" y="13537"/>
                    <a:pt x="494" y="17331"/>
                    <a:pt x="4292" y="19229"/>
                  </a:cubicBezTo>
                  <a:cubicBezTo>
                    <a:pt x="8089" y="21126"/>
                    <a:pt x="14498" y="21126"/>
                    <a:pt x="20907" y="21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6" name="Line"/>
            <p:cNvSpPr/>
            <p:nvPr/>
          </p:nvSpPr>
          <p:spPr>
            <a:xfrm>
              <a:off x="983279" y="6845097"/>
              <a:ext cx="171451" cy="22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21600" y="411"/>
                  </a:moveTo>
                  <a:cubicBezTo>
                    <a:pt x="17867" y="206"/>
                    <a:pt x="14133" y="0"/>
                    <a:pt x="11600" y="0"/>
                  </a:cubicBezTo>
                  <a:cubicBezTo>
                    <a:pt x="9067" y="0"/>
                    <a:pt x="7733" y="206"/>
                    <a:pt x="7200" y="926"/>
                  </a:cubicBezTo>
                  <a:cubicBezTo>
                    <a:pt x="6667" y="1646"/>
                    <a:pt x="6933" y="2880"/>
                    <a:pt x="8667" y="5143"/>
                  </a:cubicBezTo>
                  <a:cubicBezTo>
                    <a:pt x="10400" y="7406"/>
                    <a:pt x="13600" y="10697"/>
                    <a:pt x="15600" y="12754"/>
                  </a:cubicBezTo>
                  <a:cubicBezTo>
                    <a:pt x="17600" y="14811"/>
                    <a:pt x="18400" y="15634"/>
                    <a:pt x="18933" y="16560"/>
                  </a:cubicBezTo>
                  <a:cubicBezTo>
                    <a:pt x="19467" y="17486"/>
                    <a:pt x="19733" y="18514"/>
                    <a:pt x="19200" y="19440"/>
                  </a:cubicBezTo>
                  <a:cubicBezTo>
                    <a:pt x="18667" y="20366"/>
                    <a:pt x="17333" y="21189"/>
                    <a:pt x="14000" y="21394"/>
                  </a:cubicBezTo>
                  <a:cubicBezTo>
                    <a:pt x="10667" y="21600"/>
                    <a:pt x="5333" y="21189"/>
                    <a:pt x="0" y="20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7" name="Line"/>
            <p:cNvSpPr/>
            <p:nvPr/>
          </p:nvSpPr>
          <p:spPr>
            <a:xfrm>
              <a:off x="1170958" y="6677880"/>
              <a:ext cx="142522" cy="380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52" fill="norm" stroke="1" extrusionOk="0">
                  <a:moveTo>
                    <a:pt x="15670" y="0"/>
                  </a:moveTo>
                  <a:cubicBezTo>
                    <a:pt x="14082" y="2148"/>
                    <a:pt x="12494" y="4296"/>
                    <a:pt x="10270" y="7518"/>
                  </a:cubicBezTo>
                  <a:cubicBezTo>
                    <a:pt x="8047" y="10740"/>
                    <a:pt x="5188" y="15036"/>
                    <a:pt x="3282" y="17662"/>
                  </a:cubicBezTo>
                  <a:cubicBezTo>
                    <a:pt x="1376" y="20287"/>
                    <a:pt x="423" y="21242"/>
                    <a:pt x="106" y="21421"/>
                  </a:cubicBezTo>
                  <a:cubicBezTo>
                    <a:pt x="-212" y="21600"/>
                    <a:pt x="106" y="21003"/>
                    <a:pt x="2170" y="19870"/>
                  </a:cubicBezTo>
                  <a:cubicBezTo>
                    <a:pt x="4235" y="18736"/>
                    <a:pt x="8047" y="17065"/>
                    <a:pt x="10906" y="16051"/>
                  </a:cubicBezTo>
                  <a:cubicBezTo>
                    <a:pt x="13764" y="15036"/>
                    <a:pt x="15670" y="14678"/>
                    <a:pt x="16464" y="14917"/>
                  </a:cubicBezTo>
                  <a:cubicBezTo>
                    <a:pt x="17259" y="15156"/>
                    <a:pt x="16941" y="15991"/>
                    <a:pt x="16623" y="16707"/>
                  </a:cubicBezTo>
                  <a:cubicBezTo>
                    <a:pt x="16306" y="17423"/>
                    <a:pt x="15988" y="18020"/>
                    <a:pt x="15829" y="18736"/>
                  </a:cubicBezTo>
                  <a:cubicBezTo>
                    <a:pt x="15670" y="19452"/>
                    <a:pt x="15670" y="20287"/>
                    <a:pt x="16623" y="20705"/>
                  </a:cubicBezTo>
                  <a:cubicBezTo>
                    <a:pt x="17576" y="21123"/>
                    <a:pt x="19482" y="21123"/>
                    <a:pt x="21388" y="21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8" name="Line"/>
            <p:cNvSpPr/>
            <p:nvPr/>
          </p:nvSpPr>
          <p:spPr>
            <a:xfrm>
              <a:off x="1358740" y="6919180"/>
              <a:ext cx="80028" cy="13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6" h="21319" fill="norm" stroke="1" extrusionOk="0">
                  <a:moveTo>
                    <a:pt x="17613" y="0"/>
                  </a:moveTo>
                  <a:cubicBezTo>
                    <a:pt x="14913" y="0"/>
                    <a:pt x="12213" y="0"/>
                    <a:pt x="8973" y="2782"/>
                  </a:cubicBezTo>
                  <a:cubicBezTo>
                    <a:pt x="5733" y="5564"/>
                    <a:pt x="1953" y="11127"/>
                    <a:pt x="603" y="14727"/>
                  </a:cubicBezTo>
                  <a:cubicBezTo>
                    <a:pt x="-747" y="18327"/>
                    <a:pt x="333" y="19964"/>
                    <a:pt x="2223" y="20782"/>
                  </a:cubicBezTo>
                  <a:cubicBezTo>
                    <a:pt x="4113" y="21600"/>
                    <a:pt x="6813" y="21600"/>
                    <a:pt x="10053" y="19964"/>
                  </a:cubicBezTo>
                  <a:cubicBezTo>
                    <a:pt x="13293" y="18327"/>
                    <a:pt x="17073" y="15055"/>
                    <a:pt x="18963" y="12600"/>
                  </a:cubicBezTo>
                  <a:cubicBezTo>
                    <a:pt x="20853" y="10145"/>
                    <a:pt x="20853" y="8509"/>
                    <a:pt x="19233" y="7036"/>
                  </a:cubicBezTo>
                  <a:cubicBezTo>
                    <a:pt x="17613" y="5564"/>
                    <a:pt x="14373" y="4255"/>
                    <a:pt x="11133" y="2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9" name="Line"/>
            <p:cNvSpPr/>
            <p:nvPr/>
          </p:nvSpPr>
          <p:spPr>
            <a:xfrm>
              <a:off x="1478579" y="6703280"/>
              <a:ext cx="190501" cy="32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12363"/>
                  </a:moveTo>
                  <a:cubicBezTo>
                    <a:pt x="1200" y="12221"/>
                    <a:pt x="2400" y="12079"/>
                    <a:pt x="3240" y="12363"/>
                  </a:cubicBezTo>
                  <a:cubicBezTo>
                    <a:pt x="4080" y="12647"/>
                    <a:pt x="4560" y="13358"/>
                    <a:pt x="4800" y="14779"/>
                  </a:cubicBezTo>
                  <a:cubicBezTo>
                    <a:pt x="5040" y="16200"/>
                    <a:pt x="5040" y="18332"/>
                    <a:pt x="4680" y="19682"/>
                  </a:cubicBezTo>
                  <a:cubicBezTo>
                    <a:pt x="4320" y="21032"/>
                    <a:pt x="3600" y="21600"/>
                    <a:pt x="3240" y="21529"/>
                  </a:cubicBezTo>
                  <a:cubicBezTo>
                    <a:pt x="2880" y="21458"/>
                    <a:pt x="2880" y="20747"/>
                    <a:pt x="3600" y="18616"/>
                  </a:cubicBezTo>
                  <a:cubicBezTo>
                    <a:pt x="4320" y="16484"/>
                    <a:pt x="5760" y="12932"/>
                    <a:pt x="8520" y="9947"/>
                  </a:cubicBezTo>
                  <a:cubicBezTo>
                    <a:pt x="11280" y="6963"/>
                    <a:pt x="15360" y="4547"/>
                    <a:pt x="17760" y="2984"/>
                  </a:cubicBezTo>
                  <a:cubicBezTo>
                    <a:pt x="20160" y="1421"/>
                    <a:pt x="20880" y="7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0" name="Line"/>
            <p:cNvSpPr/>
            <p:nvPr/>
          </p:nvSpPr>
          <p:spPr>
            <a:xfrm>
              <a:off x="1656379" y="6595330"/>
              <a:ext cx="82551" cy="373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21600" y="0"/>
                  </a:moveTo>
                  <a:cubicBezTo>
                    <a:pt x="18831" y="1831"/>
                    <a:pt x="16062" y="3661"/>
                    <a:pt x="12462" y="6529"/>
                  </a:cubicBezTo>
                  <a:cubicBezTo>
                    <a:pt x="8862" y="9397"/>
                    <a:pt x="4431" y="13302"/>
                    <a:pt x="2215" y="15620"/>
                  </a:cubicBezTo>
                  <a:cubicBezTo>
                    <a:pt x="0" y="17939"/>
                    <a:pt x="0" y="18671"/>
                    <a:pt x="0" y="19403"/>
                  </a:cubicBezTo>
                  <a:cubicBezTo>
                    <a:pt x="0" y="20136"/>
                    <a:pt x="0" y="20868"/>
                    <a:pt x="1385" y="21234"/>
                  </a:cubicBezTo>
                  <a:cubicBezTo>
                    <a:pt x="2769" y="21600"/>
                    <a:pt x="5538" y="21600"/>
                    <a:pt x="9138" y="21234"/>
                  </a:cubicBezTo>
                  <a:cubicBezTo>
                    <a:pt x="12738" y="20868"/>
                    <a:pt x="17169" y="20136"/>
                    <a:pt x="21600" y="19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1" name="Line"/>
            <p:cNvSpPr/>
            <p:nvPr/>
          </p:nvSpPr>
          <p:spPr>
            <a:xfrm>
              <a:off x="1598097" y="6747730"/>
              <a:ext cx="255133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1702" y="21600"/>
                  </a:moveTo>
                  <a:cubicBezTo>
                    <a:pt x="810" y="20291"/>
                    <a:pt x="-83" y="18982"/>
                    <a:pt x="6" y="17345"/>
                  </a:cubicBezTo>
                  <a:cubicBezTo>
                    <a:pt x="96" y="15709"/>
                    <a:pt x="1167" y="13745"/>
                    <a:pt x="4915" y="10800"/>
                  </a:cubicBezTo>
                  <a:cubicBezTo>
                    <a:pt x="8664" y="7855"/>
                    <a:pt x="15091" y="3927"/>
                    <a:pt x="215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2" name="Line"/>
            <p:cNvSpPr/>
            <p:nvPr/>
          </p:nvSpPr>
          <p:spPr>
            <a:xfrm>
              <a:off x="1935779" y="6608030"/>
              <a:ext cx="889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327"/>
                    <a:pt x="16457" y="655"/>
                    <a:pt x="14657" y="1800"/>
                  </a:cubicBezTo>
                  <a:cubicBezTo>
                    <a:pt x="12857" y="2945"/>
                    <a:pt x="11829" y="4909"/>
                    <a:pt x="9514" y="8345"/>
                  </a:cubicBezTo>
                  <a:cubicBezTo>
                    <a:pt x="7200" y="11782"/>
                    <a:pt x="3600" y="166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3" name="Line"/>
            <p:cNvSpPr/>
            <p:nvPr/>
          </p:nvSpPr>
          <p:spPr>
            <a:xfrm>
              <a:off x="1888885" y="7020780"/>
              <a:ext cx="54377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2" h="21600" fill="norm" stroke="1" extrusionOk="0">
                  <a:moveTo>
                    <a:pt x="17724" y="0"/>
                  </a:moveTo>
                  <a:cubicBezTo>
                    <a:pt x="13724" y="0"/>
                    <a:pt x="9724" y="0"/>
                    <a:pt x="6124" y="2700"/>
                  </a:cubicBezTo>
                  <a:cubicBezTo>
                    <a:pt x="2524" y="5400"/>
                    <a:pt x="-676" y="10800"/>
                    <a:pt x="124" y="13950"/>
                  </a:cubicBezTo>
                  <a:cubicBezTo>
                    <a:pt x="924" y="17100"/>
                    <a:pt x="5724" y="18000"/>
                    <a:pt x="10524" y="18450"/>
                  </a:cubicBezTo>
                  <a:cubicBezTo>
                    <a:pt x="15324" y="18900"/>
                    <a:pt x="20124" y="18900"/>
                    <a:pt x="20524" y="19350"/>
                  </a:cubicBezTo>
                  <a:cubicBezTo>
                    <a:pt x="20924" y="19800"/>
                    <a:pt x="16924" y="20700"/>
                    <a:pt x="129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11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640744" y="3622334"/>
              <a:ext cx="2628897" cy="3755669"/>
            </a:xfrm>
            <a:prstGeom prst="rect">
              <a:avLst/>
            </a:prstGeom>
            <a:effectLst/>
          </p:spPr>
        </p:pic>
        <p:pic>
          <p:nvPicPr>
            <p:cNvPr id="411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8101" y="5427001"/>
              <a:ext cx="2602531" cy="2113114"/>
            </a:xfrm>
            <a:prstGeom prst="rect">
              <a:avLst/>
            </a:prstGeom>
            <a:effectLst/>
          </p:spPr>
        </p:pic>
        <p:pic>
          <p:nvPicPr>
            <p:cNvPr id="411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174779" y="4068030"/>
              <a:ext cx="2190751" cy="64796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" name="Drawing"/>
          <p:cNvGrpSpPr/>
          <p:nvPr/>
        </p:nvGrpSpPr>
        <p:grpSpPr>
          <a:xfrm>
            <a:off x="284618" y="955590"/>
            <a:ext cx="12332833" cy="8436060"/>
            <a:chOff x="0" y="0"/>
            <a:chExt cx="12332831" cy="8436059"/>
          </a:xfrm>
        </p:grpSpPr>
        <p:sp>
          <p:nvSpPr>
            <p:cNvPr id="478" name="Line"/>
            <p:cNvSpPr/>
            <p:nvPr/>
          </p:nvSpPr>
          <p:spPr>
            <a:xfrm>
              <a:off x="1872386" y="361950"/>
              <a:ext cx="179433" cy="54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562" fill="norm" stroke="1" extrusionOk="0">
                  <a:moveTo>
                    <a:pt x="236" y="21562"/>
                  </a:moveTo>
                  <a:cubicBezTo>
                    <a:pt x="-15" y="20648"/>
                    <a:pt x="-266" y="19734"/>
                    <a:pt x="613" y="17699"/>
                  </a:cubicBezTo>
                  <a:cubicBezTo>
                    <a:pt x="1492" y="15664"/>
                    <a:pt x="3501" y="12507"/>
                    <a:pt x="6013" y="9474"/>
                  </a:cubicBezTo>
                  <a:cubicBezTo>
                    <a:pt x="8525" y="6442"/>
                    <a:pt x="11539" y="3534"/>
                    <a:pt x="13422" y="1914"/>
                  </a:cubicBezTo>
                  <a:cubicBezTo>
                    <a:pt x="15306" y="294"/>
                    <a:pt x="16060" y="-38"/>
                    <a:pt x="16687" y="4"/>
                  </a:cubicBezTo>
                  <a:cubicBezTo>
                    <a:pt x="17315" y="45"/>
                    <a:pt x="17818" y="460"/>
                    <a:pt x="18446" y="1956"/>
                  </a:cubicBezTo>
                  <a:cubicBezTo>
                    <a:pt x="19074" y="3451"/>
                    <a:pt x="19827" y="6027"/>
                    <a:pt x="20329" y="8644"/>
                  </a:cubicBezTo>
                  <a:cubicBezTo>
                    <a:pt x="20832" y="11260"/>
                    <a:pt x="21083" y="13919"/>
                    <a:pt x="21208" y="15580"/>
                  </a:cubicBezTo>
                  <a:cubicBezTo>
                    <a:pt x="21334" y="17242"/>
                    <a:pt x="21334" y="17907"/>
                    <a:pt x="21083" y="18031"/>
                  </a:cubicBezTo>
                  <a:cubicBezTo>
                    <a:pt x="20832" y="18156"/>
                    <a:pt x="20329" y="17740"/>
                    <a:pt x="19827" y="17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1906131" y="587459"/>
              <a:ext cx="2095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2192822" y="369856"/>
              <a:ext cx="75260" cy="41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69" fill="norm" stroke="1" extrusionOk="0">
                  <a:moveTo>
                    <a:pt x="21333" y="3049"/>
                  </a:moveTo>
                  <a:cubicBezTo>
                    <a:pt x="20733" y="2500"/>
                    <a:pt x="20133" y="1952"/>
                    <a:pt x="18933" y="1404"/>
                  </a:cubicBezTo>
                  <a:cubicBezTo>
                    <a:pt x="17733" y="856"/>
                    <a:pt x="15933" y="308"/>
                    <a:pt x="13533" y="88"/>
                  </a:cubicBezTo>
                  <a:cubicBezTo>
                    <a:pt x="11133" y="-131"/>
                    <a:pt x="8133" y="-21"/>
                    <a:pt x="5433" y="1349"/>
                  </a:cubicBezTo>
                  <a:cubicBezTo>
                    <a:pt x="2733" y="2720"/>
                    <a:pt x="333" y="5351"/>
                    <a:pt x="33" y="8586"/>
                  </a:cubicBezTo>
                  <a:cubicBezTo>
                    <a:pt x="-267" y="11820"/>
                    <a:pt x="1533" y="15658"/>
                    <a:pt x="2733" y="17906"/>
                  </a:cubicBezTo>
                  <a:cubicBezTo>
                    <a:pt x="3933" y="20153"/>
                    <a:pt x="4533" y="20811"/>
                    <a:pt x="5133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2160131" y="625559"/>
              <a:ext cx="1270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" y="18000"/>
                    <a:pt x="720" y="14400"/>
                    <a:pt x="4320" y="10800"/>
                  </a:cubicBezTo>
                  <a:cubicBezTo>
                    <a:pt x="7920" y="7200"/>
                    <a:pt x="1476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2402157" y="353507"/>
              <a:ext cx="119925" cy="408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75" fill="norm" stroke="1" extrusionOk="0">
                  <a:moveTo>
                    <a:pt x="4417" y="4958"/>
                  </a:moveTo>
                  <a:cubicBezTo>
                    <a:pt x="4417" y="3845"/>
                    <a:pt x="4417" y="2732"/>
                    <a:pt x="4607" y="1785"/>
                  </a:cubicBezTo>
                  <a:cubicBezTo>
                    <a:pt x="4796" y="839"/>
                    <a:pt x="5175" y="59"/>
                    <a:pt x="5365" y="4"/>
                  </a:cubicBezTo>
                  <a:cubicBezTo>
                    <a:pt x="5554" y="-52"/>
                    <a:pt x="5554" y="616"/>
                    <a:pt x="4986" y="2676"/>
                  </a:cubicBezTo>
                  <a:cubicBezTo>
                    <a:pt x="4417" y="4736"/>
                    <a:pt x="3281" y="8187"/>
                    <a:pt x="2333" y="11026"/>
                  </a:cubicBezTo>
                  <a:cubicBezTo>
                    <a:pt x="1386" y="13866"/>
                    <a:pt x="628" y="16092"/>
                    <a:pt x="249" y="17595"/>
                  </a:cubicBezTo>
                  <a:cubicBezTo>
                    <a:pt x="-130" y="19099"/>
                    <a:pt x="-130" y="19878"/>
                    <a:pt x="628" y="20435"/>
                  </a:cubicBezTo>
                  <a:cubicBezTo>
                    <a:pt x="1386" y="20991"/>
                    <a:pt x="2902" y="21325"/>
                    <a:pt x="4986" y="21437"/>
                  </a:cubicBezTo>
                  <a:cubicBezTo>
                    <a:pt x="7070" y="21548"/>
                    <a:pt x="9723" y="21437"/>
                    <a:pt x="12565" y="20880"/>
                  </a:cubicBezTo>
                  <a:cubicBezTo>
                    <a:pt x="15407" y="20323"/>
                    <a:pt x="18438" y="19321"/>
                    <a:pt x="21470" y="18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2350631" y="574759"/>
              <a:ext cx="190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80" y="16364"/>
                    <a:pt x="10560" y="11127"/>
                    <a:pt x="14160" y="7527"/>
                  </a:cubicBezTo>
                  <a:cubicBezTo>
                    <a:pt x="17760" y="3927"/>
                    <a:pt x="1968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2616260" y="522483"/>
              <a:ext cx="153472" cy="161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0921" fill="norm" stroke="1" extrusionOk="0">
                  <a:moveTo>
                    <a:pt x="1023" y="11674"/>
                  </a:moveTo>
                  <a:cubicBezTo>
                    <a:pt x="3650" y="10307"/>
                    <a:pt x="6278" y="8940"/>
                    <a:pt x="8029" y="7710"/>
                  </a:cubicBezTo>
                  <a:cubicBezTo>
                    <a:pt x="9780" y="6479"/>
                    <a:pt x="10656" y="5386"/>
                    <a:pt x="11240" y="4019"/>
                  </a:cubicBezTo>
                  <a:cubicBezTo>
                    <a:pt x="11823" y="2652"/>
                    <a:pt x="12115" y="1011"/>
                    <a:pt x="11386" y="328"/>
                  </a:cubicBezTo>
                  <a:cubicBezTo>
                    <a:pt x="10656" y="-356"/>
                    <a:pt x="8905" y="-83"/>
                    <a:pt x="6861" y="2241"/>
                  </a:cubicBezTo>
                  <a:cubicBezTo>
                    <a:pt x="4818" y="4566"/>
                    <a:pt x="2483" y="8940"/>
                    <a:pt x="1169" y="12085"/>
                  </a:cubicBezTo>
                  <a:cubicBezTo>
                    <a:pt x="-144" y="15229"/>
                    <a:pt x="-436" y="17143"/>
                    <a:pt x="732" y="18647"/>
                  </a:cubicBezTo>
                  <a:cubicBezTo>
                    <a:pt x="1899" y="20150"/>
                    <a:pt x="4526" y="21244"/>
                    <a:pt x="8175" y="20834"/>
                  </a:cubicBezTo>
                  <a:cubicBezTo>
                    <a:pt x="11823" y="20424"/>
                    <a:pt x="16494" y="18510"/>
                    <a:pt x="21164" y="16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2795131" y="543009"/>
              <a:ext cx="171451" cy="20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36"/>
                  </a:moveTo>
                  <a:cubicBezTo>
                    <a:pt x="4267" y="6012"/>
                    <a:pt x="8533" y="10689"/>
                    <a:pt x="10933" y="13695"/>
                  </a:cubicBezTo>
                  <a:cubicBezTo>
                    <a:pt x="13333" y="16701"/>
                    <a:pt x="13867" y="18037"/>
                    <a:pt x="13733" y="19262"/>
                  </a:cubicBezTo>
                  <a:cubicBezTo>
                    <a:pt x="13600" y="20487"/>
                    <a:pt x="12800" y="21600"/>
                    <a:pt x="12133" y="21600"/>
                  </a:cubicBezTo>
                  <a:cubicBezTo>
                    <a:pt x="11467" y="21600"/>
                    <a:pt x="10933" y="20487"/>
                    <a:pt x="10533" y="18148"/>
                  </a:cubicBezTo>
                  <a:cubicBezTo>
                    <a:pt x="10133" y="15810"/>
                    <a:pt x="9867" y="12247"/>
                    <a:pt x="11733" y="9019"/>
                  </a:cubicBezTo>
                  <a:cubicBezTo>
                    <a:pt x="13600" y="5790"/>
                    <a:pt x="17600" y="289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3461881" y="229978"/>
              <a:ext cx="141904" cy="501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26" fill="norm" stroke="1" extrusionOk="0">
                  <a:moveTo>
                    <a:pt x="17153" y="6859"/>
                  </a:moveTo>
                  <a:cubicBezTo>
                    <a:pt x="18741" y="5142"/>
                    <a:pt x="20329" y="3425"/>
                    <a:pt x="20965" y="2295"/>
                  </a:cubicBezTo>
                  <a:cubicBezTo>
                    <a:pt x="21600" y="1165"/>
                    <a:pt x="21282" y="623"/>
                    <a:pt x="20329" y="307"/>
                  </a:cubicBezTo>
                  <a:cubicBezTo>
                    <a:pt x="19376" y="-10"/>
                    <a:pt x="17788" y="-100"/>
                    <a:pt x="15724" y="126"/>
                  </a:cubicBezTo>
                  <a:cubicBezTo>
                    <a:pt x="13659" y="352"/>
                    <a:pt x="11118" y="894"/>
                    <a:pt x="9212" y="2521"/>
                  </a:cubicBezTo>
                  <a:cubicBezTo>
                    <a:pt x="7306" y="4148"/>
                    <a:pt x="6035" y="6859"/>
                    <a:pt x="6194" y="9932"/>
                  </a:cubicBezTo>
                  <a:cubicBezTo>
                    <a:pt x="6353" y="13005"/>
                    <a:pt x="7941" y="16439"/>
                    <a:pt x="8735" y="18427"/>
                  </a:cubicBezTo>
                  <a:cubicBezTo>
                    <a:pt x="9529" y="20415"/>
                    <a:pt x="9529" y="20958"/>
                    <a:pt x="8735" y="21229"/>
                  </a:cubicBezTo>
                  <a:cubicBezTo>
                    <a:pt x="7941" y="21500"/>
                    <a:pt x="6353" y="21500"/>
                    <a:pt x="4765" y="21184"/>
                  </a:cubicBezTo>
                  <a:cubicBezTo>
                    <a:pt x="3176" y="20867"/>
                    <a:pt x="1588" y="20235"/>
                    <a:pt x="0" y="19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3442831" y="588055"/>
              <a:ext cx="215901" cy="11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1" fill="norm" stroke="1" extrusionOk="0">
                  <a:moveTo>
                    <a:pt x="0" y="10688"/>
                  </a:moveTo>
                  <a:cubicBezTo>
                    <a:pt x="4235" y="7088"/>
                    <a:pt x="8471" y="3488"/>
                    <a:pt x="11118" y="1688"/>
                  </a:cubicBezTo>
                  <a:cubicBezTo>
                    <a:pt x="13765" y="-112"/>
                    <a:pt x="14824" y="-112"/>
                    <a:pt x="15882" y="88"/>
                  </a:cubicBezTo>
                  <a:cubicBezTo>
                    <a:pt x="16941" y="288"/>
                    <a:pt x="18000" y="688"/>
                    <a:pt x="18741" y="3488"/>
                  </a:cubicBezTo>
                  <a:cubicBezTo>
                    <a:pt x="19482" y="6288"/>
                    <a:pt x="19906" y="11488"/>
                    <a:pt x="20329" y="15288"/>
                  </a:cubicBezTo>
                  <a:cubicBezTo>
                    <a:pt x="20753" y="19088"/>
                    <a:pt x="21176" y="21488"/>
                    <a:pt x="21388" y="21088"/>
                  </a:cubicBezTo>
                  <a:cubicBezTo>
                    <a:pt x="21600" y="20688"/>
                    <a:pt x="21600" y="17488"/>
                    <a:pt x="21600" y="14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3646031" y="502793"/>
              <a:ext cx="31751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0" y="12960"/>
                    <a:pt x="0" y="5400"/>
                    <a:pt x="3600" y="2160"/>
                  </a:cubicBezTo>
                  <a:cubicBezTo>
                    <a:pt x="7200" y="-1080"/>
                    <a:pt x="14400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3745368" y="549359"/>
              <a:ext cx="129264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3508" y="0"/>
                  </a:moveTo>
                  <a:cubicBezTo>
                    <a:pt x="2811" y="6171"/>
                    <a:pt x="2115" y="12343"/>
                    <a:pt x="1592" y="16200"/>
                  </a:cubicBezTo>
                  <a:cubicBezTo>
                    <a:pt x="1070" y="20057"/>
                    <a:pt x="721" y="21600"/>
                    <a:pt x="373" y="21600"/>
                  </a:cubicBezTo>
                  <a:cubicBezTo>
                    <a:pt x="24" y="21600"/>
                    <a:pt x="-324" y="20057"/>
                    <a:pt x="547" y="16843"/>
                  </a:cubicBezTo>
                  <a:cubicBezTo>
                    <a:pt x="1418" y="13629"/>
                    <a:pt x="3508" y="8743"/>
                    <a:pt x="5599" y="5657"/>
                  </a:cubicBezTo>
                  <a:cubicBezTo>
                    <a:pt x="7689" y="2571"/>
                    <a:pt x="9779" y="1286"/>
                    <a:pt x="11695" y="643"/>
                  </a:cubicBezTo>
                  <a:cubicBezTo>
                    <a:pt x="13611" y="0"/>
                    <a:pt x="15353" y="0"/>
                    <a:pt x="16921" y="1800"/>
                  </a:cubicBezTo>
                  <a:cubicBezTo>
                    <a:pt x="18489" y="3600"/>
                    <a:pt x="19882" y="7200"/>
                    <a:pt x="21276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3914920" y="265504"/>
              <a:ext cx="226412" cy="447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330" fill="norm" stroke="1" extrusionOk="0">
                  <a:moveTo>
                    <a:pt x="9902" y="16261"/>
                  </a:moveTo>
                  <a:cubicBezTo>
                    <a:pt x="10298" y="15454"/>
                    <a:pt x="10694" y="14646"/>
                    <a:pt x="10793" y="13990"/>
                  </a:cubicBezTo>
                  <a:cubicBezTo>
                    <a:pt x="10892" y="13334"/>
                    <a:pt x="10694" y="12830"/>
                    <a:pt x="9902" y="12577"/>
                  </a:cubicBezTo>
                  <a:cubicBezTo>
                    <a:pt x="9109" y="12325"/>
                    <a:pt x="7722" y="12325"/>
                    <a:pt x="5839" y="13284"/>
                  </a:cubicBezTo>
                  <a:cubicBezTo>
                    <a:pt x="3957" y="14243"/>
                    <a:pt x="1579" y="16160"/>
                    <a:pt x="588" y="17624"/>
                  </a:cubicBezTo>
                  <a:cubicBezTo>
                    <a:pt x="-403" y="19088"/>
                    <a:pt x="-7" y="20097"/>
                    <a:pt x="786" y="20703"/>
                  </a:cubicBezTo>
                  <a:cubicBezTo>
                    <a:pt x="1579" y="21308"/>
                    <a:pt x="2768" y="21510"/>
                    <a:pt x="4254" y="21157"/>
                  </a:cubicBezTo>
                  <a:cubicBezTo>
                    <a:pt x="5740" y="20803"/>
                    <a:pt x="7524" y="19895"/>
                    <a:pt x="9208" y="17674"/>
                  </a:cubicBezTo>
                  <a:cubicBezTo>
                    <a:pt x="10892" y="15454"/>
                    <a:pt x="12478" y="11921"/>
                    <a:pt x="12973" y="9045"/>
                  </a:cubicBezTo>
                  <a:cubicBezTo>
                    <a:pt x="13469" y="6168"/>
                    <a:pt x="12874" y="3947"/>
                    <a:pt x="12280" y="2433"/>
                  </a:cubicBezTo>
                  <a:cubicBezTo>
                    <a:pt x="11685" y="919"/>
                    <a:pt x="11091" y="112"/>
                    <a:pt x="10595" y="11"/>
                  </a:cubicBezTo>
                  <a:cubicBezTo>
                    <a:pt x="10100" y="-90"/>
                    <a:pt x="9703" y="516"/>
                    <a:pt x="9703" y="2433"/>
                  </a:cubicBezTo>
                  <a:cubicBezTo>
                    <a:pt x="9703" y="4351"/>
                    <a:pt x="10100" y="7581"/>
                    <a:pt x="10496" y="10155"/>
                  </a:cubicBezTo>
                  <a:cubicBezTo>
                    <a:pt x="10892" y="12729"/>
                    <a:pt x="11289" y="14646"/>
                    <a:pt x="11586" y="15858"/>
                  </a:cubicBezTo>
                  <a:cubicBezTo>
                    <a:pt x="11883" y="17069"/>
                    <a:pt x="12081" y="17574"/>
                    <a:pt x="12577" y="17977"/>
                  </a:cubicBezTo>
                  <a:cubicBezTo>
                    <a:pt x="13072" y="18381"/>
                    <a:pt x="13865" y="18684"/>
                    <a:pt x="14658" y="18431"/>
                  </a:cubicBezTo>
                  <a:cubicBezTo>
                    <a:pt x="15450" y="18179"/>
                    <a:pt x="16243" y="17372"/>
                    <a:pt x="16837" y="16665"/>
                  </a:cubicBezTo>
                  <a:cubicBezTo>
                    <a:pt x="17432" y="15959"/>
                    <a:pt x="17828" y="15353"/>
                    <a:pt x="18225" y="15303"/>
                  </a:cubicBezTo>
                  <a:cubicBezTo>
                    <a:pt x="18621" y="15252"/>
                    <a:pt x="19017" y="15757"/>
                    <a:pt x="19513" y="16413"/>
                  </a:cubicBezTo>
                  <a:cubicBezTo>
                    <a:pt x="20008" y="17069"/>
                    <a:pt x="20603" y="17876"/>
                    <a:pt x="21197" y="18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4109581" y="454109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4192773" y="478460"/>
              <a:ext cx="297809" cy="443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348" fill="norm" stroke="1" extrusionOk="0">
                  <a:moveTo>
                    <a:pt x="1333" y="2190"/>
                  </a:moveTo>
                  <a:cubicBezTo>
                    <a:pt x="1180" y="3617"/>
                    <a:pt x="1026" y="5043"/>
                    <a:pt x="797" y="6062"/>
                  </a:cubicBezTo>
                  <a:cubicBezTo>
                    <a:pt x="567" y="7081"/>
                    <a:pt x="260" y="7692"/>
                    <a:pt x="107" y="7692"/>
                  </a:cubicBezTo>
                  <a:cubicBezTo>
                    <a:pt x="-46" y="7692"/>
                    <a:pt x="-46" y="7081"/>
                    <a:pt x="184" y="6011"/>
                  </a:cubicBezTo>
                  <a:cubicBezTo>
                    <a:pt x="414" y="4941"/>
                    <a:pt x="873" y="3413"/>
                    <a:pt x="1869" y="2241"/>
                  </a:cubicBezTo>
                  <a:cubicBezTo>
                    <a:pt x="2865" y="1070"/>
                    <a:pt x="4397" y="255"/>
                    <a:pt x="5469" y="51"/>
                  </a:cubicBezTo>
                  <a:cubicBezTo>
                    <a:pt x="6541" y="-153"/>
                    <a:pt x="7154" y="255"/>
                    <a:pt x="8073" y="1375"/>
                  </a:cubicBezTo>
                  <a:cubicBezTo>
                    <a:pt x="8992" y="2496"/>
                    <a:pt x="10218" y="4330"/>
                    <a:pt x="11060" y="5451"/>
                  </a:cubicBezTo>
                  <a:cubicBezTo>
                    <a:pt x="11903" y="6572"/>
                    <a:pt x="12363" y="6979"/>
                    <a:pt x="13052" y="7234"/>
                  </a:cubicBezTo>
                  <a:cubicBezTo>
                    <a:pt x="13741" y="7489"/>
                    <a:pt x="14660" y="7590"/>
                    <a:pt x="15426" y="7489"/>
                  </a:cubicBezTo>
                  <a:cubicBezTo>
                    <a:pt x="16192" y="7387"/>
                    <a:pt x="16805" y="7081"/>
                    <a:pt x="17341" y="6266"/>
                  </a:cubicBezTo>
                  <a:cubicBezTo>
                    <a:pt x="17877" y="5451"/>
                    <a:pt x="18337" y="4126"/>
                    <a:pt x="18567" y="3209"/>
                  </a:cubicBezTo>
                  <a:cubicBezTo>
                    <a:pt x="18797" y="2292"/>
                    <a:pt x="18797" y="1783"/>
                    <a:pt x="18490" y="1375"/>
                  </a:cubicBezTo>
                  <a:cubicBezTo>
                    <a:pt x="18184" y="968"/>
                    <a:pt x="17571" y="662"/>
                    <a:pt x="17035" y="713"/>
                  </a:cubicBezTo>
                  <a:cubicBezTo>
                    <a:pt x="16499" y="764"/>
                    <a:pt x="16039" y="1172"/>
                    <a:pt x="15733" y="1630"/>
                  </a:cubicBezTo>
                  <a:cubicBezTo>
                    <a:pt x="15426" y="2089"/>
                    <a:pt x="15273" y="2598"/>
                    <a:pt x="15197" y="3107"/>
                  </a:cubicBezTo>
                  <a:cubicBezTo>
                    <a:pt x="15120" y="3617"/>
                    <a:pt x="15120" y="4126"/>
                    <a:pt x="15580" y="4381"/>
                  </a:cubicBezTo>
                  <a:cubicBezTo>
                    <a:pt x="16039" y="4636"/>
                    <a:pt x="16958" y="4636"/>
                    <a:pt x="17877" y="4636"/>
                  </a:cubicBezTo>
                  <a:cubicBezTo>
                    <a:pt x="18797" y="4636"/>
                    <a:pt x="19716" y="4636"/>
                    <a:pt x="20328" y="4890"/>
                  </a:cubicBezTo>
                  <a:cubicBezTo>
                    <a:pt x="20941" y="5145"/>
                    <a:pt x="21248" y="5655"/>
                    <a:pt x="21401" y="7641"/>
                  </a:cubicBezTo>
                  <a:cubicBezTo>
                    <a:pt x="21554" y="9628"/>
                    <a:pt x="21554" y="13092"/>
                    <a:pt x="21554" y="15436"/>
                  </a:cubicBezTo>
                  <a:cubicBezTo>
                    <a:pt x="21554" y="17779"/>
                    <a:pt x="21554" y="19002"/>
                    <a:pt x="21324" y="19817"/>
                  </a:cubicBezTo>
                  <a:cubicBezTo>
                    <a:pt x="21094" y="20632"/>
                    <a:pt x="20635" y="21039"/>
                    <a:pt x="19869" y="21243"/>
                  </a:cubicBezTo>
                  <a:cubicBezTo>
                    <a:pt x="19103" y="21447"/>
                    <a:pt x="18031" y="21447"/>
                    <a:pt x="16728" y="20377"/>
                  </a:cubicBezTo>
                  <a:cubicBezTo>
                    <a:pt x="15426" y="19307"/>
                    <a:pt x="13894" y="17168"/>
                    <a:pt x="12363" y="15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5202575" y="303961"/>
              <a:ext cx="153724" cy="613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57" fill="norm" stroke="1" extrusionOk="0">
                  <a:moveTo>
                    <a:pt x="777" y="7466"/>
                  </a:moveTo>
                  <a:cubicBezTo>
                    <a:pt x="2552" y="9242"/>
                    <a:pt x="4327" y="11017"/>
                    <a:pt x="5215" y="13051"/>
                  </a:cubicBezTo>
                  <a:cubicBezTo>
                    <a:pt x="6103" y="15085"/>
                    <a:pt x="6103" y="17379"/>
                    <a:pt x="6103" y="18710"/>
                  </a:cubicBezTo>
                  <a:cubicBezTo>
                    <a:pt x="6103" y="20042"/>
                    <a:pt x="6103" y="20411"/>
                    <a:pt x="5807" y="20781"/>
                  </a:cubicBezTo>
                  <a:cubicBezTo>
                    <a:pt x="5511" y="21151"/>
                    <a:pt x="4919" y="21521"/>
                    <a:pt x="4327" y="21447"/>
                  </a:cubicBezTo>
                  <a:cubicBezTo>
                    <a:pt x="3736" y="21373"/>
                    <a:pt x="3144" y="20855"/>
                    <a:pt x="2404" y="19265"/>
                  </a:cubicBezTo>
                  <a:cubicBezTo>
                    <a:pt x="1664" y="17674"/>
                    <a:pt x="777" y="15011"/>
                    <a:pt x="333" y="12607"/>
                  </a:cubicBezTo>
                  <a:cubicBezTo>
                    <a:pt x="-111" y="10203"/>
                    <a:pt x="-111" y="8058"/>
                    <a:pt x="333" y="6209"/>
                  </a:cubicBezTo>
                  <a:cubicBezTo>
                    <a:pt x="777" y="4359"/>
                    <a:pt x="1664" y="2806"/>
                    <a:pt x="2700" y="1807"/>
                  </a:cubicBezTo>
                  <a:cubicBezTo>
                    <a:pt x="3736" y="809"/>
                    <a:pt x="4919" y="365"/>
                    <a:pt x="6399" y="143"/>
                  </a:cubicBezTo>
                  <a:cubicBezTo>
                    <a:pt x="7878" y="-79"/>
                    <a:pt x="9653" y="-79"/>
                    <a:pt x="11577" y="402"/>
                  </a:cubicBezTo>
                  <a:cubicBezTo>
                    <a:pt x="13500" y="883"/>
                    <a:pt x="15571" y="1844"/>
                    <a:pt x="16459" y="2917"/>
                  </a:cubicBezTo>
                  <a:cubicBezTo>
                    <a:pt x="17347" y="3989"/>
                    <a:pt x="17051" y="5173"/>
                    <a:pt x="16459" y="5913"/>
                  </a:cubicBezTo>
                  <a:cubicBezTo>
                    <a:pt x="15867" y="6653"/>
                    <a:pt x="14979" y="6948"/>
                    <a:pt x="14092" y="7244"/>
                  </a:cubicBezTo>
                  <a:cubicBezTo>
                    <a:pt x="13204" y="7540"/>
                    <a:pt x="12316" y="7836"/>
                    <a:pt x="12612" y="7984"/>
                  </a:cubicBezTo>
                  <a:cubicBezTo>
                    <a:pt x="12908" y="8132"/>
                    <a:pt x="14388" y="8132"/>
                    <a:pt x="15867" y="8206"/>
                  </a:cubicBezTo>
                  <a:cubicBezTo>
                    <a:pt x="17347" y="8280"/>
                    <a:pt x="18826" y="8428"/>
                    <a:pt x="19862" y="8687"/>
                  </a:cubicBezTo>
                  <a:cubicBezTo>
                    <a:pt x="20897" y="8946"/>
                    <a:pt x="21489" y="9316"/>
                    <a:pt x="21489" y="9685"/>
                  </a:cubicBezTo>
                  <a:cubicBezTo>
                    <a:pt x="21489" y="10055"/>
                    <a:pt x="20897" y="10425"/>
                    <a:pt x="19862" y="10758"/>
                  </a:cubicBezTo>
                  <a:cubicBezTo>
                    <a:pt x="18826" y="11091"/>
                    <a:pt x="17347" y="11387"/>
                    <a:pt x="15867" y="11535"/>
                  </a:cubicBezTo>
                  <a:cubicBezTo>
                    <a:pt x="14388" y="11683"/>
                    <a:pt x="12908" y="11683"/>
                    <a:pt x="13204" y="11572"/>
                  </a:cubicBezTo>
                  <a:cubicBezTo>
                    <a:pt x="13500" y="11461"/>
                    <a:pt x="15571" y="11239"/>
                    <a:pt x="17642" y="11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5402464" y="530309"/>
              <a:ext cx="49414" cy="156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0" h="21306" fill="norm" stroke="1" extrusionOk="0">
                  <a:moveTo>
                    <a:pt x="13987" y="8640"/>
                  </a:moveTo>
                  <a:cubicBezTo>
                    <a:pt x="9667" y="9216"/>
                    <a:pt x="5347" y="9792"/>
                    <a:pt x="2755" y="11376"/>
                  </a:cubicBezTo>
                  <a:cubicBezTo>
                    <a:pt x="163" y="12960"/>
                    <a:pt x="-701" y="15552"/>
                    <a:pt x="595" y="17424"/>
                  </a:cubicBezTo>
                  <a:cubicBezTo>
                    <a:pt x="1891" y="19296"/>
                    <a:pt x="5347" y="20448"/>
                    <a:pt x="9667" y="21024"/>
                  </a:cubicBezTo>
                  <a:cubicBezTo>
                    <a:pt x="13987" y="21600"/>
                    <a:pt x="19171" y="21600"/>
                    <a:pt x="20035" y="18000"/>
                  </a:cubicBezTo>
                  <a:cubicBezTo>
                    <a:pt x="20899" y="14400"/>
                    <a:pt x="17443" y="7200"/>
                    <a:pt x="139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5202251" y="133348"/>
              <a:ext cx="164631" cy="162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71" fill="norm" stroke="1" extrusionOk="0">
                  <a:moveTo>
                    <a:pt x="3261" y="2957"/>
                  </a:moveTo>
                  <a:cubicBezTo>
                    <a:pt x="2153" y="3798"/>
                    <a:pt x="1046" y="4640"/>
                    <a:pt x="492" y="6042"/>
                  </a:cubicBezTo>
                  <a:cubicBezTo>
                    <a:pt x="-62" y="7445"/>
                    <a:pt x="-62" y="9409"/>
                    <a:pt x="76" y="11232"/>
                  </a:cubicBezTo>
                  <a:cubicBezTo>
                    <a:pt x="215" y="13055"/>
                    <a:pt x="492" y="14739"/>
                    <a:pt x="907" y="14879"/>
                  </a:cubicBezTo>
                  <a:cubicBezTo>
                    <a:pt x="1323" y="15019"/>
                    <a:pt x="1876" y="13616"/>
                    <a:pt x="2707" y="11372"/>
                  </a:cubicBezTo>
                  <a:cubicBezTo>
                    <a:pt x="3538" y="9128"/>
                    <a:pt x="4646" y="6042"/>
                    <a:pt x="5615" y="3798"/>
                  </a:cubicBezTo>
                  <a:cubicBezTo>
                    <a:pt x="6584" y="1554"/>
                    <a:pt x="7415" y="152"/>
                    <a:pt x="9076" y="11"/>
                  </a:cubicBezTo>
                  <a:cubicBezTo>
                    <a:pt x="10738" y="-129"/>
                    <a:pt x="13230" y="993"/>
                    <a:pt x="15446" y="4780"/>
                  </a:cubicBezTo>
                  <a:cubicBezTo>
                    <a:pt x="17661" y="8567"/>
                    <a:pt x="19600" y="15019"/>
                    <a:pt x="21538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6006187" y="337693"/>
              <a:ext cx="198895" cy="273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321" fill="norm" stroke="1" extrusionOk="0">
                  <a:moveTo>
                    <a:pt x="17954" y="16489"/>
                  </a:moveTo>
                  <a:cubicBezTo>
                    <a:pt x="14089" y="14345"/>
                    <a:pt x="10224" y="12202"/>
                    <a:pt x="8064" y="9893"/>
                  </a:cubicBezTo>
                  <a:cubicBezTo>
                    <a:pt x="5904" y="7585"/>
                    <a:pt x="5449" y="5111"/>
                    <a:pt x="5563" y="3545"/>
                  </a:cubicBezTo>
                  <a:cubicBezTo>
                    <a:pt x="5677" y="1979"/>
                    <a:pt x="6359" y="1319"/>
                    <a:pt x="7496" y="824"/>
                  </a:cubicBezTo>
                  <a:cubicBezTo>
                    <a:pt x="8632" y="330"/>
                    <a:pt x="10224" y="0"/>
                    <a:pt x="11588" y="0"/>
                  </a:cubicBezTo>
                  <a:cubicBezTo>
                    <a:pt x="12952" y="0"/>
                    <a:pt x="14089" y="330"/>
                    <a:pt x="14658" y="1154"/>
                  </a:cubicBezTo>
                  <a:cubicBezTo>
                    <a:pt x="15226" y="1979"/>
                    <a:pt x="15226" y="3298"/>
                    <a:pt x="13748" y="5111"/>
                  </a:cubicBezTo>
                  <a:cubicBezTo>
                    <a:pt x="12270" y="6925"/>
                    <a:pt x="9314" y="9234"/>
                    <a:pt x="6813" y="11460"/>
                  </a:cubicBezTo>
                  <a:cubicBezTo>
                    <a:pt x="4312" y="13685"/>
                    <a:pt x="2266" y="15829"/>
                    <a:pt x="1129" y="17395"/>
                  </a:cubicBezTo>
                  <a:cubicBezTo>
                    <a:pt x="-8" y="18962"/>
                    <a:pt x="-235" y="19951"/>
                    <a:pt x="220" y="20611"/>
                  </a:cubicBezTo>
                  <a:cubicBezTo>
                    <a:pt x="674" y="21270"/>
                    <a:pt x="1811" y="21600"/>
                    <a:pt x="5449" y="21023"/>
                  </a:cubicBezTo>
                  <a:cubicBezTo>
                    <a:pt x="9087" y="20446"/>
                    <a:pt x="15226" y="18962"/>
                    <a:pt x="21365" y="17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6405259" y="217940"/>
              <a:ext cx="141929" cy="52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563" fill="norm" stroke="1" extrusionOk="0">
                  <a:moveTo>
                    <a:pt x="2359" y="10240"/>
                  </a:moveTo>
                  <a:cubicBezTo>
                    <a:pt x="1724" y="12592"/>
                    <a:pt x="1089" y="14944"/>
                    <a:pt x="930" y="16598"/>
                  </a:cubicBezTo>
                  <a:cubicBezTo>
                    <a:pt x="771" y="18253"/>
                    <a:pt x="1089" y="19211"/>
                    <a:pt x="1089" y="20039"/>
                  </a:cubicBezTo>
                  <a:cubicBezTo>
                    <a:pt x="1089" y="20866"/>
                    <a:pt x="771" y="21563"/>
                    <a:pt x="612" y="21563"/>
                  </a:cubicBezTo>
                  <a:cubicBezTo>
                    <a:pt x="453" y="21563"/>
                    <a:pt x="453" y="20866"/>
                    <a:pt x="294" y="18819"/>
                  </a:cubicBezTo>
                  <a:cubicBezTo>
                    <a:pt x="136" y="16773"/>
                    <a:pt x="-182" y="13376"/>
                    <a:pt x="136" y="10284"/>
                  </a:cubicBezTo>
                  <a:cubicBezTo>
                    <a:pt x="453" y="7192"/>
                    <a:pt x="1406" y="4405"/>
                    <a:pt x="2359" y="2794"/>
                  </a:cubicBezTo>
                  <a:cubicBezTo>
                    <a:pt x="3312" y="1182"/>
                    <a:pt x="4265" y="747"/>
                    <a:pt x="5536" y="442"/>
                  </a:cubicBezTo>
                  <a:cubicBezTo>
                    <a:pt x="6806" y="137"/>
                    <a:pt x="8394" y="-37"/>
                    <a:pt x="9824" y="7"/>
                  </a:cubicBezTo>
                  <a:cubicBezTo>
                    <a:pt x="11253" y="50"/>
                    <a:pt x="12524" y="311"/>
                    <a:pt x="14112" y="1008"/>
                  </a:cubicBezTo>
                  <a:cubicBezTo>
                    <a:pt x="15700" y="1705"/>
                    <a:pt x="17606" y="2837"/>
                    <a:pt x="17924" y="3926"/>
                  </a:cubicBezTo>
                  <a:cubicBezTo>
                    <a:pt x="18242" y="5015"/>
                    <a:pt x="16971" y="6060"/>
                    <a:pt x="15700" y="6713"/>
                  </a:cubicBezTo>
                  <a:cubicBezTo>
                    <a:pt x="14430" y="7366"/>
                    <a:pt x="13159" y="7628"/>
                    <a:pt x="11889" y="7889"/>
                  </a:cubicBezTo>
                  <a:cubicBezTo>
                    <a:pt x="10618" y="8150"/>
                    <a:pt x="9347" y="8411"/>
                    <a:pt x="9506" y="8498"/>
                  </a:cubicBezTo>
                  <a:cubicBezTo>
                    <a:pt x="9665" y="8586"/>
                    <a:pt x="11253" y="8498"/>
                    <a:pt x="13000" y="8455"/>
                  </a:cubicBezTo>
                  <a:cubicBezTo>
                    <a:pt x="14747" y="8411"/>
                    <a:pt x="16653" y="8411"/>
                    <a:pt x="18083" y="8586"/>
                  </a:cubicBezTo>
                  <a:cubicBezTo>
                    <a:pt x="19512" y="8760"/>
                    <a:pt x="20465" y="9108"/>
                    <a:pt x="20942" y="9587"/>
                  </a:cubicBezTo>
                  <a:cubicBezTo>
                    <a:pt x="21418" y="10066"/>
                    <a:pt x="21418" y="10676"/>
                    <a:pt x="20942" y="11155"/>
                  </a:cubicBezTo>
                  <a:cubicBezTo>
                    <a:pt x="20465" y="11634"/>
                    <a:pt x="19512" y="11982"/>
                    <a:pt x="18242" y="12331"/>
                  </a:cubicBezTo>
                  <a:cubicBezTo>
                    <a:pt x="16971" y="12679"/>
                    <a:pt x="15383" y="13028"/>
                    <a:pt x="14430" y="13115"/>
                  </a:cubicBezTo>
                  <a:cubicBezTo>
                    <a:pt x="13477" y="13202"/>
                    <a:pt x="13159" y="13028"/>
                    <a:pt x="12842" y="12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6624181" y="435059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6368186" y="29606"/>
              <a:ext cx="167096" cy="119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0704" fill="norm" stroke="1" extrusionOk="0">
                  <a:moveTo>
                    <a:pt x="255" y="13016"/>
                  </a:moveTo>
                  <a:cubicBezTo>
                    <a:pt x="-15" y="15212"/>
                    <a:pt x="-285" y="17409"/>
                    <a:pt x="660" y="15212"/>
                  </a:cubicBezTo>
                  <a:cubicBezTo>
                    <a:pt x="1605" y="13016"/>
                    <a:pt x="3765" y="6426"/>
                    <a:pt x="5520" y="2948"/>
                  </a:cubicBezTo>
                  <a:cubicBezTo>
                    <a:pt x="7275" y="-530"/>
                    <a:pt x="8625" y="-896"/>
                    <a:pt x="10650" y="1667"/>
                  </a:cubicBezTo>
                  <a:cubicBezTo>
                    <a:pt x="12675" y="4229"/>
                    <a:pt x="15375" y="9721"/>
                    <a:pt x="17265" y="13382"/>
                  </a:cubicBezTo>
                  <a:cubicBezTo>
                    <a:pt x="19155" y="17043"/>
                    <a:pt x="20235" y="18873"/>
                    <a:pt x="21315" y="20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6757531" y="466809"/>
              <a:ext cx="65229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20250" y="0"/>
                  </a:moveTo>
                  <a:cubicBezTo>
                    <a:pt x="20925" y="1895"/>
                    <a:pt x="21600" y="3789"/>
                    <a:pt x="18225" y="7389"/>
                  </a:cubicBezTo>
                  <a:cubicBezTo>
                    <a:pt x="14850" y="10989"/>
                    <a:pt x="7425" y="162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7274775" y="377909"/>
              <a:ext cx="181257" cy="146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371" fill="norm" stroke="1" extrusionOk="0">
                  <a:moveTo>
                    <a:pt x="410" y="926"/>
                  </a:moveTo>
                  <a:cubicBezTo>
                    <a:pt x="159" y="4629"/>
                    <a:pt x="-92" y="8331"/>
                    <a:pt x="34" y="11726"/>
                  </a:cubicBezTo>
                  <a:cubicBezTo>
                    <a:pt x="159" y="15120"/>
                    <a:pt x="661" y="18206"/>
                    <a:pt x="1415" y="18977"/>
                  </a:cubicBezTo>
                  <a:cubicBezTo>
                    <a:pt x="2168" y="19749"/>
                    <a:pt x="3173" y="18206"/>
                    <a:pt x="3927" y="16663"/>
                  </a:cubicBezTo>
                  <a:cubicBezTo>
                    <a:pt x="4680" y="15120"/>
                    <a:pt x="5182" y="13577"/>
                    <a:pt x="5810" y="13423"/>
                  </a:cubicBezTo>
                  <a:cubicBezTo>
                    <a:pt x="6438" y="13269"/>
                    <a:pt x="7192" y="14503"/>
                    <a:pt x="7820" y="15891"/>
                  </a:cubicBezTo>
                  <a:cubicBezTo>
                    <a:pt x="8448" y="17280"/>
                    <a:pt x="8950" y="18823"/>
                    <a:pt x="9829" y="19903"/>
                  </a:cubicBezTo>
                  <a:cubicBezTo>
                    <a:pt x="10708" y="20983"/>
                    <a:pt x="11964" y="21600"/>
                    <a:pt x="12968" y="21291"/>
                  </a:cubicBezTo>
                  <a:cubicBezTo>
                    <a:pt x="13973" y="20983"/>
                    <a:pt x="14727" y="19749"/>
                    <a:pt x="15480" y="17280"/>
                  </a:cubicBezTo>
                  <a:cubicBezTo>
                    <a:pt x="16234" y="14811"/>
                    <a:pt x="16987" y="11109"/>
                    <a:pt x="17992" y="8023"/>
                  </a:cubicBezTo>
                  <a:cubicBezTo>
                    <a:pt x="18996" y="4937"/>
                    <a:pt x="20252" y="2469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7462381" y="352576"/>
              <a:ext cx="114301" cy="15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7092"/>
                  </a:moveTo>
                  <a:cubicBezTo>
                    <a:pt x="1200" y="8276"/>
                    <a:pt x="2400" y="9459"/>
                    <a:pt x="4000" y="9755"/>
                  </a:cubicBezTo>
                  <a:cubicBezTo>
                    <a:pt x="5600" y="10051"/>
                    <a:pt x="7600" y="9459"/>
                    <a:pt x="9600" y="8276"/>
                  </a:cubicBezTo>
                  <a:cubicBezTo>
                    <a:pt x="11600" y="7092"/>
                    <a:pt x="13600" y="5317"/>
                    <a:pt x="14600" y="3690"/>
                  </a:cubicBezTo>
                  <a:cubicBezTo>
                    <a:pt x="15600" y="2062"/>
                    <a:pt x="15600" y="583"/>
                    <a:pt x="14200" y="139"/>
                  </a:cubicBezTo>
                  <a:cubicBezTo>
                    <a:pt x="12800" y="-305"/>
                    <a:pt x="10000" y="287"/>
                    <a:pt x="7400" y="2358"/>
                  </a:cubicBezTo>
                  <a:cubicBezTo>
                    <a:pt x="4800" y="4429"/>
                    <a:pt x="2400" y="7980"/>
                    <a:pt x="1800" y="11235"/>
                  </a:cubicBezTo>
                  <a:cubicBezTo>
                    <a:pt x="1200" y="14490"/>
                    <a:pt x="2400" y="17448"/>
                    <a:pt x="6000" y="19076"/>
                  </a:cubicBezTo>
                  <a:cubicBezTo>
                    <a:pt x="9600" y="20703"/>
                    <a:pt x="15600" y="20999"/>
                    <a:pt x="21600" y="21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7998980" y="357027"/>
              <a:ext cx="441865" cy="202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0618" fill="norm" stroke="1" extrusionOk="0">
                  <a:moveTo>
                    <a:pt x="6876" y="2779"/>
                  </a:moveTo>
                  <a:cubicBezTo>
                    <a:pt x="6570" y="1699"/>
                    <a:pt x="6265" y="619"/>
                    <a:pt x="5857" y="187"/>
                  </a:cubicBezTo>
                  <a:cubicBezTo>
                    <a:pt x="5450" y="-245"/>
                    <a:pt x="4940" y="-29"/>
                    <a:pt x="3972" y="1915"/>
                  </a:cubicBezTo>
                  <a:cubicBezTo>
                    <a:pt x="3004" y="3859"/>
                    <a:pt x="1578" y="7531"/>
                    <a:pt x="763" y="10771"/>
                  </a:cubicBezTo>
                  <a:cubicBezTo>
                    <a:pt x="-52" y="14011"/>
                    <a:pt x="-256" y="16819"/>
                    <a:pt x="355" y="18655"/>
                  </a:cubicBezTo>
                  <a:cubicBezTo>
                    <a:pt x="967" y="20491"/>
                    <a:pt x="2393" y="21355"/>
                    <a:pt x="4176" y="19843"/>
                  </a:cubicBezTo>
                  <a:cubicBezTo>
                    <a:pt x="5959" y="18331"/>
                    <a:pt x="8099" y="14443"/>
                    <a:pt x="9321" y="11743"/>
                  </a:cubicBezTo>
                  <a:cubicBezTo>
                    <a:pt x="10544" y="9043"/>
                    <a:pt x="10850" y="7531"/>
                    <a:pt x="10748" y="6775"/>
                  </a:cubicBezTo>
                  <a:cubicBezTo>
                    <a:pt x="10646" y="6019"/>
                    <a:pt x="10136" y="6019"/>
                    <a:pt x="9423" y="6775"/>
                  </a:cubicBezTo>
                  <a:cubicBezTo>
                    <a:pt x="8710" y="7531"/>
                    <a:pt x="7793" y="9043"/>
                    <a:pt x="7131" y="10879"/>
                  </a:cubicBezTo>
                  <a:cubicBezTo>
                    <a:pt x="6469" y="12715"/>
                    <a:pt x="6061" y="14875"/>
                    <a:pt x="6010" y="16387"/>
                  </a:cubicBezTo>
                  <a:cubicBezTo>
                    <a:pt x="5959" y="17899"/>
                    <a:pt x="6265" y="18763"/>
                    <a:pt x="6672" y="18871"/>
                  </a:cubicBezTo>
                  <a:cubicBezTo>
                    <a:pt x="7080" y="18979"/>
                    <a:pt x="7589" y="18331"/>
                    <a:pt x="8252" y="17143"/>
                  </a:cubicBezTo>
                  <a:cubicBezTo>
                    <a:pt x="8914" y="15955"/>
                    <a:pt x="9729" y="14227"/>
                    <a:pt x="10187" y="12823"/>
                  </a:cubicBezTo>
                  <a:cubicBezTo>
                    <a:pt x="10646" y="11419"/>
                    <a:pt x="10748" y="10339"/>
                    <a:pt x="10799" y="10339"/>
                  </a:cubicBezTo>
                  <a:cubicBezTo>
                    <a:pt x="10850" y="10339"/>
                    <a:pt x="10850" y="11419"/>
                    <a:pt x="10799" y="12499"/>
                  </a:cubicBezTo>
                  <a:cubicBezTo>
                    <a:pt x="10748" y="13579"/>
                    <a:pt x="10646" y="14659"/>
                    <a:pt x="10850" y="15415"/>
                  </a:cubicBezTo>
                  <a:cubicBezTo>
                    <a:pt x="11053" y="16171"/>
                    <a:pt x="11563" y="16603"/>
                    <a:pt x="12021" y="16387"/>
                  </a:cubicBezTo>
                  <a:cubicBezTo>
                    <a:pt x="12480" y="16171"/>
                    <a:pt x="12887" y="15307"/>
                    <a:pt x="13295" y="14443"/>
                  </a:cubicBezTo>
                  <a:cubicBezTo>
                    <a:pt x="13702" y="13579"/>
                    <a:pt x="14110" y="12715"/>
                    <a:pt x="14467" y="11851"/>
                  </a:cubicBezTo>
                  <a:cubicBezTo>
                    <a:pt x="14823" y="10987"/>
                    <a:pt x="15129" y="10123"/>
                    <a:pt x="15282" y="10339"/>
                  </a:cubicBezTo>
                  <a:cubicBezTo>
                    <a:pt x="15435" y="10555"/>
                    <a:pt x="15435" y="11851"/>
                    <a:pt x="15384" y="13687"/>
                  </a:cubicBezTo>
                  <a:cubicBezTo>
                    <a:pt x="15333" y="15523"/>
                    <a:pt x="15231" y="17899"/>
                    <a:pt x="15333" y="17467"/>
                  </a:cubicBezTo>
                  <a:cubicBezTo>
                    <a:pt x="15435" y="17035"/>
                    <a:pt x="15740" y="13795"/>
                    <a:pt x="16250" y="11095"/>
                  </a:cubicBezTo>
                  <a:cubicBezTo>
                    <a:pt x="16759" y="8395"/>
                    <a:pt x="17472" y="6235"/>
                    <a:pt x="18186" y="5155"/>
                  </a:cubicBezTo>
                  <a:cubicBezTo>
                    <a:pt x="18899" y="4075"/>
                    <a:pt x="19612" y="4075"/>
                    <a:pt x="20172" y="4615"/>
                  </a:cubicBezTo>
                  <a:cubicBezTo>
                    <a:pt x="20733" y="5155"/>
                    <a:pt x="21140" y="6235"/>
                    <a:pt x="21242" y="8935"/>
                  </a:cubicBezTo>
                  <a:cubicBezTo>
                    <a:pt x="21344" y="11635"/>
                    <a:pt x="21140" y="15955"/>
                    <a:pt x="20936" y="20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8923793" y="261893"/>
              <a:ext cx="128921" cy="59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77" fill="norm" stroke="1" extrusionOk="0">
                  <a:moveTo>
                    <a:pt x="4031" y="7538"/>
                  </a:moveTo>
                  <a:cubicBezTo>
                    <a:pt x="5773" y="9426"/>
                    <a:pt x="7515" y="11314"/>
                    <a:pt x="7863" y="13013"/>
                  </a:cubicBezTo>
                  <a:cubicBezTo>
                    <a:pt x="8211" y="14713"/>
                    <a:pt x="7166" y="16223"/>
                    <a:pt x="6121" y="17507"/>
                  </a:cubicBezTo>
                  <a:cubicBezTo>
                    <a:pt x="5076" y="18791"/>
                    <a:pt x="4031" y="19848"/>
                    <a:pt x="2985" y="20528"/>
                  </a:cubicBezTo>
                  <a:cubicBezTo>
                    <a:pt x="1940" y="21208"/>
                    <a:pt x="895" y="21510"/>
                    <a:pt x="373" y="21321"/>
                  </a:cubicBezTo>
                  <a:cubicBezTo>
                    <a:pt x="-150" y="21132"/>
                    <a:pt x="-150" y="20453"/>
                    <a:pt x="547" y="18791"/>
                  </a:cubicBezTo>
                  <a:cubicBezTo>
                    <a:pt x="1244" y="17130"/>
                    <a:pt x="2637" y="14486"/>
                    <a:pt x="4727" y="11730"/>
                  </a:cubicBezTo>
                  <a:cubicBezTo>
                    <a:pt x="6818" y="8973"/>
                    <a:pt x="9605" y="6103"/>
                    <a:pt x="11521" y="4215"/>
                  </a:cubicBezTo>
                  <a:cubicBezTo>
                    <a:pt x="13437" y="2327"/>
                    <a:pt x="14482" y="1420"/>
                    <a:pt x="15527" y="816"/>
                  </a:cubicBezTo>
                  <a:cubicBezTo>
                    <a:pt x="16573" y="212"/>
                    <a:pt x="17618" y="-90"/>
                    <a:pt x="18663" y="23"/>
                  </a:cubicBezTo>
                  <a:cubicBezTo>
                    <a:pt x="19708" y="137"/>
                    <a:pt x="20753" y="665"/>
                    <a:pt x="21102" y="2062"/>
                  </a:cubicBezTo>
                  <a:cubicBezTo>
                    <a:pt x="21450" y="3460"/>
                    <a:pt x="21102" y="5725"/>
                    <a:pt x="19011" y="7311"/>
                  </a:cubicBezTo>
                  <a:cubicBezTo>
                    <a:pt x="16921" y="8897"/>
                    <a:pt x="13089" y="9804"/>
                    <a:pt x="10127" y="10332"/>
                  </a:cubicBezTo>
                  <a:cubicBezTo>
                    <a:pt x="7166" y="10861"/>
                    <a:pt x="5076" y="11012"/>
                    <a:pt x="4031" y="10899"/>
                  </a:cubicBezTo>
                  <a:cubicBezTo>
                    <a:pt x="2985" y="10786"/>
                    <a:pt x="2985" y="10408"/>
                    <a:pt x="3508" y="9841"/>
                  </a:cubicBezTo>
                  <a:cubicBezTo>
                    <a:pt x="4031" y="9275"/>
                    <a:pt x="5076" y="8520"/>
                    <a:pt x="6121" y="7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9100681" y="250859"/>
              <a:ext cx="196851" cy="193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fill="norm" stroke="1" extrusionOk="0">
                  <a:moveTo>
                    <a:pt x="0" y="702"/>
                  </a:moveTo>
                  <a:cubicBezTo>
                    <a:pt x="1161" y="238"/>
                    <a:pt x="2323" y="-227"/>
                    <a:pt x="3368" y="121"/>
                  </a:cubicBezTo>
                  <a:cubicBezTo>
                    <a:pt x="4413" y="470"/>
                    <a:pt x="5342" y="1631"/>
                    <a:pt x="6387" y="4883"/>
                  </a:cubicBezTo>
                  <a:cubicBezTo>
                    <a:pt x="7432" y="8134"/>
                    <a:pt x="8594" y="13476"/>
                    <a:pt x="9058" y="16728"/>
                  </a:cubicBezTo>
                  <a:cubicBezTo>
                    <a:pt x="9523" y="19979"/>
                    <a:pt x="9290" y="21141"/>
                    <a:pt x="8594" y="21257"/>
                  </a:cubicBezTo>
                  <a:cubicBezTo>
                    <a:pt x="7897" y="21373"/>
                    <a:pt x="6735" y="20444"/>
                    <a:pt x="6155" y="18470"/>
                  </a:cubicBezTo>
                  <a:cubicBezTo>
                    <a:pt x="5574" y="16496"/>
                    <a:pt x="5574" y="13476"/>
                    <a:pt x="7432" y="10341"/>
                  </a:cubicBezTo>
                  <a:cubicBezTo>
                    <a:pt x="9290" y="7205"/>
                    <a:pt x="13006" y="3954"/>
                    <a:pt x="15445" y="2444"/>
                  </a:cubicBezTo>
                  <a:cubicBezTo>
                    <a:pt x="17884" y="934"/>
                    <a:pt x="19045" y="1167"/>
                    <a:pt x="19858" y="1747"/>
                  </a:cubicBezTo>
                  <a:cubicBezTo>
                    <a:pt x="20671" y="2328"/>
                    <a:pt x="21135" y="3257"/>
                    <a:pt x="21600" y="4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9303881" y="-1"/>
              <a:ext cx="291307" cy="448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83" fill="norm" stroke="1" extrusionOk="0">
                  <a:moveTo>
                    <a:pt x="0" y="14690"/>
                  </a:moveTo>
                  <a:cubicBezTo>
                    <a:pt x="0" y="15195"/>
                    <a:pt x="0" y="15700"/>
                    <a:pt x="157" y="16255"/>
                  </a:cubicBezTo>
                  <a:cubicBezTo>
                    <a:pt x="313" y="16810"/>
                    <a:pt x="626" y="17416"/>
                    <a:pt x="1096" y="17466"/>
                  </a:cubicBezTo>
                  <a:cubicBezTo>
                    <a:pt x="1565" y="17517"/>
                    <a:pt x="2191" y="17012"/>
                    <a:pt x="2739" y="16204"/>
                  </a:cubicBezTo>
                  <a:cubicBezTo>
                    <a:pt x="3287" y="15397"/>
                    <a:pt x="3757" y="14287"/>
                    <a:pt x="3913" y="13479"/>
                  </a:cubicBezTo>
                  <a:cubicBezTo>
                    <a:pt x="4070" y="12672"/>
                    <a:pt x="3913" y="12167"/>
                    <a:pt x="3522" y="12066"/>
                  </a:cubicBezTo>
                  <a:cubicBezTo>
                    <a:pt x="3130" y="11965"/>
                    <a:pt x="2504" y="12268"/>
                    <a:pt x="1878" y="13328"/>
                  </a:cubicBezTo>
                  <a:cubicBezTo>
                    <a:pt x="1252" y="14388"/>
                    <a:pt x="626" y="16204"/>
                    <a:pt x="548" y="17567"/>
                  </a:cubicBezTo>
                  <a:cubicBezTo>
                    <a:pt x="470" y="18930"/>
                    <a:pt x="939" y="19838"/>
                    <a:pt x="2974" y="20040"/>
                  </a:cubicBezTo>
                  <a:cubicBezTo>
                    <a:pt x="5009" y="20242"/>
                    <a:pt x="8609" y="19737"/>
                    <a:pt x="11113" y="18980"/>
                  </a:cubicBezTo>
                  <a:cubicBezTo>
                    <a:pt x="13617" y="18223"/>
                    <a:pt x="15026" y="17214"/>
                    <a:pt x="15730" y="16356"/>
                  </a:cubicBezTo>
                  <a:cubicBezTo>
                    <a:pt x="16435" y="15498"/>
                    <a:pt x="16435" y="14791"/>
                    <a:pt x="16043" y="14388"/>
                  </a:cubicBezTo>
                  <a:cubicBezTo>
                    <a:pt x="15652" y="13984"/>
                    <a:pt x="14870" y="13883"/>
                    <a:pt x="13226" y="14741"/>
                  </a:cubicBezTo>
                  <a:cubicBezTo>
                    <a:pt x="11583" y="15599"/>
                    <a:pt x="9078" y="17416"/>
                    <a:pt x="7826" y="18677"/>
                  </a:cubicBezTo>
                  <a:cubicBezTo>
                    <a:pt x="6574" y="19939"/>
                    <a:pt x="6574" y="20646"/>
                    <a:pt x="6965" y="21049"/>
                  </a:cubicBezTo>
                  <a:cubicBezTo>
                    <a:pt x="7357" y="21453"/>
                    <a:pt x="8139" y="21554"/>
                    <a:pt x="9391" y="20999"/>
                  </a:cubicBezTo>
                  <a:cubicBezTo>
                    <a:pt x="10643" y="20444"/>
                    <a:pt x="12365" y="19233"/>
                    <a:pt x="14243" y="16911"/>
                  </a:cubicBezTo>
                  <a:cubicBezTo>
                    <a:pt x="16122" y="14590"/>
                    <a:pt x="18157" y="11158"/>
                    <a:pt x="19409" y="8332"/>
                  </a:cubicBezTo>
                  <a:cubicBezTo>
                    <a:pt x="20661" y="5505"/>
                    <a:pt x="21130" y="3285"/>
                    <a:pt x="21365" y="1922"/>
                  </a:cubicBezTo>
                  <a:cubicBezTo>
                    <a:pt x="21600" y="560"/>
                    <a:pt x="21600" y="55"/>
                    <a:pt x="21365" y="4"/>
                  </a:cubicBezTo>
                  <a:cubicBezTo>
                    <a:pt x="21130" y="-46"/>
                    <a:pt x="20661" y="358"/>
                    <a:pt x="20035" y="2275"/>
                  </a:cubicBezTo>
                  <a:cubicBezTo>
                    <a:pt x="19409" y="4193"/>
                    <a:pt x="18626" y="7625"/>
                    <a:pt x="18078" y="10855"/>
                  </a:cubicBezTo>
                  <a:cubicBezTo>
                    <a:pt x="17530" y="14085"/>
                    <a:pt x="17217" y="17113"/>
                    <a:pt x="16904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9612038" y="174709"/>
              <a:ext cx="41094" cy="19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493" fill="norm" stroke="1" extrusionOk="0">
                  <a:moveTo>
                    <a:pt x="4767" y="15855"/>
                  </a:moveTo>
                  <a:cubicBezTo>
                    <a:pt x="3687" y="17004"/>
                    <a:pt x="2607" y="18153"/>
                    <a:pt x="1527" y="19302"/>
                  </a:cubicBezTo>
                  <a:cubicBezTo>
                    <a:pt x="447" y="20451"/>
                    <a:pt x="-633" y="21600"/>
                    <a:pt x="447" y="21485"/>
                  </a:cubicBezTo>
                  <a:cubicBezTo>
                    <a:pt x="1527" y="21370"/>
                    <a:pt x="4767" y="19991"/>
                    <a:pt x="8547" y="16200"/>
                  </a:cubicBezTo>
                  <a:cubicBezTo>
                    <a:pt x="12327" y="12409"/>
                    <a:pt x="16647" y="6204"/>
                    <a:pt x="209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9689931" y="225873"/>
              <a:ext cx="134651" cy="171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0780" fill="norm" stroke="1" extrusionOk="0">
                  <a:moveTo>
                    <a:pt x="16892" y="6899"/>
                  </a:moveTo>
                  <a:cubicBezTo>
                    <a:pt x="16564" y="4585"/>
                    <a:pt x="16237" y="2271"/>
                    <a:pt x="15092" y="985"/>
                  </a:cubicBezTo>
                  <a:cubicBezTo>
                    <a:pt x="13946" y="-301"/>
                    <a:pt x="11983" y="-558"/>
                    <a:pt x="9037" y="1628"/>
                  </a:cubicBezTo>
                  <a:cubicBezTo>
                    <a:pt x="6092" y="3813"/>
                    <a:pt x="2164" y="8442"/>
                    <a:pt x="692" y="11913"/>
                  </a:cubicBezTo>
                  <a:cubicBezTo>
                    <a:pt x="-781" y="15385"/>
                    <a:pt x="201" y="17699"/>
                    <a:pt x="2655" y="19113"/>
                  </a:cubicBezTo>
                  <a:cubicBezTo>
                    <a:pt x="5110" y="20528"/>
                    <a:pt x="9037" y="21042"/>
                    <a:pt x="12310" y="20656"/>
                  </a:cubicBezTo>
                  <a:cubicBezTo>
                    <a:pt x="15583" y="20271"/>
                    <a:pt x="18201" y="18985"/>
                    <a:pt x="20819" y="17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9853844" y="32893"/>
              <a:ext cx="135838" cy="41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511" fill="norm" stroke="1" extrusionOk="0">
                  <a:moveTo>
                    <a:pt x="21326" y="1102"/>
                  </a:moveTo>
                  <a:cubicBezTo>
                    <a:pt x="20661" y="551"/>
                    <a:pt x="19997" y="0"/>
                    <a:pt x="19000" y="0"/>
                  </a:cubicBezTo>
                  <a:cubicBezTo>
                    <a:pt x="18003" y="0"/>
                    <a:pt x="16674" y="551"/>
                    <a:pt x="14015" y="2480"/>
                  </a:cubicBezTo>
                  <a:cubicBezTo>
                    <a:pt x="11357" y="4408"/>
                    <a:pt x="7369" y="7714"/>
                    <a:pt x="4711" y="10910"/>
                  </a:cubicBezTo>
                  <a:cubicBezTo>
                    <a:pt x="2052" y="14106"/>
                    <a:pt x="723" y="17192"/>
                    <a:pt x="224" y="19010"/>
                  </a:cubicBezTo>
                  <a:cubicBezTo>
                    <a:pt x="-274" y="20829"/>
                    <a:pt x="58" y="21380"/>
                    <a:pt x="1221" y="21490"/>
                  </a:cubicBezTo>
                  <a:cubicBezTo>
                    <a:pt x="2384" y="21600"/>
                    <a:pt x="4378" y="21269"/>
                    <a:pt x="6372" y="20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9843631" y="257259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10611981" y="244559"/>
              <a:ext cx="2095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82" y="1440"/>
                    <a:pt x="4364" y="2880"/>
                    <a:pt x="7527" y="6360"/>
                  </a:cubicBezTo>
                  <a:cubicBezTo>
                    <a:pt x="10691" y="9840"/>
                    <a:pt x="14836" y="15360"/>
                    <a:pt x="17345" y="18240"/>
                  </a:cubicBezTo>
                  <a:cubicBezTo>
                    <a:pt x="19855" y="21120"/>
                    <a:pt x="20727" y="21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10777081" y="276309"/>
              <a:ext cx="952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1642"/>
                    <a:pt x="12000" y="3284"/>
                    <a:pt x="9120" y="5558"/>
                  </a:cubicBezTo>
                  <a:cubicBezTo>
                    <a:pt x="6240" y="7832"/>
                    <a:pt x="5280" y="10737"/>
                    <a:pt x="4080" y="13516"/>
                  </a:cubicBezTo>
                  <a:cubicBezTo>
                    <a:pt x="2880" y="16295"/>
                    <a:pt x="1440" y="189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10885031" y="612859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10929481" y="517609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10717110" y="81345"/>
              <a:ext cx="167922" cy="113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067" fill="norm" stroke="1" extrusionOk="0">
                  <a:moveTo>
                    <a:pt x="6840" y="6719"/>
                  </a:moveTo>
                  <a:cubicBezTo>
                    <a:pt x="5220" y="10254"/>
                    <a:pt x="3600" y="13788"/>
                    <a:pt x="2385" y="16537"/>
                  </a:cubicBezTo>
                  <a:cubicBezTo>
                    <a:pt x="1170" y="19286"/>
                    <a:pt x="360" y="21250"/>
                    <a:pt x="90" y="21054"/>
                  </a:cubicBezTo>
                  <a:cubicBezTo>
                    <a:pt x="-180" y="20857"/>
                    <a:pt x="90" y="18501"/>
                    <a:pt x="1845" y="15359"/>
                  </a:cubicBezTo>
                  <a:cubicBezTo>
                    <a:pt x="3600" y="12217"/>
                    <a:pt x="6840" y="8290"/>
                    <a:pt x="9405" y="5148"/>
                  </a:cubicBezTo>
                  <a:cubicBezTo>
                    <a:pt x="11970" y="2006"/>
                    <a:pt x="13860" y="-350"/>
                    <a:pt x="14805" y="43"/>
                  </a:cubicBezTo>
                  <a:cubicBezTo>
                    <a:pt x="15750" y="435"/>
                    <a:pt x="15750" y="3577"/>
                    <a:pt x="16695" y="6915"/>
                  </a:cubicBezTo>
                  <a:cubicBezTo>
                    <a:pt x="17640" y="10254"/>
                    <a:pt x="19530" y="13788"/>
                    <a:pt x="21420" y="17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11361281" y="197592"/>
              <a:ext cx="133351" cy="38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21600" y="3702"/>
                  </a:moveTo>
                  <a:cubicBezTo>
                    <a:pt x="21600" y="3108"/>
                    <a:pt x="21600" y="2515"/>
                    <a:pt x="21429" y="1922"/>
                  </a:cubicBezTo>
                  <a:cubicBezTo>
                    <a:pt x="21257" y="1328"/>
                    <a:pt x="20914" y="735"/>
                    <a:pt x="19714" y="379"/>
                  </a:cubicBezTo>
                  <a:cubicBezTo>
                    <a:pt x="18514" y="23"/>
                    <a:pt x="16457" y="-96"/>
                    <a:pt x="14914" y="82"/>
                  </a:cubicBezTo>
                  <a:cubicBezTo>
                    <a:pt x="13371" y="260"/>
                    <a:pt x="12343" y="735"/>
                    <a:pt x="10629" y="2930"/>
                  </a:cubicBezTo>
                  <a:cubicBezTo>
                    <a:pt x="8914" y="5126"/>
                    <a:pt x="6514" y="9042"/>
                    <a:pt x="5143" y="12188"/>
                  </a:cubicBezTo>
                  <a:cubicBezTo>
                    <a:pt x="3771" y="15333"/>
                    <a:pt x="3429" y="17706"/>
                    <a:pt x="2743" y="19130"/>
                  </a:cubicBezTo>
                  <a:cubicBezTo>
                    <a:pt x="2057" y="20555"/>
                    <a:pt x="1029" y="21029"/>
                    <a:pt x="0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11282451" y="390609"/>
              <a:ext cx="402681" cy="163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73" fill="norm" stroke="1" extrusionOk="0">
                  <a:moveTo>
                    <a:pt x="1489" y="17446"/>
                  </a:moveTo>
                  <a:cubicBezTo>
                    <a:pt x="1152" y="15785"/>
                    <a:pt x="814" y="14123"/>
                    <a:pt x="477" y="12462"/>
                  </a:cubicBezTo>
                  <a:cubicBezTo>
                    <a:pt x="139" y="10800"/>
                    <a:pt x="-198" y="9138"/>
                    <a:pt x="139" y="8031"/>
                  </a:cubicBezTo>
                  <a:cubicBezTo>
                    <a:pt x="477" y="6923"/>
                    <a:pt x="1489" y="6369"/>
                    <a:pt x="3458" y="6092"/>
                  </a:cubicBezTo>
                  <a:cubicBezTo>
                    <a:pt x="5427" y="5815"/>
                    <a:pt x="8352" y="5815"/>
                    <a:pt x="10096" y="5815"/>
                  </a:cubicBezTo>
                  <a:cubicBezTo>
                    <a:pt x="11839" y="5815"/>
                    <a:pt x="12402" y="5815"/>
                    <a:pt x="12402" y="5677"/>
                  </a:cubicBezTo>
                  <a:cubicBezTo>
                    <a:pt x="12402" y="5538"/>
                    <a:pt x="11839" y="5262"/>
                    <a:pt x="11164" y="5400"/>
                  </a:cubicBezTo>
                  <a:cubicBezTo>
                    <a:pt x="10490" y="5538"/>
                    <a:pt x="9702" y="6092"/>
                    <a:pt x="9083" y="6923"/>
                  </a:cubicBezTo>
                  <a:cubicBezTo>
                    <a:pt x="8465" y="7754"/>
                    <a:pt x="8014" y="8862"/>
                    <a:pt x="7846" y="10108"/>
                  </a:cubicBezTo>
                  <a:cubicBezTo>
                    <a:pt x="7677" y="11354"/>
                    <a:pt x="7790" y="12738"/>
                    <a:pt x="8127" y="13292"/>
                  </a:cubicBezTo>
                  <a:cubicBezTo>
                    <a:pt x="8465" y="13846"/>
                    <a:pt x="9027" y="13569"/>
                    <a:pt x="9702" y="12323"/>
                  </a:cubicBezTo>
                  <a:cubicBezTo>
                    <a:pt x="10377" y="11077"/>
                    <a:pt x="11164" y="8862"/>
                    <a:pt x="11727" y="7200"/>
                  </a:cubicBezTo>
                  <a:cubicBezTo>
                    <a:pt x="12290" y="5538"/>
                    <a:pt x="12627" y="4431"/>
                    <a:pt x="12965" y="4569"/>
                  </a:cubicBezTo>
                  <a:cubicBezTo>
                    <a:pt x="13302" y="4708"/>
                    <a:pt x="13640" y="6092"/>
                    <a:pt x="14033" y="8446"/>
                  </a:cubicBezTo>
                  <a:cubicBezTo>
                    <a:pt x="14427" y="10800"/>
                    <a:pt x="14877" y="14123"/>
                    <a:pt x="15046" y="16477"/>
                  </a:cubicBezTo>
                  <a:cubicBezTo>
                    <a:pt x="15214" y="18831"/>
                    <a:pt x="15102" y="20215"/>
                    <a:pt x="14764" y="20908"/>
                  </a:cubicBezTo>
                  <a:cubicBezTo>
                    <a:pt x="14427" y="21600"/>
                    <a:pt x="13864" y="21600"/>
                    <a:pt x="13583" y="20354"/>
                  </a:cubicBezTo>
                  <a:cubicBezTo>
                    <a:pt x="13302" y="19108"/>
                    <a:pt x="13302" y="16615"/>
                    <a:pt x="13977" y="13846"/>
                  </a:cubicBezTo>
                  <a:cubicBezTo>
                    <a:pt x="14652" y="11077"/>
                    <a:pt x="16002" y="8031"/>
                    <a:pt x="17352" y="5677"/>
                  </a:cubicBezTo>
                  <a:cubicBezTo>
                    <a:pt x="18702" y="3323"/>
                    <a:pt x="20052" y="1662"/>
                    <a:pt x="214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2079170" y="1410518"/>
              <a:ext cx="334962" cy="230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0596" fill="norm" stroke="1" extrusionOk="0">
                  <a:moveTo>
                    <a:pt x="10494" y="5334"/>
                  </a:moveTo>
                  <a:cubicBezTo>
                    <a:pt x="9136" y="3439"/>
                    <a:pt x="7777" y="1545"/>
                    <a:pt x="6690" y="597"/>
                  </a:cubicBezTo>
                  <a:cubicBezTo>
                    <a:pt x="5604" y="-350"/>
                    <a:pt x="4789" y="-350"/>
                    <a:pt x="3702" y="1924"/>
                  </a:cubicBezTo>
                  <a:cubicBezTo>
                    <a:pt x="2615" y="4197"/>
                    <a:pt x="1256" y="8745"/>
                    <a:pt x="577" y="12155"/>
                  </a:cubicBezTo>
                  <a:cubicBezTo>
                    <a:pt x="-102" y="15566"/>
                    <a:pt x="-102" y="17839"/>
                    <a:pt x="170" y="19261"/>
                  </a:cubicBezTo>
                  <a:cubicBezTo>
                    <a:pt x="441" y="20682"/>
                    <a:pt x="985" y="21250"/>
                    <a:pt x="2411" y="19545"/>
                  </a:cubicBezTo>
                  <a:cubicBezTo>
                    <a:pt x="3838" y="17839"/>
                    <a:pt x="6147" y="13861"/>
                    <a:pt x="7438" y="11208"/>
                  </a:cubicBezTo>
                  <a:cubicBezTo>
                    <a:pt x="8728" y="8555"/>
                    <a:pt x="9000" y="7229"/>
                    <a:pt x="9136" y="7039"/>
                  </a:cubicBezTo>
                  <a:cubicBezTo>
                    <a:pt x="9272" y="6850"/>
                    <a:pt x="9272" y="7797"/>
                    <a:pt x="9340" y="9218"/>
                  </a:cubicBezTo>
                  <a:cubicBezTo>
                    <a:pt x="9407" y="10639"/>
                    <a:pt x="9543" y="12534"/>
                    <a:pt x="9747" y="13955"/>
                  </a:cubicBezTo>
                  <a:cubicBezTo>
                    <a:pt x="9951" y="15376"/>
                    <a:pt x="10223" y="16324"/>
                    <a:pt x="10698" y="16892"/>
                  </a:cubicBezTo>
                  <a:cubicBezTo>
                    <a:pt x="11173" y="17461"/>
                    <a:pt x="11853" y="17650"/>
                    <a:pt x="12532" y="16703"/>
                  </a:cubicBezTo>
                  <a:cubicBezTo>
                    <a:pt x="13211" y="15755"/>
                    <a:pt x="13890" y="13671"/>
                    <a:pt x="14366" y="11871"/>
                  </a:cubicBezTo>
                  <a:cubicBezTo>
                    <a:pt x="14841" y="10071"/>
                    <a:pt x="15113" y="8555"/>
                    <a:pt x="15249" y="8271"/>
                  </a:cubicBezTo>
                  <a:cubicBezTo>
                    <a:pt x="15385" y="7987"/>
                    <a:pt x="15385" y="8934"/>
                    <a:pt x="15385" y="9882"/>
                  </a:cubicBezTo>
                  <a:cubicBezTo>
                    <a:pt x="15385" y="10829"/>
                    <a:pt x="15385" y="11776"/>
                    <a:pt x="15385" y="12724"/>
                  </a:cubicBezTo>
                  <a:cubicBezTo>
                    <a:pt x="15385" y="13671"/>
                    <a:pt x="15385" y="14618"/>
                    <a:pt x="15521" y="14618"/>
                  </a:cubicBezTo>
                  <a:cubicBezTo>
                    <a:pt x="15656" y="14618"/>
                    <a:pt x="15928" y="13671"/>
                    <a:pt x="16268" y="12724"/>
                  </a:cubicBezTo>
                  <a:cubicBezTo>
                    <a:pt x="16607" y="11776"/>
                    <a:pt x="17015" y="10829"/>
                    <a:pt x="17762" y="9882"/>
                  </a:cubicBezTo>
                  <a:cubicBezTo>
                    <a:pt x="18509" y="8934"/>
                    <a:pt x="19596" y="7987"/>
                    <a:pt x="20140" y="7987"/>
                  </a:cubicBezTo>
                  <a:cubicBezTo>
                    <a:pt x="20683" y="7987"/>
                    <a:pt x="20683" y="8934"/>
                    <a:pt x="20819" y="10355"/>
                  </a:cubicBezTo>
                  <a:cubicBezTo>
                    <a:pt x="20955" y="11776"/>
                    <a:pt x="21226" y="13671"/>
                    <a:pt x="21498" y="15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2493255" y="1444709"/>
              <a:ext cx="164294" cy="37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543" fill="norm" stroke="1" extrusionOk="0">
                  <a:moveTo>
                    <a:pt x="1279" y="0"/>
                  </a:moveTo>
                  <a:cubicBezTo>
                    <a:pt x="725" y="728"/>
                    <a:pt x="171" y="1456"/>
                    <a:pt x="32" y="2124"/>
                  </a:cubicBezTo>
                  <a:cubicBezTo>
                    <a:pt x="-106" y="2791"/>
                    <a:pt x="171" y="3398"/>
                    <a:pt x="1279" y="3883"/>
                  </a:cubicBezTo>
                  <a:cubicBezTo>
                    <a:pt x="2386" y="4369"/>
                    <a:pt x="4325" y="4733"/>
                    <a:pt x="5848" y="4551"/>
                  </a:cubicBezTo>
                  <a:cubicBezTo>
                    <a:pt x="7371" y="4369"/>
                    <a:pt x="8479" y="3640"/>
                    <a:pt x="9586" y="3094"/>
                  </a:cubicBezTo>
                  <a:cubicBezTo>
                    <a:pt x="10694" y="2548"/>
                    <a:pt x="11802" y="2184"/>
                    <a:pt x="12356" y="2488"/>
                  </a:cubicBezTo>
                  <a:cubicBezTo>
                    <a:pt x="12909" y="2791"/>
                    <a:pt x="12909" y="3762"/>
                    <a:pt x="14156" y="6007"/>
                  </a:cubicBezTo>
                  <a:cubicBezTo>
                    <a:pt x="15402" y="8252"/>
                    <a:pt x="17894" y="11771"/>
                    <a:pt x="19417" y="14380"/>
                  </a:cubicBezTo>
                  <a:cubicBezTo>
                    <a:pt x="20940" y="16989"/>
                    <a:pt x="21494" y="18688"/>
                    <a:pt x="21494" y="19840"/>
                  </a:cubicBezTo>
                  <a:cubicBezTo>
                    <a:pt x="21494" y="20993"/>
                    <a:pt x="20940" y="21600"/>
                    <a:pt x="18448" y="21539"/>
                  </a:cubicBezTo>
                  <a:cubicBezTo>
                    <a:pt x="15956" y="21479"/>
                    <a:pt x="11525" y="20751"/>
                    <a:pt x="7094" y="20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3428882" y="1368989"/>
              <a:ext cx="153650" cy="474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320" fill="norm" stroke="1" extrusionOk="0">
                  <a:moveTo>
                    <a:pt x="21189" y="2547"/>
                  </a:moveTo>
                  <a:cubicBezTo>
                    <a:pt x="19146" y="1501"/>
                    <a:pt x="17103" y="454"/>
                    <a:pt x="14475" y="121"/>
                  </a:cubicBezTo>
                  <a:cubicBezTo>
                    <a:pt x="11848" y="-212"/>
                    <a:pt x="8638" y="169"/>
                    <a:pt x="6157" y="930"/>
                  </a:cubicBezTo>
                  <a:cubicBezTo>
                    <a:pt x="3675" y="1691"/>
                    <a:pt x="1924" y="2833"/>
                    <a:pt x="903" y="3642"/>
                  </a:cubicBezTo>
                  <a:cubicBezTo>
                    <a:pt x="-119" y="4451"/>
                    <a:pt x="-411" y="4926"/>
                    <a:pt x="757" y="5212"/>
                  </a:cubicBezTo>
                  <a:cubicBezTo>
                    <a:pt x="1924" y="5497"/>
                    <a:pt x="4551" y="5592"/>
                    <a:pt x="7032" y="5307"/>
                  </a:cubicBezTo>
                  <a:cubicBezTo>
                    <a:pt x="9513" y="5021"/>
                    <a:pt x="11848" y="4355"/>
                    <a:pt x="13600" y="3832"/>
                  </a:cubicBezTo>
                  <a:cubicBezTo>
                    <a:pt x="15351" y="3309"/>
                    <a:pt x="16519" y="2928"/>
                    <a:pt x="17103" y="2976"/>
                  </a:cubicBezTo>
                  <a:cubicBezTo>
                    <a:pt x="17686" y="3023"/>
                    <a:pt x="17686" y="3499"/>
                    <a:pt x="17832" y="5355"/>
                  </a:cubicBezTo>
                  <a:cubicBezTo>
                    <a:pt x="17978" y="7210"/>
                    <a:pt x="18270" y="10445"/>
                    <a:pt x="18124" y="13157"/>
                  </a:cubicBezTo>
                  <a:cubicBezTo>
                    <a:pt x="17978" y="15869"/>
                    <a:pt x="17394" y="18058"/>
                    <a:pt x="16665" y="19342"/>
                  </a:cubicBezTo>
                  <a:cubicBezTo>
                    <a:pt x="15935" y="20627"/>
                    <a:pt x="15059" y="21007"/>
                    <a:pt x="13892" y="21198"/>
                  </a:cubicBezTo>
                  <a:cubicBezTo>
                    <a:pt x="12724" y="21388"/>
                    <a:pt x="11265" y="21388"/>
                    <a:pt x="9659" y="20960"/>
                  </a:cubicBezTo>
                  <a:cubicBezTo>
                    <a:pt x="8054" y="20532"/>
                    <a:pt x="6303" y="19675"/>
                    <a:pt x="5865" y="17867"/>
                  </a:cubicBezTo>
                  <a:cubicBezTo>
                    <a:pt x="5427" y="16059"/>
                    <a:pt x="6303" y="13300"/>
                    <a:pt x="7178" y="10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3658731" y="1343109"/>
              <a:ext cx="19051" cy="129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95" fill="norm" stroke="1" extrusionOk="0">
                  <a:moveTo>
                    <a:pt x="0" y="15709"/>
                  </a:moveTo>
                  <a:cubicBezTo>
                    <a:pt x="4800" y="18655"/>
                    <a:pt x="9600" y="21600"/>
                    <a:pt x="13200" y="18982"/>
                  </a:cubicBezTo>
                  <a:cubicBezTo>
                    <a:pt x="16800" y="16364"/>
                    <a:pt x="19200" y="81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3684131" y="1362159"/>
              <a:ext cx="430806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0" y="0"/>
                  </a:moveTo>
                  <a:cubicBezTo>
                    <a:pt x="527" y="4181"/>
                    <a:pt x="1054" y="8361"/>
                    <a:pt x="1422" y="11148"/>
                  </a:cubicBezTo>
                  <a:cubicBezTo>
                    <a:pt x="1791" y="13935"/>
                    <a:pt x="2002" y="15329"/>
                    <a:pt x="2318" y="16490"/>
                  </a:cubicBezTo>
                  <a:cubicBezTo>
                    <a:pt x="2634" y="17652"/>
                    <a:pt x="3056" y="18581"/>
                    <a:pt x="3424" y="18581"/>
                  </a:cubicBezTo>
                  <a:cubicBezTo>
                    <a:pt x="3793" y="18581"/>
                    <a:pt x="4109" y="17652"/>
                    <a:pt x="4373" y="16026"/>
                  </a:cubicBezTo>
                  <a:cubicBezTo>
                    <a:pt x="4636" y="14400"/>
                    <a:pt x="4847" y="12077"/>
                    <a:pt x="5058" y="10335"/>
                  </a:cubicBezTo>
                  <a:cubicBezTo>
                    <a:pt x="5268" y="8594"/>
                    <a:pt x="5479" y="7432"/>
                    <a:pt x="5795" y="6503"/>
                  </a:cubicBezTo>
                  <a:cubicBezTo>
                    <a:pt x="6111" y="5574"/>
                    <a:pt x="6533" y="4877"/>
                    <a:pt x="6849" y="5110"/>
                  </a:cubicBezTo>
                  <a:cubicBezTo>
                    <a:pt x="7165" y="5342"/>
                    <a:pt x="7376" y="6503"/>
                    <a:pt x="7534" y="7897"/>
                  </a:cubicBezTo>
                  <a:cubicBezTo>
                    <a:pt x="7692" y="9290"/>
                    <a:pt x="7797" y="10916"/>
                    <a:pt x="8113" y="11961"/>
                  </a:cubicBezTo>
                  <a:cubicBezTo>
                    <a:pt x="8429" y="13006"/>
                    <a:pt x="8956" y="13471"/>
                    <a:pt x="9378" y="13239"/>
                  </a:cubicBezTo>
                  <a:cubicBezTo>
                    <a:pt x="9799" y="13006"/>
                    <a:pt x="10115" y="12077"/>
                    <a:pt x="10379" y="11032"/>
                  </a:cubicBezTo>
                  <a:cubicBezTo>
                    <a:pt x="10642" y="9987"/>
                    <a:pt x="10853" y="8826"/>
                    <a:pt x="10958" y="7665"/>
                  </a:cubicBezTo>
                  <a:cubicBezTo>
                    <a:pt x="11063" y="6503"/>
                    <a:pt x="11063" y="5342"/>
                    <a:pt x="10800" y="5110"/>
                  </a:cubicBezTo>
                  <a:cubicBezTo>
                    <a:pt x="10537" y="4877"/>
                    <a:pt x="10010" y="5574"/>
                    <a:pt x="9588" y="7084"/>
                  </a:cubicBezTo>
                  <a:cubicBezTo>
                    <a:pt x="9167" y="8594"/>
                    <a:pt x="8851" y="10916"/>
                    <a:pt x="8745" y="12658"/>
                  </a:cubicBezTo>
                  <a:cubicBezTo>
                    <a:pt x="8640" y="14400"/>
                    <a:pt x="8745" y="15561"/>
                    <a:pt x="9061" y="16142"/>
                  </a:cubicBezTo>
                  <a:cubicBezTo>
                    <a:pt x="9378" y="16723"/>
                    <a:pt x="9904" y="16723"/>
                    <a:pt x="10747" y="15677"/>
                  </a:cubicBezTo>
                  <a:cubicBezTo>
                    <a:pt x="11590" y="14632"/>
                    <a:pt x="12749" y="12542"/>
                    <a:pt x="13540" y="11148"/>
                  </a:cubicBezTo>
                  <a:cubicBezTo>
                    <a:pt x="14330" y="9755"/>
                    <a:pt x="14751" y="9058"/>
                    <a:pt x="14962" y="9290"/>
                  </a:cubicBezTo>
                  <a:cubicBezTo>
                    <a:pt x="15173" y="9523"/>
                    <a:pt x="15173" y="10684"/>
                    <a:pt x="15120" y="11845"/>
                  </a:cubicBezTo>
                  <a:cubicBezTo>
                    <a:pt x="15067" y="13006"/>
                    <a:pt x="14962" y="14168"/>
                    <a:pt x="14857" y="15445"/>
                  </a:cubicBezTo>
                  <a:cubicBezTo>
                    <a:pt x="14751" y="16723"/>
                    <a:pt x="14646" y="18116"/>
                    <a:pt x="14593" y="18232"/>
                  </a:cubicBezTo>
                  <a:cubicBezTo>
                    <a:pt x="14540" y="18348"/>
                    <a:pt x="14540" y="17187"/>
                    <a:pt x="14804" y="14981"/>
                  </a:cubicBezTo>
                  <a:cubicBezTo>
                    <a:pt x="15067" y="12774"/>
                    <a:pt x="15594" y="9523"/>
                    <a:pt x="16068" y="7316"/>
                  </a:cubicBezTo>
                  <a:cubicBezTo>
                    <a:pt x="16542" y="5110"/>
                    <a:pt x="16964" y="3948"/>
                    <a:pt x="17491" y="3368"/>
                  </a:cubicBezTo>
                  <a:cubicBezTo>
                    <a:pt x="18018" y="2787"/>
                    <a:pt x="18650" y="2787"/>
                    <a:pt x="19387" y="3716"/>
                  </a:cubicBezTo>
                  <a:cubicBezTo>
                    <a:pt x="20125" y="4645"/>
                    <a:pt x="20968" y="6503"/>
                    <a:pt x="21284" y="9639"/>
                  </a:cubicBezTo>
                  <a:cubicBezTo>
                    <a:pt x="21600" y="12774"/>
                    <a:pt x="21389" y="17187"/>
                    <a:pt x="211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4712831" y="1298659"/>
              <a:ext cx="1714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67" y="3927"/>
                    <a:pt x="6933" y="7855"/>
                    <a:pt x="10533" y="11455"/>
                  </a:cubicBezTo>
                  <a:cubicBezTo>
                    <a:pt x="14133" y="15055"/>
                    <a:pt x="17867" y="183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4726711" y="1273259"/>
              <a:ext cx="163921" cy="33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91" fill="norm" stroke="1" extrusionOk="0">
                  <a:moveTo>
                    <a:pt x="21446" y="0"/>
                  </a:moveTo>
                  <a:cubicBezTo>
                    <a:pt x="18123" y="2038"/>
                    <a:pt x="14800" y="4075"/>
                    <a:pt x="11754" y="6860"/>
                  </a:cubicBezTo>
                  <a:cubicBezTo>
                    <a:pt x="8708" y="9645"/>
                    <a:pt x="5938" y="13177"/>
                    <a:pt x="4000" y="15487"/>
                  </a:cubicBezTo>
                  <a:cubicBezTo>
                    <a:pt x="2061" y="17796"/>
                    <a:pt x="954" y="18883"/>
                    <a:pt x="400" y="19766"/>
                  </a:cubicBezTo>
                  <a:cubicBezTo>
                    <a:pt x="-154" y="20649"/>
                    <a:pt x="-154" y="21328"/>
                    <a:pt x="538" y="21464"/>
                  </a:cubicBezTo>
                  <a:cubicBezTo>
                    <a:pt x="1231" y="21600"/>
                    <a:pt x="2615" y="21192"/>
                    <a:pt x="4000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4916031" y="1508209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4959258" y="1374859"/>
              <a:ext cx="13924" cy="4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19981" fill="norm" stroke="1" extrusionOk="0">
                  <a:moveTo>
                    <a:pt x="20297" y="14087"/>
                  </a:moveTo>
                  <a:cubicBezTo>
                    <a:pt x="11040" y="17843"/>
                    <a:pt x="1783" y="21600"/>
                    <a:pt x="240" y="19252"/>
                  </a:cubicBezTo>
                  <a:cubicBezTo>
                    <a:pt x="-1303" y="16904"/>
                    <a:pt x="4868" y="8452"/>
                    <a:pt x="110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1042531" y="2165815"/>
              <a:ext cx="222251" cy="304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0" y="2431"/>
                  </a:moveTo>
                  <a:cubicBezTo>
                    <a:pt x="6171" y="1985"/>
                    <a:pt x="12343" y="1538"/>
                    <a:pt x="16046" y="1091"/>
                  </a:cubicBezTo>
                  <a:cubicBezTo>
                    <a:pt x="19749" y="644"/>
                    <a:pt x="20983" y="197"/>
                    <a:pt x="21086" y="48"/>
                  </a:cubicBezTo>
                  <a:cubicBezTo>
                    <a:pt x="21189" y="-101"/>
                    <a:pt x="20160" y="48"/>
                    <a:pt x="18000" y="1240"/>
                  </a:cubicBezTo>
                  <a:cubicBezTo>
                    <a:pt x="15840" y="2431"/>
                    <a:pt x="12549" y="4666"/>
                    <a:pt x="10800" y="6230"/>
                  </a:cubicBezTo>
                  <a:cubicBezTo>
                    <a:pt x="9051" y="7794"/>
                    <a:pt x="8846" y="8688"/>
                    <a:pt x="9360" y="9135"/>
                  </a:cubicBezTo>
                  <a:cubicBezTo>
                    <a:pt x="9874" y="9582"/>
                    <a:pt x="11109" y="9582"/>
                    <a:pt x="12240" y="9582"/>
                  </a:cubicBezTo>
                  <a:cubicBezTo>
                    <a:pt x="13371" y="9582"/>
                    <a:pt x="14400" y="9582"/>
                    <a:pt x="14606" y="9880"/>
                  </a:cubicBezTo>
                  <a:cubicBezTo>
                    <a:pt x="14811" y="10178"/>
                    <a:pt x="14194" y="10773"/>
                    <a:pt x="12754" y="12114"/>
                  </a:cubicBezTo>
                  <a:cubicBezTo>
                    <a:pt x="11314" y="13455"/>
                    <a:pt x="9051" y="15540"/>
                    <a:pt x="7817" y="17105"/>
                  </a:cubicBezTo>
                  <a:cubicBezTo>
                    <a:pt x="6583" y="18669"/>
                    <a:pt x="6377" y="19711"/>
                    <a:pt x="6789" y="20382"/>
                  </a:cubicBezTo>
                  <a:cubicBezTo>
                    <a:pt x="7200" y="21052"/>
                    <a:pt x="8229" y="21350"/>
                    <a:pt x="10800" y="21425"/>
                  </a:cubicBezTo>
                  <a:cubicBezTo>
                    <a:pt x="13371" y="21499"/>
                    <a:pt x="17486" y="21350"/>
                    <a:pt x="21600" y="21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1328281" y="2323126"/>
              <a:ext cx="279401" cy="16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2215"/>
                  </a:moveTo>
                  <a:cubicBezTo>
                    <a:pt x="491" y="1108"/>
                    <a:pt x="982" y="0"/>
                    <a:pt x="1800" y="277"/>
                  </a:cubicBezTo>
                  <a:cubicBezTo>
                    <a:pt x="2618" y="554"/>
                    <a:pt x="3764" y="2215"/>
                    <a:pt x="4500" y="5538"/>
                  </a:cubicBezTo>
                  <a:cubicBezTo>
                    <a:pt x="5236" y="8862"/>
                    <a:pt x="5564" y="13846"/>
                    <a:pt x="5482" y="17031"/>
                  </a:cubicBezTo>
                  <a:cubicBezTo>
                    <a:pt x="5400" y="20215"/>
                    <a:pt x="4909" y="21600"/>
                    <a:pt x="4582" y="21462"/>
                  </a:cubicBezTo>
                  <a:cubicBezTo>
                    <a:pt x="4255" y="21323"/>
                    <a:pt x="4091" y="19662"/>
                    <a:pt x="5155" y="16200"/>
                  </a:cubicBezTo>
                  <a:cubicBezTo>
                    <a:pt x="6218" y="12738"/>
                    <a:pt x="8509" y="7477"/>
                    <a:pt x="9900" y="4292"/>
                  </a:cubicBezTo>
                  <a:cubicBezTo>
                    <a:pt x="11291" y="1108"/>
                    <a:pt x="11782" y="0"/>
                    <a:pt x="11782" y="0"/>
                  </a:cubicBezTo>
                  <a:cubicBezTo>
                    <a:pt x="11782" y="0"/>
                    <a:pt x="11291" y="1108"/>
                    <a:pt x="10882" y="3046"/>
                  </a:cubicBezTo>
                  <a:cubicBezTo>
                    <a:pt x="10473" y="4985"/>
                    <a:pt x="10145" y="7754"/>
                    <a:pt x="10227" y="9692"/>
                  </a:cubicBezTo>
                  <a:cubicBezTo>
                    <a:pt x="10309" y="11631"/>
                    <a:pt x="10800" y="12738"/>
                    <a:pt x="12764" y="13569"/>
                  </a:cubicBezTo>
                  <a:cubicBezTo>
                    <a:pt x="14727" y="14400"/>
                    <a:pt x="18164" y="14954"/>
                    <a:pt x="21600" y="15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1213981" y="2568659"/>
              <a:ext cx="2476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10800"/>
                    <a:pt x="6646" y="21600"/>
                    <a:pt x="10246" y="21600"/>
                  </a:cubicBezTo>
                  <a:cubicBezTo>
                    <a:pt x="13846" y="21600"/>
                    <a:pt x="17723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1391781" y="2530559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1702931" y="2333709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1715631" y="2467059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2667581" y="2277054"/>
              <a:ext cx="134452" cy="314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369" fill="norm" stroke="1" extrusionOk="0">
                  <a:moveTo>
                    <a:pt x="19722" y="5582"/>
                  </a:moveTo>
                  <a:cubicBezTo>
                    <a:pt x="19722" y="4142"/>
                    <a:pt x="19722" y="2702"/>
                    <a:pt x="17758" y="1622"/>
                  </a:cubicBezTo>
                  <a:cubicBezTo>
                    <a:pt x="15795" y="542"/>
                    <a:pt x="11867" y="-178"/>
                    <a:pt x="8431" y="38"/>
                  </a:cubicBezTo>
                  <a:cubicBezTo>
                    <a:pt x="4995" y="254"/>
                    <a:pt x="2049" y="1406"/>
                    <a:pt x="740" y="3206"/>
                  </a:cubicBezTo>
                  <a:cubicBezTo>
                    <a:pt x="-569" y="5006"/>
                    <a:pt x="-242" y="7454"/>
                    <a:pt x="2540" y="9614"/>
                  </a:cubicBezTo>
                  <a:cubicBezTo>
                    <a:pt x="5322" y="11774"/>
                    <a:pt x="10558" y="13646"/>
                    <a:pt x="13831" y="14942"/>
                  </a:cubicBezTo>
                  <a:cubicBezTo>
                    <a:pt x="17104" y="16238"/>
                    <a:pt x="18413" y="16958"/>
                    <a:pt x="19395" y="17678"/>
                  </a:cubicBezTo>
                  <a:cubicBezTo>
                    <a:pt x="20376" y="18398"/>
                    <a:pt x="21031" y="19118"/>
                    <a:pt x="20704" y="19694"/>
                  </a:cubicBezTo>
                  <a:cubicBezTo>
                    <a:pt x="20376" y="20270"/>
                    <a:pt x="19067" y="20702"/>
                    <a:pt x="16613" y="20990"/>
                  </a:cubicBezTo>
                  <a:cubicBezTo>
                    <a:pt x="14158" y="21278"/>
                    <a:pt x="10558" y="21422"/>
                    <a:pt x="7940" y="21350"/>
                  </a:cubicBezTo>
                  <a:cubicBezTo>
                    <a:pt x="5322" y="21278"/>
                    <a:pt x="3686" y="20990"/>
                    <a:pt x="3522" y="20630"/>
                  </a:cubicBezTo>
                  <a:cubicBezTo>
                    <a:pt x="3358" y="20270"/>
                    <a:pt x="4667" y="19838"/>
                    <a:pt x="5976" y="19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2848048" y="2490452"/>
              <a:ext cx="86784" cy="10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6" fill="norm" stroke="1" extrusionOk="0">
                  <a:moveTo>
                    <a:pt x="2634" y="6379"/>
                  </a:moveTo>
                  <a:cubicBezTo>
                    <a:pt x="2634" y="8779"/>
                    <a:pt x="2634" y="11179"/>
                    <a:pt x="2371" y="13979"/>
                  </a:cubicBezTo>
                  <a:cubicBezTo>
                    <a:pt x="2107" y="16779"/>
                    <a:pt x="1580" y="19979"/>
                    <a:pt x="1054" y="20579"/>
                  </a:cubicBezTo>
                  <a:cubicBezTo>
                    <a:pt x="527" y="21179"/>
                    <a:pt x="0" y="19179"/>
                    <a:pt x="0" y="16179"/>
                  </a:cubicBezTo>
                  <a:cubicBezTo>
                    <a:pt x="0" y="13179"/>
                    <a:pt x="527" y="9179"/>
                    <a:pt x="1844" y="6379"/>
                  </a:cubicBezTo>
                  <a:cubicBezTo>
                    <a:pt x="3161" y="3579"/>
                    <a:pt x="5268" y="1979"/>
                    <a:pt x="7639" y="979"/>
                  </a:cubicBezTo>
                  <a:cubicBezTo>
                    <a:pt x="10010" y="-21"/>
                    <a:pt x="12644" y="-421"/>
                    <a:pt x="14488" y="579"/>
                  </a:cubicBezTo>
                  <a:cubicBezTo>
                    <a:pt x="16332" y="1579"/>
                    <a:pt x="17385" y="3979"/>
                    <a:pt x="18439" y="7379"/>
                  </a:cubicBezTo>
                  <a:cubicBezTo>
                    <a:pt x="19493" y="10779"/>
                    <a:pt x="20546" y="15179"/>
                    <a:pt x="21600" y="19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2992623" y="2490196"/>
              <a:ext cx="71253" cy="97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0725" fill="norm" stroke="1" extrusionOk="0">
                  <a:moveTo>
                    <a:pt x="14624" y="481"/>
                  </a:moveTo>
                  <a:cubicBezTo>
                    <a:pt x="11539" y="31"/>
                    <a:pt x="8453" y="-419"/>
                    <a:pt x="5984" y="706"/>
                  </a:cubicBezTo>
                  <a:cubicBezTo>
                    <a:pt x="3516" y="1831"/>
                    <a:pt x="1664" y="4531"/>
                    <a:pt x="739" y="7231"/>
                  </a:cubicBezTo>
                  <a:cubicBezTo>
                    <a:pt x="-187" y="9931"/>
                    <a:pt x="-187" y="12631"/>
                    <a:pt x="430" y="15106"/>
                  </a:cubicBezTo>
                  <a:cubicBezTo>
                    <a:pt x="1047" y="17581"/>
                    <a:pt x="2282" y="19831"/>
                    <a:pt x="5676" y="20506"/>
                  </a:cubicBezTo>
                  <a:cubicBezTo>
                    <a:pt x="9070" y="21181"/>
                    <a:pt x="14624" y="20281"/>
                    <a:pt x="17710" y="18031"/>
                  </a:cubicBezTo>
                  <a:cubicBezTo>
                    <a:pt x="20796" y="15781"/>
                    <a:pt x="21413" y="12181"/>
                    <a:pt x="20179" y="9706"/>
                  </a:cubicBezTo>
                  <a:cubicBezTo>
                    <a:pt x="18944" y="7231"/>
                    <a:pt x="15859" y="5881"/>
                    <a:pt x="12773" y="4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3109175" y="2460709"/>
              <a:ext cx="155857" cy="9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129" fill="norm" stroke="1" extrusionOk="0">
                  <a:moveTo>
                    <a:pt x="477" y="5891"/>
                  </a:moveTo>
                  <a:cubicBezTo>
                    <a:pt x="185" y="8345"/>
                    <a:pt x="-107" y="10800"/>
                    <a:pt x="39" y="13255"/>
                  </a:cubicBezTo>
                  <a:cubicBezTo>
                    <a:pt x="185" y="15709"/>
                    <a:pt x="769" y="18164"/>
                    <a:pt x="1790" y="19636"/>
                  </a:cubicBezTo>
                  <a:cubicBezTo>
                    <a:pt x="2812" y="21109"/>
                    <a:pt x="4271" y="21600"/>
                    <a:pt x="5439" y="20618"/>
                  </a:cubicBezTo>
                  <a:cubicBezTo>
                    <a:pt x="6607" y="19636"/>
                    <a:pt x="7482" y="17182"/>
                    <a:pt x="8358" y="16936"/>
                  </a:cubicBezTo>
                  <a:cubicBezTo>
                    <a:pt x="9234" y="16691"/>
                    <a:pt x="10109" y="18655"/>
                    <a:pt x="11277" y="19882"/>
                  </a:cubicBezTo>
                  <a:cubicBezTo>
                    <a:pt x="12444" y="21109"/>
                    <a:pt x="13904" y="21600"/>
                    <a:pt x="15509" y="19391"/>
                  </a:cubicBezTo>
                  <a:cubicBezTo>
                    <a:pt x="17115" y="17182"/>
                    <a:pt x="18866" y="12273"/>
                    <a:pt x="19888" y="8591"/>
                  </a:cubicBezTo>
                  <a:cubicBezTo>
                    <a:pt x="20909" y="4909"/>
                    <a:pt x="21201" y="2455"/>
                    <a:pt x="214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3392943" y="2240779"/>
              <a:ext cx="107039" cy="340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54" fill="norm" stroke="1" extrusionOk="0">
                  <a:moveTo>
                    <a:pt x="21418" y="5454"/>
                  </a:moveTo>
                  <a:cubicBezTo>
                    <a:pt x="17606" y="3587"/>
                    <a:pt x="13794" y="1721"/>
                    <a:pt x="10830" y="787"/>
                  </a:cubicBezTo>
                  <a:cubicBezTo>
                    <a:pt x="7865" y="-146"/>
                    <a:pt x="5747" y="-146"/>
                    <a:pt x="4053" y="254"/>
                  </a:cubicBezTo>
                  <a:cubicBezTo>
                    <a:pt x="2359" y="654"/>
                    <a:pt x="1089" y="1454"/>
                    <a:pt x="453" y="3854"/>
                  </a:cubicBezTo>
                  <a:cubicBezTo>
                    <a:pt x="-182" y="6254"/>
                    <a:pt x="-182" y="10254"/>
                    <a:pt x="665" y="13454"/>
                  </a:cubicBezTo>
                  <a:cubicBezTo>
                    <a:pt x="1512" y="16654"/>
                    <a:pt x="3206" y="19054"/>
                    <a:pt x="4900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3350089" y="2270353"/>
              <a:ext cx="505493" cy="29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34" fill="norm" stroke="1" extrusionOk="0">
                  <a:moveTo>
                    <a:pt x="1238" y="21434"/>
                  </a:moveTo>
                  <a:cubicBezTo>
                    <a:pt x="880" y="20812"/>
                    <a:pt x="521" y="20191"/>
                    <a:pt x="252" y="19336"/>
                  </a:cubicBezTo>
                  <a:cubicBezTo>
                    <a:pt x="-17" y="18481"/>
                    <a:pt x="-196" y="17394"/>
                    <a:pt x="387" y="16539"/>
                  </a:cubicBezTo>
                  <a:cubicBezTo>
                    <a:pt x="969" y="15684"/>
                    <a:pt x="2314" y="15063"/>
                    <a:pt x="3703" y="14752"/>
                  </a:cubicBezTo>
                  <a:cubicBezTo>
                    <a:pt x="5092" y="14441"/>
                    <a:pt x="6526" y="14441"/>
                    <a:pt x="7467" y="14441"/>
                  </a:cubicBezTo>
                  <a:cubicBezTo>
                    <a:pt x="8408" y="14441"/>
                    <a:pt x="8856" y="14441"/>
                    <a:pt x="8677" y="14286"/>
                  </a:cubicBezTo>
                  <a:cubicBezTo>
                    <a:pt x="8498" y="14130"/>
                    <a:pt x="7691" y="13820"/>
                    <a:pt x="7243" y="14053"/>
                  </a:cubicBezTo>
                  <a:cubicBezTo>
                    <a:pt x="6795" y="14286"/>
                    <a:pt x="6705" y="15063"/>
                    <a:pt x="6660" y="15995"/>
                  </a:cubicBezTo>
                  <a:cubicBezTo>
                    <a:pt x="6616" y="16928"/>
                    <a:pt x="6616" y="18015"/>
                    <a:pt x="6840" y="18404"/>
                  </a:cubicBezTo>
                  <a:cubicBezTo>
                    <a:pt x="7064" y="18792"/>
                    <a:pt x="7512" y="18481"/>
                    <a:pt x="7915" y="18015"/>
                  </a:cubicBezTo>
                  <a:cubicBezTo>
                    <a:pt x="8319" y="17549"/>
                    <a:pt x="8677" y="16928"/>
                    <a:pt x="9125" y="16772"/>
                  </a:cubicBezTo>
                  <a:cubicBezTo>
                    <a:pt x="9573" y="16617"/>
                    <a:pt x="10111" y="16928"/>
                    <a:pt x="10604" y="17083"/>
                  </a:cubicBezTo>
                  <a:cubicBezTo>
                    <a:pt x="11097" y="17238"/>
                    <a:pt x="11545" y="17238"/>
                    <a:pt x="12217" y="16073"/>
                  </a:cubicBezTo>
                  <a:cubicBezTo>
                    <a:pt x="12889" y="14907"/>
                    <a:pt x="13786" y="12576"/>
                    <a:pt x="14413" y="10168"/>
                  </a:cubicBezTo>
                  <a:cubicBezTo>
                    <a:pt x="15041" y="7759"/>
                    <a:pt x="15399" y="5273"/>
                    <a:pt x="15623" y="3563"/>
                  </a:cubicBezTo>
                  <a:cubicBezTo>
                    <a:pt x="15847" y="1854"/>
                    <a:pt x="15937" y="922"/>
                    <a:pt x="15802" y="766"/>
                  </a:cubicBezTo>
                  <a:cubicBezTo>
                    <a:pt x="15668" y="611"/>
                    <a:pt x="15309" y="1233"/>
                    <a:pt x="14861" y="3486"/>
                  </a:cubicBezTo>
                  <a:cubicBezTo>
                    <a:pt x="14413" y="5739"/>
                    <a:pt x="13875" y="9624"/>
                    <a:pt x="13606" y="12266"/>
                  </a:cubicBezTo>
                  <a:cubicBezTo>
                    <a:pt x="13338" y="14907"/>
                    <a:pt x="13338" y="16306"/>
                    <a:pt x="13472" y="17316"/>
                  </a:cubicBezTo>
                  <a:cubicBezTo>
                    <a:pt x="13606" y="18326"/>
                    <a:pt x="13875" y="18948"/>
                    <a:pt x="14279" y="19258"/>
                  </a:cubicBezTo>
                  <a:cubicBezTo>
                    <a:pt x="14682" y="19569"/>
                    <a:pt x="15220" y="19569"/>
                    <a:pt x="16161" y="18171"/>
                  </a:cubicBezTo>
                  <a:cubicBezTo>
                    <a:pt x="17102" y="16772"/>
                    <a:pt x="18446" y="13975"/>
                    <a:pt x="19253" y="11022"/>
                  </a:cubicBezTo>
                  <a:cubicBezTo>
                    <a:pt x="20060" y="8070"/>
                    <a:pt x="20328" y="4962"/>
                    <a:pt x="20373" y="3020"/>
                  </a:cubicBezTo>
                  <a:cubicBezTo>
                    <a:pt x="20418" y="1077"/>
                    <a:pt x="20239" y="300"/>
                    <a:pt x="19925" y="67"/>
                  </a:cubicBezTo>
                  <a:cubicBezTo>
                    <a:pt x="19611" y="-166"/>
                    <a:pt x="19163" y="145"/>
                    <a:pt x="18760" y="2010"/>
                  </a:cubicBezTo>
                  <a:cubicBezTo>
                    <a:pt x="18357" y="3874"/>
                    <a:pt x="17998" y="7293"/>
                    <a:pt x="18043" y="10323"/>
                  </a:cubicBezTo>
                  <a:cubicBezTo>
                    <a:pt x="18088" y="13353"/>
                    <a:pt x="18536" y="15995"/>
                    <a:pt x="19163" y="17549"/>
                  </a:cubicBezTo>
                  <a:cubicBezTo>
                    <a:pt x="19791" y="19103"/>
                    <a:pt x="20597" y="19569"/>
                    <a:pt x="21404" y="20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4306431" y="2399495"/>
              <a:ext cx="215901" cy="10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8" fill="norm" stroke="1" extrusionOk="0">
                  <a:moveTo>
                    <a:pt x="3176" y="17568"/>
                  </a:moveTo>
                  <a:cubicBezTo>
                    <a:pt x="2541" y="19168"/>
                    <a:pt x="1906" y="20768"/>
                    <a:pt x="1271" y="20768"/>
                  </a:cubicBezTo>
                  <a:cubicBezTo>
                    <a:pt x="635" y="20768"/>
                    <a:pt x="0" y="19168"/>
                    <a:pt x="0" y="16168"/>
                  </a:cubicBezTo>
                  <a:cubicBezTo>
                    <a:pt x="0" y="13168"/>
                    <a:pt x="635" y="8768"/>
                    <a:pt x="1376" y="5768"/>
                  </a:cubicBezTo>
                  <a:cubicBezTo>
                    <a:pt x="2118" y="2768"/>
                    <a:pt x="2965" y="1168"/>
                    <a:pt x="4341" y="1368"/>
                  </a:cubicBezTo>
                  <a:cubicBezTo>
                    <a:pt x="5718" y="1568"/>
                    <a:pt x="7624" y="3568"/>
                    <a:pt x="9424" y="6168"/>
                  </a:cubicBezTo>
                  <a:cubicBezTo>
                    <a:pt x="11224" y="8768"/>
                    <a:pt x="12918" y="11968"/>
                    <a:pt x="14294" y="13768"/>
                  </a:cubicBezTo>
                  <a:cubicBezTo>
                    <a:pt x="15671" y="15568"/>
                    <a:pt x="16729" y="15968"/>
                    <a:pt x="17682" y="15168"/>
                  </a:cubicBezTo>
                  <a:cubicBezTo>
                    <a:pt x="18635" y="14368"/>
                    <a:pt x="19482" y="12368"/>
                    <a:pt x="20224" y="9168"/>
                  </a:cubicBezTo>
                  <a:cubicBezTo>
                    <a:pt x="20965" y="5968"/>
                    <a:pt x="21600" y="1568"/>
                    <a:pt x="21600" y="368"/>
                  </a:cubicBezTo>
                  <a:cubicBezTo>
                    <a:pt x="21600" y="-832"/>
                    <a:pt x="20965" y="1168"/>
                    <a:pt x="20541" y="2568"/>
                  </a:cubicBezTo>
                  <a:cubicBezTo>
                    <a:pt x="20118" y="3968"/>
                    <a:pt x="19906" y="4768"/>
                    <a:pt x="19694" y="5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4334751" y="2568659"/>
              <a:ext cx="225681" cy="7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40" fill="norm" stroke="1" extrusionOk="0">
                  <a:moveTo>
                    <a:pt x="3355" y="17053"/>
                  </a:moveTo>
                  <a:cubicBezTo>
                    <a:pt x="2547" y="19326"/>
                    <a:pt x="1740" y="21600"/>
                    <a:pt x="1134" y="21316"/>
                  </a:cubicBezTo>
                  <a:cubicBezTo>
                    <a:pt x="529" y="21032"/>
                    <a:pt x="125" y="18189"/>
                    <a:pt x="24" y="15347"/>
                  </a:cubicBezTo>
                  <a:cubicBezTo>
                    <a:pt x="-77" y="12505"/>
                    <a:pt x="125" y="9663"/>
                    <a:pt x="831" y="7958"/>
                  </a:cubicBezTo>
                  <a:cubicBezTo>
                    <a:pt x="1538" y="6253"/>
                    <a:pt x="2749" y="5684"/>
                    <a:pt x="3658" y="6821"/>
                  </a:cubicBezTo>
                  <a:cubicBezTo>
                    <a:pt x="4566" y="7958"/>
                    <a:pt x="5172" y="10800"/>
                    <a:pt x="6887" y="13642"/>
                  </a:cubicBezTo>
                  <a:cubicBezTo>
                    <a:pt x="8603" y="16484"/>
                    <a:pt x="11430" y="19326"/>
                    <a:pt x="13650" y="19611"/>
                  </a:cubicBezTo>
                  <a:cubicBezTo>
                    <a:pt x="15871" y="19895"/>
                    <a:pt x="17486" y="17621"/>
                    <a:pt x="18697" y="13926"/>
                  </a:cubicBezTo>
                  <a:cubicBezTo>
                    <a:pt x="19908" y="10232"/>
                    <a:pt x="20716" y="5116"/>
                    <a:pt x="215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5043031" y="2259626"/>
              <a:ext cx="174331" cy="654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86" fill="norm" stroke="1" extrusionOk="0">
                  <a:moveTo>
                    <a:pt x="0" y="8682"/>
                  </a:moveTo>
                  <a:cubicBezTo>
                    <a:pt x="520" y="10626"/>
                    <a:pt x="1041" y="12571"/>
                    <a:pt x="1301" y="14446"/>
                  </a:cubicBezTo>
                  <a:cubicBezTo>
                    <a:pt x="1561" y="16322"/>
                    <a:pt x="1561" y="18127"/>
                    <a:pt x="1301" y="19377"/>
                  </a:cubicBezTo>
                  <a:cubicBezTo>
                    <a:pt x="1041" y="20628"/>
                    <a:pt x="520" y="21322"/>
                    <a:pt x="260" y="21461"/>
                  </a:cubicBezTo>
                  <a:cubicBezTo>
                    <a:pt x="0" y="21600"/>
                    <a:pt x="0" y="21183"/>
                    <a:pt x="0" y="19482"/>
                  </a:cubicBezTo>
                  <a:cubicBezTo>
                    <a:pt x="0" y="17780"/>
                    <a:pt x="0" y="14794"/>
                    <a:pt x="0" y="11946"/>
                  </a:cubicBezTo>
                  <a:cubicBezTo>
                    <a:pt x="0" y="9098"/>
                    <a:pt x="0" y="6390"/>
                    <a:pt x="260" y="4514"/>
                  </a:cubicBezTo>
                  <a:cubicBezTo>
                    <a:pt x="520" y="2639"/>
                    <a:pt x="1041" y="1597"/>
                    <a:pt x="1692" y="938"/>
                  </a:cubicBezTo>
                  <a:cubicBezTo>
                    <a:pt x="2342" y="278"/>
                    <a:pt x="3123" y="0"/>
                    <a:pt x="4294" y="0"/>
                  </a:cubicBezTo>
                  <a:cubicBezTo>
                    <a:pt x="5465" y="0"/>
                    <a:pt x="7027" y="278"/>
                    <a:pt x="9369" y="938"/>
                  </a:cubicBezTo>
                  <a:cubicBezTo>
                    <a:pt x="11711" y="1597"/>
                    <a:pt x="14834" y="2639"/>
                    <a:pt x="16265" y="3716"/>
                  </a:cubicBezTo>
                  <a:cubicBezTo>
                    <a:pt x="17696" y="4792"/>
                    <a:pt x="17436" y="5904"/>
                    <a:pt x="16786" y="6598"/>
                  </a:cubicBezTo>
                  <a:cubicBezTo>
                    <a:pt x="16135" y="7293"/>
                    <a:pt x="15094" y="7570"/>
                    <a:pt x="13923" y="7779"/>
                  </a:cubicBezTo>
                  <a:cubicBezTo>
                    <a:pt x="12752" y="7987"/>
                    <a:pt x="11451" y="8126"/>
                    <a:pt x="11711" y="8300"/>
                  </a:cubicBezTo>
                  <a:cubicBezTo>
                    <a:pt x="11971" y="8473"/>
                    <a:pt x="13793" y="8682"/>
                    <a:pt x="15614" y="9029"/>
                  </a:cubicBezTo>
                  <a:cubicBezTo>
                    <a:pt x="17436" y="9376"/>
                    <a:pt x="19258" y="9862"/>
                    <a:pt x="20299" y="10349"/>
                  </a:cubicBezTo>
                  <a:cubicBezTo>
                    <a:pt x="21340" y="10835"/>
                    <a:pt x="21600" y="11321"/>
                    <a:pt x="21340" y="11703"/>
                  </a:cubicBezTo>
                  <a:cubicBezTo>
                    <a:pt x="21080" y="12085"/>
                    <a:pt x="20299" y="12363"/>
                    <a:pt x="19388" y="12606"/>
                  </a:cubicBezTo>
                  <a:cubicBezTo>
                    <a:pt x="18477" y="12849"/>
                    <a:pt x="17436" y="13057"/>
                    <a:pt x="15875" y="13127"/>
                  </a:cubicBezTo>
                  <a:cubicBezTo>
                    <a:pt x="14313" y="13196"/>
                    <a:pt x="12231" y="13127"/>
                    <a:pt x="11581" y="12884"/>
                  </a:cubicBezTo>
                  <a:cubicBezTo>
                    <a:pt x="10930" y="12641"/>
                    <a:pt x="11711" y="12224"/>
                    <a:pt x="12492" y="11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5296502" y="2581359"/>
              <a:ext cx="77002" cy="106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335" fill="norm" stroke="1" extrusionOk="0">
                  <a:moveTo>
                    <a:pt x="15490" y="0"/>
                  </a:moveTo>
                  <a:cubicBezTo>
                    <a:pt x="10942" y="1271"/>
                    <a:pt x="6395" y="2541"/>
                    <a:pt x="3553" y="5506"/>
                  </a:cubicBezTo>
                  <a:cubicBezTo>
                    <a:pt x="711" y="8471"/>
                    <a:pt x="-426" y="13129"/>
                    <a:pt x="142" y="16094"/>
                  </a:cubicBezTo>
                  <a:cubicBezTo>
                    <a:pt x="711" y="19059"/>
                    <a:pt x="2985" y="20329"/>
                    <a:pt x="5827" y="20965"/>
                  </a:cubicBezTo>
                  <a:cubicBezTo>
                    <a:pt x="8669" y="21600"/>
                    <a:pt x="12079" y="21600"/>
                    <a:pt x="15206" y="19482"/>
                  </a:cubicBezTo>
                  <a:cubicBezTo>
                    <a:pt x="18332" y="17365"/>
                    <a:pt x="21174" y="13129"/>
                    <a:pt x="20606" y="9741"/>
                  </a:cubicBezTo>
                  <a:cubicBezTo>
                    <a:pt x="20037" y="6353"/>
                    <a:pt x="16058" y="3812"/>
                    <a:pt x="12079" y="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5773281" y="2498809"/>
              <a:ext cx="2222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18514"/>
                  </a:moveTo>
                  <a:cubicBezTo>
                    <a:pt x="5143" y="20057"/>
                    <a:pt x="10286" y="21600"/>
                    <a:pt x="13886" y="18514"/>
                  </a:cubicBezTo>
                  <a:cubicBezTo>
                    <a:pt x="17486" y="15429"/>
                    <a:pt x="19543" y="77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5874881" y="2441659"/>
              <a:ext cx="635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4431"/>
                    <a:pt x="4320" y="8862"/>
                    <a:pt x="7920" y="12462"/>
                  </a:cubicBezTo>
                  <a:cubicBezTo>
                    <a:pt x="11520" y="16062"/>
                    <a:pt x="16560" y="188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6129146" y="2183021"/>
              <a:ext cx="180390" cy="700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64" fill="norm" stroke="1" extrusionOk="0">
                  <a:moveTo>
                    <a:pt x="2983" y="20186"/>
                  </a:moveTo>
                  <a:cubicBezTo>
                    <a:pt x="2229" y="20770"/>
                    <a:pt x="1476" y="21353"/>
                    <a:pt x="974" y="21451"/>
                  </a:cubicBezTo>
                  <a:cubicBezTo>
                    <a:pt x="471" y="21548"/>
                    <a:pt x="220" y="21159"/>
                    <a:pt x="95" y="19764"/>
                  </a:cubicBezTo>
                  <a:cubicBezTo>
                    <a:pt x="-31" y="18370"/>
                    <a:pt x="-31" y="15970"/>
                    <a:pt x="95" y="13634"/>
                  </a:cubicBezTo>
                  <a:cubicBezTo>
                    <a:pt x="220" y="11299"/>
                    <a:pt x="471" y="9029"/>
                    <a:pt x="1225" y="6953"/>
                  </a:cubicBezTo>
                  <a:cubicBezTo>
                    <a:pt x="1978" y="4878"/>
                    <a:pt x="3234" y="2997"/>
                    <a:pt x="4239" y="1862"/>
                  </a:cubicBezTo>
                  <a:cubicBezTo>
                    <a:pt x="5243" y="726"/>
                    <a:pt x="5997" y="337"/>
                    <a:pt x="7002" y="143"/>
                  </a:cubicBezTo>
                  <a:cubicBezTo>
                    <a:pt x="8006" y="-52"/>
                    <a:pt x="9262" y="-52"/>
                    <a:pt x="10267" y="175"/>
                  </a:cubicBezTo>
                  <a:cubicBezTo>
                    <a:pt x="11271" y="402"/>
                    <a:pt x="12025" y="856"/>
                    <a:pt x="12653" y="1764"/>
                  </a:cubicBezTo>
                  <a:cubicBezTo>
                    <a:pt x="13281" y="2672"/>
                    <a:pt x="13783" y="4034"/>
                    <a:pt x="13657" y="4943"/>
                  </a:cubicBezTo>
                  <a:cubicBezTo>
                    <a:pt x="13532" y="5851"/>
                    <a:pt x="12778" y="6305"/>
                    <a:pt x="12025" y="6662"/>
                  </a:cubicBezTo>
                  <a:cubicBezTo>
                    <a:pt x="11271" y="7018"/>
                    <a:pt x="10518" y="7278"/>
                    <a:pt x="10895" y="7407"/>
                  </a:cubicBezTo>
                  <a:cubicBezTo>
                    <a:pt x="11271" y="7537"/>
                    <a:pt x="12778" y="7537"/>
                    <a:pt x="14662" y="7732"/>
                  </a:cubicBezTo>
                  <a:cubicBezTo>
                    <a:pt x="16546" y="7926"/>
                    <a:pt x="18806" y="8316"/>
                    <a:pt x="20062" y="8867"/>
                  </a:cubicBezTo>
                  <a:cubicBezTo>
                    <a:pt x="21318" y="9418"/>
                    <a:pt x="21569" y="10132"/>
                    <a:pt x="21318" y="10651"/>
                  </a:cubicBezTo>
                  <a:cubicBezTo>
                    <a:pt x="21067" y="11170"/>
                    <a:pt x="20313" y="11494"/>
                    <a:pt x="18932" y="11753"/>
                  </a:cubicBezTo>
                  <a:cubicBezTo>
                    <a:pt x="17550" y="12013"/>
                    <a:pt x="15541" y="12207"/>
                    <a:pt x="13909" y="12272"/>
                  </a:cubicBezTo>
                  <a:cubicBezTo>
                    <a:pt x="12276" y="12337"/>
                    <a:pt x="11020" y="12272"/>
                    <a:pt x="10518" y="11851"/>
                  </a:cubicBezTo>
                  <a:cubicBezTo>
                    <a:pt x="10016" y="11429"/>
                    <a:pt x="10267" y="10651"/>
                    <a:pt x="10518" y="9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6420981" y="2505159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6821031" y="2243680"/>
              <a:ext cx="38101" cy="32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1758"/>
                  </a:moveTo>
                  <a:cubicBezTo>
                    <a:pt x="1200" y="917"/>
                    <a:pt x="2400" y="75"/>
                    <a:pt x="3000" y="5"/>
                  </a:cubicBezTo>
                  <a:cubicBezTo>
                    <a:pt x="3600" y="-65"/>
                    <a:pt x="3600" y="636"/>
                    <a:pt x="4200" y="3231"/>
                  </a:cubicBezTo>
                  <a:cubicBezTo>
                    <a:pt x="4800" y="5826"/>
                    <a:pt x="6000" y="10314"/>
                    <a:pt x="7200" y="13400"/>
                  </a:cubicBezTo>
                  <a:cubicBezTo>
                    <a:pt x="8400" y="16486"/>
                    <a:pt x="9600" y="18169"/>
                    <a:pt x="12000" y="19291"/>
                  </a:cubicBezTo>
                  <a:cubicBezTo>
                    <a:pt x="14400" y="20413"/>
                    <a:pt x="18000" y="20974"/>
                    <a:pt x="2160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6672864" y="2200359"/>
              <a:ext cx="402168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83" y="21600"/>
                  </a:moveTo>
                  <a:cubicBezTo>
                    <a:pt x="2501" y="20800"/>
                    <a:pt x="1819" y="20000"/>
                    <a:pt x="1194" y="19200"/>
                  </a:cubicBezTo>
                  <a:cubicBezTo>
                    <a:pt x="568" y="18400"/>
                    <a:pt x="0" y="17600"/>
                    <a:pt x="0" y="16600"/>
                  </a:cubicBezTo>
                  <a:cubicBezTo>
                    <a:pt x="0" y="15600"/>
                    <a:pt x="568" y="14400"/>
                    <a:pt x="2444" y="12000"/>
                  </a:cubicBezTo>
                  <a:cubicBezTo>
                    <a:pt x="4320" y="9600"/>
                    <a:pt x="7503" y="6000"/>
                    <a:pt x="10914" y="3800"/>
                  </a:cubicBezTo>
                  <a:cubicBezTo>
                    <a:pt x="14324" y="1600"/>
                    <a:pt x="17962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6939229" y="2415103"/>
              <a:ext cx="148503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0945" fill="norm" stroke="1" extrusionOk="0">
                  <a:moveTo>
                    <a:pt x="6648" y="12092"/>
                  </a:moveTo>
                  <a:cubicBezTo>
                    <a:pt x="9348" y="10103"/>
                    <a:pt x="12048" y="8113"/>
                    <a:pt x="13698" y="6124"/>
                  </a:cubicBezTo>
                  <a:cubicBezTo>
                    <a:pt x="15348" y="4134"/>
                    <a:pt x="15948" y="2145"/>
                    <a:pt x="15348" y="1008"/>
                  </a:cubicBezTo>
                  <a:cubicBezTo>
                    <a:pt x="14748" y="-129"/>
                    <a:pt x="12948" y="-413"/>
                    <a:pt x="10398" y="724"/>
                  </a:cubicBezTo>
                  <a:cubicBezTo>
                    <a:pt x="7848" y="1861"/>
                    <a:pt x="4548" y="4419"/>
                    <a:pt x="2448" y="7687"/>
                  </a:cubicBezTo>
                  <a:cubicBezTo>
                    <a:pt x="348" y="10955"/>
                    <a:pt x="-552" y="14934"/>
                    <a:pt x="348" y="17492"/>
                  </a:cubicBezTo>
                  <a:cubicBezTo>
                    <a:pt x="1248" y="20050"/>
                    <a:pt x="3948" y="21187"/>
                    <a:pt x="7698" y="20903"/>
                  </a:cubicBezTo>
                  <a:cubicBezTo>
                    <a:pt x="11448" y="20619"/>
                    <a:pt x="16248" y="18913"/>
                    <a:pt x="21048" y="17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7151788" y="2441659"/>
              <a:ext cx="177244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703" y="0"/>
                  </a:moveTo>
                  <a:cubicBezTo>
                    <a:pt x="703" y="4431"/>
                    <a:pt x="703" y="8862"/>
                    <a:pt x="575" y="12185"/>
                  </a:cubicBezTo>
                  <a:cubicBezTo>
                    <a:pt x="446" y="15508"/>
                    <a:pt x="189" y="17723"/>
                    <a:pt x="61" y="18138"/>
                  </a:cubicBezTo>
                  <a:cubicBezTo>
                    <a:pt x="-68" y="18554"/>
                    <a:pt x="-68" y="17169"/>
                    <a:pt x="832" y="14400"/>
                  </a:cubicBezTo>
                  <a:cubicBezTo>
                    <a:pt x="1732" y="11631"/>
                    <a:pt x="3532" y="7477"/>
                    <a:pt x="4946" y="4985"/>
                  </a:cubicBezTo>
                  <a:cubicBezTo>
                    <a:pt x="6361" y="2492"/>
                    <a:pt x="7389" y="1662"/>
                    <a:pt x="8032" y="1938"/>
                  </a:cubicBezTo>
                  <a:cubicBezTo>
                    <a:pt x="8675" y="2215"/>
                    <a:pt x="8932" y="3600"/>
                    <a:pt x="9061" y="5400"/>
                  </a:cubicBezTo>
                  <a:cubicBezTo>
                    <a:pt x="9189" y="7200"/>
                    <a:pt x="9189" y="9415"/>
                    <a:pt x="9189" y="11215"/>
                  </a:cubicBezTo>
                  <a:cubicBezTo>
                    <a:pt x="9189" y="13015"/>
                    <a:pt x="9189" y="14400"/>
                    <a:pt x="9446" y="14262"/>
                  </a:cubicBezTo>
                  <a:cubicBezTo>
                    <a:pt x="9703" y="14123"/>
                    <a:pt x="10218" y="12462"/>
                    <a:pt x="11246" y="10108"/>
                  </a:cubicBezTo>
                  <a:cubicBezTo>
                    <a:pt x="12275" y="7754"/>
                    <a:pt x="13818" y="4708"/>
                    <a:pt x="15232" y="2769"/>
                  </a:cubicBezTo>
                  <a:cubicBezTo>
                    <a:pt x="16646" y="831"/>
                    <a:pt x="17932" y="0"/>
                    <a:pt x="18961" y="138"/>
                  </a:cubicBezTo>
                  <a:cubicBezTo>
                    <a:pt x="19989" y="277"/>
                    <a:pt x="20761" y="1385"/>
                    <a:pt x="21146" y="5123"/>
                  </a:cubicBezTo>
                  <a:cubicBezTo>
                    <a:pt x="21532" y="8862"/>
                    <a:pt x="21532" y="15231"/>
                    <a:pt x="215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7386181" y="2379810"/>
              <a:ext cx="174724" cy="402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412" fill="norm" stroke="1" extrusionOk="0">
                  <a:moveTo>
                    <a:pt x="4629" y="6662"/>
                  </a:moveTo>
                  <a:cubicBezTo>
                    <a:pt x="3857" y="9812"/>
                    <a:pt x="3086" y="12962"/>
                    <a:pt x="2571" y="15212"/>
                  </a:cubicBezTo>
                  <a:cubicBezTo>
                    <a:pt x="2057" y="17462"/>
                    <a:pt x="1800" y="18812"/>
                    <a:pt x="1543" y="19824"/>
                  </a:cubicBezTo>
                  <a:cubicBezTo>
                    <a:pt x="1286" y="20837"/>
                    <a:pt x="1029" y="21512"/>
                    <a:pt x="900" y="21400"/>
                  </a:cubicBezTo>
                  <a:cubicBezTo>
                    <a:pt x="771" y="21287"/>
                    <a:pt x="771" y="20387"/>
                    <a:pt x="1286" y="18081"/>
                  </a:cubicBezTo>
                  <a:cubicBezTo>
                    <a:pt x="1800" y="15774"/>
                    <a:pt x="2829" y="12062"/>
                    <a:pt x="4243" y="9081"/>
                  </a:cubicBezTo>
                  <a:cubicBezTo>
                    <a:pt x="5657" y="6100"/>
                    <a:pt x="7457" y="3850"/>
                    <a:pt x="8871" y="2443"/>
                  </a:cubicBezTo>
                  <a:cubicBezTo>
                    <a:pt x="10286" y="1037"/>
                    <a:pt x="11314" y="475"/>
                    <a:pt x="12471" y="193"/>
                  </a:cubicBezTo>
                  <a:cubicBezTo>
                    <a:pt x="13629" y="-88"/>
                    <a:pt x="14914" y="-88"/>
                    <a:pt x="16457" y="362"/>
                  </a:cubicBezTo>
                  <a:cubicBezTo>
                    <a:pt x="18000" y="812"/>
                    <a:pt x="19800" y="1712"/>
                    <a:pt x="20700" y="2781"/>
                  </a:cubicBezTo>
                  <a:cubicBezTo>
                    <a:pt x="21600" y="3850"/>
                    <a:pt x="21600" y="5087"/>
                    <a:pt x="18643" y="6324"/>
                  </a:cubicBezTo>
                  <a:cubicBezTo>
                    <a:pt x="15686" y="7562"/>
                    <a:pt x="9771" y="8800"/>
                    <a:pt x="6171" y="9249"/>
                  </a:cubicBezTo>
                  <a:cubicBezTo>
                    <a:pt x="2571" y="9699"/>
                    <a:pt x="1286" y="9362"/>
                    <a:pt x="0" y="9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2239693" y="3331262"/>
              <a:ext cx="180789" cy="375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145" fill="norm" stroke="1" extrusionOk="0">
                  <a:moveTo>
                    <a:pt x="20965" y="3546"/>
                  </a:moveTo>
                  <a:cubicBezTo>
                    <a:pt x="20720" y="2830"/>
                    <a:pt x="20474" y="2114"/>
                    <a:pt x="18388" y="1338"/>
                  </a:cubicBezTo>
                  <a:cubicBezTo>
                    <a:pt x="16301" y="562"/>
                    <a:pt x="12374" y="-273"/>
                    <a:pt x="8815" y="85"/>
                  </a:cubicBezTo>
                  <a:cubicBezTo>
                    <a:pt x="5256" y="443"/>
                    <a:pt x="2065" y="1994"/>
                    <a:pt x="715" y="3486"/>
                  </a:cubicBezTo>
                  <a:cubicBezTo>
                    <a:pt x="-635" y="4978"/>
                    <a:pt x="-144" y="6410"/>
                    <a:pt x="2801" y="7902"/>
                  </a:cubicBezTo>
                  <a:cubicBezTo>
                    <a:pt x="5747" y="9393"/>
                    <a:pt x="11147" y="10945"/>
                    <a:pt x="14460" y="12377"/>
                  </a:cubicBezTo>
                  <a:cubicBezTo>
                    <a:pt x="17774" y="13809"/>
                    <a:pt x="19001" y="15121"/>
                    <a:pt x="19124" y="16375"/>
                  </a:cubicBezTo>
                  <a:cubicBezTo>
                    <a:pt x="19247" y="17628"/>
                    <a:pt x="18265" y="18821"/>
                    <a:pt x="17160" y="19597"/>
                  </a:cubicBezTo>
                  <a:cubicBezTo>
                    <a:pt x="16056" y="20372"/>
                    <a:pt x="14829" y="20730"/>
                    <a:pt x="13601" y="20969"/>
                  </a:cubicBezTo>
                  <a:cubicBezTo>
                    <a:pt x="12374" y="21208"/>
                    <a:pt x="11147" y="21327"/>
                    <a:pt x="10533" y="20492"/>
                  </a:cubicBezTo>
                  <a:cubicBezTo>
                    <a:pt x="9920" y="19656"/>
                    <a:pt x="9920" y="17866"/>
                    <a:pt x="9920" y="16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2529157" y="3343359"/>
              <a:ext cx="62775" cy="3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98" fill="norm" stroke="1" extrusionOk="0">
                  <a:moveTo>
                    <a:pt x="4073" y="0"/>
                  </a:moveTo>
                  <a:cubicBezTo>
                    <a:pt x="5513" y="2147"/>
                    <a:pt x="6953" y="4295"/>
                    <a:pt x="6233" y="7200"/>
                  </a:cubicBezTo>
                  <a:cubicBezTo>
                    <a:pt x="5513" y="10105"/>
                    <a:pt x="2633" y="13768"/>
                    <a:pt x="1193" y="16042"/>
                  </a:cubicBezTo>
                  <a:cubicBezTo>
                    <a:pt x="-247" y="18316"/>
                    <a:pt x="-247" y="19200"/>
                    <a:pt x="473" y="19958"/>
                  </a:cubicBezTo>
                  <a:cubicBezTo>
                    <a:pt x="1193" y="20716"/>
                    <a:pt x="2633" y="21347"/>
                    <a:pt x="4793" y="21474"/>
                  </a:cubicBezTo>
                  <a:cubicBezTo>
                    <a:pt x="6953" y="21600"/>
                    <a:pt x="9833" y="21221"/>
                    <a:pt x="12713" y="20716"/>
                  </a:cubicBezTo>
                  <a:cubicBezTo>
                    <a:pt x="15593" y="20211"/>
                    <a:pt x="18473" y="19579"/>
                    <a:pt x="21353" y="18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2487103" y="3505058"/>
              <a:ext cx="263579" cy="143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0947" fill="norm" stroke="1" extrusionOk="0">
                  <a:moveTo>
                    <a:pt x="2856" y="4199"/>
                  </a:moveTo>
                  <a:cubicBezTo>
                    <a:pt x="1473" y="5433"/>
                    <a:pt x="91" y="6668"/>
                    <a:pt x="4" y="7285"/>
                  </a:cubicBezTo>
                  <a:cubicBezTo>
                    <a:pt x="-82" y="7902"/>
                    <a:pt x="1128" y="7902"/>
                    <a:pt x="3720" y="7748"/>
                  </a:cubicBezTo>
                  <a:cubicBezTo>
                    <a:pt x="6312" y="7593"/>
                    <a:pt x="10286" y="7285"/>
                    <a:pt x="12705" y="6976"/>
                  </a:cubicBezTo>
                  <a:cubicBezTo>
                    <a:pt x="15124" y="6668"/>
                    <a:pt x="15988" y="6359"/>
                    <a:pt x="16593" y="5433"/>
                  </a:cubicBezTo>
                  <a:cubicBezTo>
                    <a:pt x="17198" y="4508"/>
                    <a:pt x="17544" y="2965"/>
                    <a:pt x="17284" y="1885"/>
                  </a:cubicBezTo>
                  <a:cubicBezTo>
                    <a:pt x="17025" y="805"/>
                    <a:pt x="16161" y="188"/>
                    <a:pt x="15297" y="33"/>
                  </a:cubicBezTo>
                  <a:cubicBezTo>
                    <a:pt x="14433" y="-121"/>
                    <a:pt x="13569" y="188"/>
                    <a:pt x="12705" y="2656"/>
                  </a:cubicBezTo>
                  <a:cubicBezTo>
                    <a:pt x="11841" y="5125"/>
                    <a:pt x="10977" y="9753"/>
                    <a:pt x="11323" y="13456"/>
                  </a:cubicBezTo>
                  <a:cubicBezTo>
                    <a:pt x="11668" y="17159"/>
                    <a:pt x="13224" y="19936"/>
                    <a:pt x="15124" y="20708"/>
                  </a:cubicBezTo>
                  <a:cubicBezTo>
                    <a:pt x="17025" y="21479"/>
                    <a:pt x="19272" y="20245"/>
                    <a:pt x="21518" y="19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2757588" y="3497082"/>
              <a:ext cx="116598" cy="344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328" fill="norm" stroke="1" extrusionOk="0">
                  <a:moveTo>
                    <a:pt x="7998" y="3453"/>
                  </a:moveTo>
                  <a:cubicBezTo>
                    <a:pt x="5298" y="6202"/>
                    <a:pt x="2598" y="8951"/>
                    <a:pt x="1248" y="12682"/>
                  </a:cubicBezTo>
                  <a:cubicBezTo>
                    <a:pt x="-102" y="16413"/>
                    <a:pt x="-102" y="21125"/>
                    <a:pt x="91" y="21322"/>
                  </a:cubicBezTo>
                  <a:cubicBezTo>
                    <a:pt x="284" y="21518"/>
                    <a:pt x="669" y="17198"/>
                    <a:pt x="1827" y="13205"/>
                  </a:cubicBezTo>
                  <a:cubicBezTo>
                    <a:pt x="2984" y="9213"/>
                    <a:pt x="4912" y="5547"/>
                    <a:pt x="6648" y="3387"/>
                  </a:cubicBezTo>
                  <a:cubicBezTo>
                    <a:pt x="8384" y="1227"/>
                    <a:pt x="9927" y="573"/>
                    <a:pt x="11855" y="245"/>
                  </a:cubicBezTo>
                  <a:cubicBezTo>
                    <a:pt x="13784" y="-82"/>
                    <a:pt x="16098" y="-82"/>
                    <a:pt x="17834" y="245"/>
                  </a:cubicBezTo>
                  <a:cubicBezTo>
                    <a:pt x="19569" y="573"/>
                    <a:pt x="20727" y="1227"/>
                    <a:pt x="21112" y="2274"/>
                  </a:cubicBezTo>
                  <a:cubicBezTo>
                    <a:pt x="21498" y="3322"/>
                    <a:pt x="21112" y="4762"/>
                    <a:pt x="19184" y="6071"/>
                  </a:cubicBezTo>
                  <a:cubicBezTo>
                    <a:pt x="17255" y="7380"/>
                    <a:pt x="13784" y="8558"/>
                    <a:pt x="10891" y="9213"/>
                  </a:cubicBezTo>
                  <a:cubicBezTo>
                    <a:pt x="7998" y="9867"/>
                    <a:pt x="5684" y="9998"/>
                    <a:pt x="5105" y="9540"/>
                  </a:cubicBezTo>
                  <a:cubicBezTo>
                    <a:pt x="4527" y="9082"/>
                    <a:pt x="5684" y="8034"/>
                    <a:pt x="6841" y="6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3106281" y="3324309"/>
              <a:ext cx="34014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9059" y="0"/>
                  </a:moveTo>
                  <a:cubicBezTo>
                    <a:pt x="20329" y="3677"/>
                    <a:pt x="21600" y="7353"/>
                    <a:pt x="18424" y="10953"/>
                  </a:cubicBezTo>
                  <a:cubicBezTo>
                    <a:pt x="15247" y="14553"/>
                    <a:pt x="7624" y="180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2236079" y="3743409"/>
              <a:ext cx="838453" cy="7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238" fill="norm" stroke="1" extrusionOk="0">
                  <a:moveTo>
                    <a:pt x="823" y="18514"/>
                  </a:moveTo>
                  <a:cubicBezTo>
                    <a:pt x="442" y="19131"/>
                    <a:pt x="61" y="19749"/>
                    <a:pt x="6" y="20366"/>
                  </a:cubicBezTo>
                  <a:cubicBezTo>
                    <a:pt x="-48" y="20983"/>
                    <a:pt x="224" y="21600"/>
                    <a:pt x="1448" y="20983"/>
                  </a:cubicBezTo>
                  <a:cubicBezTo>
                    <a:pt x="2672" y="20366"/>
                    <a:pt x="4849" y="18514"/>
                    <a:pt x="7025" y="16354"/>
                  </a:cubicBezTo>
                  <a:cubicBezTo>
                    <a:pt x="9201" y="14194"/>
                    <a:pt x="11378" y="11726"/>
                    <a:pt x="13500" y="10183"/>
                  </a:cubicBezTo>
                  <a:cubicBezTo>
                    <a:pt x="15622" y="8640"/>
                    <a:pt x="17689" y="8023"/>
                    <a:pt x="19022" y="6480"/>
                  </a:cubicBezTo>
                  <a:cubicBezTo>
                    <a:pt x="20355" y="4937"/>
                    <a:pt x="20954" y="2469"/>
                    <a:pt x="215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2395081" y="3787859"/>
              <a:ext cx="514351" cy="6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4267" y="13745"/>
                  </a:moveTo>
                  <a:cubicBezTo>
                    <a:pt x="3200" y="15055"/>
                    <a:pt x="2133" y="16364"/>
                    <a:pt x="1333" y="17673"/>
                  </a:cubicBezTo>
                  <a:cubicBezTo>
                    <a:pt x="533" y="18982"/>
                    <a:pt x="0" y="20291"/>
                    <a:pt x="0" y="20945"/>
                  </a:cubicBezTo>
                  <a:cubicBezTo>
                    <a:pt x="0" y="21600"/>
                    <a:pt x="533" y="21600"/>
                    <a:pt x="2222" y="20291"/>
                  </a:cubicBezTo>
                  <a:cubicBezTo>
                    <a:pt x="3911" y="18982"/>
                    <a:pt x="6756" y="16364"/>
                    <a:pt x="10178" y="12764"/>
                  </a:cubicBezTo>
                  <a:cubicBezTo>
                    <a:pt x="13600" y="9164"/>
                    <a:pt x="17600" y="45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3322181" y="3464009"/>
              <a:ext cx="38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3315831" y="3591009"/>
              <a:ext cx="31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3914379" y="3398088"/>
              <a:ext cx="188974" cy="33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374" fill="norm" stroke="1" extrusionOk="0">
                  <a:moveTo>
                    <a:pt x="20025" y="1763"/>
                  </a:moveTo>
                  <a:cubicBezTo>
                    <a:pt x="18167" y="958"/>
                    <a:pt x="16309" y="153"/>
                    <a:pt x="14219" y="19"/>
                  </a:cubicBezTo>
                  <a:cubicBezTo>
                    <a:pt x="12129" y="-115"/>
                    <a:pt x="9806" y="422"/>
                    <a:pt x="7367" y="2568"/>
                  </a:cubicBezTo>
                  <a:cubicBezTo>
                    <a:pt x="4929" y="4715"/>
                    <a:pt x="2374" y="8471"/>
                    <a:pt x="1096" y="11624"/>
                  </a:cubicBezTo>
                  <a:cubicBezTo>
                    <a:pt x="-181" y="14777"/>
                    <a:pt x="-181" y="17326"/>
                    <a:pt x="284" y="18936"/>
                  </a:cubicBezTo>
                  <a:cubicBezTo>
                    <a:pt x="748" y="20546"/>
                    <a:pt x="1677" y="21217"/>
                    <a:pt x="3767" y="21351"/>
                  </a:cubicBezTo>
                  <a:cubicBezTo>
                    <a:pt x="5858" y="21485"/>
                    <a:pt x="9109" y="21083"/>
                    <a:pt x="12477" y="19137"/>
                  </a:cubicBezTo>
                  <a:cubicBezTo>
                    <a:pt x="15845" y="17192"/>
                    <a:pt x="19329" y="13704"/>
                    <a:pt x="20374" y="10551"/>
                  </a:cubicBezTo>
                  <a:cubicBezTo>
                    <a:pt x="21419" y="7398"/>
                    <a:pt x="20025" y="4581"/>
                    <a:pt x="18400" y="2769"/>
                  </a:cubicBezTo>
                  <a:cubicBezTo>
                    <a:pt x="16774" y="958"/>
                    <a:pt x="14916" y="153"/>
                    <a:pt x="13871" y="86"/>
                  </a:cubicBezTo>
                  <a:cubicBezTo>
                    <a:pt x="12825" y="19"/>
                    <a:pt x="12593" y="690"/>
                    <a:pt x="12593" y="1361"/>
                  </a:cubicBezTo>
                  <a:cubicBezTo>
                    <a:pt x="12593" y="2032"/>
                    <a:pt x="12825" y="2702"/>
                    <a:pt x="13058" y="3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4179965" y="3419559"/>
              <a:ext cx="95426" cy="288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525" fill="norm" stroke="1" extrusionOk="0">
                  <a:moveTo>
                    <a:pt x="4020" y="0"/>
                  </a:moveTo>
                  <a:cubicBezTo>
                    <a:pt x="3561" y="5518"/>
                    <a:pt x="3101" y="11036"/>
                    <a:pt x="2641" y="14190"/>
                  </a:cubicBezTo>
                  <a:cubicBezTo>
                    <a:pt x="2182" y="17343"/>
                    <a:pt x="1722" y="18131"/>
                    <a:pt x="1263" y="19156"/>
                  </a:cubicBezTo>
                  <a:cubicBezTo>
                    <a:pt x="803" y="20181"/>
                    <a:pt x="344" y="21442"/>
                    <a:pt x="114" y="21521"/>
                  </a:cubicBezTo>
                  <a:cubicBezTo>
                    <a:pt x="-116" y="21600"/>
                    <a:pt x="-116" y="20496"/>
                    <a:pt x="1263" y="18604"/>
                  </a:cubicBezTo>
                  <a:cubicBezTo>
                    <a:pt x="2641" y="16712"/>
                    <a:pt x="5399" y="14032"/>
                    <a:pt x="7697" y="12298"/>
                  </a:cubicBezTo>
                  <a:cubicBezTo>
                    <a:pt x="9995" y="10564"/>
                    <a:pt x="11833" y="9775"/>
                    <a:pt x="13901" y="9618"/>
                  </a:cubicBezTo>
                  <a:cubicBezTo>
                    <a:pt x="15969" y="9460"/>
                    <a:pt x="18267" y="9933"/>
                    <a:pt x="19646" y="10642"/>
                  </a:cubicBezTo>
                  <a:cubicBezTo>
                    <a:pt x="21024" y="11352"/>
                    <a:pt x="21484" y="12298"/>
                    <a:pt x="18497" y="13874"/>
                  </a:cubicBezTo>
                  <a:cubicBezTo>
                    <a:pt x="15510" y="15451"/>
                    <a:pt x="9075" y="17658"/>
                    <a:pt x="2641" y="19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4340881" y="3506343"/>
              <a:ext cx="130651" cy="18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402" fill="norm" stroke="1" extrusionOk="0">
                  <a:moveTo>
                    <a:pt x="20832" y="6873"/>
                  </a:moveTo>
                  <a:cubicBezTo>
                    <a:pt x="20832" y="5400"/>
                    <a:pt x="20832" y="3927"/>
                    <a:pt x="19145" y="2577"/>
                  </a:cubicBezTo>
                  <a:cubicBezTo>
                    <a:pt x="17457" y="1227"/>
                    <a:pt x="14082" y="0"/>
                    <a:pt x="10707" y="0"/>
                  </a:cubicBezTo>
                  <a:cubicBezTo>
                    <a:pt x="7332" y="0"/>
                    <a:pt x="3957" y="1227"/>
                    <a:pt x="1932" y="2577"/>
                  </a:cubicBezTo>
                  <a:cubicBezTo>
                    <a:pt x="-93" y="3927"/>
                    <a:pt x="-768" y="5400"/>
                    <a:pt x="1088" y="7609"/>
                  </a:cubicBezTo>
                  <a:cubicBezTo>
                    <a:pt x="2944" y="9818"/>
                    <a:pt x="7332" y="12764"/>
                    <a:pt x="9526" y="14973"/>
                  </a:cubicBezTo>
                  <a:cubicBezTo>
                    <a:pt x="11720" y="17182"/>
                    <a:pt x="11720" y="18655"/>
                    <a:pt x="10707" y="19759"/>
                  </a:cubicBezTo>
                  <a:cubicBezTo>
                    <a:pt x="9695" y="20864"/>
                    <a:pt x="7670" y="21600"/>
                    <a:pt x="6826" y="21355"/>
                  </a:cubicBezTo>
                  <a:cubicBezTo>
                    <a:pt x="5982" y="21109"/>
                    <a:pt x="6319" y="19882"/>
                    <a:pt x="6657" y="18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4496931" y="3522071"/>
              <a:ext cx="107951" cy="121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11012"/>
                  </a:moveTo>
                  <a:cubicBezTo>
                    <a:pt x="3812" y="8778"/>
                    <a:pt x="7624" y="6543"/>
                    <a:pt x="10165" y="4681"/>
                  </a:cubicBezTo>
                  <a:cubicBezTo>
                    <a:pt x="12706" y="2819"/>
                    <a:pt x="13976" y="1330"/>
                    <a:pt x="13553" y="585"/>
                  </a:cubicBezTo>
                  <a:cubicBezTo>
                    <a:pt x="13129" y="-160"/>
                    <a:pt x="11012" y="-160"/>
                    <a:pt x="9106" y="399"/>
                  </a:cubicBezTo>
                  <a:cubicBezTo>
                    <a:pt x="7200" y="957"/>
                    <a:pt x="5506" y="2074"/>
                    <a:pt x="4447" y="5426"/>
                  </a:cubicBezTo>
                  <a:cubicBezTo>
                    <a:pt x="3388" y="8778"/>
                    <a:pt x="2965" y="14364"/>
                    <a:pt x="3812" y="17530"/>
                  </a:cubicBezTo>
                  <a:cubicBezTo>
                    <a:pt x="4659" y="20695"/>
                    <a:pt x="6776" y="21440"/>
                    <a:pt x="9953" y="21440"/>
                  </a:cubicBezTo>
                  <a:cubicBezTo>
                    <a:pt x="13129" y="21440"/>
                    <a:pt x="17365" y="20695"/>
                    <a:pt x="21600" y="19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4636631" y="3464009"/>
              <a:ext cx="260351" cy="173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4684"/>
                  </a:moveTo>
                  <a:cubicBezTo>
                    <a:pt x="1756" y="7547"/>
                    <a:pt x="3512" y="10410"/>
                    <a:pt x="4566" y="12492"/>
                  </a:cubicBezTo>
                  <a:cubicBezTo>
                    <a:pt x="5620" y="14573"/>
                    <a:pt x="5971" y="15875"/>
                    <a:pt x="6146" y="17176"/>
                  </a:cubicBezTo>
                  <a:cubicBezTo>
                    <a:pt x="6322" y="18477"/>
                    <a:pt x="6322" y="19778"/>
                    <a:pt x="5883" y="20559"/>
                  </a:cubicBezTo>
                  <a:cubicBezTo>
                    <a:pt x="5444" y="21340"/>
                    <a:pt x="4566" y="21600"/>
                    <a:pt x="3863" y="21210"/>
                  </a:cubicBezTo>
                  <a:cubicBezTo>
                    <a:pt x="3161" y="20819"/>
                    <a:pt x="2634" y="19778"/>
                    <a:pt x="2371" y="17957"/>
                  </a:cubicBezTo>
                  <a:cubicBezTo>
                    <a:pt x="2107" y="16135"/>
                    <a:pt x="2107" y="13533"/>
                    <a:pt x="3073" y="10800"/>
                  </a:cubicBezTo>
                  <a:cubicBezTo>
                    <a:pt x="4039" y="8067"/>
                    <a:pt x="5971" y="5205"/>
                    <a:pt x="7288" y="3383"/>
                  </a:cubicBezTo>
                  <a:cubicBezTo>
                    <a:pt x="8605" y="1561"/>
                    <a:pt x="9307" y="781"/>
                    <a:pt x="9746" y="1171"/>
                  </a:cubicBezTo>
                  <a:cubicBezTo>
                    <a:pt x="10185" y="1561"/>
                    <a:pt x="10361" y="3123"/>
                    <a:pt x="10624" y="5205"/>
                  </a:cubicBezTo>
                  <a:cubicBezTo>
                    <a:pt x="10888" y="7287"/>
                    <a:pt x="11239" y="9889"/>
                    <a:pt x="11678" y="12101"/>
                  </a:cubicBezTo>
                  <a:cubicBezTo>
                    <a:pt x="12117" y="14313"/>
                    <a:pt x="12644" y="16135"/>
                    <a:pt x="13346" y="16135"/>
                  </a:cubicBezTo>
                  <a:cubicBezTo>
                    <a:pt x="14049" y="16135"/>
                    <a:pt x="14927" y="14313"/>
                    <a:pt x="16332" y="11320"/>
                  </a:cubicBezTo>
                  <a:cubicBezTo>
                    <a:pt x="17737" y="8328"/>
                    <a:pt x="19668" y="41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4880907" y="3455647"/>
              <a:ext cx="187525" cy="14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145" fill="norm" stroke="1" extrusionOk="0">
                  <a:moveTo>
                    <a:pt x="386" y="11085"/>
                  </a:moveTo>
                  <a:cubicBezTo>
                    <a:pt x="1600" y="11385"/>
                    <a:pt x="2813" y="11685"/>
                    <a:pt x="4512" y="10485"/>
                  </a:cubicBezTo>
                  <a:cubicBezTo>
                    <a:pt x="6211" y="9285"/>
                    <a:pt x="8395" y="6585"/>
                    <a:pt x="9488" y="4485"/>
                  </a:cubicBezTo>
                  <a:cubicBezTo>
                    <a:pt x="10580" y="2385"/>
                    <a:pt x="10580" y="885"/>
                    <a:pt x="9852" y="285"/>
                  </a:cubicBezTo>
                  <a:cubicBezTo>
                    <a:pt x="9123" y="-315"/>
                    <a:pt x="7667" y="-15"/>
                    <a:pt x="6090" y="1635"/>
                  </a:cubicBezTo>
                  <a:cubicBezTo>
                    <a:pt x="4512" y="3285"/>
                    <a:pt x="2813" y="6285"/>
                    <a:pt x="1721" y="9285"/>
                  </a:cubicBezTo>
                  <a:cubicBezTo>
                    <a:pt x="629" y="12285"/>
                    <a:pt x="144" y="15285"/>
                    <a:pt x="22" y="17535"/>
                  </a:cubicBezTo>
                  <a:cubicBezTo>
                    <a:pt x="-99" y="19785"/>
                    <a:pt x="144" y="21285"/>
                    <a:pt x="3784" y="21135"/>
                  </a:cubicBezTo>
                  <a:cubicBezTo>
                    <a:pt x="7425" y="20985"/>
                    <a:pt x="14463" y="19185"/>
                    <a:pt x="21501" y="17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5607909" y="3327666"/>
              <a:ext cx="184423" cy="51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63" fill="norm" stroke="1" extrusionOk="0">
                  <a:moveTo>
                    <a:pt x="21386" y="1705"/>
                  </a:moveTo>
                  <a:cubicBezTo>
                    <a:pt x="21141" y="1266"/>
                    <a:pt x="20895" y="827"/>
                    <a:pt x="19422" y="476"/>
                  </a:cubicBezTo>
                  <a:cubicBezTo>
                    <a:pt x="17950" y="124"/>
                    <a:pt x="15250" y="-139"/>
                    <a:pt x="12550" y="81"/>
                  </a:cubicBezTo>
                  <a:cubicBezTo>
                    <a:pt x="9850" y="300"/>
                    <a:pt x="7150" y="1002"/>
                    <a:pt x="5677" y="1573"/>
                  </a:cubicBezTo>
                  <a:cubicBezTo>
                    <a:pt x="4204" y="2144"/>
                    <a:pt x="3959" y="2583"/>
                    <a:pt x="3836" y="3022"/>
                  </a:cubicBezTo>
                  <a:cubicBezTo>
                    <a:pt x="3713" y="3461"/>
                    <a:pt x="3713" y="3900"/>
                    <a:pt x="4941" y="4559"/>
                  </a:cubicBezTo>
                  <a:cubicBezTo>
                    <a:pt x="6168" y="5217"/>
                    <a:pt x="8622" y="6095"/>
                    <a:pt x="10463" y="7105"/>
                  </a:cubicBezTo>
                  <a:cubicBezTo>
                    <a:pt x="12304" y="8115"/>
                    <a:pt x="13531" y="9256"/>
                    <a:pt x="13531" y="10222"/>
                  </a:cubicBezTo>
                  <a:cubicBezTo>
                    <a:pt x="13531" y="11188"/>
                    <a:pt x="12304" y="11978"/>
                    <a:pt x="10463" y="12593"/>
                  </a:cubicBezTo>
                  <a:cubicBezTo>
                    <a:pt x="8622" y="13207"/>
                    <a:pt x="6168" y="13646"/>
                    <a:pt x="4081" y="13734"/>
                  </a:cubicBezTo>
                  <a:cubicBezTo>
                    <a:pt x="1995" y="13822"/>
                    <a:pt x="277" y="13559"/>
                    <a:pt x="31" y="13427"/>
                  </a:cubicBezTo>
                  <a:cubicBezTo>
                    <a:pt x="-214" y="13295"/>
                    <a:pt x="1013" y="13295"/>
                    <a:pt x="2241" y="13339"/>
                  </a:cubicBezTo>
                  <a:cubicBezTo>
                    <a:pt x="3468" y="13383"/>
                    <a:pt x="4695" y="13471"/>
                    <a:pt x="5677" y="13690"/>
                  </a:cubicBezTo>
                  <a:cubicBezTo>
                    <a:pt x="6659" y="13910"/>
                    <a:pt x="7395" y="14261"/>
                    <a:pt x="7518" y="14920"/>
                  </a:cubicBezTo>
                  <a:cubicBezTo>
                    <a:pt x="7641" y="15578"/>
                    <a:pt x="7150" y="16544"/>
                    <a:pt x="6536" y="17246"/>
                  </a:cubicBezTo>
                  <a:cubicBezTo>
                    <a:pt x="5922" y="17949"/>
                    <a:pt x="5186" y="18388"/>
                    <a:pt x="4450" y="19046"/>
                  </a:cubicBezTo>
                  <a:cubicBezTo>
                    <a:pt x="3713" y="19705"/>
                    <a:pt x="2977" y="20583"/>
                    <a:pt x="3345" y="21022"/>
                  </a:cubicBezTo>
                  <a:cubicBezTo>
                    <a:pt x="3713" y="21461"/>
                    <a:pt x="5186" y="21461"/>
                    <a:pt x="7395" y="21110"/>
                  </a:cubicBezTo>
                  <a:cubicBezTo>
                    <a:pt x="9604" y="20759"/>
                    <a:pt x="12550" y="20056"/>
                    <a:pt x="15495" y="19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5910864" y="3419559"/>
              <a:ext cx="173568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66" y="0"/>
                    <a:pt x="16332" y="0"/>
                    <a:pt x="13171" y="1396"/>
                  </a:cubicBezTo>
                  <a:cubicBezTo>
                    <a:pt x="10010" y="2792"/>
                    <a:pt x="6322" y="5584"/>
                    <a:pt x="3820" y="8376"/>
                  </a:cubicBezTo>
                  <a:cubicBezTo>
                    <a:pt x="1317" y="11167"/>
                    <a:pt x="0" y="13959"/>
                    <a:pt x="0" y="16016"/>
                  </a:cubicBezTo>
                  <a:cubicBezTo>
                    <a:pt x="0" y="18073"/>
                    <a:pt x="1317" y="19396"/>
                    <a:pt x="4346" y="20204"/>
                  </a:cubicBezTo>
                  <a:cubicBezTo>
                    <a:pt x="7376" y="21012"/>
                    <a:pt x="12117" y="21306"/>
                    <a:pt x="168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6200808" y="3453426"/>
              <a:ext cx="131274" cy="22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600" fill="norm" stroke="1" extrusionOk="0">
                  <a:moveTo>
                    <a:pt x="20931" y="4777"/>
                  </a:moveTo>
                  <a:cubicBezTo>
                    <a:pt x="20593" y="3738"/>
                    <a:pt x="20256" y="2700"/>
                    <a:pt x="18231" y="1765"/>
                  </a:cubicBezTo>
                  <a:cubicBezTo>
                    <a:pt x="16206" y="831"/>
                    <a:pt x="12494" y="0"/>
                    <a:pt x="8950" y="0"/>
                  </a:cubicBezTo>
                  <a:cubicBezTo>
                    <a:pt x="5406" y="0"/>
                    <a:pt x="2031" y="831"/>
                    <a:pt x="681" y="2388"/>
                  </a:cubicBezTo>
                  <a:cubicBezTo>
                    <a:pt x="-669" y="3946"/>
                    <a:pt x="6" y="6231"/>
                    <a:pt x="2537" y="8515"/>
                  </a:cubicBezTo>
                  <a:cubicBezTo>
                    <a:pt x="5069" y="10800"/>
                    <a:pt x="9456" y="13085"/>
                    <a:pt x="12494" y="14642"/>
                  </a:cubicBezTo>
                  <a:cubicBezTo>
                    <a:pt x="15531" y="16200"/>
                    <a:pt x="17219" y="17031"/>
                    <a:pt x="18400" y="17965"/>
                  </a:cubicBezTo>
                  <a:cubicBezTo>
                    <a:pt x="19581" y="18900"/>
                    <a:pt x="20256" y="19938"/>
                    <a:pt x="19412" y="20562"/>
                  </a:cubicBezTo>
                  <a:cubicBezTo>
                    <a:pt x="18568" y="21185"/>
                    <a:pt x="16206" y="21392"/>
                    <a:pt x="14181" y="21496"/>
                  </a:cubicBezTo>
                  <a:cubicBezTo>
                    <a:pt x="12156" y="21600"/>
                    <a:pt x="10469" y="21600"/>
                    <a:pt x="8275" y="21496"/>
                  </a:cubicBezTo>
                  <a:cubicBezTo>
                    <a:pt x="6081" y="21392"/>
                    <a:pt x="3381" y="21185"/>
                    <a:pt x="3718" y="21185"/>
                  </a:cubicBezTo>
                  <a:cubicBezTo>
                    <a:pt x="4056" y="21185"/>
                    <a:pt x="7431" y="21392"/>
                    <a:pt x="108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6382881" y="3679909"/>
              <a:ext cx="19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6478131" y="3711659"/>
              <a:ext cx="698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5657"/>
                    <a:pt x="12436" y="11314"/>
                    <a:pt x="8836" y="14914"/>
                  </a:cubicBezTo>
                  <a:cubicBezTo>
                    <a:pt x="5236" y="18514"/>
                    <a:pt x="2618" y="20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6770231" y="3489409"/>
              <a:ext cx="190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6681331" y="3464009"/>
              <a:ext cx="2095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1636" y="11455"/>
                  </a:cubicBezTo>
                  <a:cubicBezTo>
                    <a:pt x="3273" y="7855"/>
                    <a:pt x="6545" y="3927"/>
                    <a:pt x="10145" y="1964"/>
                  </a:cubicBezTo>
                  <a:cubicBezTo>
                    <a:pt x="13745" y="0"/>
                    <a:pt x="1767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6928981" y="3654509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7024231" y="3425346"/>
              <a:ext cx="105614" cy="32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97" fill="norm" stroke="1" extrusionOk="0">
                  <a:moveTo>
                    <a:pt x="7624" y="458"/>
                  </a:moveTo>
                  <a:cubicBezTo>
                    <a:pt x="9741" y="178"/>
                    <a:pt x="11859" y="-103"/>
                    <a:pt x="13765" y="37"/>
                  </a:cubicBezTo>
                  <a:cubicBezTo>
                    <a:pt x="15671" y="178"/>
                    <a:pt x="17365" y="739"/>
                    <a:pt x="18847" y="2842"/>
                  </a:cubicBezTo>
                  <a:cubicBezTo>
                    <a:pt x="20329" y="4946"/>
                    <a:pt x="21600" y="8593"/>
                    <a:pt x="20965" y="11539"/>
                  </a:cubicBezTo>
                  <a:cubicBezTo>
                    <a:pt x="20329" y="14484"/>
                    <a:pt x="17788" y="16728"/>
                    <a:pt x="13976" y="18271"/>
                  </a:cubicBezTo>
                  <a:cubicBezTo>
                    <a:pt x="10165" y="19814"/>
                    <a:pt x="5082" y="20655"/>
                    <a:pt x="0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7335381" y="3749759"/>
              <a:ext cx="95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7678778" y="3466392"/>
              <a:ext cx="151904" cy="296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28" fill="norm" stroke="1" extrusionOk="0">
                  <a:moveTo>
                    <a:pt x="21235" y="2585"/>
                  </a:moveTo>
                  <a:cubicBezTo>
                    <a:pt x="20051" y="1666"/>
                    <a:pt x="18868" y="747"/>
                    <a:pt x="17388" y="288"/>
                  </a:cubicBezTo>
                  <a:cubicBezTo>
                    <a:pt x="15909" y="-172"/>
                    <a:pt x="14134" y="-172"/>
                    <a:pt x="11619" y="977"/>
                  </a:cubicBezTo>
                  <a:cubicBezTo>
                    <a:pt x="9103" y="2126"/>
                    <a:pt x="5849" y="4424"/>
                    <a:pt x="3482" y="7488"/>
                  </a:cubicBezTo>
                  <a:cubicBezTo>
                    <a:pt x="1114" y="10551"/>
                    <a:pt x="-365" y="14381"/>
                    <a:pt x="79" y="16832"/>
                  </a:cubicBezTo>
                  <a:cubicBezTo>
                    <a:pt x="523" y="19283"/>
                    <a:pt x="2890" y="20356"/>
                    <a:pt x="5257" y="2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7857135" y="3484961"/>
              <a:ext cx="144997" cy="272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217" fill="norm" stroke="1" extrusionOk="0">
                  <a:moveTo>
                    <a:pt x="21138" y="2820"/>
                  </a:moveTo>
                  <a:cubicBezTo>
                    <a:pt x="20829" y="1995"/>
                    <a:pt x="20521" y="1171"/>
                    <a:pt x="19441" y="594"/>
                  </a:cubicBezTo>
                  <a:cubicBezTo>
                    <a:pt x="18361" y="17"/>
                    <a:pt x="16509" y="-313"/>
                    <a:pt x="13269" y="429"/>
                  </a:cubicBezTo>
                  <a:cubicBezTo>
                    <a:pt x="10029" y="1171"/>
                    <a:pt x="5401" y="2985"/>
                    <a:pt x="2778" y="4798"/>
                  </a:cubicBezTo>
                  <a:cubicBezTo>
                    <a:pt x="155" y="6612"/>
                    <a:pt x="-462" y="8426"/>
                    <a:pt x="309" y="9910"/>
                  </a:cubicBezTo>
                  <a:cubicBezTo>
                    <a:pt x="1081" y="11394"/>
                    <a:pt x="3241" y="12548"/>
                    <a:pt x="6172" y="13785"/>
                  </a:cubicBezTo>
                  <a:cubicBezTo>
                    <a:pt x="9104" y="15021"/>
                    <a:pt x="12807" y="16340"/>
                    <a:pt x="14967" y="17412"/>
                  </a:cubicBezTo>
                  <a:cubicBezTo>
                    <a:pt x="17127" y="18484"/>
                    <a:pt x="17744" y="19308"/>
                    <a:pt x="16664" y="19968"/>
                  </a:cubicBezTo>
                  <a:cubicBezTo>
                    <a:pt x="15584" y="20627"/>
                    <a:pt x="12807" y="21122"/>
                    <a:pt x="10338" y="21205"/>
                  </a:cubicBezTo>
                  <a:cubicBezTo>
                    <a:pt x="7869" y="21287"/>
                    <a:pt x="5709" y="20957"/>
                    <a:pt x="4938" y="20380"/>
                  </a:cubicBezTo>
                  <a:cubicBezTo>
                    <a:pt x="4167" y="19803"/>
                    <a:pt x="4784" y="18979"/>
                    <a:pt x="5401" y="18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8065581" y="3719189"/>
              <a:ext cx="165151" cy="131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221" fill="norm" stroke="1" extrusionOk="0">
                  <a:moveTo>
                    <a:pt x="827" y="9066"/>
                  </a:moveTo>
                  <a:cubicBezTo>
                    <a:pt x="280" y="7352"/>
                    <a:pt x="-267" y="5638"/>
                    <a:pt x="143" y="4095"/>
                  </a:cubicBezTo>
                  <a:cubicBezTo>
                    <a:pt x="553" y="2552"/>
                    <a:pt x="1920" y="1180"/>
                    <a:pt x="3561" y="495"/>
                  </a:cubicBezTo>
                  <a:cubicBezTo>
                    <a:pt x="5201" y="-191"/>
                    <a:pt x="7115" y="-191"/>
                    <a:pt x="8209" y="666"/>
                  </a:cubicBezTo>
                  <a:cubicBezTo>
                    <a:pt x="9303" y="1523"/>
                    <a:pt x="9576" y="3238"/>
                    <a:pt x="8756" y="5638"/>
                  </a:cubicBezTo>
                  <a:cubicBezTo>
                    <a:pt x="7936" y="8038"/>
                    <a:pt x="6022" y="11123"/>
                    <a:pt x="4655" y="13866"/>
                  </a:cubicBezTo>
                  <a:cubicBezTo>
                    <a:pt x="3287" y="16609"/>
                    <a:pt x="2467" y="19009"/>
                    <a:pt x="3014" y="20209"/>
                  </a:cubicBezTo>
                  <a:cubicBezTo>
                    <a:pt x="3561" y="21409"/>
                    <a:pt x="5475" y="21409"/>
                    <a:pt x="8756" y="20895"/>
                  </a:cubicBezTo>
                  <a:cubicBezTo>
                    <a:pt x="12037" y="20380"/>
                    <a:pt x="16685" y="19352"/>
                    <a:pt x="21333" y="18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8319631" y="3781509"/>
              <a:ext cx="571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8546236" y="3514809"/>
              <a:ext cx="46446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0607" y="0"/>
                  </a:moveTo>
                  <a:cubicBezTo>
                    <a:pt x="13094" y="4019"/>
                    <a:pt x="5581" y="8037"/>
                    <a:pt x="2294" y="11637"/>
                  </a:cubicBezTo>
                  <a:cubicBezTo>
                    <a:pt x="-993" y="15237"/>
                    <a:pt x="-54" y="18419"/>
                    <a:pt x="8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8393410" y="3496122"/>
              <a:ext cx="319922" cy="63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0784" fill="norm" stroke="1" extrusionOk="0">
                  <a:moveTo>
                    <a:pt x="1867" y="20784"/>
                  </a:moveTo>
                  <a:cubicBezTo>
                    <a:pt x="1015" y="19390"/>
                    <a:pt x="162" y="17997"/>
                    <a:pt x="20" y="16255"/>
                  </a:cubicBezTo>
                  <a:cubicBezTo>
                    <a:pt x="-122" y="14513"/>
                    <a:pt x="446" y="12423"/>
                    <a:pt x="2720" y="9287"/>
                  </a:cubicBezTo>
                  <a:cubicBezTo>
                    <a:pt x="4994" y="6152"/>
                    <a:pt x="8973" y="1971"/>
                    <a:pt x="12383" y="578"/>
                  </a:cubicBezTo>
                  <a:cubicBezTo>
                    <a:pt x="15794" y="-816"/>
                    <a:pt x="18636" y="578"/>
                    <a:pt x="21478" y="1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8665449" y="3671443"/>
              <a:ext cx="143133" cy="134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389" fill="norm" stroke="1" extrusionOk="0">
                  <a:moveTo>
                    <a:pt x="508" y="1350"/>
                  </a:moveTo>
                  <a:cubicBezTo>
                    <a:pt x="2386" y="675"/>
                    <a:pt x="4265" y="0"/>
                    <a:pt x="5986" y="0"/>
                  </a:cubicBezTo>
                  <a:cubicBezTo>
                    <a:pt x="7708" y="0"/>
                    <a:pt x="9273" y="675"/>
                    <a:pt x="9743" y="2531"/>
                  </a:cubicBezTo>
                  <a:cubicBezTo>
                    <a:pt x="10212" y="4387"/>
                    <a:pt x="9586" y="7425"/>
                    <a:pt x="8021" y="9956"/>
                  </a:cubicBezTo>
                  <a:cubicBezTo>
                    <a:pt x="6456" y="12487"/>
                    <a:pt x="3952" y="14512"/>
                    <a:pt x="2230" y="16369"/>
                  </a:cubicBezTo>
                  <a:cubicBezTo>
                    <a:pt x="508" y="18225"/>
                    <a:pt x="-431" y="19912"/>
                    <a:pt x="195" y="20756"/>
                  </a:cubicBezTo>
                  <a:cubicBezTo>
                    <a:pt x="821" y="21600"/>
                    <a:pt x="3012" y="21600"/>
                    <a:pt x="6769" y="20756"/>
                  </a:cubicBezTo>
                  <a:cubicBezTo>
                    <a:pt x="10526" y="19912"/>
                    <a:pt x="15847" y="18225"/>
                    <a:pt x="21169" y="16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8821281" y="3476709"/>
              <a:ext cx="134322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14954" y="0"/>
                  </a:moveTo>
                  <a:cubicBezTo>
                    <a:pt x="17280" y="1263"/>
                    <a:pt x="19606" y="2526"/>
                    <a:pt x="20603" y="4800"/>
                  </a:cubicBezTo>
                  <a:cubicBezTo>
                    <a:pt x="21600" y="7074"/>
                    <a:pt x="21268" y="10358"/>
                    <a:pt x="17612" y="13326"/>
                  </a:cubicBezTo>
                  <a:cubicBezTo>
                    <a:pt x="13957" y="16295"/>
                    <a:pt x="6978" y="189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8978899" y="3781509"/>
              <a:ext cx="26533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5842" y="0"/>
                  </a:moveTo>
                  <a:cubicBezTo>
                    <a:pt x="7535" y="7200"/>
                    <a:pt x="-773" y="14400"/>
                    <a:pt x="58" y="18000"/>
                  </a:cubicBezTo>
                  <a:cubicBezTo>
                    <a:pt x="889" y="21600"/>
                    <a:pt x="10858" y="21600"/>
                    <a:pt x="208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9157831" y="3794209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9424531" y="3698959"/>
              <a:ext cx="1143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6000"/>
                    <a:pt x="6400" y="10400"/>
                    <a:pt x="10000" y="6800"/>
                  </a:cubicBezTo>
                  <a:cubicBezTo>
                    <a:pt x="13600" y="3200"/>
                    <a:pt x="176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9608681" y="3724359"/>
              <a:ext cx="571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8853031" y="3883109"/>
              <a:ext cx="635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9862533" y="3453486"/>
              <a:ext cx="216049" cy="328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458" fill="norm" stroke="1" extrusionOk="0">
                  <a:moveTo>
                    <a:pt x="19953" y="6089"/>
                  </a:moveTo>
                  <a:cubicBezTo>
                    <a:pt x="19953" y="4704"/>
                    <a:pt x="19953" y="3320"/>
                    <a:pt x="19745" y="2281"/>
                  </a:cubicBezTo>
                  <a:cubicBezTo>
                    <a:pt x="19537" y="1243"/>
                    <a:pt x="19122" y="550"/>
                    <a:pt x="18395" y="204"/>
                  </a:cubicBezTo>
                  <a:cubicBezTo>
                    <a:pt x="17668" y="-142"/>
                    <a:pt x="16630" y="-142"/>
                    <a:pt x="14657" y="966"/>
                  </a:cubicBezTo>
                  <a:cubicBezTo>
                    <a:pt x="12684" y="2073"/>
                    <a:pt x="9776" y="4289"/>
                    <a:pt x="7076" y="7127"/>
                  </a:cubicBezTo>
                  <a:cubicBezTo>
                    <a:pt x="4376" y="9966"/>
                    <a:pt x="1884" y="13427"/>
                    <a:pt x="741" y="15573"/>
                  </a:cubicBezTo>
                  <a:cubicBezTo>
                    <a:pt x="-401" y="17720"/>
                    <a:pt x="-193" y="18550"/>
                    <a:pt x="1157" y="19312"/>
                  </a:cubicBezTo>
                  <a:cubicBezTo>
                    <a:pt x="2507" y="20073"/>
                    <a:pt x="4999" y="20766"/>
                    <a:pt x="8530" y="21112"/>
                  </a:cubicBezTo>
                  <a:cubicBezTo>
                    <a:pt x="12061" y="21458"/>
                    <a:pt x="16630" y="21458"/>
                    <a:pt x="21199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9742031" y="3819609"/>
              <a:ext cx="889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4800"/>
                    <a:pt x="9257" y="9600"/>
                    <a:pt x="5657" y="13200"/>
                  </a:cubicBezTo>
                  <a:cubicBezTo>
                    <a:pt x="2057" y="16800"/>
                    <a:pt x="1029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10192881" y="3532728"/>
              <a:ext cx="139701" cy="223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21600" y="5611"/>
                  </a:moveTo>
                  <a:cubicBezTo>
                    <a:pt x="21600" y="4592"/>
                    <a:pt x="21600" y="3573"/>
                    <a:pt x="20455" y="2452"/>
                  </a:cubicBezTo>
                  <a:cubicBezTo>
                    <a:pt x="19309" y="1331"/>
                    <a:pt x="17018" y="109"/>
                    <a:pt x="13745" y="7"/>
                  </a:cubicBezTo>
                  <a:cubicBezTo>
                    <a:pt x="10473" y="-95"/>
                    <a:pt x="6218" y="924"/>
                    <a:pt x="3600" y="2554"/>
                  </a:cubicBezTo>
                  <a:cubicBezTo>
                    <a:pt x="982" y="4184"/>
                    <a:pt x="0" y="6426"/>
                    <a:pt x="655" y="8260"/>
                  </a:cubicBezTo>
                  <a:cubicBezTo>
                    <a:pt x="1309" y="10094"/>
                    <a:pt x="3600" y="11520"/>
                    <a:pt x="6545" y="12947"/>
                  </a:cubicBezTo>
                  <a:cubicBezTo>
                    <a:pt x="9491" y="14373"/>
                    <a:pt x="13091" y="15799"/>
                    <a:pt x="15218" y="17022"/>
                  </a:cubicBezTo>
                  <a:cubicBezTo>
                    <a:pt x="17345" y="18245"/>
                    <a:pt x="18000" y="19263"/>
                    <a:pt x="17345" y="20079"/>
                  </a:cubicBezTo>
                  <a:cubicBezTo>
                    <a:pt x="16691" y="20894"/>
                    <a:pt x="14727" y="21505"/>
                    <a:pt x="11618" y="21505"/>
                  </a:cubicBezTo>
                  <a:cubicBezTo>
                    <a:pt x="8509" y="21505"/>
                    <a:pt x="4255" y="20894"/>
                    <a:pt x="0" y="20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10308504" y="3694726"/>
              <a:ext cx="109622" cy="97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229" fill="norm" stroke="1" extrusionOk="0">
                  <a:moveTo>
                    <a:pt x="8303" y="5055"/>
                  </a:moveTo>
                  <a:cubicBezTo>
                    <a:pt x="8711" y="7353"/>
                    <a:pt x="9119" y="9651"/>
                    <a:pt x="8711" y="11949"/>
                  </a:cubicBezTo>
                  <a:cubicBezTo>
                    <a:pt x="8303" y="14247"/>
                    <a:pt x="7081" y="16545"/>
                    <a:pt x="5451" y="18383"/>
                  </a:cubicBezTo>
                  <a:cubicBezTo>
                    <a:pt x="3820" y="20221"/>
                    <a:pt x="1783" y="21600"/>
                    <a:pt x="764" y="21140"/>
                  </a:cubicBezTo>
                  <a:cubicBezTo>
                    <a:pt x="-255" y="20681"/>
                    <a:pt x="-255" y="18383"/>
                    <a:pt x="764" y="15166"/>
                  </a:cubicBezTo>
                  <a:cubicBezTo>
                    <a:pt x="1783" y="11949"/>
                    <a:pt x="3820" y="7813"/>
                    <a:pt x="6877" y="4826"/>
                  </a:cubicBezTo>
                  <a:cubicBezTo>
                    <a:pt x="9934" y="1838"/>
                    <a:pt x="14009" y="0"/>
                    <a:pt x="16658" y="0"/>
                  </a:cubicBezTo>
                  <a:cubicBezTo>
                    <a:pt x="19307" y="0"/>
                    <a:pt x="20530" y="1838"/>
                    <a:pt x="20937" y="5285"/>
                  </a:cubicBezTo>
                  <a:cubicBezTo>
                    <a:pt x="21345" y="8732"/>
                    <a:pt x="20937" y="13787"/>
                    <a:pt x="20530" y="18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10510381" y="3787859"/>
              <a:ext cx="762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10783431" y="3565609"/>
              <a:ext cx="698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09" y="4800"/>
                    <a:pt x="9818" y="9600"/>
                    <a:pt x="6218" y="13200"/>
                  </a:cubicBezTo>
                  <a:cubicBezTo>
                    <a:pt x="2618" y="16800"/>
                    <a:pt x="1309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10654153" y="3539646"/>
              <a:ext cx="332479" cy="7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171" fill="norm" stroke="1" extrusionOk="0">
                  <a:moveTo>
                    <a:pt x="554" y="21171"/>
                  </a:moveTo>
                  <a:cubicBezTo>
                    <a:pt x="147" y="18836"/>
                    <a:pt x="-261" y="16501"/>
                    <a:pt x="214" y="13874"/>
                  </a:cubicBezTo>
                  <a:cubicBezTo>
                    <a:pt x="690" y="11247"/>
                    <a:pt x="2048" y="8328"/>
                    <a:pt x="4901" y="5701"/>
                  </a:cubicBezTo>
                  <a:cubicBezTo>
                    <a:pt x="7754" y="3074"/>
                    <a:pt x="12101" y="739"/>
                    <a:pt x="15090" y="155"/>
                  </a:cubicBezTo>
                  <a:cubicBezTo>
                    <a:pt x="18079" y="-429"/>
                    <a:pt x="19709" y="739"/>
                    <a:pt x="21339" y="1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10908314" y="3694990"/>
              <a:ext cx="110068" cy="118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4" fill="norm" stroke="1" extrusionOk="0">
                  <a:moveTo>
                    <a:pt x="4154" y="4121"/>
                  </a:moveTo>
                  <a:cubicBezTo>
                    <a:pt x="3323" y="7911"/>
                    <a:pt x="2492" y="11700"/>
                    <a:pt x="1662" y="14542"/>
                  </a:cubicBezTo>
                  <a:cubicBezTo>
                    <a:pt x="831" y="17385"/>
                    <a:pt x="0" y="19279"/>
                    <a:pt x="0" y="19279"/>
                  </a:cubicBezTo>
                  <a:cubicBezTo>
                    <a:pt x="0" y="19279"/>
                    <a:pt x="831" y="17385"/>
                    <a:pt x="2700" y="14163"/>
                  </a:cubicBezTo>
                  <a:cubicBezTo>
                    <a:pt x="4569" y="10942"/>
                    <a:pt x="7477" y="6395"/>
                    <a:pt x="10177" y="3553"/>
                  </a:cubicBezTo>
                  <a:cubicBezTo>
                    <a:pt x="12877" y="711"/>
                    <a:pt x="15369" y="-426"/>
                    <a:pt x="17238" y="142"/>
                  </a:cubicBezTo>
                  <a:cubicBezTo>
                    <a:pt x="19108" y="711"/>
                    <a:pt x="20354" y="2985"/>
                    <a:pt x="20977" y="6774"/>
                  </a:cubicBezTo>
                  <a:cubicBezTo>
                    <a:pt x="21600" y="10563"/>
                    <a:pt x="21600" y="15869"/>
                    <a:pt x="21600" y="21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11145381" y="3514809"/>
              <a:ext cx="91018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42" y="0"/>
                  </a:moveTo>
                  <a:cubicBezTo>
                    <a:pt x="11553" y="141"/>
                    <a:pt x="14065" y="282"/>
                    <a:pt x="16577" y="1412"/>
                  </a:cubicBezTo>
                  <a:cubicBezTo>
                    <a:pt x="19088" y="2541"/>
                    <a:pt x="21600" y="4659"/>
                    <a:pt x="21600" y="7341"/>
                  </a:cubicBezTo>
                  <a:cubicBezTo>
                    <a:pt x="21600" y="10024"/>
                    <a:pt x="19088" y="13271"/>
                    <a:pt x="15070" y="15741"/>
                  </a:cubicBezTo>
                  <a:cubicBezTo>
                    <a:pt x="11051" y="18212"/>
                    <a:pt x="5526" y="199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11278731" y="3401015"/>
              <a:ext cx="173189" cy="539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580" fill="norm" stroke="1" extrusionOk="0">
                  <a:moveTo>
                    <a:pt x="10149" y="1251"/>
                  </a:moveTo>
                  <a:cubicBezTo>
                    <a:pt x="10410" y="827"/>
                    <a:pt x="10670" y="404"/>
                    <a:pt x="11581" y="192"/>
                  </a:cubicBezTo>
                  <a:cubicBezTo>
                    <a:pt x="12492" y="-20"/>
                    <a:pt x="14053" y="-20"/>
                    <a:pt x="15484" y="22"/>
                  </a:cubicBezTo>
                  <a:cubicBezTo>
                    <a:pt x="16916" y="65"/>
                    <a:pt x="18217" y="149"/>
                    <a:pt x="19388" y="615"/>
                  </a:cubicBezTo>
                  <a:cubicBezTo>
                    <a:pt x="20559" y="1081"/>
                    <a:pt x="21600" y="1928"/>
                    <a:pt x="21210" y="3199"/>
                  </a:cubicBezTo>
                  <a:cubicBezTo>
                    <a:pt x="20819" y="4469"/>
                    <a:pt x="18998" y="6164"/>
                    <a:pt x="16916" y="7561"/>
                  </a:cubicBezTo>
                  <a:cubicBezTo>
                    <a:pt x="14834" y="8959"/>
                    <a:pt x="12492" y="10060"/>
                    <a:pt x="11841" y="10822"/>
                  </a:cubicBezTo>
                  <a:cubicBezTo>
                    <a:pt x="11190" y="11585"/>
                    <a:pt x="12231" y="12008"/>
                    <a:pt x="13402" y="13067"/>
                  </a:cubicBezTo>
                  <a:cubicBezTo>
                    <a:pt x="14573" y="14126"/>
                    <a:pt x="15875" y="15820"/>
                    <a:pt x="15224" y="17345"/>
                  </a:cubicBezTo>
                  <a:cubicBezTo>
                    <a:pt x="14573" y="18869"/>
                    <a:pt x="11971" y="20225"/>
                    <a:pt x="9108" y="20902"/>
                  </a:cubicBezTo>
                  <a:cubicBezTo>
                    <a:pt x="6246" y="21580"/>
                    <a:pt x="3123" y="21580"/>
                    <a:pt x="0" y="21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2223730" y="4375005"/>
              <a:ext cx="463452" cy="39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280" fill="norm" stroke="1" extrusionOk="0">
                  <a:moveTo>
                    <a:pt x="8169" y="4321"/>
                  </a:moveTo>
                  <a:cubicBezTo>
                    <a:pt x="7682" y="3057"/>
                    <a:pt x="7196" y="1793"/>
                    <a:pt x="6466" y="989"/>
                  </a:cubicBezTo>
                  <a:cubicBezTo>
                    <a:pt x="5736" y="185"/>
                    <a:pt x="4763" y="-160"/>
                    <a:pt x="3693" y="70"/>
                  </a:cubicBezTo>
                  <a:cubicBezTo>
                    <a:pt x="2623" y="300"/>
                    <a:pt x="1455" y="1104"/>
                    <a:pt x="726" y="2310"/>
                  </a:cubicBezTo>
                  <a:cubicBezTo>
                    <a:pt x="-4" y="3517"/>
                    <a:pt x="-296" y="5125"/>
                    <a:pt x="385" y="6619"/>
                  </a:cubicBezTo>
                  <a:cubicBezTo>
                    <a:pt x="1066" y="8112"/>
                    <a:pt x="2720" y="9491"/>
                    <a:pt x="4569" y="11157"/>
                  </a:cubicBezTo>
                  <a:cubicBezTo>
                    <a:pt x="6418" y="12823"/>
                    <a:pt x="8461" y="14776"/>
                    <a:pt x="9482" y="16040"/>
                  </a:cubicBezTo>
                  <a:cubicBezTo>
                    <a:pt x="10504" y="17304"/>
                    <a:pt x="10504" y="17878"/>
                    <a:pt x="10018" y="18625"/>
                  </a:cubicBezTo>
                  <a:cubicBezTo>
                    <a:pt x="9531" y="19372"/>
                    <a:pt x="8558" y="20291"/>
                    <a:pt x="7780" y="20808"/>
                  </a:cubicBezTo>
                  <a:cubicBezTo>
                    <a:pt x="7001" y="21325"/>
                    <a:pt x="6418" y="21440"/>
                    <a:pt x="5785" y="21038"/>
                  </a:cubicBezTo>
                  <a:cubicBezTo>
                    <a:pt x="5153" y="20636"/>
                    <a:pt x="4472" y="19717"/>
                    <a:pt x="4277" y="18625"/>
                  </a:cubicBezTo>
                  <a:cubicBezTo>
                    <a:pt x="4082" y="17534"/>
                    <a:pt x="4374" y="16270"/>
                    <a:pt x="5639" y="14489"/>
                  </a:cubicBezTo>
                  <a:cubicBezTo>
                    <a:pt x="6904" y="12708"/>
                    <a:pt x="9142" y="10410"/>
                    <a:pt x="11380" y="8055"/>
                  </a:cubicBezTo>
                  <a:cubicBezTo>
                    <a:pt x="13618" y="5700"/>
                    <a:pt x="15855" y="3287"/>
                    <a:pt x="17169" y="1908"/>
                  </a:cubicBezTo>
                  <a:cubicBezTo>
                    <a:pt x="18482" y="529"/>
                    <a:pt x="18872" y="185"/>
                    <a:pt x="18872" y="472"/>
                  </a:cubicBezTo>
                  <a:cubicBezTo>
                    <a:pt x="18872" y="759"/>
                    <a:pt x="18482" y="1678"/>
                    <a:pt x="17947" y="3919"/>
                  </a:cubicBezTo>
                  <a:cubicBezTo>
                    <a:pt x="17412" y="6159"/>
                    <a:pt x="16731" y="9721"/>
                    <a:pt x="16439" y="12076"/>
                  </a:cubicBezTo>
                  <a:cubicBezTo>
                    <a:pt x="16147" y="14431"/>
                    <a:pt x="16245" y="15580"/>
                    <a:pt x="16585" y="16327"/>
                  </a:cubicBezTo>
                  <a:cubicBezTo>
                    <a:pt x="16926" y="17074"/>
                    <a:pt x="17509" y="17419"/>
                    <a:pt x="18336" y="17131"/>
                  </a:cubicBezTo>
                  <a:cubicBezTo>
                    <a:pt x="19163" y="16844"/>
                    <a:pt x="20234" y="15925"/>
                    <a:pt x="21304" y="15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2544216" y="4531751"/>
              <a:ext cx="295366" cy="43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142" fill="norm" stroke="1" extrusionOk="0">
                  <a:moveTo>
                    <a:pt x="1163" y="21142"/>
                  </a:moveTo>
                  <a:cubicBezTo>
                    <a:pt x="546" y="18056"/>
                    <a:pt x="-71" y="14971"/>
                    <a:pt x="6" y="12913"/>
                  </a:cubicBezTo>
                  <a:cubicBezTo>
                    <a:pt x="83" y="10856"/>
                    <a:pt x="855" y="9828"/>
                    <a:pt x="3478" y="7256"/>
                  </a:cubicBezTo>
                  <a:cubicBezTo>
                    <a:pt x="6100" y="4685"/>
                    <a:pt x="10575" y="571"/>
                    <a:pt x="13892" y="56"/>
                  </a:cubicBezTo>
                  <a:cubicBezTo>
                    <a:pt x="17209" y="-458"/>
                    <a:pt x="19369" y="2628"/>
                    <a:pt x="21529" y="5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2750670" y="4537159"/>
              <a:ext cx="254012" cy="126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134" fill="norm" stroke="1" extrusionOk="0">
                  <a:moveTo>
                    <a:pt x="8499" y="6374"/>
                  </a:moveTo>
                  <a:cubicBezTo>
                    <a:pt x="7614" y="6020"/>
                    <a:pt x="6729" y="5666"/>
                    <a:pt x="6995" y="4603"/>
                  </a:cubicBezTo>
                  <a:cubicBezTo>
                    <a:pt x="7260" y="3541"/>
                    <a:pt x="8677" y="1770"/>
                    <a:pt x="8588" y="885"/>
                  </a:cubicBezTo>
                  <a:cubicBezTo>
                    <a:pt x="8499" y="0"/>
                    <a:pt x="6906" y="0"/>
                    <a:pt x="5667" y="0"/>
                  </a:cubicBezTo>
                  <a:cubicBezTo>
                    <a:pt x="4427" y="0"/>
                    <a:pt x="3542" y="0"/>
                    <a:pt x="2657" y="1593"/>
                  </a:cubicBezTo>
                  <a:cubicBezTo>
                    <a:pt x="1772" y="3187"/>
                    <a:pt x="886" y="6374"/>
                    <a:pt x="355" y="9030"/>
                  </a:cubicBezTo>
                  <a:cubicBezTo>
                    <a:pt x="-176" y="11685"/>
                    <a:pt x="-353" y="13810"/>
                    <a:pt x="1595" y="16289"/>
                  </a:cubicBezTo>
                  <a:cubicBezTo>
                    <a:pt x="3542" y="18767"/>
                    <a:pt x="7614" y="21600"/>
                    <a:pt x="11244" y="21069"/>
                  </a:cubicBezTo>
                  <a:cubicBezTo>
                    <a:pt x="14873" y="20538"/>
                    <a:pt x="18060" y="16643"/>
                    <a:pt x="21247" y="12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2948065" y="4470876"/>
              <a:ext cx="132006" cy="422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369" fill="norm" stroke="1" extrusionOk="0">
                  <a:moveTo>
                    <a:pt x="9028" y="6236"/>
                  </a:moveTo>
                  <a:cubicBezTo>
                    <a:pt x="6665" y="7305"/>
                    <a:pt x="4302" y="8374"/>
                    <a:pt x="2953" y="10567"/>
                  </a:cubicBezTo>
                  <a:cubicBezTo>
                    <a:pt x="1603" y="12759"/>
                    <a:pt x="1265" y="16073"/>
                    <a:pt x="928" y="18212"/>
                  </a:cubicBezTo>
                  <a:cubicBezTo>
                    <a:pt x="590" y="20351"/>
                    <a:pt x="253" y="21313"/>
                    <a:pt x="84" y="21367"/>
                  </a:cubicBezTo>
                  <a:cubicBezTo>
                    <a:pt x="-85" y="21420"/>
                    <a:pt x="-85" y="20565"/>
                    <a:pt x="928" y="18052"/>
                  </a:cubicBezTo>
                  <a:cubicBezTo>
                    <a:pt x="1940" y="15539"/>
                    <a:pt x="3965" y="11369"/>
                    <a:pt x="5821" y="8161"/>
                  </a:cubicBezTo>
                  <a:cubicBezTo>
                    <a:pt x="7678" y="4953"/>
                    <a:pt x="9365" y="2707"/>
                    <a:pt x="10884" y="1424"/>
                  </a:cubicBezTo>
                  <a:cubicBezTo>
                    <a:pt x="12402" y="141"/>
                    <a:pt x="13752" y="-180"/>
                    <a:pt x="15271" y="87"/>
                  </a:cubicBezTo>
                  <a:cubicBezTo>
                    <a:pt x="16790" y="355"/>
                    <a:pt x="18477" y="1210"/>
                    <a:pt x="19659" y="1905"/>
                  </a:cubicBezTo>
                  <a:cubicBezTo>
                    <a:pt x="20840" y="2600"/>
                    <a:pt x="21515" y="3135"/>
                    <a:pt x="20671" y="3830"/>
                  </a:cubicBezTo>
                  <a:cubicBezTo>
                    <a:pt x="19828" y="4525"/>
                    <a:pt x="17465" y="5380"/>
                    <a:pt x="15440" y="5755"/>
                  </a:cubicBezTo>
                  <a:cubicBezTo>
                    <a:pt x="13415" y="6129"/>
                    <a:pt x="11727" y="6022"/>
                    <a:pt x="10040" y="5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3189307" y="4385705"/>
              <a:ext cx="202725" cy="253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520" fill="norm" stroke="1" extrusionOk="0">
                  <a:moveTo>
                    <a:pt x="1954" y="4240"/>
                  </a:moveTo>
                  <a:cubicBezTo>
                    <a:pt x="2399" y="3340"/>
                    <a:pt x="2845" y="2440"/>
                    <a:pt x="3513" y="1630"/>
                  </a:cubicBezTo>
                  <a:cubicBezTo>
                    <a:pt x="4181" y="820"/>
                    <a:pt x="5071" y="100"/>
                    <a:pt x="5962" y="10"/>
                  </a:cubicBezTo>
                  <a:cubicBezTo>
                    <a:pt x="6853" y="-80"/>
                    <a:pt x="7743" y="460"/>
                    <a:pt x="8968" y="1720"/>
                  </a:cubicBezTo>
                  <a:cubicBezTo>
                    <a:pt x="10193" y="2980"/>
                    <a:pt x="11752" y="4960"/>
                    <a:pt x="11195" y="7210"/>
                  </a:cubicBezTo>
                  <a:cubicBezTo>
                    <a:pt x="10638" y="9460"/>
                    <a:pt x="7966" y="11980"/>
                    <a:pt x="5851" y="13780"/>
                  </a:cubicBezTo>
                  <a:cubicBezTo>
                    <a:pt x="3735" y="15580"/>
                    <a:pt x="2176" y="16660"/>
                    <a:pt x="1174" y="17650"/>
                  </a:cubicBezTo>
                  <a:cubicBezTo>
                    <a:pt x="172" y="18640"/>
                    <a:pt x="-273" y="19540"/>
                    <a:pt x="172" y="20080"/>
                  </a:cubicBezTo>
                  <a:cubicBezTo>
                    <a:pt x="618" y="20620"/>
                    <a:pt x="1954" y="20800"/>
                    <a:pt x="5628" y="20980"/>
                  </a:cubicBezTo>
                  <a:cubicBezTo>
                    <a:pt x="9302" y="21160"/>
                    <a:pt x="15315" y="21340"/>
                    <a:pt x="21327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2268081" y="4743270"/>
              <a:ext cx="846292" cy="117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55" fill="norm" stroke="1" extrusionOk="0">
                  <a:moveTo>
                    <a:pt x="0" y="21455"/>
                  </a:moveTo>
                  <a:cubicBezTo>
                    <a:pt x="808" y="19141"/>
                    <a:pt x="1616" y="16826"/>
                    <a:pt x="3016" y="14126"/>
                  </a:cubicBezTo>
                  <a:cubicBezTo>
                    <a:pt x="4417" y="11426"/>
                    <a:pt x="6410" y="8341"/>
                    <a:pt x="8322" y="6026"/>
                  </a:cubicBezTo>
                  <a:cubicBezTo>
                    <a:pt x="10234" y="3712"/>
                    <a:pt x="12066" y="2169"/>
                    <a:pt x="13790" y="1205"/>
                  </a:cubicBezTo>
                  <a:cubicBezTo>
                    <a:pt x="15513" y="241"/>
                    <a:pt x="17129" y="-145"/>
                    <a:pt x="18260" y="48"/>
                  </a:cubicBezTo>
                  <a:cubicBezTo>
                    <a:pt x="19392" y="241"/>
                    <a:pt x="20038" y="1012"/>
                    <a:pt x="20550" y="1976"/>
                  </a:cubicBezTo>
                  <a:cubicBezTo>
                    <a:pt x="21061" y="2941"/>
                    <a:pt x="21438" y="4098"/>
                    <a:pt x="21519" y="5255"/>
                  </a:cubicBezTo>
                  <a:cubicBezTo>
                    <a:pt x="21600" y="6412"/>
                    <a:pt x="21385" y="7569"/>
                    <a:pt x="21169" y="87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2642731" y="4753059"/>
              <a:ext cx="628651" cy="12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873" y="20903"/>
                  </a:moveTo>
                  <a:cubicBezTo>
                    <a:pt x="436" y="21252"/>
                    <a:pt x="0" y="21600"/>
                    <a:pt x="0" y="21252"/>
                  </a:cubicBezTo>
                  <a:cubicBezTo>
                    <a:pt x="0" y="20903"/>
                    <a:pt x="436" y="19858"/>
                    <a:pt x="1891" y="18116"/>
                  </a:cubicBezTo>
                  <a:cubicBezTo>
                    <a:pt x="3345" y="16374"/>
                    <a:pt x="5818" y="13935"/>
                    <a:pt x="8509" y="11323"/>
                  </a:cubicBezTo>
                  <a:cubicBezTo>
                    <a:pt x="11200" y="8710"/>
                    <a:pt x="14109" y="5923"/>
                    <a:pt x="16327" y="4006"/>
                  </a:cubicBezTo>
                  <a:cubicBezTo>
                    <a:pt x="18545" y="2090"/>
                    <a:pt x="20073" y="10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3506331" y="4485151"/>
              <a:ext cx="60416" cy="10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422" fill="norm" stroke="1" extrusionOk="0">
                  <a:moveTo>
                    <a:pt x="0" y="8960"/>
                  </a:moveTo>
                  <a:cubicBezTo>
                    <a:pt x="1490" y="6884"/>
                    <a:pt x="2979" y="4807"/>
                    <a:pt x="5214" y="3145"/>
                  </a:cubicBezTo>
                  <a:cubicBezTo>
                    <a:pt x="7448" y="1484"/>
                    <a:pt x="10428" y="237"/>
                    <a:pt x="13779" y="30"/>
                  </a:cubicBezTo>
                  <a:cubicBezTo>
                    <a:pt x="17131" y="-178"/>
                    <a:pt x="20855" y="653"/>
                    <a:pt x="21228" y="4391"/>
                  </a:cubicBezTo>
                  <a:cubicBezTo>
                    <a:pt x="21600" y="8130"/>
                    <a:pt x="18621" y="14776"/>
                    <a:pt x="15641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3512681" y="4645109"/>
              <a:ext cx="57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4056828" y="4358005"/>
              <a:ext cx="363904" cy="320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08" fill="norm" stroke="1" extrusionOk="0">
                  <a:moveTo>
                    <a:pt x="18843" y="3055"/>
                  </a:moveTo>
                  <a:cubicBezTo>
                    <a:pt x="19093" y="2067"/>
                    <a:pt x="19342" y="1079"/>
                    <a:pt x="19155" y="514"/>
                  </a:cubicBezTo>
                  <a:cubicBezTo>
                    <a:pt x="18968" y="-51"/>
                    <a:pt x="18344" y="-192"/>
                    <a:pt x="16533" y="302"/>
                  </a:cubicBezTo>
                  <a:cubicBezTo>
                    <a:pt x="14723" y="796"/>
                    <a:pt x="11726" y="1926"/>
                    <a:pt x="9042" y="3973"/>
                  </a:cubicBezTo>
                  <a:cubicBezTo>
                    <a:pt x="6357" y="6020"/>
                    <a:pt x="3985" y="8984"/>
                    <a:pt x="2487" y="11384"/>
                  </a:cubicBezTo>
                  <a:cubicBezTo>
                    <a:pt x="989" y="13784"/>
                    <a:pt x="364" y="15620"/>
                    <a:pt x="115" y="16961"/>
                  </a:cubicBezTo>
                  <a:cubicBezTo>
                    <a:pt x="-135" y="18302"/>
                    <a:pt x="-10" y="19149"/>
                    <a:pt x="801" y="19926"/>
                  </a:cubicBezTo>
                  <a:cubicBezTo>
                    <a:pt x="1613" y="20702"/>
                    <a:pt x="3111" y="21408"/>
                    <a:pt x="6670" y="21408"/>
                  </a:cubicBezTo>
                  <a:cubicBezTo>
                    <a:pt x="10228" y="21408"/>
                    <a:pt x="15847" y="20702"/>
                    <a:pt x="21465" y="19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4418719" y="4549859"/>
              <a:ext cx="135363" cy="9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0932" fill="norm" stroke="1" extrusionOk="0">
                  <a:moveTo>
                    <a:pt x="21251" y="1440"/>
                  </a:moveTo>
                  <a:cubicBezTo>
                    <a:pt x="17596" y="480"/>
                    <a:pt x="13940" y="-480"/>
                    <a:pt x="10451" y="1200"/>
                  </a:cubicBezTo>
                  <a:cubicBezTo>
                    <a:pt x="6962" y="2880"/>
                    <a:pt x="3639" y="7200"/>
                    <a:pt x="1811" y="10560"/>
                  </a:cubicBezTo>
                  <a:cubicBezTo>
                    <a:pt x="-17" y="13920"/>
                    <a:pt x="-349" y="16320"/>
                    <a:pt x="316" y="18000"/>
                  </a:cubicBezTo>
                  <a:cubicBezTo>
                    <a:pt x="980" y="19680"/>
                    <a:pt x="2642" y="20640"/>
                    <a:pt x="4303" y="20880"/>
                  </a:cubicBezTo>
                  <a:cubicBezTo>
                    <a:pt x="5965" y="21120"/>
                    <a:pt x="7626" y="20640"/>
                    <a:pt x="9288" y="17040"/>
                  </a:cubicBezTo>
                  <a:cubicBezTo>
                    <a:pt x="10949" y="13440"/>
                    <a:pt x="12611" y="6720"/>
                    <a:pt x="142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4566781" y="4554128"/>
              <a:ext cx="203201" cy="13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2" fill="norm" stroke="1" extrusionOk="0">
                  <a:moveTo>
                    <a:pt x="0" y="3317"/>
                  </a:moveTo>
                  <a:cubicBezTo>
                    <a:pt x="900" y="2320"/>
                    <a:pt x="1800" y="1324"/>
                    <a:pt x="2812" y="659"/>
                  </a:cubicBezTo>
                  <a:cubicBezTo>
                    <a:pt x="3825" y="-6"/>
                    <a:pt x="4950" y="-338"/>
                    <a:pt x="5513" y="493"/>
                  </a:cubicBezTo>
                  <a:cubicBezTo>
                    <a:pt x="6075" y="1324"/>
                    <a:pt x="6075" y="3317"/>
                    <a:pt x="5738" y="5976"/>
                  </a:cubicBezTo>
                  <a:cubicBezTo>
                    <a:pt x="5400" y="8634"/>
                    <a:pt x="4725" y="11957"/>
                    <a:pt x="3938" y="14117"/>
                  </a:cubicBezTo>
                  <a:cubicBezTo>
                    <a:pt x="3150" y="16277"/>
                    <a:pt x="2250" y="17274"/>
                    <a:pt x="1800" y="16942"/>
                  </a:cubicBezTo>
                  <a:cubicBezTo>
                    <a:pt x="1350" y="16610"/>
                    <a:pt x="1350" y="14948"/>
                    <a:pt x="1800" y="12456"/>
                  </a:cubicBezTo>
                  <a:cubicBezTo>
                    <a:pt x="2250" y="9964"/>
                    <a:pt x="3150" y="6640"/>
                    <a:pt x="4162" y="4480"/>
                  </a:cubicBezTo>
                  <a:cubicBezTo>
                    <a:pt x="5175" y="2320"/>
                    <a:pt x="6300" y="1324"/>
                    <a:pt x="7312" y="1490"/>
                  </a:cubicBezTo>
                  <a:cubicBezTo>
                    <a:pt x="8325" y="1656"/>
                    <a:pt x="9225" y="2985"/>
                    <a:pt x="10125" y="4979"/>
                  </a:cubicBezTo>
                  <a:cubicBezTo>
                    <a:pt x="11025" y="6973"/>
                    <a:pt x="11925" y="9631"/>
                    <a:pt x="12488" y="10130"/>
                  </a:cubicBezTo>
                  <a:cubicBezTo>
                    <a:pt x="13050" y="10628"/>
                    <a:pt x="13275" y="8967"/>
                    <a:pt x="13612" y="7305"/>
                  </a:cubicBezTo>
                  <a:cubicBezTo>
                    <a:pt x="13950" y="5644"/>
                    <a:pt x="14400" y="3982"/>
                    <a:pt x="15525" y="3151"/>
                  </a:cubicBezTo>
                  <a:cubicBezTo>
                    <a:pt x="16650" y="2320"/>
                    <a:pt x="18450" y="2320"/>
                    <a:pt x="19350" y="3816"/>
                  </a:cubicBezTo>
                  <a:cubicBezTo>
                    <a:pt x="20250" y="5311"/>
                    <a:pt x="20250" y="8302"/>
                    <a:pt x="20475" y="11459"/>
                  </a:cubicBezTo>
                  <a:cubicBezTo>
                    <a:pt x="20700" y="14616"/>
                    <a:pt x="21150" y="17939"/>
                    <a:pt x="21600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4783151" y="4508496"/>
              <a:ext cx="106738" cy="425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0964" fill="norm" stroke="1" extrusionOk="0">
                  <a:moveTo>
                    <a:pt x="7385" y="6735"/>
                  </a:moveTo>
                  <a:cubicBezTo>
                    <a:pt x="5308" y="8717"/>
                    <a:pt x="3231" y="10700"/>
                    <a:pt x="1985" y="12995"/>
                  </a:cubicBezTo>
                  <a:cubicBezTo>
                    <a:pt x="739" y="15291"/>
                    <a:pt x="323" y="17900"/>
                    <a:pt x="116" y="19465"/>
                  </a:cubicBezTo>
                  <a:cubicBezTo>
                    <a:pt x="-92" y="21030"/>
                    <a:pt x="-92" y="21552"/>
                    <a:pt x="739" y="20143"/>
                  </a:cubicBezTo>
                  <a:cubicBezTo>
                    <a:pt x="1570" y="18735"/>
                    <a:pt x="3231" y="15395"/>
                    <a:pt x="4893" y="12213"/>
                  </a:cubicBezTo>
                  <a:cubicBezTo>
                    <a:pt x="6554" y="9030"/>
                    <a:pt x="8216" y="6004"/>
                    <a:pt x="9462" y="4178"/>
                  </a:cubicBezTo>
                  <a:cubicBezTo>
                    <a:pt x="10708" y="2352"/>
                    <a:pt x="11539" y="1726"/>
                    <a:pt x="12577" y="1152"/>
                  </a:cubicBezTo>
                  <a:cubicBezTo>
                    <a:pt x="13616" y="578"/>
                    <a:pt x="14862" y="56"/>
                    <a:pt x="16108" y="4"/>
                  </a:cubicBezTo>
                  <a:cubicBezTo>
                    <a:pt x="17354" y="-48"/>
                    <a:pt x="18600" y="369"/>
                    <a:pt x="19639" y="1361"/>
                  </a:cubicBezTo>
                  <a:cubicBezTo>
                    <a:pt x="20677" y="2352"/>
                    <a:pt x="21508" y="3917"/>
                    <a:pt x="20470" y="5065"/>
                  </a:cubicBezTo>
                  <a:cubicBezTo>
                    <a:pt x="19431" y="6213"/>
                    <a:pt x="16523" y="6943"/>
                    <a:pt x="13823" y="7413"/>
                  </a:cubicBezTo>
                  <a:cubicBezTo>
                    <a:pt x="11123" y="7882"/>
                    <a:pt x="8631" y="8091"/>
                    <a:pt x="6762" y="7987"/>
                  </a:cubicBezTo>
                  <a:cubicBezTo>
                    <a:pt x="4893" y="7882"/>
                    <a:pt x="3646" y="7465"/>
                    <a:pt x="2400" y="7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4961804" y="4298949"/>
              <a:ext cx="417778" cy="359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46" fill="norm" stroke="1" extrusionOk="0">
                  <a:moveTo>
                    <a:pt x="1568" y="12249"/>
                  </a:moveTo>
                  <a:cubicBezTo>
                    <a:pt x="1023" y="14384"/>
                    <a:pt x="477" y="16519"/>
                    <a:pt x="205" y="18089"/>
                  </a:cubicBezTo>
                  <a:cubicBezTo>
                    <a:pt x="-68" y="19658"/>
                    <a:pt x="-68" y="20663"/>
                    <a:pt x="205" y="21102"/>
                  </a:cubicBezTo>
                  <a:cubicBezTo>
                    <a:pt x="477" y="21542"/>
                    <a:pt x="1023" y="21416"/>
                    <a:pt x="1896" y="20475"/>
                  </a:cubicBezTo>
                  <a:cubicBezTo>
                    <a:pt x="2768" y="19533"/>
                    <a:pt x="3968" y="17775"/>
                    <a:pt x="4732" y="16582"/>
                  </a:cubicBezTo>
                  <a:cubicBezTo>
                    <a:pt x="5496" y="15389"/>
                    <a:pt x="5823" y="14761"/>
                    <a:pt x="6041" y="14949"/>
                  </a:cubicBezTo>
                  <a:cubicBezTo>
                    <a:pt x="6259" y="15137"/>
                    <a:pt x="6368" y="16142"/>
                    <a:pt x="6750" y="16456"/>
                  </a:cubicBezTo>
                  <a:cubicBezTo>
                    <a:pt x="7132" y="16770"/>
                    <a:pt x="7787" y="16393"/>
                    <a:pt x="8932" y="14823"/>
                  </a:cubicBezTo>
                  <a:cubicBezTo>
                    <a:pt x="10077" y="13254"/>
                    <a:pt x="11714" y="10491"/>
                    <a:pt x="12968" y="8042"/>
                  </a:cubicBezTo>
                  <a:cubicBezTo>
                    <a:pt x="14223" y="5593"/>
                    <a:pt x="15096" y="3458"/>
                    <a:pt x="15532" y="2077"/>
                  </a:cubicBezTo>
                  <a:cubicBezTo>
                    <a:pt x="15968" y="695"/>
                    <a:pt x="15968" y="68"/>
                    <a:pt x="15805" y="5"/>
                  </a:cubicBezTo>
                  <a:cubicBezTo>
                    <a:pt x="15641" y="-58"/>
                    <a:pt x="15314" y="444"/>
                    <a:pt x="14877" y="2705"/>
                  </a:cubicBezTo>
                  <a:cubicBezTo>
                    <a:pt x="14441" y="4965"/>
                    <a:pt x="13896" y="8984"/>
                    <a:pt x="13677" y="11935"/>
                  </a:cubicBezTo>
                  <a:cubicBezTo>
                    <a:pt x="13459" y="14886"/>
                    <a:pt x="13568" y="16770"/>
                    <a:pt x="13896" y="17900"/>
                  </a:cubicBezTo>
                  <a:cubicBezTo>
                    <a:pt x="14223" y="19030"/>
                    <a:pt x="14768" y="19407"/>
                    <a:pt x="15314" y="19533"/>
                  </a:cubicBezTo>
                  <a:cubicBezTo>
                    <a:pt x="15859" y="19658"/>
                    <a:pt x="16405" y="19533"/>
                    <a:pt x="16950" y="18842"/>
                  </a:cubicBezTo>
                  <a:cubicBezTo>
                    <a:pt x="17496" y="18151"/>
                    <a:pt x="18041" y="16895"/>
                    <a:pt x="18314" y="15640"/>
                  </a:cubicBezTo>
                  <a:cubicBezTo>
                    <a:pt x="18587" y="14384"/>
                    <a:pt x="18587" y="13128"/>
                    <a:pt x="18314" y="12437"/>
                  </a:cubicBezTo>
                  <a:cubicBezTo>
                    <a:pt x="18041" y="11747"/>
                    <a:pt x="17496" y="11621"/>
                    <a:pt x="17059" y="11809"/>
                  </a:cubicBezTo>
                  <a:cubicBezTo>
                    <a:pt x="16623" y="11998"/>
                    <a:pt x="16296" y="12500"/>
                    <a:pt x="16077" y="13568"/>
                  </a:cubicBezTo>
                  <a:cubicBezTo>
                    <a:pt x="15859" y="14635"/>
                    <a:pt x="15750" y="16268"/>
                    <a:pt x="15968" y="17335"/>
                  </a:cubicBezTo>
                  <a:cubicBezTo>
                    <a:pt x="16187" y="18402"/>
                    <a:pt x="16732" y="18905"/>
                    <a:pt x="17714" y="19093"/>
                  </a:cubicBezTo>
                  <a:cubicBezTo>
                    <a:pt x="18696" y="19282"/>
                    <a:pt x="20114" y="19156"/>
                    <a:pt x="21532" y="19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5119231" y="4397459"/>
              <a:ext cx="2476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38" y="18000"/>
                    <a:pt x="1477" y="14400"/>
                    <a:pt x="5077" y="10800"/>
                  </a:cubicBezTo>
                  <a:cubicBezTo>
                    <a:pt x="8677" y="7200"/>
                    <a:pt x="1513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6057090" y="4450376"/>
              <a:ext cx="217842" cy="221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23" fill="norm" stroke="1" extrusionOk="0">
                  <a:moveTo>
                    <a:pt x="21375" y="1630"/>
                  </a:moveTo>
                  <a:cubicBezTo>
                    <a:pt x="19090" y="1019"/>
                    <a:pt x="16806" y="408"/>
                    <a:pt x="13794" y="1732"/>
                  </a:cubicBezTo>
                  <a:cubicBezTo>
                    <a:pt x="10783" y="3057"/>
                    <a:pt x="7044" y="6317"/>
                    <a:pt x="4552" y="9374"/>
                  </a:cubicBezTo>
                  <a:cubicBezTo>
                    <a:pt x="2060" y="12430"/>
                    <a:pt x="813" y="15283"/>
                    <a:pt x="294" y="17219"/>
                  </a:cubicBezTo>
                  <a:cubicBezTo>
                    <a:pt x="-225" y="19155"/>
                    <a:pt x="-17" y="20174"/>
                    <a:pt x="606" y="20785"/>
                  </a:cubicBezTo>
                  <a:cubicBezTo>
                    <a:pt x="1229" y="21396"/>
                    <a:pt x="2267" y="21600"/>
                    <a:pt x="4760" y="20785"/>
                  </a:cubicBezTo>
                  <a:cubicBezTo>
                    <a:pt x="7252" y="19970"/>
                    <a:pt x="11198" y="18136"/>
                    <a:pt x="13794" y="15589"/>
                  </a:cubicBezTo>
                  <a:cubicBezTo>
                    <a:pt x="16390" y="13042"/>
                    <a:pt x="17637" y="9781"/>
                    <a:pt x="17948" y="7336"/>
                  </a:cubicBezTo>
                  <a:cubicBezTo>
                    <a:pt x="18260" y="4891"/>
                    <a:pt x="17637" y="3260"/>
                    <a:pt x="16910" y="2038"/>
                  </a:cubicBezTo>
                  <a:cubicBezTo>
                    <a:pt x="16183" y="815"/>
                    <a:pt x="15352" y="0"/>
                    <a:pt x="14625" y="0"/>
                  </a:cubicBezTo>
                  <a:cubicBezTo>
                    <a:pt x="13898" y="0"/>
                    <a:pt x="13275" y="815"/>
                    <a:pt x="12652" y="1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6281281" y="4418211"/>
              <a:ext cx="190501" cy="25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0" y="2514"/>
                  </a:moveTo>
                  <a:cubicBezTo>
                    <a:pt x="960" y="1983"/>
                    <a:pt x="1920" y="1451"/>
                    <a:pt x="3120" y="920"/>
                  </a:cubicBezTo>
                  <a:cubicBezTo>
                    <a:pt x="4320" y="389"/>
                    <a:pt x="5760" y="-142"/>
                    <a:pt x="6360" y="35"/>
                  </a:cubicBezTo>
                  <a:cubicBezTo>
                    <a:pt x="6960" y="212"/>
                    <a:pt x="6720" y="1097"/>
                    <a:pt x="5760" y="3665"/>
                  </a:cubicBezTo>
                  <a:cubicBezTo>
                    <a:pt x="4800" y="6232"/>
                    <a:pt x="3120" y="10481"/>
                    <a:pt x="2280" y="13048"/>
                  </a:cubicBezTo>
                  <a:cubicBezTo>
                    <a:pt x="1440" y="15615"/>
                    <a:pt x="1440" y="16501"/>
                    <a:pt x="1320" y="17563"/>
                  </a:cubicBezTo>
                  <a:cubicBezTo>
                    <a:pt x="1200" y="18625"/>
                    <a:pt x="960" y="19865"/>
                    <a:pt x="1440" y="20573"/>
                  </a:cubicBezTo>
                  <a:cubicBezTo>
                    <a:pt x="1920" y="21281"/>
                    <a:pt x="3120" y="21458"/>
                    <a:pt x="5760" y="21281"/>
                  </a:cubicBezTo>
                  <a:cubicBezTo>
                    <a:pt x="8400" y="21104"/>
                    <a:pt x="12480" y="20573"/>
                    <a:pt x="15360" y="19865"/>
                  </a:cubicBezTo>
                  <a:cubicBezTo>
                    <a:pt x="18240" y="19156"/>
                    <a:pt x="19920" y="18271"/>
                    <a:pt x="21600" y="17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6433681" y="4387677"/>
              <a:ext cx="266701" cy="269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7" fill="norm" stroke="1" extrusionOk="0">
                  <a:moveTo>
                    <a:pt x="21600" y="4792"/>
                  </a:moveTo>
                  <a:cubicBezTo>
                    <a:pt x="20400" y="3453"/>
                    <a:pt x="19200" y="2113"/>
                    <a:pt x="16971" y="1192"/>
                  </a:cubicBezTo>
                  <a:cubicBezTo>
                    <a:pt x="14743" y="271"/>
                    <a:pt x="11486" y="-231"/>
                    <a:pt x="9171" y="104"/>
                  </a:cubicBezTo>
                  <a:cubicBezTo>
                    <a:pt x="6857" y="439"/>
                    <a:pt x="5486" y="1611"/>
                    <a:pt x="6171" y="3704"/>
                  </a:cubicBezTo>
                  <a:cubicBezTo>
                    <a:pt x="6857" y="5797"/>
                    <a:pt x="9600" y="8811"/>
                    <a:pt x="11829" y="11239"/>
                  </a:cubicBezTo>
                  <a:cubicBezTo>
                    <a:pt x="14057" y="13667"/>
                    <a:pt x="15771" y="15509"/>
                    <a:pt x="16800" y="16848"/>
                  </a:cubicBezTo>
                  <a:cubicBezTo>
                    <a:pt x="17829" y="18188"/>
                    <a:pt x="18171" y="19025"/>
                    <a:pt x="18000" y="19695"/>
                  </a:cubicBezTo>
                  <a:cubicBezTo>
                    <a:pt x="17829" y="20364"/>
                    <a:pt x="17143" y="20867"/>
                    <a:pt x="15086" y="21118"/>
                  </a:cubicBezTo>
                  <a:cubicBezTo>
                    <a:pt x="13029" y="21369"/>
                    <a:pt x="9600" y="21369"/>
                    <a:pt x="6857" y="21034"/>
                  </a:cubicBezTo>
                  <a:cubicBezTo>
                    <a:pt x="4114" y="20699"/>
                    <a:pt x="2057" y="20029"/>
                    <a:pt x="0" y="19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7272523" y="4350726"/>
              <a:ext cx="192111" cy="618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532" fill="norm" stroke="1" extrusionOk="0">
                  <a:moveTo>
                    <a:pt x="5564" y="9368"/>
                  </a:moveTo>
                  <a:cubicBezTo>
                    <a:pt x="4859" y="11064"/>
                    <a:pt x="4155" y="12759"/>
                    <a:pt x="3451" y="14565"/>
                  </a:cubicBezTo>
                  <a:cubicBezTo>
                    <a:pt x="2746" y="16372"/>
                    <a:pt x="2042" y="18288"/>
                    <a:pt x="1455" y="19578"/>
                  </a:cubicBezTo>
                  <a:cubicBezTo>
                    <a:pt x="868" y="20869"/>
                    <a:pt x="399" y="21532"/>
                    <a:pt x="164" y="21532"/>
                  </a:cubicBezTo>
                  <a:cubicBezTo>
                    <a:pt x="-71" y="21532"/>
                    <a:pt x="-71" y="20869"/>
                    <a:pt x="281" y="19431"/>
                  </a:cubicBezTo>
                  <a:cubicBezTo>
                    <a:pt x="633" y="17993"/>
                    <a:pt x="1338" y="15782"/>
                    <a:pt x="2159" y="13460"/>
                  </a:cubicBezTo>
                  <a:cubicBezTo>
                    <a:pt x="2981" y="11137"/>
                    <a:pt x="3920" y="8705"/>
                    <a:pt x="4977" y="6567"/>
                  </a:cubicBezTo>
                  <a:cubicBezTo>
                    <a:pt x="6033" y="4429"/>
                    <a:pt x="7207" y="2586"/>
                    <a:pt x="8264" y="1517"/>
                  </a:cubicBezTo>
                  <a:cubicBezTo>
                    <a:pt x="9320" y="448"/>
                    <a:pt x="10259" y="153"/>
                    <a:pt x="11316" y="43"/>
                  </a:cubicBezTo>
                  <a:cubicBezTo>
                    <a:pt x="12372" y="-68"/>
                    <a:pt x="13546" y="6"/>
                    <a:pt x="15190" y="632"/>
                  </a:cubicBezTo>
                  <a:cubicBezTo>
                    <a:pt x="16833" y="1259"/>
                    <a:pt x="18946" y="2438"/>
                    <a:pt x="19533" y="3692"/>
                  </a:cubicBezTo>
                  <a:cubicBezTo>
                    <a:pt x="20120" y="4945"/>
                    <a:pt x="19181" y="6272"/>
                    <a:pt x="18125" y="7120"/>
                  </a:cubicBezTo>
                  <a:cubicBezTo>
                    <a:pt x="17068" y="7967"/>
                    <a:pt x="15894" y="8336"/>
                    <a:pt x="15894" y="8631"/>
                  </a:cubicBezTo>
                  <a:cubicBezTo>
                    <a:pt x="15894" y="8926"/>
                    <a:pt x="17068" y="9147"/>
                    <a:pt x="18125" y="9368"/>
                  </a:cubicBezTo>
                  <a:cubicBezTo>
                    <a:pt x="19181" y="9589"/>
                    <a:pt x="20120" y="9810"/>
                    <a:pt x="20707" y="10179"/>
                  </a:cubicBezTo>
                  <a:cubicBezTo>
                    <a:pt x="21294" y="10548"/>
                    <a:pt x="21529" y="11064"/>
                    <a:pt x="21059" y="11432"/>
                  </a:cubicBezTo>
                  <a:cubicBezTo>
                    <a:pt x="20590" y="11801"/>
                    <a:pt x="19416" y="12022"/>
                    <a:pt x="18125" y="12170"/>
                  </a:cubicBezTo>
                  <a:cubicBezTo>
                    <a:pt x="16833" y="12317"/>
                    <a:pt x="15425" y="12391"/>
                    <a:pt x="14133" y="12428"/>
                  </a:cubicBezTo>
                  <a:cubicBezTo>
                    <a:pt x="12842" y="12464"/>
                    <a:pt x="11668" y="12464"/>
                    <a:pt x="10964" y="12280"/>
                  </a:cubicBezTo>
                  <a:cubicBezTo>
                    <a:pt x="10259" y="12096"/>
                    <a:pt x="10025" y="11727"/>
                    <a:pt x="10025" y="11432"/>
                  </a:cubicBezTo>
                  <a:cubicBezTo>
                    <a:pt x="10025" y="11137"/>
                    <a:pt x="10259" y="10916"/>
                    <a:pt x="10494" y="10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7490868" y="4587959"/>
              <a:ext cx="111214" cy="126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45" fill="norm" stroke="1" extrusionOk="0">
                  <a:moveTo>
                    <a:pt x="21413" y="9720"/>
                  </a:moveTo>
                  <a:cubicBezTo>
                    <a:pt x="15300" y="12240"/>
                    <a:pt x="9187" y="14760"/>
                    <a:pt x="5315" y="16740"/>
                  </a:cubicBezTo>
                  <a:cubicBezTo>
                    <a:pt x="1443" y="18720"/>
                    <a:pt x="-187" y="20160"/>
                    <a:pt x="17" y="20880"/>
                  </a:cubicBezTo>
                  <a:cubicBezTo>
                    <a:pt x="221" y="21600"/>
                    <a:pt x="2258" y="21600"/>
                    <a:pt x="4704" y="21060"/>
                  </a:cubicBezTo>
                  <a:cubicBezTo>
                    <a:pt x="7149" y="20520"/>
                    <a:pt x="10002" y="19440"/>
                    <a:pt x="11836" y="17280"/>
                  </a:cubicBezTo>
                  <a:cubicBezTo>
                    <a:pt x="13670" y="15120"/>
                    <a:pt x="14485" y="11880"/>
                    <a:pt x="12855" y="8820"/>
                  </a:cubicBezTo>
                  <a:cubicBezTo>
                    <a:pt x="11224" y="5760"/>
                    <a:pt x="7149" y="2880"/>
                    <a:pt x="30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7228489" y="4213738"/>
              <a:ext cx="170393" cy="90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0543" fill="norm" stroke="1" extrusionOk="0">
                  <a:moveTo>
                    <a:pt x="7067" y="4223"/>
                  </a:moveTo>
                  <a:cubicBezTo>
                    <a:pt x="5734" y="3743"/>
                    <a:pt x="4400" y="3263"/>
                    <a:pt x="3200" y="5183"/>
                  </a:cubicBezTo>
                  <a:cubicBezTo>
                    <a:pt x="2000" y="7103"/>
                    <a:pt x="934" y="11423"/>
                    <a:pt x="400" y="14783"/>
                  </a:cubicBezTo>
                  <a:cubicBezTo>
                    <a:pt x="-133" y="18143"/>
                    <a:pt x="-133" y="20543"/>
                    <a:pt x="400" y="20543"/>
                  </a:cubicBezTo>
                  <a:cubicBezTo>
                    <a:pt x="934" y="20543"/>
                    <a:pt x="2000" y="18143"/>
                    <a:pt x="3467" y="14783"/>
                  </a:cubicBezTo>
                  <a:cubicBezTo>
                    <a:pt x="4934" y="11423"/>
                    <a:pt x="6800" y="7103"/>
                    <a:pt x="8400" y="3983"/>
                  </a:cubicBezTo>
                  <a:cubicBezTo>
                    <a:pt x="10000" y="863"/>
                    <a:pt x="11334" y="-1057"/>
                    <a:pt x="13467" y="623"/>
                  </a:cubicBezTo>
                  <a:cubicBezTo>
                    <a:pt x="15600" y="2303"/>
                    <a:pt x="18534" y="7583"/>
                    <a:pt x="21467" y="12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7940943" y="4435559"/>
              <a:ext cx="171344" cy="251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20796" y="19059"/>
                  </a:moveTo>
                  <a:cubicBezTo>
                    <a:pt x="18193" y="15973"/>
                    <a:pt x="15591" y="12887"/>
                    <a:pt x="14680" y="9892"/>
                  </a:cubicBezTo>
                  <a:cubicBezTo>
                    <a:pt x="13769" y="6897"/>
                    <a:pt x="14550" y="3993"/>
                    <a:pt x="15461" y="2269"/>
                  </a:cubicBezTo>
                  <a:cubicBezTo>
                    <a:pt x="16371" y="545"/>
                    <a:pt x="17412" y="0"/>
                    <a:pt x="18453" y="0"/>
                  </a:cubicBezTo>
                  <a:cubicBezTo>
                    <a:pt x="19494" y="0"/>
                    <a:pt x="20535" y="545"/>
                    <a:pt x="20926" y="1361"/>
                  </a:cubicBezTo>
                  <a:cubicBezTo>
                    <a:pt x="21316" y="2178"/>
                    <a:pt x="21056" y="3267"/>
                    <a:pt x="18063" y="5536"/>
                  </a:cubicBezTo>
                  <a:cubicBezTo>
                    <a:pt x="15070" y="7805"/>
                    <a:pt x="9345" y="11254"/>
                    <a:pt x="5832" y="13160"/>
                  </a:cubicBezTo>
                  <a:cubicBezTo>
                    <a:pt x="2318" y="15066"/>
                    <a:pt x="1017" y="15429"/>
                    <a:pt x="367" y="16518"/>
                  </a:cubicBezTo>
                  <a:cubicBezTo>
                    <a:pt x="-284" y="17607"/>
                    <a:pt x="-284" y="19422"/>
                    <a:pt x="2188" y="20420"/>
                  </a:cubicBezTo>
                  <a:cubicBezTo>
                    <a:pt x="4661" y="21418"/>
                    <a:pt x="9605" y="21600"/>
                    <a:pt x="12858" y="21600"/>
                  </a:cubicBezTo>
                  <a:cubicBezTo>
                    <a:pt x="16111" y="21600"/>
                    <a:pt x="17673" y="21418"/>
                    <a:pt x="19234" y="21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8345536" y="4379417"/>
              <a:ext cx="173463" cy="51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80" fill="norm" stroke="1" extrusionOk="0">
                  <a:moveTo>
                    <a:pt x="5403" y="7334"/>
                  </a:moveTo>
                  <a:cubicBezTo>
                    <a:pt x="4102" y="10231"/>
                    <a:pt x="2801" y="13129"/>
                    <a:pt x="2020" y="15236"/>
                  </a:cubicBezTo>
                  <a:cubicBezTo>
                    <a:pt x="1239" y="17343"/>
                    <a:pt x="979" y="18660"/>
                    <a:pt x="719" y="19670"/>
                  </a:cubicBezTo>
                  <a:cubicBezTo>
                    <a:pt x="458" y="20680"/>
                    <a:pt x="198" y="21382"/>
                    <a:pt x="68" y="21470"/>
                  </a:cubicBezTo>
                  <a:cubicBezTo>
                    <a:pt x="-62" y="21558"/>
                    <a:pt x="-62" y="21031"/>
                    <a:pt x="589" y="19231"/>
                  </a:cubicBezTo>
                  <a:cubicBezTo>
                    <a:pt x="1239" y="17431"/>
                    <a:pt x="2540" y="14358"/>
                    <a:pt x="4232" y="11460"/>
                  </a:cubicBezTo>
                  <a:cubicBezTo>
                    <a:pt x="5924" y="8563"/>
                    <a:pt x="8005" y="5841"/>
                    <a:pt x="9697" y="4085"/>
                  </a:cubicBezTo>
                  <a:cubicBezTo>
                    <a:pt x="11389" y="2329"/>
                    <a:pt x="12690" y="1538"/>
                    <a:pt x="13861" y="1012"/>
                  </a:cubicBezTo>
                  <a:cubicBezTo>
                    <a:pt x="15032" y="485"/>
                    <a:pt x="16073" y="221"/>
                    <a:pt x="17244" y="90"/>
                  </a:cubicBezTo>
                  <a:cubicBezTo>
                    <a:pt x="18415" y="-42"/>
                    <a:pt x="19716" y="-42"/>
                    <a:pt x="20497" y="178"/>
                  </a:cubicBezTo>
                  <a:cubicBezTo>
                    <a:pt x="21278" y="397"/>
                    <a:pt x="21538" y="836"/>
                    <a:pt x="21148" y="1626"/>
                  </a:cubicBezTo>
                  <a:cubicBezTo>
                    <a:pt x="20757" y="2417"/>
                    <a:pt x="19716" y="3558"/>
                    <a:pt x="18936" y="4392"/>
                  </a:cubicBezTo>
                  <a:cubicBezTo>
                    <a:pt x="18155" y="5226"/>
                    <a:pt x="17634" y="5753"/>
                    <a:pt x="16854" y="6148"/>
                  </a:cubicBezTo>
                  <a:cubicBezTo>
                    <a:pt x="16073" y="6543"/>
                    <a:pt x="15032" y="6807"/>
                    <a:pt x="14902" y="7114"/>
                  </a:cubicBezTo>
                  <a:cubicBezTo>
                    <a:pt x="14772" y="7421"/>
                    <a:pt x="15552" y="7773"/>
                    <a:pt x="16203" y="8387"/>
                  </a:cubicBezTo>
                  <a:cubicBezTo>
                    <a:pt x="16854" y="9002"/>
                    <a:pt x="17374" y="9880"/>
                    <a:pt x="17374" y="10538"/>
                  </a:cubicBezTo>
                  <a:cubicBezTo>
                    <a:pt x="17374" y="11197"/>
                    <a:pt x="16854" y="11636"/>
                    <a:pt x="15683" y="11987"/>
                  </a:cubicBezTo>
                  <a:cubicBezTo>
                    <a:pt x="14511" y="12338"/>
                    <a:pt x="12690" y="12602"/>
                    <a:pt x="11128" y="12734"/>
                  </a:cubicBezTo>
                  <a:cubicBezTo>
                    <a:pt x="9567" y="12865"/>
                    <a:pt x="8266" y="12865"/>
                    <a:pt x="7615" y="12734"/>
                  </a:cubicBezTo>
                  <a:cubicBezTo>
                    <a:pt x="6965" y="12602"/>
                    <a:pt x="6965" y="12338"/>
                    <a:pt x="6965" y="12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8567281" y="4619709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8418238" y="4268452"/>
              <a:ext cx="110944" cy="6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0890" fill="norm" stroke="1" extrusionOk="0">
                  <a:moveTo>
                    <a:pt x="576" y="6715"/>
                  </a:moveTo>
                  <a:cubicBezTo>
                    <a:pt x="169" y="10090"/>
                    <a:pt x="-239" y="13465"/>
                    <a:pt x="169" y="13803"/>
                  </a:cubicBezTo>
                  <a:cubicBezTo>
                    <a:pt x="576" y="14140"/>
                    <a:pt x="1799" y="11440"/>
                    <a:pt x="3225" y="8740"/>
                  </a:cubicBezTo>
                  <a:cubicBezTo>
                    <a:pt x="4652" y="6040"/>
                    <a:pt x="6282" y="3340"/>
                    <a:pt x="8116" y="1652"/>
                  </a:cubicBezTo>
                  <a:cubicBezTo>
                    <a:pt x="9950" y="-35"/>
                    <a:pt x="11987" y="-710"/>
                    <a:pt x="13210" y="977"/>
                  </a:cubicBezTo>
                  <a:cubicBezTo>
                    <a:pt x="14433" y="2665"/>
                    <a:pt x="14840" y="6715"/>
                    <a:pt x="16063" y="10427"/>
                  </a:cubicBezTo>
                  <a:cubicBezTo>
                    <a:pt x="17286" y="14140"/>
                    <a:pt x="19323" y="17515"/>
                    <a:pt x="21361" y="20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5241593" y="3441597"/>
              <a:ext cx="176955" cy="407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443" fill="norm" stroke="1" extrusionOk="0">
                  <a:moveTo>
                    <a:pt x="5825" y="2849"/>
                  </a:moveTo>
                  <a:cubicBezTo>
                    <a:pt x="5574" y="6746"/>
                    <a:pt x="5323" y="10643"/>
                    <a:pt x="5071" y="12870"/>
                  </a:cubicBezTo>
                  <a:cubicBezTo>
                    <a:pt x="4820" y="15097"/>
                    <a:pt x="4569" y="15653"/>
                    <a:pt x="4192" y="16488"/>
                  </a:cubicBezTo>
                  <a:cubicBezTo>
                    <a:pt x="3816" y="17323"/>
                    <a:pt x="3313" y="18437"/>
                    <a:pt x="3188" y="18437"/>
                  </a:cubicBezTo>
                  <a:cubicBezTo>
                    <a:pt x="3062" y="18437"/>
                    <a:pt x="3313" y="17323"/>
                    <a:pt x="4318" y="15041"/>
                  </a:cubicBezTo>
                  <a:cubicBezTo>
                    <a:pt x="5323" y="12758"/>
                    <a:pt x="7081" y="9307"/>
                    <a:pt x="8713" y="6690"/>
                  </a:cubicBezTo>
                  <a:cubicBezTo>
                    <a:pt x="10346" y="4074"/>
                    <a:pt x="11853" y="2292"/>
                    <a:pt x="13109" y="1235"/>
                  </a:cubicBezTo>
                  <a:cubicBezTo>
                    <a:pt x="14364" y="177"/>
                    <a:pt x="15369" y="-157"/>
                    <a:pt x="16248" y="66"/>
                  </a:cubicBezTo>
                  <a:cubicBezTo>
                    <a:pt x="17127" y="288"/>
                    <a:pt x="17881" y="1068"/>
                    <a:pt x="18634" y="2404"/>
                  </a:cubicBezTo>
                  <a:cubicBezTo>
                    <a:pt x="19388" y="3740"/>
                    <a:pt x="20141" y="5633"/>
                    <a:pt x="20644" y="8305"/>
                  </a:cubicBezTo>
                  <a:cubicBezTo>
                    <a:pt x="21146" y="10977"/>
                    <a:pt x="21397" y="14429"/>
                    <a:pt x="19388" y="16711"/>
                  </a:cubicBezTo>
                  <a:cubicBezTo>
                    <a:pt x="17378" y="18994"/>
                    <a:pt x="13109" y="20107"/>
                    <a:pt x="10346" y="20719"/>
                  </a:cubicBezTo>
                  <a:cubicBezTo>
                    <a:pt x="7583" y="21332"/>
                    <a:pt x="6327" y="21443"/>
                    <a:pt x="4820" y="21443"/>
                  </a:cubicBezTo>
                  <a:cubicBezTo>
                    <a:pt x="3313" y="21443"/>
                    <a:pt x="1555" y="21332"/>
                    <a:pt x="676" y="20998"/>
                  </a:cubicBezTo>
                  <a:cubicBezTo>
                    <a:pt x="-203" y="20664"/>
                    <a:pt x="-203" y="20107"/>
                    <a:pt x="550" y="19606"/>
                  </a:cubicBezTo>
                  <a:cubicBezTo>
                    <a:pt x="1304" y="19105"/>
                    <a:pt x="2811" y="18659"/>
                    <a:pt x="4318" y="18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5431378" y="3673559"/>
              <a:ext cx="10695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11236" y="21600"/>
                  </a:moveTo>
                  <a:cubicBezTo>
                    <a:pt x="9119" y="21600"/>
                    <a:pt x="7001" y="21600"/>
                    <a:pt x="4672" y="21600"/>
                  </a:cubicBezTo>
                  <a:cubicBezTo>
                    <a:pt x="2342" y="21600"/>
                    <a:pt x="-199" y="21600"/>
                    <a:pt x="13" y="18000"/>
                  </a:cubicBezTo>
                  <a:cubicBezTo>
                    <a:pt x="225" y="14400"/>
                    <a:pt x="3189" y="7200"/>
                    <a:pt x="7213" y="3600"/>
                  </a:cubicBezTo>
                  <a:cubicBezTo>
                    <a:pt x="11236" y="0"/>
                    <a:pt x="16319" y="0"/>
                    <a:pt x="214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5424031" y="3756109"/>
              <a:ext cx="196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9007548" y="4540245"/>
              <a:ext cx="273137" cy="16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37" fill="norm" stroke="1" extrusionOk="0">
                  <a:moveTo>
                    <a:pt x="1828" y="8516"/>
                  </a:moveTo>
                  <a:cubicBezTo>
                    <a:pt x="1662" y="7166"/>
                    <a:pt x="1495" y="5816"/>
                    <a:pt x="1412" y="4196"/>
                  </a:cubicBezTo>
                  <a:cubicBezTo>
                    <a:pt x="1329" y="2576"/>
                    <a:pt x="1329" y="686"/>
                    <a:pt x="1163" y="686"/>
                  </a:cubicBezTo>
                  <a:cubicBezTo>
                    <a:pt x="997" y="686"/>
                    <a:pt x="665" y="2576"/>
                    <a:pt x="415" y="5411"/>
                  </a:cubicBezTo>
                  <a:cubicBezTo>
                    <a:pt x="166" y="8246"/>
                    <a:pt x="0" y="12026"/>
                    <a:pt x="0" y="14591"/>
                  </a:cubicBezTo>
                  <a:cubicBezTo>
                    <a:pt x="0" y="17156"/>
                    <a:pt x="166" y="18506"/>
                    <a:pt x="665" y="19316"/>
                  </a:cubicBezTo>
                  <a:cubicBezTo>
                    <a:pt x="1163" y="20126"/>
                    <a:pt x="1994" y="20396"/>
                    <a:pt x="2991" y="19451"/>
                  </a:cubicBezTo>
                  <a:cubicBezTo>
                    <a:pt x="3988" y="18506"/>
                    <a:pt x="5151" y="16346"/>
                    <a:pt x="5982" y="14321"/>
                  </a:cubicBezTo>
                  <a:cubicBezTo>
                    <a:pt x="6812" y="12296"/>
                    <a:pt x="7311" y="10406"/>
                    <a:pt x="7477" y="10271"/>
                  </a:cubicBezTo>
                  <a:cubicBezTo>
                    <a:pt x="7643" y="10136"/>
                    <a:pt x="7477" y="11756"/>
                    <a:pt x="7809" y="12836"/>
                  </a:cubicBezTo>
                  <a:cubicBezTo>
                    <a:pt x="8142" y="13916"/>
                    <a:pt x="8972" y="14456"/>
                    <a:pt x="10717" y="13781"/>
                  </a:cubicBezTo>
                  <a:cubicBezTo>
                    <a:pt x="12462" y="13106"/>
                    <a:pt x="15120" y="11216"/>
                    <a:pt x="16698" y="9731"/>
                  </a:cubicBezTo>
                  <a:cubicBezTo>
                    <a:pt x="18277" y="8246"/>
                    <a:pt x="18775" y="7166"/>
                    <a:pt x="19108" y="5951"/>
                  </a:cubicBezTo>
                  <a:cubicBezTo>
                    <a:pt x="19440" y="4736"/>
                    <a:pt x="19606" y="3386"/>
                    <a:pt x="19357" y="2171"/>
                  </a:cubicBezTo>
                  <a:cubicBezTo>
                    <a:pt x="19108" y="956"/>
                    <a:pt x="18443" y="-124"/>
                    <a:pt x="18028" y="11"/>
                  </a:cubicBezTo>
                  <a:cubicBezTo>
                    <a:pt x="17612" y="146"/>
                    <a:pt x="17446" y="1496"/>
                    <a:pt x="17612" y="3521"/>
                  </a:cubicBezTo>
                  <a:cubicBezTo>
                    <a:pt x="17778" y="5546"/>
                    <a:pt x="18277" y="8246"/>
                    <a:pt x="18942" y="10271"/>
                  </a:cubicBezTo>
                  <a:cubicBezTo>
                    <a:pt x="19606" y="12296"/>
                    <a:pt x="20437" y="13646"/>
                    <a:pt x="20935" y="14996"/>
                  </a:cubicBezTo>
                  <a:cubicBezTo>
                    <a:pt x="21434" y="16346"/>
                    <a:pt x="21600" y="17696"/>
                    <a:pt x="21268" y="18776"/>
                  </a:cubicBezTo>
                  <a:cubicBezTo>
                    <a:pt x="20935" y="19856"/>
                    <a:pt x="20105" y="20666"/>
                    <a:pt x="19108" y="21071"/>
                  </a:cubicBezTo>
                  <a:cubicBezTo>
                    <a:pt x="18111" y="21476"/>
                    <a:pt x="16948" y="21476"/>
                    <a:pt x="16283" y="20666"/>
                  </a:cubicBezTo>
                  <a:cubicBezTo>
                    <a:pt x="15618" y="19856"/>
                    <a:pt x="15452" y="18236"/>
                    <a:pt x="15286" y="16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9310231" y="4581609"/>
              <a:ext cx="444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9344875" y="4455095"/>
              <a:ext cx="9807" cy="3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202" fill="norm" stroke="1" extrusionOk="0">
                  <a:moveTo>
                    <a:pt x="20015" y="9970"/>
                  </a:moveTo>
                  <a:cubicBezTo>
                    <a:pt x="11375" y="4286"/>
                    <a:pt x="2735" y="-1398"/>
                    <a:pt x="575" y="307"/>
                  </a:cubicBezTo>
                  <a:cubicBezTo>
                    <a:pt x="-1585" y="2013"/>
                    <a:pt x="2735" y="11107"/>
                    <a:pt x="7055" y="20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9365651" y="4563482"/>
              <a:ext cx="259964" cy="29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03" fill="norm" stroke="1" extrusionOk="0">
                  <a:moveTo>
                    <a:pt x="2755" y="1331"/>
                  </a:moveTo>
                  <a:cubicBezTo>
                    <a:pt x="2755" y="2108"/>
                    <a:pt x="2755" y="2885"/>
                    <a:pt x="2233" y="3817"/>
                  </a:cubicBezTo>
                  <a:cubicBezTo>
                    <a:pt x="1710" y="4750"/>
                    <a:pt x="665" y="5837"/>
                    <a:pt x="229" y="5993"/>
                  </a:cubicBezTo>
                  <a:cubicBezTo>
                    <a:pt x="-206" y="6148"/>
                    <a:pt x="-32" y="5371"/>
                    <a:pt x="839" y="4283"/>
                  </a:cubicBezTo>
                  <a:cubicBezTo>
                    <a:pt x="1710" y="3196"/>
                    <a:pt x="3278" y="1797"/>
                    <a:pt x="4497" y="942"/>
                  </a:cubicBezTo>
                  <a:cubicBezTo>
                    <a:pt x="5717" y="88"/>
                    <a:pt x="6588" y="-223"/>
                    <a:pt x="7546" y="165"/>
                  </a:cubicBezTo>
                  <a:cubicBezTo>
                    <a:pt x="8504" y="554"/>
                    <a:pt x="9549" y="1642"/>
                    <a:pt x="10855" y="3118"/>
                  </a:cubicBezTo>
                  <a:cubicBezTo>
                    <a:pt x="12162" y="4594"/>
                    <a:pt x="13729" y="6459"/>
                    <a:pt x="14949" y="7314"/>
                  </a:cubicBezTo>
                  <a:cubicBezTo>
                    <a:pt x="16168" y="8168"/>
                    <a:pt x="17039" y="8013"/>
                    <a:pt x="17910" y="7081"/>
                  </a:cubicBezTo>
                  <a:cubicBezTo>
                    <a:pt x="18781" y="6148"/>
                    <a:pt x="19652" y="4439"/>
                    <a:pt x="20088" y="3196"/>
                  </a:cubicBezTo>
                  <a:cubicBezTo>
                    <a:pt x="20523" y="1953"/>
                    <a:pt x="20523" y="1176"/>
                    <a:pt x="20088" y="865"/>
                  </a:cubicBezTo>
                  <a:cubicBezTo>
                    <a:pt x="19652" y="554"/>
                    <a:pt x="18781" y="709"/>
                    <a:pt x="18259" y="1176"/>
                  </a:cubicBezTo>
                  <a:cubicBezTo>
                    <a:pt x="17736" y="1642"/>
                    <a:pt x="17562" y="2419"/>
                    <a:pt x="18084" y="2807"/>
                  </a:cubicBezTo>
                  <a:cubicBezTo>
                    <a:pt x="18607" y="3196"/>
                    <a:pt x="19826" y="3196"/>
                    <a:pt x="20523" y="3662"/>
                  </a:cubicBezTo>
                  <a:cubicBezTo>
                    <a:pt x="21220" y="4128"/>
                    <a:pt x="21394" y="5060"/>
                    <a:pt x="21394" y="7314"/>
                  </a:cubicBezTo>
                  <a:cubicBezTo>
                    <a:pt x="21394" y="9567"/>
                    <a:pt x="21220" y="13141"/>
                    <a:pt x="20436" y="15705"/>
                  </a:cubicBezTo>
                  <a:cubicBezTo>
                    <a:pt x="19652" y="18269"/>
                    <a:pt x="18259" y="19823"/>
                    <a:pt x="17039" y="20600"/>
                  </a:cubicBezTo>
                  <a:cubicBezTo>
                    <a:pt x="15820" y="21377"/>
                    <a:pt x="14775" y="21377"/>
                    <a:pt x="13817" y="21222"/>
                  </a:cubicBezTo>
                  <a:cubicBezTo>
                    <a:pt x="12859" y="21066"/>
                    <a:pt x="11988" y="20755"/>
                    <a:pt x="11552" y="19901"/>
                  </a:cubicBezTo>
                  <a:cubicBezTo>
                    <a:pt x="11117" y="19046"/>
                    <a:pt x="11117" y="17648"/>
                    <a:pt x="11117" y="16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10030112" y="4411108"/>
              <a:ext cx="181507" cy="398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1" h="21515" fill="norm" stroke="1" extrusionOk="0">
                  <a:moveTo>
                    <a:pt x="6286" y="5435"/>
                  </a:moveTo>
                  <a:cubicBezTo>
                    <a:pt x="5800" y="7949"/>
                    <a:pt x="5315" y="10463"/>
                    <a:pt x="4830" y="12578"/>
                  </a:cubicBezTo>
                  <a:cubicBezTo>
                    <a:pt x="4344" y="14692"/>
                    <a:pt x="3859" y="16406"/>
                    <a:pt x="3616" y="17549"/>
                  </a:cubicBezTo>
                  <a:cubicBezTo>
                    <a:pt x="3373" y="18692"/>
                    <a:pt x="3373" y="19263"/>
                    <a:pt x="3373" y="19263"/>
                  </a:cubicBezTo>
                  <a:cubicBezTo>
                    <a:pt x="3373" y="19263"/>
                    <a:pt x="3373" y="18692"/>
                    <a:pt x="3495" y="16635"/>
                  </a:cubicBezTo>
                  <a:cubicBezTo>
                    <a:pt x="3616" y="14578"/>
                    <a:pt x="3859" y="11035"/>
                    <a:pt x="4466" y="8120"/>
                  </a:cubicBezTo>
                  <a:cubicBezTo>
                    <a:pt x="5072" y="5206"/>
                    <a:pt x="6043" y="2920"/>
                    <a:pt x="7014" y="1606"/>
                  </a:cubicBezTo>
                  <a:cubicBezTo>
                    <a:pt x="7985" y="292"/>
                    <a:pt x="8955" y="-51"/>
                    <a:pt x="9926" y="6"/>
                  </a:cubicBezTo>
                  <a:cubicBezTo>
                    <a:pt x="10897" y="63"/>
                    <a:pt x="11868" y="520"/>
                    <a:pt x="13809" y="2406"/>
                  </a:cubicBezTo>
                  <a:cubicBezTo>
                    <a:pt x="15751" y="4292"/>
                    <a:pt x="18663" y="7606"/>
                    <a:pt x="19998" y="10406"/>
                  </a:cubicBezTo>
                  <a:cubicBezTo>
                    <a:pt x="21333" y="13206"/>
                    <a:pt x="21090" y="15492"/>
                    <a:pt x="18785" y="17263"/>
                  </a:cubicBezTo>
                  <a:cubicBezTo>
                    <a:pt x="16479" y="19035"/>
                    <a:pt x="12111" y="20292"/>
                    <a:pt x="9198" y="20920"/>
                  </a:cubicBezTo>
                  <a:cubicBezTo>
                    <a:pt x="6286" y="21549"/>
                    <a:pt x="4830" y="21549"/>
                    <a:pt x="3373" y="21492"/>
                  </a:cubicBezTo>
                  <a:cubicBezTo>
                    <a:pt x="1917" y="21435"/>
                    <a:pt x="461" y="21320"/>
                    <a:pt x="97" y="20692"/>
                  </a:cubicBezTo>
                  <a:cubicBezTo>
                    <a:pt x="-267" y="20063"/>
                    <a:pt x="461" y="18920"/>
                    <a:pt x="1189" y="177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10457210" y="4623110"/>
              <a:ext cx="199222" cy="122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0559" fill="norm" stroke="1" extrusionOk="0">
                  <a:moveTo>
                    <a:pt x="14579" y="8992"/>
                  </a:moveTo>
                  <a:cubicBezTo>
                    <a:pt x="14579" y="7221"/>
                    <a:pt x="14579" y="5451"/>
                    <a:pt x="13556" y="3503"/>
                  </a:cubicBezTo>
                  <a:cubicBezTo>
                    <a:pt x="12533" y="1556"/>
                    <a:pt x="10486" y="-569"/>
                    <a:pt x="8326" y="139"/>
                  </a:cubicBezTo>
                  <a:cubicBezTo>
                    <a:pt x="6166" y="847"/>
                    <a:pt x="3893" y="4388"/>
                    <a:pt x="2528" y="7044"/>
                  </a:cubicBezTo>
                  <a:cubicBezTo>
                    <a:pt x="1164" y="9700"/>
                    <a:pt x="709" y="11470"/>
                    <a:pt x="368" y="13241"/>
                  </a:cubicBezTo>
                  <a:cubicBezTo>
                    <a:pt x="27" y="15011"/>
                    <a:pt x="-200" y="16782"/>
                    <a:pt x="255" y="18021"/>
                  </a:cubicBezTo>
                  <a:cubicBezTo>
                    <a:pt x="709" y="19261"/>
                    <a:pt x="1846" y="19969"/>
                    <a:pt x="4006" y="19083"/>
                  </a:cubicBezTo>
                  <a:cubicBezTo>
                    <a:pt x="6166" y="18198"/>
                    <a:pt x="9349" y="15720"/>
                    <a:pt x="11396" y="13772"/>
                  </a:cubicBezTo>
                  <a:cubicBezTo>
                    <a:pt x="13442" y="11824"/>
                    <a:pt x="14352" y="10408"/>
                    <a:pt x="14806" y="10585"/>
                  </a:cubicBezTo>
                  <a:cubicBezTo>
                    <a:pt x="15261" y="10762"/>
                    <a:pt x="15261" y="12533"/>
                    <a:pt x="15716" y="14657"/>
                  </a:cubicBezTo>
                  <a:cubicBezTo>
                    <a:pt x="16171" y="16782"/>
                    <a:pt x="17080" y="19261"/>
                    <a:pt x="18103" y="20146"/>
                  </a:cubicBezTo>
                  <a:cubicBezTo>
                    <a:pt x="19126" y="21031"/>
                    <a:pt x="20263" y="20323"/>
                    <a:pt x="21400" y="19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10702998" y="4391109"/>
              <a:ext cx="98843" cy="39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56" fill="norm" stroke="1" extrusionOk="0">
                  <a:moveTo>
                    <a:pt x="18843" y="0"/>
                  </a:moveTo>
                  <a:cubicBezTo>
                    <a:pt x="16085" y="2206"/>
                    <a:pt x="13328" y="4413"/>
                    <a:pt x="10800" y="7142"/>
                  </a:cubicBezTo>
                  <a:cubicBezTo>
                    <a:pt x="8272" y="9871"/>
                    <a:pt x="5974" y="13123"/>
                    <a:pt x="4366" y="15039"/>
                  </a:cubicBezTo>
                  <a:cubicBezTo>
                    <a:pt x="2757" y="16955"/>
                    <a:pt x="1838" y="17535"/>
                    <a:pt x="1838" y="17535"/>
                  </a:cubicBezTo>
                  <a:cubicBezTo>
                    <a:pt x="1838" y="17535"/>
                    <a:pt x="2757" y="16955"/>
                    <a:pt x="4596" y="16200"/>
                  </a:cubicBezTo>
                  <a:cubicBezTo>
                    <a:pt x="6434" y="15445"/>
                    <a:pt x="9191" y="14516"/>
                    <a:pt x="11719" y="13994"/>
                  </a:cubicBezTo>
                  <a:cubicBezTo>
                    <a:pt x="14247" y="13471"/>
                    <a:pt x="16545" y="13355"/>
                    <a:pt x="18153" y="13587"/>
                  </a:cubicBezTo>
                  <a:cubicBezTo>
                    <a:pt x="19762" y="13819"/>
                    <a:pt x="20681" y="14400"/>
                    <a:pt x="21140" y="15445"/>
                  </a:cubicBezTo>
                  <a:cubicBezTo>
                    <a:pt x="21600" y="16490"/>
                    <a:pt x="21600" y="18000"/>
                    <a:pt x="20911" y="18987"/>
                  </a:cubicBezTo>
                  <a:cubicBezTo>
                    <a:pt x="20221" y="19974"/>
                    <a:pt x="18843" y="20439"/>
                    <a:pt x="17004" y="20787"/>
                  </a:cubicBezTo>
                  <a:cubicBezTo>
                    <a:pt x="15166" y="21135"/>
                    <a:pt x="12868" y="21368"/>
                    <a:pt x="10570" y="21484"/>
                  </a:cubicBezTo>
                  <a:cubicBezTo>
                    <a:pt x="8272" y="21600"/>
                    <a:pt x="5974" y="21600"/>
                    <a:pt x="3906" y="21310"/>
                  </a:cubicBezTo>
                  <a:cubicBezTo>
                    <a:pt x="1838" y="21019"/>
                    <a:pt x="0" y="20439"/>
                    <a:pt x="0" y="19510"/>
                  </a:cubicBezTo>
                  <a:cubicBezTo>
                    <a:pt x="0" y="18581"/>
                    <a:pt x="1838" y="17303"/>
                    <a:pt x="3677" y="16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Shape"/>
            <p:cNvSpPr/>
            <p:nvPr/>
          </p:nvSpPr>
          <p:spPr>
            <a:xfrm>
              <a:off x="10873467" y="4667480"/>
              <a:ext cx="125865" cy="9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0253" fill="norm" stroke="1" extrusionOk="0">
                  <a:moveTo>
                    <a:pt x="21056" y="2036"/>
                  </a:moveTo>
                  <a:cubicBezTo>
                    <a:pt x="16453" y="658"/>
                    <a:pt x="11849" y="-721"/>
                    <a:pt x="8131" y="1117"/>
                  </a:cubicBezTo>
                  <a:cubicBezTo>
                    <a:pt x="4413" y="2956"/>
                    <a:pt x="1581" y="8011"/>
                    <a:pt x="518" y="11688"/>
                  </a:cubicBezTo>
                  <a:cubicBezTo>
                    <a:pt x="-544" y="15364"/>
                    <a:pt x="164" y="17662"/>
                    <a:pt x="1404" y="19041"/>
                  </a:cubicBezTo>
                  <a:cubicBezTo>
                    <a:pt x="2643" y="20419"/>
                    <a:pt x="4413" y="20879"/>
                    <a:pt x="6361" y="19041"/>
                  </a:cubicBezTo>
                  <a:cubicBezTo>
                    <a:pt x="8308" y="17202"/>
                    <a:pt x="10433" y="13066"/>
                    <a:pt x="11495" y="9160"/>
                  </a:cubicBezTo>
                  <a:cubicBezTo>
                    <a:pt x="12558" y="5253"/>
                    <a:pt x="12558" y="1577"/>
                    <a:pt x="13974" y="428"/>
                  </a:cubicBezTo>
                  <a:cubicBezTo>
                    <a:pt x="15390" y="-721"/>
                    <a:pt x="18223" y="658"/>
                    <a:pt x="21056" y="2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11012031" y="4664159"/>
              <a:ext cx="146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880"/>
                  </a:moveTo>
                  <a:cubicBezTo>
                    <a:pt x="939" y="4800"/>
                    <a:pt x="1878" y="6720"/>
                    <a:pt x="2348" y="9360"/>
                  </a:cubicBezTo>
                  <a:cubicBezTo>
                    <a:pt x="2817" y="12000"/>
                    <a:pt x="2817" y="15360"/>
                    <a:pt x="3443" y="17760"/>
                  </a:cubicBezTo>
                  <a:cubicBezTo>
                    <a:pt x="4070" y="20160"/>
                    <a:pt x="5322" y="21600"/>
                    <a:pt x="6574" y="21600"/>
                  </a:cubicBezTo>
                  <a:cubicBezTo>
                    <a:pt x="7826" y="21600"/>
                    <a:pt x="9078" y="20160"/>
                    <a:pt x="11583" y="16320"/>
                  </a:cubicBezTo>
                  <a:cubicBezTo>
                    <a:pt x="14087" y="12480"/>
                    <a:pt x="17843" y="6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11142328" y="4681007"/>
              <a:ext cx="244354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308" fill="norm" stroke="1" extrusionOk="0">
                  <a:moveTo>
                    <a:pt x="3010" y="3967"/>
                  </a:moveTo>
                  <a:cubicBezTo>
                    <a:pt x="3742" y="4880"/>
                    <a:pt x="4474" y="5793"/>
                    <a:pt x="5573" y="5945"/>
                  </a:cubicBezTo>
                  <a:cubicBezTo>
                    <a:pt x="6671" y="6097"/>
                    <a:pt x="8135" y="5488"/>
                    <a:pt x="9051" y="4423"/>
                  </a:cubicBezTo>
                  <a:cubicBezTo>
                    <a:pt x="9966" y="3359"/>
                    <a:pt x="10332" y="1838"/>
                    <a:pt x="10057" y="925"/>
                  </a:cubicBezTo>
                  <a:cubicBezTo>
                    <a:pt x="9783" y="12"/>
                    <a:pt x="8868" y="-292"/>
                    <a:pt x="7495" y="316"/>
                  </a:cubicBezTo>
                  <a:cubicBezTo>
                    <a:pt x="6122" y="925"/>
                    <a:pt x="4291" y="2446"/>
                    <a:pt x="3010" y="3663"/>
                  </a:cubicBezTo>
                  <a:cubicBezTo>
                    <a:pt x="1729" y="4880"/>
                    <a:pt x="996" y="5793"/>
                    <a:pt x="447" y="7314"/>
                  </a:cubicBezTo>
                  <a:cubicBezTo>
                    <a:pt x="-102" y="8835"/>
                    <a:pt x="-468" y="10964"/>
                    <a:pt x="1363" y="12790"/>
                  </a:cubicBezTo>
                  <a:cubicBezTo>
                    <a:pt x="3193" y="14615"/>
                    <a:pt x="7220" y="16136"/>
                    <a:pt x="10881" y="17505"/>
                  </a:cubicBezTo>
                  <a:cubicBezTo>
                    <a:pt x="14542" y="18874"/>
                    <a:pt x="17837" y="20091"/>
                    <a:pt x="21132" y="21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1529334" y="3447368"/>
              <a:ext cx="306948" cy="1358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562" fill="norm" stroke="1" extrusionOk="0">
                  <a:moveTo>
                    <a:pt x="21164" y="466"/>
                  </a:moveTo>
                  <a:cubicBezTo>
                    <a:pt x="20288" y="264"/>
                    <a:pt x="19413" y="63"/>
                    <a:pt x="18099" y="12"/>
                  </a:cubicBezTo>
                  <a:cubicBezTo>
                    <a:pt x="16786" y="-38"/>
                    <a:pt x="15034" y="63"/>
                    <a:pt x="12261" y="415"/>
                  </a:cubicBezTo>
                  <a:cubicBezTo>
                    <a:pt x="9488" y="768"/>
                    <a:pt x="5694" y="1373"/>
                    <a:pt x="3213" y="1978"/>
                  </a:cubicBezTo>
                  <a:cubicBezTo>
                    <a:pt x="732" y="2582"/>
                    <a:pt x="-436" y="3187"/>
                    <a:pt x="148" y="3825"/>
                  </a:cubicBezTo>
                  <a:cubicBezTo>
                    <a:pt x="732" y="4463"/>
                    <a:pt x="3067" y="5135"/>
                    <a:pt x="5037" y="5841"/>
                  </a:cubicBezTo>
                  <a:cubicBezTo>
                    <a:pt x="7007" y="6546"/>
                    <a:pt x="8613" y="7285"/>
                    <a:pt x="9123" y="8041"/>
                  </a:cubicBezTo>
                  <a:cubicBezTo>
                    <a:pt x="9634" y="8797"/>
                    <a:pt x="9050" y="9569"/>
                    <a:pt x="8029" y="10426"/>
                  </a:cubicBezTo>
                  <a:cubicBezTo>
                    <a:pt x="7007" y="11283"/>
                    <a:pt x="5548" y="12223"/>
                    <a:pt x="4453" y="13181"/>
                  </a:cubicBezTo>
                  <a:cubicBezTo>
                    <a:pt x="3359" y="14138"/>
                    <a:pt x="2629" y="15112"/>
                    <a:pt x="2629" y="16086"/>
                  </a:cubicBezTo>
                  <a:cubicBezTo>
                    <a:pt x="2629" y="17061"/>
                    <a:pt x="3359" y="18035"/>
                    <a:pt x="4234" y="18925"/>
                  </a:cubicBezTo>
                  <a:cubicBezTo>
                    <a:pt x="5110" y="19815"/>
                    <a:pt x="6132" y="20621"/>
                    <a:pt x="8248" y="21058"/>
                  </a:cubicBezTo>
                  <a:cubicBezTo>
                    <a:pt x="10364" y="21495"/>
                    <a:pt x="13575" y="21562"/>
                    <a:pt x="15618" y="21562"/>
                  </a:cubicBezTo>
                  <a:cubicBezTo>
                    <a:pt x="17661" y="21562"/>
                    <a:pt x="18537" y="21495"/>
                    <a:pt x="19413" y="2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166231" y="3762459"/>
              <a:ext cx="635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1722"/>
                    <a:pt x="5760" y="3443"/>
                    <a:pt x="7560" y="6261"/>
                  </a:cubicBezTo>
                  <a:cubicBezTo>
                    <a:pt x="9360" y="9078"/>
                    <a:pt x="10080" y="12991"/>
                    <a:pt x="12240" y="15730"/>
                  </a:cubicBezTo>
                  <a:cubicBezTo>
                    <a:pt x="14400" y="18470"/>
                    <a:pt x="18000" y="20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-1" y="3711659"/>
              <a:ext cx="401183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84" y="21600"/>
                  </a:moveTo>
                  <a:cubicBezTo>
                    <a:pt x="515" y="19800"/>
                    <a:pt x="-53" y="18000"/>
                    <a:pt x="4" y="16650"/>
                  </a:cubicBezTo>
                  <a:cubicBezTo>
                    <a:pt x="61" y="15300"/>
                    <a:pt x="743" y="14400"/>
                    <a:pt x="2732" y="12300"/>
                  </a:cubicBezTo>
                  <a:cubicBezTo>
                    <a:pt x="4722" y="10200"/>
                    <a:pt x="8019" y="6900"/>
                    <a:pt x="11372" y="4650"/>
                  </a:cubicBezTo>
                  <a:cubicBezTo>
                    <a:pt x="14726" y="2400"/>
                    <a:pt x="18136" y="1200"/>
                    <a:pt x="215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305931" y="3787859"/>
              <a:ext cx="215901" cy="204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8" fill="norm" stroke="1" extrusionOk="0">
                  <a:moveTo>
                    <a:pt x="0" y="7935"/>
                  </a:moveTo>
                  <a:cubicBezTo>
                    <a:pt x="1059" y="7273"/>
                    <a:pt x="2118" y="6612"/>
                    <a:pt x="3812" y="7053"/>
                  </a:cubicBezTo>
                  <a:cubicBezTo>
                    <a:pt x="5506" y="7494"/>
                    <a:pt x="7835" y="9037"/>
                    <a:pt x="9741" y="11020"/>
                  </a:cubicBezTo>
                  <a:cubicBezTo>
                    <a:pt x="11647" y="13004"/>
                    <a:pt x="13129" y="15429"/>
                    <a:pt x="13871" y="17192"/>
                  </a:cubicBezTo>
                  <a:cubicBezTo>
                    <a:pt x="14612" y="18955"/>
                    <a:pt x="14612" y="20057"/>
                    <a:pt x="13976" y="20718"/>
                  </a:cubicBezTo>
                  <a:cubicBezTo>
                    <a:pt x="13341" y="21380"/>
                    <a:pt x="12071" y="21600"/>
                    <a:pt x="11118" y="20939"/>
                  </a:cubicBezTo>
                  <a:cubicBezTo>
                    <a:pt x="10165" y="20278"/>
                    <a:pt x="9529" y="18735"/>
                    <a:pt x="10588" y="15539"/>
                  </a:cubicBezTo>
                  <a:cubicBezTo>
                    <a:pt x="11647" y="12343"/>
                    <a:pt x="14400" y="7494"/>
                    <a:pt x="16518" y="4629"/>
                  </a:cubicBezTo>
                  <a:cubicBezTo>
                    <a:pt x="18635" y="1763"/>
                    <a:pt x="20118" y="8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505468" y="3801507"/>
              <a:ext cx="149714" cy="134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054" fill="norm" stroke="1" extrusionOk="0">
                  <a:moveTo>
                    <a:pt x="21219" y="2842"/>
                  </a:moveTo>
                  <a:cubicBezTo>
                    <a:pt x="18219" y="1513"/>
                    <a:pt x="15219" y="183"/>
                    <a:pt x="12219" y="17"/>
                  </a:cubicBezTo>
                  <a:cubicBezTo>
                    <a:pt x="9219" y="-149"/>
                    <a:pt x="6219" y="848"/>
                    <a:pt x="3819" y="4171"/>
                  </a:cubicBezTo>
                  <a:cubicBezTo>
                    <a:pt x="1419" y="7494"/>
                    <a:pt x="-381" y="13143"/>
                    <a:pt x="69" y="16633"/>
                  </a:cubicBezTo>
                  <a:cubicBezTo>
                    <a:pt x="519" y="20122"/>
                    <a:pt x="3219" y="21451"/>
                    <a:pt x="5919" y="20953"/>
                  </a:cubicBezTo>
                  <a:cubicBezTo>
                    <a:pt x="8619" y="20454"/>
                    <a:pt x="11319" y="18128"/>
                    <a:pt x="13269" y="15469"/>
                  </a:cubicBezTo>
                  <a:cubicBezTo>
                    <a:pt x="15219" y="12811"/>
                    <a:pt x="16419" y="9820"/>
                    <a:pt x="17019" y="9156"/>
                  </a:cubicBezTo>
                  <a:cubicBezTo>
                    <a:pt x="17619" y="8491"/>
                    <a:pt x="17619" y="10153"/>
                    <a:pt x="17469" y="11814"/>
                  </a:cubicBezTo>
                  <a:cubicBezTo>
                    <a:pt x="17319" y="13476"/>
                    <a:pt x="17019" y="15137"/>
                    <a:pt x="17469" y="16466"/>
                  </a:cubicBezTo>
                  <a:cubicBezTo>
                    <a:pt x="17919" y="17796"/>
                    <a:pt x="19119" y="18793"/>
                    <a:pt x="20319" y="19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731381" y="3806909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686931" y="373070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776991" y="3743409"/>
              <a:ext cx="100441" cy="13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48" fill="norm" stroke="1" extrusionOk="0">
                  <a:moveTo>
                    <a:pt x="3803" y="0"/>
                  </a:moveTo>
                  <a:cubicBezTo>
                    <a:pt x="5153" y="5982"/>
                    <a:pt x="6503" y="11963"/>
                    <a:pt x="6503" y="15785"/>
                  </a:cubicBezTo>
                  <a:cubicBezTo>
                    <a:pt x="6503" y="19606"/>
                    <a:pt x="5153" y="21268"/>
                    <a:pt x="3803" y="21434"/>
                  </a:cubicBezTo>
                  <a:cubicBezTo>
                    <a:pt x="2453" y="21600"/>
                    <a:pt x="1103" y="20271"/>
                    <a:pt x="428" y="17778"/>
                  </a:cubicBezTo>
                  <a:cubicBezTo>
                    <a:pt x="-247" y="15286"/>
                    <a:pt x="-247" y="11631"/>
                    <a:pt x="1328" y="8640"/>
                  </a:cubicBezTo>
                  <a:cubicBezTo>
                    <a:pt x="2903" y="5649"/>
                    <a:pt x="6053" y="3323"/>
                    <a:pt x="8978" y="1994"/>
                  </a:cubicBezTo>
                  <a:cubicBezTo>
                    <a:pt x="11903" y="665"/>
                    <a:pt x="14603" y="332"/>
                    <a:pt x="16403" y="1329"/>
                  </a:cubicBezTo>
                  <a:cubicBezTo>
                    <a:pt x="18203" y="2326"/>
                    <a:pt x="19103" y="4652"/>
                    <a:pt x="19778" y="6978"/>
                  </a:cubicBezTo>
                  <a:cubicBezTo>
                    <a:pt x="20453" y="9305"/>
                    <a:pt x="20903" y="11631"/>
                    <a:pt x="21353" y="13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915531" y="3737059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904533" y="3648865"/>
              <a:ext cx="23699" cy="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084" fill="norm" stroke="1" extrusionOk="0">
                  <a:moveTo>
                    <a:pt x="9353" y="20084"/>
                  </a:moveTo>
                  <a:cubicBezTo>
                    <a:pt x="3953" y="12126"/>
                    <a:pt x="-1447" y="4168"/>
                    <a:pt x="353" y="1326"/>
                  </a:cubicBezTo>
                  <a:cubicBezTo>
                    <a:pt x="2153" y="-1516"/>
                    <a:pt x="11153" y="758"/>
                    <a:pt x="20153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1007336" y="3686259"/>
              <a:ext cx="124096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4989" y="0"/>
                  </a:moveTo>
                  <a:cubicBezTo>
                    <a:pt x="4623" y="5891"/>
                    <a:pt x="4257" y="11782"/>
                    <a:pt x="3525" y="15382"/>
                  </a:cubicBezTo>
                  <a:cubicBezTo>
                    <a:pt x="2793" y="18982"/>
                    <a:pt x="1695" y="20291"/>
                    <a:pt x="962" y="20127"/>
                  </a:cubicBezTo>
                  <a:cubicBezTo>
                    <a:pt x="230" y="19964"/>
                    <a:pt x="-136" y="18327"/>
                    <a:pt x="47" y="15873"/>
                  </a:cubicBezTo>
                  <a:cubicBezTo>
                    <a:pt x="230" y="13418"/>
                    <a:pt x="962" y="10145"/>
                    <a:pt x="2061" y="7855"/>
                  </a:cubicBezTo>
                  <a:cubicBezTo>
                    <a:pt x="3159" y="5564"/>
                    <a:pt x="4623" y="4255"/>
                    <a:pt x="7003" y="4255"/>
                  </a:cubicBezTo>
                  <a:cubicBezTo>
                    <a:pt x="9383" y="4255"/>
                    <a:pt x="12678" y="5564"/>
                    <a:pt x="15240" y="8673"/>
                  </a:cubicBezTo>
                  <a:cubicBezTo>
                    <a:pt x="17803" y="11782"/>
                    <a:pt x="19633" y="16691"/>
                    <a:pt x="214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1126275" y="3660152"/>
              <a:ext cx="153059" cy="618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258" fill="norm" stroke="1" extrusionOk="0">
                  <a:moveTo>
                    <a:pt x="20574" y="1988"/>
                  </a:moveTo>
                  <a:cubicBezTo>
                    <a:pt x="18270" y="1261"/>
                    <a:pt x="15966" y="534"/>
                    <a:pt x="13806" y="206"/>
                  </a:cubicBezTo>
                  <a:cubicBezTo>
                    <a:pt x="11646" y="-121"/>
                    <a:pt x="9630" y="-48"/>
                    <a:pt x="7902" y="352"/>
                  </a:cubicBezTo>
                  <a:cubicBezTo>
                    <a:pt x="6174" y="752"/>
                    <a:pt x="4734" y="1479"/>
                    <a:pt x="4590" y="2134"/>
                  </a:cubicBezTo>
                  <a:cubicBezTo>
                    <a:pt x="4446" y="2788"/>
                    <a:pt x="5598" y="3370"/>
                    <a:pt x="6894" y="3624"/>
                  </a:cubicBezTo>
                  <a:cubicBezTo>
                    <a:pt x="8190" y="3879"/>
                    <a:pt x="9630" y="3806"/>
                    <a:pt x="11790" y="3552"/>
                  </a:cubicBezTo>
                  <a:cubicBezTo>
                    <a:pt x="13950" y="3297"/>
                    <a:pt x="16830" y="2861"/>
                    <a:pt x="18126" y="2934"/>
                  </a:cubicBezTo>
                  <a:cubicBezTo>
                    <a:pt x="19422" y="3006"/>
                    <a:pt x="19134" y="3588"/>
                    <a:pt x="19278" y="5043"/>
                  </a:cubicBezTo>
                  <a:cubicBezTo>
                    <a:pt x="19422" y="6497"/>
                    <a:pt x="19998" y="8824"/>
                    <a:pt x="20430" y="11115"/>
                  </a:cubicBezTo>
                  <a:cubicBezTo>
                    <a:pt x="20862" y="13406"/>
                    <a:pt x="21150" y="15661"/>
                    <a:pt x="20142" y="17334"/>
                  </a:cubicBezTo>
                  <a:cubicBezTo>
                    <a:pt x="19134" y="19006"/>
                    <a:pt x="16830" y="20097"/>
                    <a:pt x="13662" y="20715"/>
                  </a:cubicBezTo>
                  <a:cubicBezTo>
                    <a:pt x="10494" y="21334"/>
                    <a:pt x="6462" y="21479"/>
                    <a:pt x="3726" y="20861"/>
                  </a:cubicBezTo>
                  <a:cubicBezTo>
                    <a:pt x="990" y="20243"/>
                    <a:pt x="-450" y="18861"/>
                    <a:pt x="126" y="17843"/>
                  </a:cubicBezTo>
                  <a:cubicBezTo>
                    <a:pt x="702" y="16824"/>
                    <a:pt x="3294" y="16170"/>
                    <a:pt x="5886" y="15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5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57581" y="4986786"/>
              <a:ext cx="533401" cy="90124"/>
            </a:xfrm>
            <a:prstGeom prst="rect">
              <a:avLst/>
            </a:prstGeom>
            <a:effectLst/>
          </p:spPr>
        </p:pic>
        <p:pic>
          <p:nvPicPr>
            <p:cNvPr id="65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103247" y="5070559"/>
              <a:ext cx="638535" cy="139701"/>
            </a:xfrm>
            <a:prstGeom prst="rect">
              <a:avLst/>
            </a:prstGeom>
            <a:effectLst/>
          </p:spPr>
        </p:pic>
        <p:pic>
          <p:nvPicPr>
            <p:cNvPr id="65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141831" y="4985893"/>
              <a:ext cx="469901" cy="116417"/>
            </a:xfrm>
            <a:prstGeom prst="rect">
              <a:avLst/>
            </a:prstGeom>
            <a:effectLst/>
          </p:spPr>
        </p:pic>
        <p:pic>
          <p:nvPicPr>
            <p:cNvPr id="65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185149" y="5064715"/>
              <a:ext cx="604383" cy="107445"/>
            </a:xfrm>
            <a:prstGeom prst="rect">
              <a:avLst/>
            </a:prstGeom>
            <a:effectLst/>
          </p:spPr>
        </p:pic>
        <p:sp>
          <p:nvSpPr>
            <p:cNvPr id="658" name="Line"/>
            <p:cNvSpPr/>
            <p:nvPr/>
          </p:nvSpPr>
          <p:spPr>
            <a:xfrm>
              <a:off x="2295305" y="5654186"/>
              <a:ext cx="144227" cy="3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240" fill="norm" stroke="1" extrusionOk="0">
                  <a:moveTo>
                    <a:pt x="21330" y="2671"/>
                  </a:moveTo>
                  <a:cubicBezTo>
                    <a:pt x="20704" y="2043"/>
                    <a:pt x="20078" y="1416"/>
                    <a:pt x="17887" y="850"/>
                  </a:cubicBezTo>
                  <a:cubicBezTo>
                    <a:pt x="15695" y="285"/>
                    <a:pt x="11939" y="-217"/>
                    <a:pt x="8965" y="97"/>
                  </a:cubicBezTo>
                  <a:cubicBezTo>
                    <a:pt x="5991" y="411"/>
                    <a:pt x="3800" y="1541"/>
                    <a:pt x="2391" y="2734"/>
                  </a:cubicBezTo>
                  <a:cubicBezTo>
                    <a:pt x="982" y="3927"/>
                    <a:pt x="356" y="5183"/>
                    <a:pt x="1295" y="6313"/>
                  </a:cubicBezTo>
                  <a:cubicBezTo>
                    <a:pt x="2234" y="7443"/>
                    <a:pt x="4739" y="8448"/>
                    <a:pt x="7713" y="9830"/>
                  </a:cubicBezTo>
                  <a:cubicBezTo>
                    <a:pt x="10687" y="11211"/>
                    <a:pt x="14130" y="12969"/>
                    <a:pt x="15695" y="14602"/>
                  </a:cubicBezTo>
                  <a:cubicBezTo>
                    <a:pt x="17260" y="16234"/>
                    <a:pt x="16947" y="17741"/>
                    <a:pt x="14913" y="18871"/>
                  </a:cubicBezTo>
                  <a:cubicBezTo>
                    <a:pt x="12878" y="20002"/>
                    <a:pt x="9121" y="20755"/>
                    <a:pt x="6304" y="21069"/>
                  </a:cubicBezTo>
                  <a:cubicBezTo>
                    <a:pt x="3487" y="21383"/>
                    <a:pt x="1608" y="21257"/>
                    <a:pt x="669" y="20755"/>
                  </a:cubicBezTo>
                  <a:cubicBezTo>
                    <a:pt x="-270" y="20253"/>
                    <a:pt x="-270" y="19374"/>
                    <a:pt x="982" y="18432"/>
                  </a:cubicBezTo>
                  <a:cubicBezTo>
                    <a:pt x="2234" y="17490"/>
                    <a:pt x="4739" y="16485"/>
                    <a:pt x="7243" y="15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2543248" y="5619748"/>
              <a:ext cx="67734" cy="357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11475" y="1340"/>
                  </a:moveTo>
                  <a:cubicBezTo>
                    <a:pt x="13500" y="704"/>
                    <a:pt x="15525" y="69"/>
                    <a:pt x="15525" y="6"/>
                  </a:cubicBezTo>
                  <a:cubicBezTo>
                    <a:pt x="15525" y="-58"/>
                    <a:pt x="13500" y="450"/>
                    <a:pt x="10800" y="2356"/>
                  </a:cubicBezTo>
                  <a:cubicBezTo>
                    <a:pt x="8100" y="4262"/>
                    <a:pt x="4725" y="7566"/>
                    <a:pt x="2700" y="10678"/>
                  </a:cubicBezTo>
                  <a:cubicBezTo>
                    <a:pt x="675" y="13791"/>
                    <a:pt x="0" y="16714"/>
                    <a:pt x="0" y="18493"/>
                  </a:cubicBezTo>
                  <a:cubicBezTo>
                    <a:pt x="0" y="20271"/>
                    <a:pt x="675" y="20907"/>
                    <a:pt x="2700" y="21224"/>
                  </a:cubicBezTo>
                  <a:cubicBezTo>
                    <a:pt x="4725" y="21542"/>
                    <a:pt x="8100" y="21542"/>
                    <a:pt x="11475" y="21224"/>
                  </a:cubicBezTo>
                  <a:cubicBezTo>
                    <a:pt x="14850" y="20907"/>
                    <a:pt x="18225" y="20271"/>
                    <a:pt x="21600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2503031" y="5819859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" y="15600"/>
                    <a:pt x="554" y="9600"/>
                    <a:pt x="1523" y="6000"/>
                  </a:cubicBezTo>
                  <a:cubicBezTo>
                    <a:pt x="2492" y="2400"/>
                    <a:pt x="4154" y="1200"/>
                    <a:pt x="7615" y="600"/>
                  </a:cubicBezTo>
                  <a:cubicBezTo>
                    <a:pt x="11077" y="0"/>
                    <a:pt x="1633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2674042" y="5780408"/>
              <a:ext cx="133790" cy="15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203" fill="norm" stroke="1" extrusionOk="0">
                  <a:moveTo>
                    <a:pt x="6050" y="9819"/>
                  </a:moveTo>
                  <a:cubicBezTo>
                    <a:pt x="8376" y="8068"/>
                    <a:pt x="10702" y="6317"/>
                    <a:pt x="12032" y="4711"/>
                  </a:cubicBezTo>
                  <a:cubicBezTo>
                    <a:pt x="13361" y="3106"/>
                    <a:pt x="13693" y="1646"/>
                    <a:pt x="13029" y="771"/>
                  </a:cubicBezTo>
                  <a:cubicBezTo>
                    <a:pt x="12364" y="-105"/>
                    <a:pt x="10702" y="-397"/>
                    <a:pt x="8376" y="771"/>
                  </a:cubicBezTo>
                  <a:cubicBezTo>
                    <a:pt x="6050" y="1938"/>
                    <a:pt x="3059" y="4565"/>
                    <a:pt x="1398" y="7922"/>
                  </a:cubicBezTo>
                  <a:cubicBezTo>
                    <a:pt x="-264" y="11279"/>
                    <a:pt x="-596" y="15365"/>
                    <a:pt x="1232" y="17846"/>
                  </a:cubicBezTo>
                  <a:cubicBezTo>
                    <a:pt x="3059" y="20327"/>
                    <a:pt x="7047" y="21203"/>
                    <a:pt x="10702" y="21203"/>
                  </a:cubicBezTo>
                  <a:cubicBezTo>
                    <a:pt x="14358" y="21203"/>
                    <a:pt x="17681" y="20327"/>
                    <a:pt x="21004" y="19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2808096" y="5700299"/>
              <a:ext cx="150957" cy="488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67" fill="norm" stroke="1" extrusionOk="0">
                  <a:moveTo>
                    <a:pt x="8063" y="8052"/>
                  </a:moveTo>
                  <a:cubicBezTo>
                    <a:pt x="6263" y="10752"/>
                    <a:pt x="4463" y="13452"/>
                    <a:pt x="3263" y="15454"/>
                  </a:cubicBezTo>
                  <a:cubicBezTo>
                    <a:pt x="2063" y="17455"/>
                    <a:pt x="1463" y="18759"/>
                    <a:pt x="1013" y="19783"/>
                  </a:cubicBezTo>
                  <a:cubicBezTo>
                    <a:pt x="563" y="20807"/>
                    <a:pt x="263" y="21552"/>
                    <a:pt x="113" y="21459"/>
                  </a:cubicBezTo>
                  <a:cubicBezTo>
                    <a:pt x="-37" y="21366"/>
                    <a:pt x="-37" y="20435"/>
                    <a:pt x="113" y="18619"/>
                  </a:cubicBezTo>
                  <a:cubicBezTo>
                    <a:pt x="263" y="16804"/>
                    <a:pt x="563" y="14104"/>
                    <a:pt x="2213" y="11124"/>
                  </a:cubicBezTo>
                  <a:cubicBezTo>
                    <a:pt x="3863" y="8145"/>
                    <a:pt x="6863" y="4886"/>
                    <a:pt x="8963" y="2978"/>
                  </a:cubicBezTo>
                  <a:cubicBezTo>
                    <a:pt x="11063" y="1069"/>
                    <a:pt x="12263" y="511"/>
                    <a:pt x="13613" y="231"/>
                  </a:cubicBezTo>
                  <a:cubicBezTo>
                    <a:pt x="14963" y="-48"/>
                    <a:pt x="16463" y="-48"/>
                    <a:pt x="17813" y="92"/>
                  </a:cubicBezTo>
                  <a:cubicBezTo>
                    <a:pt x="19163" y="231"/>
                    <a:pt x="20363" y="511"/>
                    <a:pt x="20963" y="883"/>
                  </a:cubicBezTo>
                  <a:cubicBezTo>
                    <a:pt x="21563" y="1255"/>
                    <a:pt x="21563" y="1721"/>
                    <a:pt x="20813" y="2419"/>
                  </a:cubicBezTo>
                  <a:cubicBezTo>
                    <a:pt x="20063" y="3118"/>
                    <a:pt x="18563" y="4049"/>
                    <a:pt x="16313" y="4654"/>
                  </a:cubicBezTo>
                  <a:cubicBezTo>
                    <a:pt x="14063" y="5259"/>
                    <a:pt x="11063" y="5538"/>
                    <a:pt x="8063" y="5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3042781" y="5544693"/>
              <a:ext cx="215804" cy="383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0592" y="2267"/>
                  </a:moveTo>
                  <a:cubicBezTo>
                    <a:pt x="10800" y="1671"/>
                    <a:pt x="11008" y="1074"/>
                    <a:pt x="11631" y="656"/>
                  </a:cubicBezTo>
                  <a:cubicBezTo>
                    <a:pt x="12254" y="239"/>
                    <a:pt x="13292" y="0"/>
                    <a:pt x="14954" y="0"/>
                  </a:cubicBezTo>
                  <a:cubicBezTo>
                    <a:pt x="16615" y="0"/>
                    <a:pt x="18900" y="239"/>
                    <a:pt x="20146" y="716"/>
                  </a:cubicBezTo>
                  <a:cubicBezTo>
                    <a:pt x="21392" y="1193"/>
                    <a:pt x="21600" y="1909"/>
                    <a:pt x="20250" y="3282"/>
                  </a:cubicBezTo>
                  <a:cubicBezTo>
                    <a:pt x="18900" y="4654"/>
                    <a:pt x="15992" y="6683"/>
                    <a:pt x="14019" y="7817"/>
                  </a:cubicBezTo>
                  <a:cubicBezTo>
                    <a:pt x="12046" y="8950"/>
                    <a:pt x="11008" y="9189"/>
                    <a:pt x="11423" y="9487"/>
                  </a:cubicBezTo>
                  <a:cubicBezTo>
                    <a:pt x="11838" y="9786"/>
                    <a:pt x="13708" y="10144"/>
                    <a:pt x="15473" y="10800"/>
                  </a:cubicBezTo>
                  <a:cubicBezTo>
                    <a:pt x="17238" y="11456"/>
                    <a:pt x="18900" y="12411"/>
                    <a:pt x="19835" y="13246"/>
                  </a:cubicBezTo>
                  <a:cubicBezTo>
                    <a:pt x="20769" y="14082"/>
                    <a:pt x="20977" y="14798"/>
                    <a:pt x="18485" y="16110"/>
                  </a:cubicBezTo>
                  <a:cubicBezTo>
                    <a:pt x="15992" y="17423"/>
                    <a:pt x="10800" y="19333"/>
                    <a:pt x="7269" y="20347"/>
                  </a:cubicBezTo>
                  <a:cubicBezTo>
                    <a:pt x="3738" y="21361"/>
                    <a:pt x="1869" y="214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2306181" y="6004009"/>
              <a:ext cx="9461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43" y="20160"/>
                    <a:pt x="3286" y="18720"/>
                    <a:pt x="5050" y="17280"/>
                  </a:cubicBezTo>
                  <a:cubicBezTo>
                    <a:pt x="6813" y="15840"/>
                    <a:pt x="8698" y="14400"/>
                    <a:pt x="10462" y="12960"/>
                  </a:cubicBezTo>
                  <a:cubicBezTo>
                    <a:pt x="12226" y="11520"/>
                    <a:pt x="13868" y="10080"/>
                    <a:pt x="15705" y="7920"/>
                  </a:cubicBezTo>
                  <a:cubicBezTo>
                    <a:pt x="17541" y="5760"/>
                    <a:pt x="1957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2477631" y="6061159"/>
              <a:ext cx="6350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6" y="18212"/>
                    <a:pt x="5472" y="14824"/>
                    <a:pt x="8100" y="11859"/>
                  </a:cubicBezTo>
                  <a:cubicBezTo>
                    <a:pt x="10728" y="8894"/>
                    <a:pt x="13248" y="6353"/>
                    <a:pt x="15480" y="4447"/>
                  </a:cubicBezTo>
                  <a:cubicBezTo>
                    <a:pt x="17712" y="2541"/>
                    <a:pt x="19656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3525381" y="5788109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3499981" y="5915109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4192131" y="5654503"/>
              <a:ext cx="28030" cy="28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1460" fill="norm" stroke="1" extrusionOk="0">
                  <a:moveTo>
                    <a:pt x="9257" y="2401"/>
                  </a:moveTo>
                  <a:cubicBezTo>
                    <a:pt x="12343" y="1289"/>
                    <a:pt x="15429" y="178"/>
                    <a:pt x="17743" y="19"/>
                  </a:cubicBezTo>
                  <a:cubicBezTo>
                    <a:pt x="20057" y="-140"/>
                    <a:pt x="21600" y="654"/>
                    <a:pt x="19286" y="3592"/>
                  </a:cubicBezTo>
                  <a:cubicBezTo>
                    <a:pt x="16971" y="6531"/>
                    <a:pt x="10800" y="11613"/>
                    <a:pt x="6943" y="14948"/>
                  </a:cubicBezTo>
                  <a:cubicBezTo>
                    <a:pt x="3086" y="18284"/>
                    <a:pt x="1543" y="19872"/>
                    <a:pt x="0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3969885" y="5623009"/>
              <a:ext cx="400047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2387" y="21600"/>
                  </a:moveTo>
                  <a:cubicBezTo>
                    <a:pt x="1705" y="19722"/>
                    <a:pt x="1023" y="17843"/>
                    <a:pt x="568" y="16122"/>
                  </a:cubicBezTo>
                  <a:cubicBezTo>
                    <a:pt x="113" y="14400"/>
                    <a:pt x="-114" y="12835"/>
                    <a:pt x="57" y="11583"/>
                  </a:cubicBezTo>
                  <a:cubicBezTo>
                    <a:pt x="227" y="10330"/>
                    <a:pt x="795" y="9391"/>
                    <a:pt x="2842" y="7983"/>
                  </a:cubicBezTo>
                  <a:cubicBezTo>
                    <a:pt x="4888" y="6574"/>
                    <a:pt x="8412" y="4696"/>
                    <a:pt x="11766" y="3287"/>
                  </a:cubicBezTo>
                  <a:cubicBezTo>
                    <a:pt x="15120" y="1878"/>
                    <a:pt x="18303" y="939"/>
                    <a:pt x="214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4300718" y="5745675"/>
              <a:ext cx="113664" cy="14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120" fill="norm" stroke="1" extrusionOk="0">
                  <a:moveTo>
                    <a:pt x="3480" y="13400"/>
                  </a:moveTo>
                  <a:cubicBezTo>
                    <a:pt x="7880" y="10358"/>
                    <a:pt x="12280" y="7316"/>
                    <a:pt x="14680" y="5034"/>
                  </a:cubicBezTo>
                  <a:cubicBezTo>
                    <a:pt x="17080" y="2752"/>
                    <a:pt x="17480" y="1231"/>
                    <a:pt x="16680" y="471"/>
                  </a:cubicBezTo>
                  <a:cubicBezTo>
                    <a:pt x="15880" y="-290"/>
                    <a:pt x="13880" y="-290"/>
                    <a:pt x="11080" y="1687"/>
                  </a:cubicBezTo>
                  <a:cubicBezTo>
                    <a:pt x="8280" y="3665"/>
                    <a:pt x="4680" y="7620"/>
                    <a:pt x="2680" y="10358"/>
                  </a:cubicBezTo>
                  <a:cubicBezTo>
                    <a:pt x="680" y="13096"/>
                    <a:pt x="280" y="14617"/>
                    <a:pt x="80" y="16138"/>
                  </a:cubicBezTo>
                  <a:cubicBezTo>
                    <a:pt x="-120" y="17659"/>
                    <a:pt x="-120" y="19180"/>
                    <a:pt x="2280" y="20093"/>
                  </a:cubicBezTo>
                  <a:cubicBezTo>
                    <a:pt x="4680" y="21006"/>
                    <a:pt x="9480" y="21310"/>
                    <a:pt x="13080" y="21006"/>
                  </a:cubicBezTo>
                  <a:cubicBezTo>
                    <a:pt x="16680" y="20702"/>
                    <a:pt x="19080" y="19789"/>
                    <a:pt x="21480" y="18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4439781" y="5756359"/>
              <a:ext cx="88901" cy="193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21600" y="0"/>
                  </a:moveTo>
                  <a:cubicBezTo>
                    <a:pt x="15429" y="235"/>
                    <a:pt x="9257" y="470"/>
                    <a:pt x="5400" y="1057"/>
                  </a:cubicBezTo>
                  <a:cubicBezTo>
                    <a:pt x="1543" y="1643"/>
                    <a:pt x="0" y="2583"/>
                    <a:pt x="0" y="4109"/>
                  </a:cubicBezTo>
                  <a:cubicBezTo>
                    <a:pt x="0" y="5635"/>
                    <a:pt x="1543" y="7748"/>
                    <a:pt x="4371" y="9861"/>
                  </a:cubicBezTo>
                  <a:cubicBezTo>
                    <a:pt x="7200" y="11974"/>
                    <a:pt x="11314" y="14087"/>
                    <a:pt x="13371" y="15730"/>
                  </a:cubicBezTo>
                  <a:cubicBezTo>
                    <a:pt x="15429" y="17374"/>
                    <a:pt x="15429" y="18548"/>
                    <a:pt x="14143" y="19487"/>
                  </a:cubicBezTo>
                  <a:cubicBezTo>
                    <a:pt x="12857" y="20426"/>
                    <a:pt x="10286" y="21130"/>
                    <a:pt x="7714" y="21365"/>
                  </a:cubicBezTo>
                  <a:cubicBezTo>
                    <a:pt x="5143" y="21600"/>
                    <a:pt x="2571" y="21365"/>
                    <a:pt x="1286" y="20543"/>
                  </a:cubicBezTo>
                  <a:cubicBezTo>
                    <a:pt x="0" y="19722"/>
                    <a:pt x="0" y="18313"/>
                    <a:pt x="0" y="16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4595999" y="5597609"/>
              <a:ext cx="34283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20579" y="0"/>
                  </a:moveTo>
                  <a:cubicBezTo>
                    <a:pt x="14226" y="4619"/>
                    <a:pt x="7873" y="9238"/>
                    <a:pt x="4697" y="12294"/>
                  </a:cubicBezTo>
                  <a:cubicBezTo>
                    <a:pt x="1520" y="15351"/>
                    <a:pt x="1520" y="16845"/>
                    <a:pt x="885" y="18136"/>
                  </a:cubicBezTo>
                  <a:cubicBezTo>
                    <a:pt x="250" y="19426"/>
                    <a:pt x="-1021" y="20513"/>
                    <a:pt x="1520" y="21057"/>
                  </a:cubicBezTo>
                  <a:cubicBezTo>
                    <a:pt x="4061" y="21600"/>
                    <a:pt x="10414" y="21600"/>
                    <a:pt x="167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4551660" y="5737309"/>
              <a:ext cx="275472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67" y="21600"/>
                  </a:moveTo>
                  <a:cubicBezTo>
                    <a:pt x="1178" y="20945"/>
                    <a:pt x="189" y="20291"/>
                    <a:pt x="24" y="18982"/>
                  </a:cubicBezTo>
                  <a:cubicBezTo>
                    <a:pt x="-141" y="17673"/>
                    <a:pt x="519" y="15709"/>
                    <a:pt x="3074" y="12764"/>
                  </a:cubicBezTo>
                  <a:cubicBezTo>
                    <a:pt x="5630" y="9818"/>
                    <a:pt x="10082" y="5891"/>
                    <a:pt x="13462" y="3600"/>
                  </a:cubicBezTo>
                  <a:cubicBezTo>
                    <a:pt x="16842" y="1309"/>
                    <a:pt x="19151" y="655"/>
                    <a:pt x="214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5029134" y="5690342"/>
              <a:ext cx="102798" cy="231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441" fill="norm" stroke="1" extrusionOk="0">
                  <a:moveTo>
                    <a:pt x="20980" y="2001"/>
                  </a:moveTo>
                  <a:cubicBezTo>
                    <a:pt x="16228" y="1216"/>
                    <a:pt x="11476" y="430"/>
                    <a:pt x="8020" y="136"/>
                  </a:cubicBezTo>
                  <a:cubicBezTo>
                    <a:pt x="4564" y="-159"/>
                    <a:pt x="2404" y="37"/>
                    <a:pt x="1108" y="626"/>
                  </a:cubicBezTo>
                  <a:cubicBezTo>
                    <a:pt x="-188" y="1216"/>
                    <a:pt x="-620" y="2197"/>
                    <a:pt x="1324" y="3866"/>
                  </a:cubicBezTo>
                  <a:cubicBezTo>
                    <a:pt x="3268" y="5536"/>
                    <a:pt x="7588" y="7892"/>
                    <a:pt x="10828" y="10346"/>
                  </a:cubicBezTo>
                  <a:cubicBezTo>
                    <a:pt x="14068" y="12801"/>
                    <a:pt x="16228" y="15354"/>
                    <a:pt x="14716" y="17219"/>
                  </a:cubicBezTo>
                  <a:cubicBezTo>
                    <a:pt x="13204" y="19085"/>
                    <a:pt x="8020" y="20263"/>
                    <a:pt x="2836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5195447" y="5513376"/>
              <a:ext cx="287779" cy="382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57" fill="norm" stroke="1" extrusionOk="0">
                  <a:moveTo>
                    <a:pt x="468" y="14692"/>
                  </a:moveTo>
                  <a:cubicBezTo>
                    <a:pt x="1251" y="14573"/>
                    <a:pt x="2033" y="14455"/>
                    <a:pt x="2894" y="14277"/>
                  </a:cubicBezTo>
                  <a:cubicBezTo>
                    <a:pt x="3755" y="14099"/>
                    <a:pt x="4694" y="13861"/>
                    <a:pt x="5242" y="13446"/>
                  </a:cubicBezTo>
                  <a:cubicBezTo>
                    <a:pt x="5790" y="13031"/>
                    <a:pt x="5946" y="12437"/>
                    <a:pt x="5633" y="12141"/>
                  </a:cubicBezTo>
                  <a:cubicBezTo>
                    <a:pt x="5320" y="11844"/>
                    <a:pt x="4538" y="11844"/>
                    <a:pt x="3599" y="12319"/>
                  </a:cubicBezTo>
                  <a:cubicBezTo>
                    <a:pt x="2659" y="12793"/>
                    <a:pt x="1564" y="13743"/>
                    <a:pt x="859" y="14930"/>
                  </a:cubicBezTo>
                  <a:cubicBezTo>
                    <a:pt x="155" y="16116"/>
                    <a:pt x="-158" y="17541"/>
                    <a:pt x="77" y="18371"/>
                  </a:cubicBezTo>
                  <a:cubicBezTo>
                    <a:pt x="312" y="19202"/>
                    <a:pt x="1094" y="19439"/>
                    <a:pt x="2346" y="19261"/>
                  </a:cubicBezTo>
                  <a:cubicBezTo>
                    <a:pt x="3599" y="19083"/>
                    <a:pt x="5320" y="18490"/>
                    <a:pt x="7825" y="16650"/>
                  </a:cubicBezTo>
                  <a:cubicBezTo>
                    <a:pt x="10329" y="14811"/>
                    <a:pt x="13616" y="11725"/>
                    <a:pt x="15964" y="9055"/>
                  </a:cubicBezTo>
                  <a:cubicBezTo>
                    <a:pt x="18312" y="6384"/>
                    <a:pt x="19720" y="4130"/>
                    <a:pt x="20503" y="2587"/>
                  </a:cubicBezTo>
                  <a:cubicBezTo>
                    <a:pt x="21285" y="1044"/>
                    <a:pt x="21442" y="213"/>
                    <a:pt x="21129" y="35"/>
                  </a:cubicBezTo>
                  <a:cubicBezTo>
                    <a:pt x="20816" y="-143"/>
                    <a:pt x="20033" y="332"/>
                    <a:pt x="18859" y="2053"/>
                  </a:cubicBezTo>
                  <a:cubicBezTo>
                    <a:pt x="17685" y="3773"/>
                    <a:pt x="16120" y="6741"/>
                    <a:pt x="14946" y="9767"/>
                  </a:cubicBezTo>
                  <a:cubicBezTo>
                    <a:pt x="13772" y="12793"/>
                    <a:pt x="12990" y="15879"/>
                    <a:pt x="12677" y="17719"/>
                  </a:cubicBezTo>
                  <a:cubicBezTo>
                    <a:pt x="12364" y="19558"/>
                    <a:pt x="12520" y="20152"/>
                    <a:pt x="13694" y="20567"/>
                  </a:cubicBezTo>
                  <a:cubicBezTo>
                    <a:pt x="14868" y="20982"/>
                    <a:pt x="17059" y="21220"/>
                    <a:pt x="19251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5366881" y="5724609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7" y="16200"/>
                    <a:pt x="5635" y="10800"/>
                    <a:pt x="9235" y="7200"/>
                  </a:cubicBezTo>
                  <a:cubicBezTo>
                    <a:pt x="12835" y="3600"/>
                    <a:pt x="1721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5652631" y="5718259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5652631" y="5838909"/>
              <a:ext cx="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6564402" y="5692859"/>
              <a:ext cx="21680" cy="276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1522" fill="norm" stroke="1" extrusionOk="0">
                  <a:moveTo>
                    <a:pt x="2439" y="0"/>
                  </a:moveTo>
                  <a:cubicBezTo>
                    <a:pt x="6367" y="4452"/>
                    <a:pt x="10294" y="8904"/>
                    <a:pt x="10294" y="12119"/>
                  </a:cubicBezTo>
                  <a:cubicBezTo>
                    <a:pt x="10294" y="15334"/>
                    <a:pt x="6367" y="17313"/>
                    <a:pt x="3421" y="18879"/>
                  </a:cubicBezTo>
                  <a:cubicBezTo>
                    <a:pt x="476" y="20446"/>
                    <a:pt x="-1488" y="21600"/>
                    <a:pt x="1457" y="21518"/>
                  </a:cubicBezTo>
                  <a:cubicBezTo>
                    <a:pt x="4403" y="21435"/>
                    <a:pt x="12257" y="20116"/>
                    <a:pt x="20112" y="18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6520329" y="5656130"/>
              <a:ext cx="222547" cy="318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074" fill="norm" stroke="1" extrusionOk="0">
                  <a:moveTo>
                    <a:pt x="2637" y="5380"/>
                  </a:moveTo>
                  <a:cubicBezTo>
                    <a:pt x="1830" y="4959"/>
                    <a:pt x="1022" y="4538"/>
                    <a:pt x="518" y="3977"/>
                  </a:cubicBezTo>
                  <a:cubicBezTo>
                    <a:pt x="13" y="3416"/>
                    <a:pt x="-189" y="2715"/>
                    <a:pt x="215" y="2154"/>
                  </a:cubicBezTo>
                  <a:cubicBezTo>
                    <a:pt x="618" y="1593"/>
                    <a:pt x="1628" y="1172"/>
                    <a:pt x="4454" y="681"/>
                  </a:cubicBezTo>
                  <a:cubicBezTo>
                    <a:pt x="7280" y="190"/>
                    <a:pt x="11923" y="-371"/>
                    <a:pt x="15355" y="330"/>
                  </a:cubicBezTo>
                  <a:cubicBezTo>
                    <a:pt x="18787" y="1032"/>
                    <a:pt x="21007" y="2995"/>
                    <a:pt x="21209" y="5660"/>
                  </a:cubicBezTo>
                  <a:cubicBezTo>
                    <a:pt x="21411" y="8325"/>
                    <a:pt x="19594" y="11691"/>
                    <a:pt x="17071" y="14356"/>
                  </a:cubicBezTo>
                  <a:cubicBezTo>
                    <a:pt x="14547" y="17021"/>
                    <a:pt x="11318" y="18985"/>
                    <a:pt x="9097" y="20037"/>
                  </a:cubicBezTo>
                  <a:cubicBezTo>
                    <a:pt x="6876" y="21089"/>
                    <a:pt x="5665" y="21229"/>
                    <a:pt x="5161" y="20948"/>
                  </a:cubicBezTo>
                  <a:cubicBezTo>
                    <a:pt x="4656" y="20668"/>
                    <a:pt x="4858" y="19967"/>
                    <a:pt x="5463" y="19546"/>
                  </a:cubicBezTo>
                  <a:cubicBezTo>
                    <a:pt x="6069" y="19125"/>
                    <a:pt x="7078" y="18985"/>
                    <a:pt x="8088" y="18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6736474" y="5934159"/>
              <a:ext cx="103608" cy="236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349" fill="norm" stroke="1" extrusionOk="0">
                  <a:moveTo>
                    <a:pt x="15962" y="0"/>
                  </a:moveTo>
                  <a:cubicBezTo>
                    <a:pt x="12506" y="3632"/>
                    <a:pt x="9050" y="7264"/>
                    <a:pt x="6458" y="10227"/>
                  </a:cubicBezTo>
                  <a:cubicBezTo>
                    <a:pt x="3866" y="13189"/>
                    <a:pt x="2138" y="15483"/>
                    <a:pt x="1058" y="17299"/>
                  </a:cubicBezTo>
                  <a:cubicBezTo>
                    <a:pt x="-22" y="19115"/>
                    <a:pt x="-454" y="20453"/>
                    <a:pt x="626" y="21027"/>
                  </a:cubicBezTo>
                  <a:cubicBezTo>
                    <a:pt x="1706" y="21600"/>
                    <a:pt x="4298" y="21409"/>
                    <a:pt x="7970" y="20453"/>
                  </a:cubicBezTo>
                  <a:cubicBezTo>
                    <a:pt x="11642" y="19497"/>
                    <a:pt x="16394" y="17777"/>
                    <a:pt x="21146" y="16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6694031" y="6042109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6838270" y="6045531"/>
              <a:ext cx="116112" cy="110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349" fill="norm" stroke="1" extrusionOk="0">
                  <a:moveTo>
                    <a:pt x="330" y="10345"/>
                  </a:moveTo>
                  <a:cubicBezTo>
                    <a:pt x="3802" y="8715"/>
                    <a:pt x="7273" y="7085"/>
                    <a:pt x="9780" y="5455"/>
                  </a:cubicBezTo>
                  <a:cubicBezTo>
                    <a:pt x="12288" y="3824"/>
                    <a:pt x="13830" y="2194"/>
                    <a:pt x="13638" y="1175"/>
                  </a:cubicBezTo>
                  <a:cubicBezTo>
                    <a:pt x="13445" y="157"/>
                    <a:pt x="11516" y="-251"/>
                    <a:pt x="9780" y="157"/>
                  </a:cubicBezTo>
                  <a:cubicBezTo>
                    <a:pt x="8045" y="564"/>
                    <a:pt x="6502" y="1787"/>
                    <a:pt x="4766" y="4028"/>
                  </a:cubicBezTo>
                  <a:cubicBezTo>
                    <a:pt x="3030" y="6270"/>
                    <a:pt x="1102" y="9530"/>
                    <a:pt x="330" y="12179"/>
                  </a:cubicBezTo>
                  <a:cubicBezTo>
                    <a:pt x="-441" y="14828"/>
                    <a:pt x="-55" y="16866"/>
                    <a:pt x="3609" y="18292"/>
                  </a:cubicBezTo>
                  <a:cubicBezTo>
                    <a:pt x="7273" y="19719"/>
                    <a:pt x="14216" y="20534"/>
                    <a:pt x="21159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6979781" y="6029409"/>
              <a:ext cx="77777" cy="141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256" fill="norm" stroke="1" extrusionOk="0">
                  <a:moveTo>
                    <a:pt x="18758" y="0"/>
                  </a:moveTo>
                  <a:cubicBezTo>
                    <a:pt x="15916" y="0"/>
                    <a:pt x="13074" y="0"/>
                    <a:pt x="10800" y="794"/>
                  </a:cubicBezTo>
                  <a:cubicBezTo>
                    <a:pt x="8526" y="1588"/>
                    <a:pt x="6821" y="3176"/>
                    <a:pt x="6821" y="4606"/>
                  </a:cubicBezTo>
                  <a:cubicBezTo>
                    <a:pt x="6821" y="6035"/>
                    <a:pt x="8526" y="7306"/>
                    <a:pt x="11368" y="9212"/>
                  </a:cubicBezTo>
                  <a:cubicBezTo>
                    <a:pt x="14211" y="11118"/>
                    <a:pt x="18189" y="13659"/>
                    <a:pt x="19895" y="15724"/>
                  </a:cubicBezTo>
                  <a:cubicBezTo>
                    <a:pt x="21600" y="17788"/>
                    <a:pt x="21032" y="19376"/>
                    <a:pt x="18758" y="20329"/>
                  </a:cubicBezTo>
                  <a:cubicBezTo>
                    <a:pt x="16484" y="21282"/>
                    <a:pt x="12505" y="21600"/>
                    <a:pt x="9095" y="20806"/>
                  </a:cubicBezTo>
                  <a:cubicBezTo>
                    <a:pt x="5684" y="20012"/>
                    <a:pt x="2842" y="18106"/>
                    <a:pt x="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7133093" y="5877009"/>
              <a:ext cx="100689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600" fill="norm" stroke="1" extrusionOk="0">
                  <a:moveTo>
                    <a:pt x="21406" y="0"/>
                  </a:moveTo>
                  <a:cubicBezTo>
                    <a:pt x="15556" y="4114"/>
                    <a:pt x="9706" y="8229"/>
                    <a:pt x="6106" y="11167"/>
                  </a:cubicBezTo>
                  <a:cubicBezTo>
                    <a:pt x="2506" y="14106"/>
                    <a:pt x="1156" y="15869"/>
                    <a:pt x="481" y="17265"/>
                  </a:cubicBezTo>
                  <a:cubicBezTo>
                    <a:pt x="-194" y="18661"/>
                    <a:pt x="-194" y="19690"/>
                    <a:pt x="706" y="20424"/>
                  </a:cubicBezTo>
                  <a:cubicBezTo>
                    <a:pt x="1606" y="21159"/>
                    <a:pt x="3406" y="21600"/>
                    <a:pt x="5431" y="21600"/>
                  </a:cubicBezTo>
                  <a:cubicBezTo>
                    <a:pt x="7456" y="21600"/>
                    <a:pt x="9706" y="21159"/>
                    <a:pt x="11506" y="20645"/>
                  </a:cubicBezTo>
                  <a:cubicBezTo>
                    <a:pt x="13306" y="20131"/>
                    <a:pt x="14656" y="19543"/>
                    <a:pt x="16006" y="18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7113131" y="6016709"/>
              <a:ext cx="165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77" y="16800"/>
                    <a:pt x="7754" y="12000"/>
                    <a:pt x="11354" y="8400"/>
                  </a:cubicBezTo>
                  <a:cubicBezTo>
                    <a:pt x="14954" y="4800"/>
                    <a:pt x="1827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7443331" y="5769059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7436981" y="5889709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7886620" y="5595149"/>
              <a:ext cx="179012" cy="45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455" fill="norm" stroke="1" extrusionOk="0">
                  <a:moveTo>
                    <a:pt x="15967" y="2493"/>
                  </a:moveTo>
                  <a:cubicBezTo>
                    <a:pt x="16469" y="1998"/>
                    <a:pt x="16971" y="1502"/>
                    <a:pt x="16846" y="1056"/>
                  </a:cubicBezTo>
                  <a:cubicBezTo>
                    <a:pt x="16720" y="611"/>
                    <a:pt x="15967" y="214"/>
                    <a:pt x="14208" y="66"/>
                  </a:cubicBezTo>
                  <a:cubicBezTo>
                    <a:pt x="12450" y="-83"/>
                    <a:pt x="9688" y="16"/>
                    <a:pt x="7176" y="412"/>
                  </a:cubicBezTo>
                  <a:cubicBezTo>
                    <a:pt x="4664" y="809"/>
                    <a:pt x="2404" y="1502"/>
                    <a:pt x="1148" y="2097"/>
                  </a:cubicBezTo>
                  <a:cubicBezTo>
                    <a:pt x="-108" y="2691"/>
                    <a:pt x="-359" y="3187"/>
                    <a:pt x="520" y="3880"/>
                  </a:cubicBezTo>
                  <a:cubicBezTo>
                    <a:pt x="1399" y="4574"/>
                    <a:pt x="3408" y="5466"/>
                    <a:pt x="5920" y="6506"/>
                  </a:cubicBezTo>
                  <a:cubicBezTo>
                    <a:pt x="8432" y="7546"/>
                    <a:pt x="11446" y="8735"/>
                    <a:pt x="12953" y="9578"/>
                  </a:cubicBezTo>
                  <a:cubicBezTo>
                    <a:pt x="14460" y="10420"/>
                    <a:pt x="14460" y="10915"/>
                    <a:pt x="13329" y="11510"/>
                  </a:cubicBezTo>
                  <a:cubicBezTo>
                    <a:pt x="12199" y="12104"/>
                    <a:pt x="9939" y="12798"/>
                    <a:pt x="8181" y="13194"/>
                  </a:cubicBezTo>
                  <a:cubicBezTo>
                    <a:pt x="6422" y="13590"/>
                    <a:pt x="5167" y="13689"/>
                    <a:pt x="3911" y="13739"/>
                  </a:cubicBezTo>
                  <a:cubicBezTo>
                    <a:pt x="2655" y="13789"/>
                    <a:pt x="1399" y="13789"/>
                    <a:pt x="1399" y="13739"/>
                  </a:cubicBezTo>
                  <a:cubicBezTo>
                    <a:pt x="1399" y="13689"/>
                    <a:pt x="2655" y="13590"/>
                    <a:pt x="3785" y="13838"/>
                  </a:cubicBezTo>
                  <a:cubicBezTo>
                    <a:pt x="4915" y="14086"/>
                    <a:pt x="5920" y="14680"/>
                    <a:pt x="6422" y="15275"/>
                  </a:cubicBezTo>
                  <a:cubicBezTo>
                    <a:pt x="6925" y="15869"/>
                    <a:pt x="6925" y="16464"/>
                    <a:pt x="6422" y="17009"/>
                  </a:cubicBezTo>
                  <a:cubicBezTo>
                    <a:pt x="5920" y="17554"/>
                    <a:pt x="4915" y="18049"/>
                    <a:pt x="4036" y="18545"/>
                  </a:cubicBezTo>
                  <a:cubicBezTo>
                    <a:pt x="3157" y="19040"/>
                    <a:pt x="2404" y="19535"/>
                    <a:pt x="1901" y="20031"/>
                  </a:cubicBezTo>
                  <a:cubicBezTo>
                    <a:pt x="1399" y="20526"/>
                    <a:pt x="1148" y="21022"/>
                    <a:pt x="2278" y="21269"/>
                  </a:cubicBezTo>
                  <a:cubicBezTo>
                    <a:pt x="3408" y="21517"/>
                    <a:pt x="5920" y="21517"/>
                    <a:pt x="9311" y="21269"/>
                  </a:cubicBezTo>
                  <a:cubicBezTo>
                    <a:pt x="12701" y="21022"/>
                    <a:pt x="16971" y="20526"/>
                    <a:pt x="21241" y="20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8238341" y="5643761"/>
              <a:ext cx="176541" cy="303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479" fill="norm" stroke="1" extrusionOk="0">
                  <a:moveTo>
                    <a:pt x="20948" y="1679"/>
                  </a:moveTo>
                  <a:cubicBezTo>
                    <a:pt x="20195" y="1079"/>
                    <a:pt x="19441" y="479"/>
                    <a:pt x="18436" y="179"/>
                  </a:cubicBezTo>
                  <a:cubicBezTo>
                    <a:pt x="17432" y="-121"/>
                    <a:pt x="16176" y="-121"/>
                    <a:pt x="13539" y="779"/>
                  </a:cubicBezTo>
                  <a:cubicBezTo>
                    <a:pt x="10901" y="1679"/>
                    <a:pt x="6883" y="3479"/>
                    <a:pt x="3995" y="5579"/>
                  </a:cubicBezTo>
                  <a:cubicBezTo>
                    <a:pt x="1106" y="7679"/>
                    <a:pt x="-652" y="10079"/>
                    <a:pt x="227" y="12479"/>
                  </a:cubicBezTo>
                  <a:cubicBezTo>
                    <a:pt x="1106" y="14879"/>
                    <a:pt x="4622" y="17279"/>
                    <a:pt x="7888" y="18779"/>
                  </a:cubicBezTo>
                  <a:cubicBezTo>
                    <a:pt x="11153" y="20279"/>
                    <a:pt x="14167" y="20879"/>
                    <a:pt x="17181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8599031" y="5670141"/>
              <a:ext cx="18410" cy="244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366" fill="norm" stroke="1" extrusionOk="0">
                  <a:moveTo>
                    <a:pt x="7200" y="1981"/>
                  </a:moveTo>
                  <a:cubicBezTo>
                    <a:pt x="12000" y="874"/>
                    <a:pt x="16800" y="-234"/>
                    <a:pt x="19200" y="43"/>
                  </a:cubicBezTo>
                  <a:cubicBezTo>
                    <a:pt x="21600" y="320"/>
                    <a:pt x="21600" y="1981"/>
                    <a:pt x="18000" y="5766"/>
                  </a:cubicBezTo>
                  <a:cubicBezTo>
                    <a:pt x="14400" y="9551"/>
                    <a:pt x="7200" y="15458"/>
                    <a:pt x="0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8434928" y="5648409"/>
              <a:ext cx="360954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1457" y="21600"/>
                  </a:moveTo>
                  <a:cubicBezTo>
                    <a:pt x="699" y="18831"/>
                    <a:pt x="-59" y="16062"/>
                    <a:pt x="4" y="13846"/>
                  </a:cubicBezTo>
                  <a:cubicBezTo>
                    <a:pt x="67" y="11631"/>
                    <a:pt x="952" y="9969"/>
                    <a:pt x="3036" y="8308"/>
                  </a:cubicBezTo>
                  <a:cubicBezTo>
                    <a:pt x="5120" y="6646"/>
                    <a:pt x="8404" y="4985"/>
                    <a:pt x="11688" y="3600"/>
                  </a:cubicBezTo>
                  <a:cubicBezTo>
                    <a:pt x="14973" y="2215"/>
                    <a:pt x="18257" y="1108"/>
                    <a:pt x="215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8666437" y="5863513"/>
              <a:ext cx="103103" cy="14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0973" fill="norm" stroke="1" extrusionOk="0">
                  <a:moveTo>
                    <a:pt x="3091" y="3713"/>
                  </a:moveTo>
                  <a:cubicBezTo>
                    <a:pt x="2659" y="8213"/>
                    <a:pt x="2227" y="12713"/>
                    <a:pt x="1795" y="15863"/>
                  </a:cubicBezTo>
                  <a:cubicBezTo>
                    <a:pt x="1363" y="19013"/>
                    <a:pt x="931" y="20813"/>
                    <a:pt x="499" y="20963"/>
                  </a:cubicBezTo>
                  <a:cubicBezTo>
                    <a:pt x="67" y="21113"/>
                    <a:pt x="-365" y="19613"/>
                    <a:pt x="499" y="16463"/>
                  </a:cubicBezTo>
                  <a:cubicBezTo>
                    <a:pt x="1363" y="13313"/>
                    <a:pt x="3523" y="8513"/>
                    <a:pt x="5251" y="5513"/>
                  </a:cubicBezTo>
                  <a:cubicBezTo>
                    <a:pt x="6979" y="2513"/>
                    <a:pt x="8275" y="1313"/>
                    <a:pt x="10219" y="563"/>
                  </a:cubicBezTo>
                  <a:cubicBezTo>
                    <a:pt x="12163" y="-187"/>
                    <a:pt x="14755" y="-487"/>
                    <a:pt x="16915" y="1613"/>
                  </a:cubicBezTo>
                  <a:cubicBezTo>
                    <a:pt x="19075" y="3713"/>
                    <a:pt x="20803" y="8213"/>
                    <a:pt x="21019" y="11513"/>
                  </a:cubicBezTo>
                  <a:cubicBezTo>
                    <a:pt x="21235" y="14813"/>
                    <a:pt x="19939" y="16913"/>
                    <a:pt x="18643" y="190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8827631" y="5953209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8853031" y="5883359"/>
              <a:ext cx="508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9011781" y="5870659"/>
              <a:ext cx="63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72"/>
                    <a:pt x="0" y="10944"/>
                    <a:pt x="3600" y="14544"/>
                  </a:cubicBezTo>
                  <a:cubicBezTo>
                    <a:pt x="7200" y="18144"/>
                    <a:pt x="14400" y="1987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9005431" y="6105609"/>
              <a:ext cx="1143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769"/>
                    <a:pt x="21600" y="5538"/>
                    <a:pt x="18000" y="9138"/>
                  </a:cubicBezTo>
                  <a:cubicBezTo>
                    <a:pt x="14400" y="12738"/>
                    <a:pt x="7200" y="171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9380081" y="6016709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9710281" y="5991309"/>
              <a:ext cx="88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9919831" y="5984959"/>
              <a:ext cx="50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9983331" y="6016709"/>
              <a:ext cx="146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91" y="5143"/>
                    <a:pt x="11583" y="10286"/>
                    <a:pt x="7983" y="13886"/>
                  </a:cubicBezTo>
                  <a:cubicBezTo>
                    <a:pt x="4383" y="17486"/>
                    <a:pt x="2191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10529431" y="5756359"/>
              <a:ext cx="317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289"/>
                    <a:pt x="7200" y="8579"/>
                    <a:pt x="3600" y="12179"/>
                  </a:cubicBezTo>
                  <a:cubicBezTo>
                    <a:pt x="0" y="15779"/>
                    <a:pt x="0" y="186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10338931" y="5735193"/>
              <a:ext cx="431801" cy="8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3" fill="norm" stroke="1" extrusionOk="0">
                  <a:moveTo>
                    <a:pt x="0" y="21073"/>
                  </a:moveTo>
                  <a:cubicBezTo>
                    <a:pt x="0" y="18439"/>
                    <a:pt x="0" y="15805"/>
                    <a:pt x="318" y="13961"/>
                  </a:cubicBezTo>
                  <a:cubicBezTo>
                    <a:pt x="635" y="12117"/>
                    <a:pt x="1271" y="11063"/>
                    <a:pt x="3653" y="8693"/>
                  </a:cubicBezTo>
                  <a:cubicBezTo>
                    <a:pt x="6035" y="6322"/>
                    <a:pt x="10165" y="2634"/>
                    <a:pt x="13447" y="1053"/>
                  </a:cubicBezTo>
                  <a:cubicBezTo>
                    <a:pt x="16729" y="-527"/>
                    <a:pt x="19165" y="0"/>
                    <a:pt x="21600" y="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10621255" y="6020281"/>
              <a:ext cx="103326" cy="11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320" fill="norm" stroke="1" extrusionOk="0">
                  <a:moveTo>
                    <a:pt x="1995" y="5426"/>
                  </a:moveTo>
                  <a:cubicBezTo>
                    <a:pt x="1995" y="7463"/>
                    <a:pt x="1995" y="9501"/>
                    <a:pt x="1563" y="11946"/>
                  </a:cubicBezTo>
                  <a:cubicBezTo>
                    <a:pt x="1131" y="14392"/>
                    <a:pt x="267" y="17245"/>
                    <a:pt x="51" y="17652"/>
                  </a:cubicBezTo>
                  <a:cubicBezTo>
                    <a:pt x="-165" y="18060"/>
                    <a:pt x="267" y="16022"/>
                    <a:pt x="1995" y="13169"/>
                  </a:cubicBezTo>
                  <a:cubicBezTo>
                    <a:pt x="3723" y="10316"/>
                    <a:pt x="6747" y="6648"/>
                    <a:pt x="9339" y="4203"/>
                  </a:cubicBezTo>
                  <a:cubicBezTo>
                    <a:pt x="11931" y="1758"/>
                    <a:pt x="14091" y="535"/>
                    <a:pt x="16251" y="128"/>
                  </a:cubicBezTo>
                  <a:cubicBezTo>
                    <a:pt x="18411" y="-280"/>
                    <a:pt x="20571" y="128"/>
                    <a:pt x="21003" y="3795"/>
                  </a:cubicBezTo>
                  <a:cubicBezTo>
                    <a:pt x="21435" y="7463"/>
                    <a:pt x="20139" y="14392"/>
                    <a:pt x="18843" y="21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10789781" y="6067509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10821531" y="6016709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10931598" y="6031125"/>
              <a:ext cx="168540" cy="99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235" fill="norm" stroke="1" extrusionOk="0">
                  <a:moveTo>
                    <a:pt x="540" y="2335"/>
                  </a:moveTo>
                  <a:cubicBezTo>
                    <a:pt x="540" y="4585"/>
                    <a:pt x="540" y="6835"/>
                    <a:pt x="405" y="9985"/>
                  </a:cubicBezTo>
                  <a:cubicBezTo>
                    <a:pt x="270" y="13135"/>
                    <a:pt x="0" y="17185"/>
                    <a:pt x="0" y="18085"/>
                  </a:cubicBezTo>
                  <a:cubicBezTo>
                    <a:pt x="0" y="18985"/>
                    <a:pt x="270" y="16735"/>
                    <a:pt x="1215" y="13585"/>
                  </a:cubicBezTo>
                  <a:cubicBezTo>
                    <a:pt x="2160" y="10435"/>
                    <a:pt x="3780" y="6385"/>
                    <a:pt x="5130" y="3685"/>
                  </a:cubicBezTo>
                  <a:cubicBezTo>
                    <a:pt x="6480" y="985"/>
                    <a:pt x="7560" y="-365"/>
                    <a:pt x="8370" y="85"/>
                  </a:cubicBezTo>
                  <a:cubicBezTo>
                    <a:pt x="9180" y="535"/>
                    <a:pt x="9720" y="2785"/>
                    <a:pt x="9990" y="5035"/>
                  </a:cubicBezTo>
                  <a:cubicBezTo>
                    <a:pt x="10260" y="7285"/>
                    <a:pt x="10260" y="9535"/>
                    <a:pt x="10665" y="9760"/>
                  </a:cubicBezTo>
                  <a:cubicBezTo>
                    <a:pt x="11070" y="9985"/>
                    <a:pt x="11880" y="8185"/>
                    <a:pt x="13095" y="6385"/>
                  </a:cubicBezTo>
                  <a:cubicBezTo>
                    <a:pt x="14310" y="4585"/>
                    <a:pt x="15930" y="2785"/>
                    <a:pt x="17415" y="1660"/>
                  </a:cubicBezTo>
                  <a:cubicBezTo>
                    <a:pt x="18900" y="535"/>
                    <a:pt x="20250" y="85"/>
                    <a:pt x="20925" y="985"/>
                  </a:cubicBezTo>
                  <a:cubicBezTo>
                    <a:pt x="21600" y="1885"/>
                    <a:pt x="21600" y="4135"/>
                    <a:pt x="21330" y="7735"/>
                  </a:cubicBezTo>
                  <a:cubicBezTo>
                    <a:pt x="21060" y="11335"/>
                    <a:pt x="20520" y="16285"/>
                    <a:pt x="19980" y="21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11164431" y="5781759"/>
              <a:ext cx="119635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274" y="0"/>
                  </a:moveTo>
                  <a:cubicBezTo>
                    <a:pt x="6063" y="621"/>
                    <a:pt x="9853" y="1241"/>
                    <a:pt x="13642" y="3476"/>
                  </a:cubicBezTo>
                  <a:cubicBezTo>
                    <a:pt x="17432" y="5710"/>
                    <a:pt x="21221" y="9559"/>
                    <a:pt x="21411" y="12724"/>
                  </a:cubicBezTo>
                  <a:cubicBezTo>
                    <a:pt x="21600" y="15890"/>
                    <a:pt x="18189" y="18372"/>
                    <a:pt x="14021" y="19738"/>
                  </a:cubicBezTo>
                  <a:cubicBezTo>
                    <a:pt x="9853" y="21103"/>
                    <a:pt x="4926" y="213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11335881" y="5724609"/>
              <a:ext cx="155614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10508" y="0"/>
                  </a:moveTo>
                  <a:cubicBezTo>
                    <a:pt x="12259" y="0"/>
                    <a:pt x="14011" y="0"/>
                    <a:pt x="16346" y="842"/>
                  </a:cubicBezTo>
                  <a:cubicBezTo>
                    <a:pt x="18681" y="1683"/>
                    <a:pt x="21600" y="3366"/>
                    <a:pt x="21454" y="4629"/>
                  </a:cubicBezTo>
                  <a:cubicBezTo>
                    <a:pt x="21308" y="5891"/>
                    <a:pt x="18097" y="6732"/>
                    <a:pt x="15908" y="7294"/>
                  </a:cubicBezTo>
                  <a:cubicBezTo>
                    <a:pt x="13719" y="7855"/>
                    <a:pt x="12551" y="8135"/>
                    <a:pt x="11530" y="8462"/>
                  </a:cubicBezTo>
                  <a:cubicBezTo>
                    <a:pt x="10508" y="8790"/>
                    <a:pt x="9632" y="9164"/>
                    <a:pt x="10508" y="10005"/>
                  </a:cubicBezTo>
                  <a:cubicBezTo>
                    <a:pt x="11384" y="10847"/>
                    <a:pt x="14011" y="12156"/>
                    <a:pt x="15908" y="13371"/>
                  </a:cubicBezTo>
                  <a:cubicBezTo>
                    <a:pt x="17805" y="14587"/>
                    <a:pt x="18973" y="15709"/>
                    <a:pt x="18973" y="16738"/>
                  </a:cubicBezTo>
                  <a:cubicBezTo>
                    <a:pt x="18973" y="17766"/>
                    <a:pt x="17805" y="18701"/>
                    <a:pt x="14449" y="19496"/>
                  </a:cubicBezTo>
                  <a:cubicBezTo>
                    <a:pt x="11092" y="20291"/>
                    <a:pt x="5546" y="209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3983524" y="6493549"/>
              <a:ext cx="195908" cy="28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178" fill="norm" stroke="1" extrusionOk="0">
                  <a:moveTo>
                    <a:pt x="15923" y="2321"/>
                  </a:moveTo>
                  <a:cubicBezTo>
                    <a:pt x="14994" y="1375"/>
                    <a:pt x="14065" y="429"/>
                    <a:pt x="13020" y="113"/>
                  </a:cubicBezTo>
                  <a:cubicBezTo>
                    <a:pt x="11974" y="-202"/>
                    <a:pt x="10813" y="113"/>
                    <a:pt x="8955" y="1375"/>
                  </a:cubicBezTo>
                  <a:cubicBezTo>
                    <a:pt x="7097" y="2636"/>
                    <a:pt x="4542" y="4843"/>
                    <a:pt x="2800" y="7760"/>
                  </a:cubicBezTo>
                  <a:cubicBezTo>
                    <a:pt x="1058" y="10677"/>
                    <a:pt x="129" y="14303"/>
                    <a:pt x="13" y="16589"/>
                  </a:cubicBezTo>
                  <a:cubicBezTo>
                    <a:pt x="-103" y="18875"/>
                    <a:pt x="594" y="19821"/>
                    <a:pt x="1523" y="20452"/>
                  </a:cubicBezTo>
                  <a:cubicBezTo>
                    <a:pt x="2452" y="21083"/>
                    <a:pt x="3613" y="21398"/>
                    <a:pt x="6981" y="21004"/>
                  </a:cubicBezTo>
                  <a:cubicBezTo>
                    <a:pt x="10349" y="20610"/>
                    <a:pt x="15923" y="19506"/>
                    <a:pt x="21497" y="18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4166731" y="6677109"/>
              <a:ext cx="78647" cy="100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386" fill="norm" stroke="1" extrusionOk="0">
                  <a:moveTo>
                    <a:pt x="17053" y="5400"/>
                  </a:moveTo>
                  <a:cubicBezTo>
                    <a:pt x="15347" y="3600"/>
                    <a:pt x="13642" y="1800"/>
                    <a:pt x="10800" y="2250"/>
                  </a:cubicBezTo>
                  <a:cubicBezTo>
                    <a:pt x="7958" y="2700"/>
                    <a:pt x="3979" y="5400"/>
                    <a:pt x="1989" y="7875"/>
                  </a:cubicBezTo>
                  <a:cubicBezTo>
                    <a:pt x="0" y="10350"/>
                    <a:pt x="0" y="12600"/>
                    <a:pt x="0" y="14850"/>
                  </a:cubicBezTo>
                  <a:cubicBezTo>
                    <a:pt x="0" y="17100"/>
                    <a:pt x="0" y="19350"/>
                    <a:pt x="1705" y="20475"/>
                  </a:cubicBezTo>
                  <a:cubicBezTo>
                    <a:pt x="3411" y="21600"/>
                    <a:pt x="6821" y="21600"/>
                    <a:pt x="9663" y="20925"/>
                  </a:cubicBezTo>
                  <a:cubicBezTo>
                    <a:pt x="12505" y="20250"/>
                    <a:pt x="14779" y="18900"/>
                    <a:pt x="17053" y="15975"/>
                  </a:cubicBezTo>
                  <a:cubicBezTo>
                    <a:pt x="19326" y="13050"/>
                    <a:pt x="21600" y="8550"/>
                    <a:pt x="21032" y="5625"/>
                  </a:cubicBezTo>
                  <a:cubicBezTo>
                    <a:pt x="20463" y="2700"/>
                    <a:pt x="17053" y="1350"/>
                    <a:pt x="136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4288389" y="6646812"/>
              <a:ext cx="144035" cy="14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113" fill="norm" stroke="1" extrusionOk="0">
                  <a:moveTo>
                    <a:pt x="790" y="3594"/>
                  </a:moveTo>
                  <a:cubicBezTo>
                    <a:pt x="1416" y="6770"/>
                    <a:pt x="2042" y="9947"/>
                    <a:pt x="2355" y="12488"/>
                  </a:cubicBezTo>
                  <a:cubicBezTo>
                    <a:pt x="2668" y="15029"/>
                    <a:pt x="2668" y="16935"/>
                    <a:pt x="2199" y="18523"/>
                  </a:cubicBezTo>
                  <a:cubicBezTo>
                    <a:pt x="1729" y="20111"/>
                    <a:pt x="790" y="21382"/>
                    <a:pt x="321" y="21064"/>
                  </a:cubicBezTo>
                  <a:cubicBezTo>
                    <a:pt x="-149" y="20747"/>
                    <a:pt x="-149" y="18841"/>
                    <a:pt x="634" y="16141"/>
                  </a:cubicBezTo>
                  <a:cubicBezTo>
                    <a:pt x="1416" y="13441"/>
                    <a:pt x="2981" y="9947"/>
                    <a:pt x="4234" y="7564"/>
                  </a:cubicBezTo>
                  <a:cubicBezTo>
                    <a:pt x="5486" y="5182"/>
                    <a:pt x="6425" y="3911"/>
                    <a:pt x="7521" y="3753"/>
                  </a:cubicBezTo>
                  <a:cubicBezTo>
                    <a:pt x="8616" y="3594"/>
                    <a:pt x="9868" y="4547"/>
                    <a:pt x="10494" y="5817"/>
                  </a:cubicBezTo>
                  <a:cubicBezTo>
                    <a:pt x="11121" y="7088"/>
                    <a:pt x="11121" y="8676"/>
                    <a:pt x="11590" y="8358"/>
                  </a:cubicBezTo>
                  <a:cubicBezTo>
                    <a:pt x="12060" y="8041"/>
                    <a:pt x="12999" y="5817"/>
                    <a:pt x="13938" y="4070"/>
                  </a:cubicBezTo>
                  <a:cubicBezTo>
                    <a:pt x="14877" y="2323"/>
                    <a:pt x="15816" y="1053"/>
                    <a:pt x="17068" y="417"/>
                  </a:cubicBezTo>
                  <a:cubicBezTo>
                    <a:pt x="18321" y="-218"/>
                    <a:pt x="19886" y="-218"/>
                    <a:pt x="20668" y="1053"/>
                  </a:cubicBezTo>
                  <a:cubicBezTo>
                    <a:pt x="21451" y="2323"/>
                    <a:pt x="21451" y="4864"/>
                    <a:pt x="20981" y="8358"/>
                  </a:cubicBezTo>
                  <a:cubicBezTo>
                    <a:pt x="20512" y="11853"/>
                    <a:pt x="19573" y="16300"/>
                    <a:pt x="18634" y="20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4436325" y="6646307"/>
              <a:ext cx="113524" cy="356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543" fill="norm" stroke="1" extrusionOk="0">
                  <a:moveTo>
                    <a:pt x="4253" y="3777"/>
                  </a:moveTo>
                  <a:cubicBezTo>
                    <a:pt x="5053" y="3138"/>
                    <a:pt x="5853" y="2499"/>
                    <a:pt x="6253" y="2499"/>
                  </a:cubicBezTo>
                  <a:cubicBezTo>
                    <a:pt x="6653" y="2499"/>
                    <a:pt x="6653" y="3138"/>
                    <a:pt x="6253" y="5311"/>
                  </a:cubicBezTo>
                  <a:cubicBezTo>
                    <a:pt x="5853" y="7484"/>
                    <a:pt x="5053" y="11190"/>
                    <a:pt x="4253" y="13938"/>
                  </a:cubicBezTo>
                  <a:cubicBezTo>
                    <a:pt x="3453" y="16686"/>
                    <a:pt x="2653" y="18476"/>
                    <a:pt x="2053" y="19690"/>
                  </a:cubicBezTo>
                  <a:cubicBezTo>
                    <a:pt x="1453" y="20904"/>
                    <a:pt x="1053" y="21543"/>
                    <a:pt x="653" y="21543"/>
                  </a:cubicBezTo>
                  <a:cubicBezTo>
                    <a:pt x="253" y="21543"/>
                    <a:pt x="-147" y="20904"/>
                    <a:pt x="53" y="18539"/>
                  </a:cubicBezTo>
                  <a:cubicBezTo>
                    <a:pt x="253" y="16175"/>
                    <a:pt x="1053" y="12085"/>
                    <a:pt x="2853" y="8826"/>
                  </a:cubicBezTo>
                  <a:cubicBezTo>
                    <a:pt x="4653" y="5567"/>
                    <a:pt x="7453" y="3138"/>
                    <a:pt x="9653" y="1732"/>
                  </a:cubicBezTo>
                  <a:cubicBezTo>
                    <a:pt x="11853" y="326"/>
                    <a:pt x="13453" y="-57"/>
                    <a:pt x="15053" y="7"/>
                  </a:cubicBezTo>
                  <a:cubicBezTo>
                    <a:pt x="16653" y="71"/>
                    <a:pt x="18253" y="582"/>
                    <a:pt x="19453" y="1221"/>
                  </a:cubicBezTo>
                  <a:cubicBezTo>
                    <a:pt x="20653" y="1860"/>
                    <a:pt x="21453" y="2627"/>
                    <a:pt x="21453" y="3586"/>
                  </a:cubicBezTo>
                  <a:cubicBezTo>
                    <a:pt x="21453" y="4544"/>
                    <a:pt x="20653" y="5694"/>
                    <a:pt x="17253" y="6397"/>
                  </a:cubicBezTo>
                  <a:cubicBezTo>
                    <a:pt x="13853" y="7100"/>
                    <a:pt x="7853" y="7356"/>
                    <a:pt x="1853" y="7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4599001" y="6426557"/>
              <a:ext cx="304331" cy="344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297" fill="norm" stroke="1" extrusionOk="0">
                  <a:moveTo>
                    <a:pt x="417" y="15103"/>
                  </a:moveTo>
                  <a:cubicBezTo>
                    <a:pt x="267" y="16674"/>
                    <a:pt x="117" y="18245"/>
                    <a:pt x="42" y="19358"/>
                  </a:cubicBezTo>
                  <a:cubicBezTo>
                    <a:pt x="-33" y="20471"/>
                    <a:pt x="-33" y="21125"/>
                    <a:pt x="267" y="21256"/>
                  </a:cubicBezTo>
                  <a:cubicBezTo>
                    <a:pt x="567" y="21387"/>
                    <a:pt x="1167" y="20994"/>
                    <a:pt x="1692" y="20536"/>
                  </a:cubicBezTo>
                  <a:cubicBezTo>
                    <a:pt x="2217" y="20078"/>
                    <a:pt x="2667" y="19554"/>
                    <a:pt x="3117" y="18900"/>
                  </a:cubicBezTo>
                  <a:cubicBezTo>
                    <a:pt x="3567" y="18245"/>
                    <a:pt x="4017" y="17460"/>
                    <a:pt x="4542" y="17329"/>
                  </a:cubicBezTo>
                  <a:cubicBezTo>
                    <a:pt x="5067" y="17198"/>
                    <a:pt x="5667" y="17722"/>
                    <a:pt x="6042" y="18311"/>
                  </a:cubicBezTo>
                  <a:cubicBezTo>
                    <a:pt x="6417" y="18900"/>
                    <a:pt x="6567" y="19554"/>
                    <a:pt x="7092" y="19816"/>
                  </a:cubicBezTo>
                  <a:cubicBezTo>
                    <a:pt x="7617" y="20078"/>
                    <a:pt x="8517" y="19947"/>
                    <a:pt x="9942" y="18245"/>
                  </a:cubicBezTo>
                  <a:cubicBezTo>
                    <a:pt x="11367" y="16543"/>
                    <a:pt x="13317" y="13271"/>
                    <a:pt x="14817" y="10456"/>
                  </a:cubicBezTo>
                  <a:cubicBezTo>
                    <a:pt x="16317" y="7642"/>
                    <a:pt x="17367" y="5285"/>
                    <a:pt x="18042" y="3452"/>
                  </a:cubicBezTo>
                  <a:cubicBezTo>
                    <a:pt x="18717" y="1620"/>
                    <a:pt x="19017" y="311"/>
                    <a:pt x="19017" y="49"/>
                  </a:cubicBezTo>
                  <a:cubicBezTo>
                    <a:pt x="19017" y="-213"/>
                    <a:pt x="18717" y="572"/>
                    <a:pt x="18042" y="2667"/>
                  </a:cubicBezTo>
                  <a:cubicBezTo>
                    <a:pt x="17367" y="4762"/>
                    <a:pt x="16317" y="8165"/>
                    <a:pt x="15492" y="11176"/>
                  </a:cubicBezTo>
                  <a:cubicBezTo>
                    <a:pt x="14667" y="14187"/>
                    <a:pt x="14067" y="16805"/>
                    <a:pt x="13767" y="18442"/>
                  </a:cubicBezTo>
                  <a:cubicBezTo>
                    <a:pt x="13467" y="20078"/>
                    <a:pt x="13467" y="20732"/>
                    <a:pt x="13842" y="21060"/>
                  </a:cubicBezTo>
                  <a:cubicBezTo>
                    <a:pt x="14217" y="21387"/>
                    <a:pt x="14967" y="21387"/>
                    <a:pt x="16017" y="20994"/>
                  </a:cubicBezTo>
                  <a:cubicBezTo>
                    <a:pt x="17067" y="20602"/>
                    <a:pt x="18417" y="19816"/>
                    <a:pt x="19392" y="18965"/>
                  </a:cubicBezTo>
                  <a:cubicBezTo>
                    <a:pt x="20367" y="18114"/>
                    <a:pt x="20967" y="17198"/>
                    <a:pt x="21567" y="16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4776331" y="6594559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4923427" y="6570713"/>
              <a:ext cx="125955" cy="163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1397" fill="norm" stroke="1" extrusionOk="0">
                  <a:moveTo>
                    <a:pt x="2916" y="11428"/>
                  </a:moveTo>
                  <a:cubicBezTo>
                    <a:pt x="7373" y="8935"/>
                    <a:pt x="11831" y="6443"/>
                    <a:pt x="14231" y="4505"/>
                  </a:cubicBezTo>
                  <a:cubicBezTo>
                    <a:pt x="16631" y="2566"/>
                    <a:pt x="16973" y="1182"/>
                    <a:pt x="16288" y="489"/>
                  </a:cubicBezTo>
                  <a:cubicBezTo>
                    <a:pt x="15602" y="-203"/>
                    <a:pt x="13888" y="-203"/>
                    <a:pt x="11145" y="766"/>
                  </a:cubicBezTo>
                  <a:cubicBezTo>
                    <a:pt x="8402" y="1735"/>
                    <a:pt x="4631" y="3674"/>
                    <a:pt x="2231" y="6720"/>
                  </a:cubicBezTo>
                  <a:cubicBezTo>
                    <a:pt x="-169" y="9766"/>
                    <a:pt x="-1198" y="13920"/>
                    <a:pt x="2059" y="16551"/>
                  </a:cubicBezTo>
                  <a:cubicBezTo>
                    <a:pt x="5316" y="19182"/>
                    <a:pt x="12859" y="20289"/>
                    <a:pt x="20402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5639931" y="6537409"/>
              <a:ext cx="152401" cy="172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0" y="0"/>
                  </a:moveTo>
                  <a:cubicBezTo>
                    <a:pt x="4500" y="5795"/>
                    <a:pt x="9000" y="11590"/>
                    <a:pt x="11850" y="15015"/>
                  </a:cubicBezTo>
                  <a:cubicBezTo>
                    <a:pt x="14700" y="18439"/>
                    <a:pt x="15900" y="19493"/>
                    <a:pt x="17250" y="20283"/>
                  </a:cubicBezTo>
                  <a:cubicBezTo>
                    <a:pt x="18600" y="21073"/>
                    <a:pt x="20100" y="21600"/>
                    <a:pt x="20850" y="21468"/>
                  </a:cubicBezTo>
                  <a:cubicBezTo>
                    <a:pt x="21600" y="21337"/>
                    <a:pt x="21600" y="20546"/>
                    <a:pt x="21600" y="19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5766931" y="6531059"/>
              <a:ext cx="114301" cy="331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21600" y="0"/>
                  </a:moveTo>
                  <a:cubicBezTo>
                    <a:pt x="20000" y="1238"/>
                    <a:pt x="18400" y="2476"/>
                    <a:pt x="15400" y="3852"/>
                  </a:cubicBezTo>
                  <a:cubicBezTo>
                    <a:pt x="12400" y="5228"/>
                    <a:pt x="8000" y="6741"/>
                    <a:pt x="5200" y="7773"/>
                  </a:cubicBezTo>
                  <a:cubicBezTo>
                    <a:pt x="2400" y="8805"/>
                    <a:pt x="1200" y="9355"/>
                    <a:pt x="600" y="10662"/>
                  </a:cubicBezTo>
                  <a:cubicBezTo>
                    <a:pt x="0" y="11969"/>
                    <a:pt x="0" y="14033"/>
                    <a:pt x="0" y="15684"/>
                  </a:cubicBezTo>
                  <a:cubicBezTo>
                    <a:pt x="0" y="17335"/>
                    <a:pt x="0" y="18573"/>
                    <a:pt x="0" y="19605"/>
                  </a:cubicBezTo>
                  <a:cubicBezTo>
                    <a:pt x="0" y="20637"/>
                    <a:pt x="0" y="21462"/>
                    <a:pt x="600" y="21531"/>
                  </a:cubicBezTo>
                  <a:cubicBezTo>
                    <a:pt x="1200" y="21600"/>
                    <a:pt x="2400" y="20912"/>
                    <a:pt x="3600" y="20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5831343" y="6807617"/>
              <a:ext cx="85872" cy="13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085" fill="norm" stroke="1" extrusionOk="0">
                  <a:moveTo>
                    <a:pt x="6095" y="5431"/>
                  </a:moveTo>
                  <a:cubicBezTo>
                    <a:pt x="5568" y="8754"/>
                    <a:pt x="5041" y="12077"/>
                    <a:pt x="3988" y="15068"/>
                  </a:cubicBezTo>
                  <a:cubicBezTo>
                    <a:pt x="2934" y="18059"/>
                    <a:pt x="1353" y="20717"/>
                    <a:pt x="563" y="21050"/>
                  </a:cubicBezTo>
                  <a:cubicBezTo>
                    <a:pt x="-227" y="21382"/>
                    <a:pt x="-227" y="19388"/>
                    <a:pt x="827" y="15899"/>
                  </a:cubicBezTo>
                  <a:cubicBezTo>
                    <a:pt x="1880" y="12410"/>
                    <a:pt x="3988" y="7425"/>
                    <a:pt x="6095" y="4434"/>
                  </a:cubicBezTo>
                  <a:cubicBezTo>
                    <a:pt x="8202" y="1444"/>
                    <a:pt x="10310" y="447"/>
                    <a:pt x="12680" y="114"/>
                  </a:cubicBezTo>
                  <a:cubicBezTo>
                    <a:pt x="15051" y="-218"/>
                    <a:pt x="17685" y="114"/>
                    <a:pt x="19266" y="1942"/>
                  </a:cubicBezTo>
                  <a:cubicBezTo>
                    <a:pt x="20846" y="3770"/>
                    <a:pt x="21373" y="7093"/>
                    <a:pt x="21373" y="9585"/>
                  </a:cubicBezTo>
                  <a:cubicBezTo>
                    <a:pt x="21373" y="12077"/>
                    <a:pt x="20846" y="13739"/>
                    <a:pt x="20319" y="15400"/>
                  </a:cubicBezTo>
                  <a:cubicBezTo>
                    <a:pt x="19793" y="17062"/>
                    <a:pt x="19266" y="18724"/>
                    <a:pt x="19002" y="19554"/>
                  </a:cubicBezTo>
                  <a:cubicBezTo>
                    <a:pt x="18739" y="20385"/>
                    <a:pt x="18739" y="20385"/>
                    <a:pt x="18739" y="20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6001881" y="6873959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6033631" y="6816809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84"/>
                    <a:pt x="0" y="11368"/>
                    <a:pt x="3600" y="14968"/>
                  </a:cubicBezTo>
                  <a:cubicBezTo>
                    <a:pt x="7200" y="18568"/>
                    <a:pt x="14400" y="20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6166981" y="6835859"/>
              <a:ext cx="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6141581" y="6727909"/>
              <a:ext cx="47031" cy="4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7" h="20397" fill="norm" stroke="1" extrusionOk="0">
                  <a:moveTo>
                    <a:pt x="18900" y="0"/>
                  </a:moveTo>
                  <a:cubicBezTo>
                    <a:pt x="14400" y="1878"/>
                    <a:pt x="9900" y="3757"/>
                    <a:pt x="7200" y="7043"/>
                  </a:cubicBezTo>
                  <a:cubicBezTo>
                    <a:pt x="4500" y="10330"/>
                    <a:pt x="3600" y="15026"/>
                    <a:pt x="5400" y="17843"/>
                  </a:cubicBezTo>
                  <a:cubicBezTo>
                    <a:pt x="7200" y="20661"/>
                    <a:pt x="11700" y="21600"/>
                    <a:pt x="15300" y="18313"/>
                  </a:cubicBezTo>
                  <a:cubicBezTo>
                    <a:pt x="18900" y="15026"/>
                    <a:pt x="21600" y="7513"/>
                    <a:pt x="18900" y="4696"/>
                  </a:cubicBezTo>
                  <a:cubicBezTo>
                    <a:pt x="16200" y="1878"/>
                    <a:pt x="8100" y="3757"/>
                    <a:pt x="0" y="5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5692379" y="6261098"/>
              <a:ext cx="176153" cy="19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104" fill="norm" stroke="1" extrusionOk="0">
                  <a:moveTo>
                    <a:pt x="4429" y="7172"/>
                  </a:moveTo>
                  <a:cubicBezTo>
                    <a:pt x="3914" y="9673"/>
                    <a:pt x="3400" y="12174"/>
                    <a:pt x="2629" y="14902"/>
                  </a:cubicBezTo>
                  <a:cubicBezTo>
                    <a:pt x="1857" y="17631"/>
                    <a:pt x="829" y="20587"/>
                    <a:pt x="314" y="21041"/>
                  </a:cubicBezTo>
                  <a:cubicBezTo>
                    <a:pt x="-200" y="21496"/>
                    <a:pt x="-200" y="19450"/>
                    <a:pt x="1214" y="15925"/>
                  </a:cubicBezTo>
                  <a:cubicBezTo>
                    <a:pt x="2629" y="12401"/>
                    <a:pt x="5457" y="7399"/>
                    <a:pt x="7257" y="4330"/>
                  </a:cubicBezTo>
                  <a:cubicBezTo>
                    <a:pt x="9057" y="1260"/>
                    <a:pt x="9829" y="123"/>
                    <a:pt x="10729" y="10"/>
                  </a:cubicBezTo>
                  <a:cubicBezTo>
                    <a:pt x="11629" y="-104"/>
                    <a:pt x="12657" y="805"/>
                    <a:pt x="13814" y="3761"/>
                  </a:cubicBezTo>
                  <a:cubicBezTo>
                    <a:pt x="14971" y="6717"/>
                    <a:pt x="16257" y="11719"/>
                    <a:pt x="17543" y="14902"/>
                  </a:cubicBezTo>
                  <a:cubicBezTo>
                    <a:pt x="18829" y="18085"/>
                    <a:pt x="20114" y="19450"/>
                    <a:pt x="21400" y="20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6573381" y="6708859"/>
              <a:ext cx="139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6509881" y="6816809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7104400" y="6492959"/>
              <a:ext cx="176382" cy="57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563" fill="norm" stroke="1" extrusionOk="0">
                  <a:moveTo>
                    <a:pt x="4860" y="10760"/>
                  </a:moveTo>
                  <a:cubicBezTo>
                    <a:pt x="4352" y="12753"/>
                    <a:pt x="3844" y="14745"/>
                    <a:pt x="3336" y="16379"/>
                  </a:cubicBezTo>
                  <a:cubicBezTo>
                    <a:pt x="2827" y="18013"/>
                    <a:pt x="2319" y="19289"/>
                    <a:pt x="1811" y="20165"/>
                  </a:cubicBezTo>
                  <a:cubicBezTo>
                    <a:pt x="1303" y="21042"/>
                    <a:pt x="794" y="21520"/>
                    <a:pt x="540" y="21560"/>
                  </a:cubicBezTo>
                  <a:cubicBezTo>
                    <a:pt x="286" y="21600"/>
                    <a:pt x="286" y="21201"/>
                    <a:pt x="159" y="19807"/>
                  </a:cubicBezTo>
                  <a:cubicBezTo>
                    <a:pt x="32" y="18412"/>
                    <a:pt x="-222" y="16021"/>
                    <a:pt x="413" y="13510"/>
                  </a:cubicBezTo>
                  <a:cubicBezTo>
                    <a:pt x="1049" y="10999"/>
                    <a:pt x="2573" y="8369"/>
                    <a:pt x="4352" y="6177"/>
                  </a:cubicBezTo>
                  <a:cubicBezTo>
                    <a:pt x="6131" y="3985"/>
                    <a:pt x="8164" y="2232"/>
                    <a:pt x="9689" y="1235"/>
                  </a:cubicBezTo>
                  <a:cubicBezTo>
                    <a:pt x="11213" y="239"/>
                    <a:pt x="12230" y="0"/>
                    <a:pt x="13246" y="0"/>
                  </a:cubicBezTo>
                  <a:cubicBezTo>
                    <a:pt x="14263" y="0"/>
                    <a:pt x="15279" y="239"/>
                    <a:pt x="16423" y="1036"/>
                  </a:cubicBezTo>
                  <a:cubicBezTo>
                    <a:pt x="17566" y="1833"/>
                    <a:pt x="18837" y="3188"/>
                    <a:pt x="19091" y="4224"/>
                  </a:cubicBezTo>
                  <a:cubicBezTo>
                    <a:pt x="19345" y="5261"/>
                    <a:pt x="18583" y="5978"/>
                    <a:pt x="17693" y="6536"/>
                  </a:cubicBezTo>
                  <a:cubicBezTo>
                    <a:pt x="16804" y="7094"/>
                    <a:pt x="15787" y="7492"/>
                    <a:pt x="15914" y="7771"/>
                  </a:cubicBezTo>
                  <a:cubicBezTo>
                    <a:pt x="16042" y="8050"/>
                    <a:pt x="17312" y="8210"/>
                    <a:pt x="18456" y="8648"/>
                  </a:cubicBezTo>
                  <a:cubicBezTo>
                    <a:pt x="19599" y="9086"/>
                    <a:pt x="20616" y="9804"/>
                    <a:pt x="20997" y="10362"/>
                  </a:cubicBezTo>
                  <a:cubicBezTo>
                    <a:pt x="21378" y="10920"/>
                    <a:pt x="21124" y="11318"/>
                    <a:pt x="20489" y="11637"/>
                  </a:cubicBezTo>
                  <a:cubicBezTo>
                    <a:pt x="19853" y="11956"/>
                    <a:pt x="18837" y="12195"/>
                    <a:pt x="17693" y="12394"/>
                  </a:cubicBezTo>
                  <a:cubicBezTo>
                    <a:pt x="16550" y="12593"/>
                    <a:pt x="15279" y="12753"/>
                    <a:pt x="14009" y="12793"/>
                  </a:cubicBezTo>
                  <a:cubicBezTo>
                    <a:pt x="12738" y="12832"/>
                    <a:pt x="11467" y="12753"/>
                    <a:pt x="11467" y="12593"/>
                  </a:cubicBezTo>
                  <a:cubicBezTo>
                    <a:pt x="11467" y="12434"/>
                    <a:pt x="12738" y="12195"/>
                    <a:pt x="13627" y="12075"/>
                  </a:cubicBezTo>
                  <a:cubicBezTo>
                    <a:pt x="14517" y="11956"/>
                    <a:pt x="15025" y="11956"/>
                    <a:pt x="15533" y="11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7329031" y="6766009"/>
              <a:ext cx="45805" cy="81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222" fill="norm" stroke="1" extrusionOk="0">
                  <a:moveTo>
                    <a:pt x="14087" y="8308"/>
                  </a:moveTo>
                  <a:cubicBezTo>
                    <a:pt x="10330" y="9969"/>
                    <a:pt x="6574" y="11631"/>
                    <a:pt x="4226" y="13846"/>
                  </a:cubicBezTo>
                  <a:cubicBezTo>
                    <a:pt x="1878" y="16062"/>
                    <a:pt x="939" y="18831"/>
                    <a:pt x="3757" y="20215"/>
                  </a:cubicBezTo>
                  <a:cubicBezTo>
                    <a:pt x="6574" y="21600"/>
                    <a:pt x="13148" y="21600"/>
                    <a:pt x="16904" y="19938"/>
                  </a:cubicBezTo>
                  <a:cubicBezTo>
                    <a:pt x="20661" y="18277"/>
                    <a:pt x="21600" y="14954"/>
                    <a:pt x="18313" y="11354"/>
                  </a:cubicBezTo>
                  <a:cubicBezTo>
                    <a:pt x="15026" y="7754"/>
                    <a:pt x="7513" y="387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7151765" y="6333689"/>
              <a:ext cx="139167" cy="140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57" fill="norm" stroke="1" extrusionOk="0">
                  <a:moveTo>
                    <a:pt x="1881" y="5882"/>
                  </a:moveTo>
                  <a:cubicBezTo>
                    <a:pt x="1553" y="7494"/>
                    <a:pt x="1226" y="9106"/>
                    <a:pt x="899" y="10718"/>
                  </a:cubicBezTo>
                  <a:cubicBezTo>
                    <a:pt x="572" y="12330"/>
                    <a:pt x="244" y="13942"/>
                    <a:pt x="81" y="13942"/>
                  </a:cubicBezTo>
                  <a:cubicBezTo>
                    <a:pt x="-83" y="13942"/>
                    <a:pt x="-83" y="12330"/>
                    <a:pt x="899" y="9912"/>
                  </a:cubicBezTo>
                  <a:cubicBezTo>
                    <a:pt x="1881" y="7494"/>
                    <a:pt x="3844" y="4270"/>
                    <a:pt x="5644" y="2336"/>
                  </a:cubicBezTo>
                  <a:cubicBezTo>
                    <a:pt x="7444" y="402"/>
                    <a:pt x="9081" y="-243"/>
                    <a:pt x="10390" y="79"/>
                  </a:cubicBezTo>
                  <a:cubicBezTo>
                    <a:pt x="11699" y="402"/>
                    <a:pt x="12681" y="1691"/>
                    <a:pt x="14481" y="5399"/>
                  </a:cubicBezTo>
                  <a:cubicBezTo>
                    <a:pt x="16281" y="9106"/>
                    <a:pt x="18899" y="15232"/>
                    <a:pt x="21517" y="2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7595731" y="6740609"/>
              <a:ext cx="184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79" y="14400"/>
                    <a:pt x="5959" y="7200"/>
                    <a:pt x="9559" y="3600"/>
                  </a:cubicBezTo>
                  <a:cubicBezTo>
                    <a:pt x="13159" y="0"/>
                    <a:pt x="1737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7710031" y="6651709"/>
              <a:ext cx="444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709"/>
                    <a:pt x="0" y="7418"/>
                    <a:pt x="3600" y="11018"/>
                  </a:cubicBezTo>
                  <a:cubicBezTo>
                    <a:pt x="7200" y="14618"/>
                    <a:pt x="14400" y="181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7900894" y="6486070"/>
              <a:ext cx="151126" cy="51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57" fill="norm" stroke="1" extrusionOk="0">
                  <a:moveTo>
                    <a:pt x="4449" y="12353"/>
                  </a:moveTo>
                  <a:cubicBezTo>
                    <a:pt x="3549" y="14364"/>
                    <a:pt x="2649" y="16375"/>
                    <a:pt x="2199" y="17644"/>
                  </a:cubicBezTo>
                  <a:cubicBezTo>
                    <a:pt x="1749" y="18912"/>
                    <a:pt x="1749" y="19436"/>
                    <a:pt x="1449" y="20048"/>
                  </a:cubicBezTo>
                  <a:cubicBezTo>
                    <a:pt x="1149" y="20661"/>
                    <a:pt x="549" y="21360"/>
                    <a:pt x="249" y="21448"/>
                  </a:cubicBezTo>
                  <a:cubicBezTo>
                    <a:pt x="-51" y="21535"/>
                    <a:pt x="-51" y="21010"/>
                    <a:pt x="99" y="19174"/>
                  </a:cubicBezTo>
                  <a:cubicBezTo>
                    <a:pt x="249" y="17337"/>
                    <a:pt x="549" y="14189"/>
                    <a:pt x="1749" y="11085"/>
                  </a:cubicBezTo>
                  <a:cubicBezTo>
                    <a:pt x="2949" y="7980"/>
                    <a:pt x="5049" y="4920"/>
                    <a:pt x="6549" y="3127"/>
                  </a:cubicBezTo>
                  <a:cubicBezTo>
                    <a:pt x="8049" y="1334"/>
                    <a:pt x="8949" y="809"/>
                    <a:pt x="10149" y="460"/>
                  </a:cubicBezTo>
                  <a:cubicBezTo>
                    <a:pt x="11349" y="110"/>
                    <a:pt x="12849" y="-65"/>
                    <a:pt x="14199" y="22"/>
                  </a:cubicBezTo>
                  <a:cubicBezTo>
                    <a:pt x="15549" y="110"/>
                    <a:pt x="16749" y="460"/>
                    <a:pt x="17949" y="1247"/>
                  </a:cubicBezTo>
                  <a:cubicBezTo>
                    <a:pt x="19149" y="2034"/>
                    <a:pt x="20349" y="3258"/>
                    <a:pt x="20949" y="4089"/>
                  </a:cubicBezTo>
                  <a:cubicBezTo>
                    <a:pt x="21549" y="4920"/>
                    <a:pt x="21549" y="5357"/>
                    <a:pt x="21099" y="5750"/>
                  </a:cubicBezTo>
                  <a:cubicBezTo>
                    <a:pt x="20649" y="6144"/>
                    <a:pt x="19749" y="6494"/>
                    <a:pt x="18549" y="6800"/>
                  </a:cubicBezTo>
                  <a:cubicBezTo>
                    <a:pt x="17349" y="7106"/>
                    <a:pt x="15849" y="7368"/>
                    <a:pt x="14499" y="7631"/>
                  </a:cubicBezTo>
                  <a:cubicBezTo>
                    <a:pt x="13149" y="7893"/>
                    <a:pt x="11949" y="8155"/>
                    <a:pt x="11799" y="8505"/>
                  </a:cubicBezTo>
                  <a:cubicBezTo>
                    <a:pt x="11649" y="8855"/>
                    <a:pt x="12549" y="9292"/>
                    <a:pt x="13749" y="9642"/>
                  </a:cubicBezTo>
                  <a:cubicBezTo>
                    <a:pt x="14949" y="9992"/>
                    <a:pt x="16449" y="10254"/>
                    <a:pt x="17499" y="10691"/>
                  </a:cubicBezTo>
                  <a:cubicBezTo>
                    <a:pt x="18549" y="11129"/>
                    <a:pt x="19149" y="11741"/>
                    <a:pt x="18849" y="12178"/>
                  </a:cubicBezTo>
                  <a:cubicBezTo>
                    <a:pt x="18549" y="12615"/>
                    <a:pt x="17349" y="12878"/>
                    <a:pt x="15849" y="13052"/>
                  </a:cubicBezTo>
                  <a:cubicBezTo>
                    <a:pt x="14349" y="13227"/>
                    <a:pt x="12549" y="13315"/>
                    <a:pt x="10749" y="13315"/>
                  </a:cubicBezTo>
                  <a:cubicBezTo>
                    <a:pt x="8949" y="13315"/>
                    <a:pt x="7149" y="13227"/>
                    <a:pt x="6249" y="13096"/>
                  </a:cubicBezTo>
                  <a:cubicBezTo>
                    <a:pt x="5349" y="12965"/>
                    <a:pt x="5349" y="12790"/>
                    <a:pt x="5349" y="12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8122781" y="6746959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7971664" y="6300048"/>
              <a:ext cx="119368" cy="97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204" fill="norm" stroke="1" extrusionOk="0">
                  <a:moveTo>
                    <a:pt x="5454" y="6038"/>
                  </a:moveTo>
                  <a:cubicBezTo>
                    <a:pt x="5075" y="8336"/>
                    <a:pt x="4696" y="10634"/>
                    <a:pt x="3749" y="13621"/>
                  </a:cubicBezTo>
                  <a:cubicBezTo>
                    <a:pt x="2802" y="16608"/>
                    <a:pt x="1286" y="20285"/>
                    <a:pt x="528" y="20285"/>
                  </a:cubicBezTo>
                  <a:cubicBezTo>
                    <a:pt x="-230" y="20285"/>
                    <a:pt x="-230" y="16608"/>
                    <a:pt x="907" y="12702"/>
                  </a:cubicBezTo>
                  <a:cubicBezTo>
                    <a:pt x="2044" y="8795"/>
                    <a:pt x="4317" y="4659"/>
                    <a:pt x="6402" y="2361"/>
                  </a:cubicBezTo>
                  <a:cubicBezTo>
                    <a:pt x="8486" y="64"/>
                    <a:pt x="10381" y="-396"/>
                    <a:pt x="11896" y="293"/>
                  </a:cubicBezTo>
                  <a:cubicBezTo>
                    <a:pt x="13412" y="983"/>
                    <a:pt x="14549" y="2821"/>
                    <a:pt x="16065" y="6498"/>
                  </a:cubicBezTo>
                  <a:cubicBezTo>
                    <a:pt x="17581" y="10174"/>
                    <a:pt x="19475" y="15689"/>
                    <a:pt x="21370" y="21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8478381" y="6561068"/>
              <a:ext cx="31110" cy="2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81" fill="norm" stroke="1" extrusionOk="0">
                  <a:moveTo>
                    <a:pt x="8640" y="1271"/>
                  </a:moveTo>
                  <a:cubicBezTo>
                    <a:pt x="12960" y="526"/>
                    <a:pt x="17280" y="-219"/>
                    <a:pt x="19440" y="60"/>
                  </a:cubicBezTo>
                  <a:cubicBezTo>
                    <a:pt x="21600" y="340"/>
                    <a:pt x="21600" y="1643"/>
                    <a:pt x="20160" y="4995"/>
                  </a:cubicBezTo>
                  <a:cubicBezTo>
                    <a:pt x="18720" y="8347"/>
                    <a:pt x="15840" y="13747"/>
                    <a:pt x="12240" y="16819"/>
                  </a:cubicBezTo>
                  <a:cubicBezTo>
                    <a:pt x="8640" y="19891"/>
                    <a:pt x="4320" y="20636"/>
                    <a:pt x="0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8308176" y="6545876"/>
              <a:ext cx="354356" cy="5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308" y="21600"/>
                  </a:moveTo>
                  <a:cubicBezTo>
                    <a:pt x="53" y="17446"/>
                    <a:pt x="-203" y="13292"/>
                    <a:pt x="244" y="9969"/>
                  </a:cubicBezTo>
                  <a:cubicBezTo>
                    <a:pt x="692" y="6646"/>
                    <a:pt x="1842" y="4154"/>
                    <a:pt x="4462" y="2492"/>
                  </a:cubicBezTo>
                  <a:cubicBezTo>
                    <a:pt x="7082" y="831"/>
                    <a:pt x="11172" y="0"/>
                    <a:pt x="14240" y="0"/>
                  </a:cubicBezTo>
                  <a:cubicBezTo>
                    <a:pt x="17307" y="0"/>
                    <a:pt x="19352" y="831"/>
                    <a:pt x="21397" y="1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8627346" y="6802901"/>
              <a:ext cx="86036" cy="10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422" fill="norm" stroke="1" extrusionOk="0">
                  <a:moveTo>
                    <a:pt x="5463" y="5222"/>
                  </a:moveTo>
                  <a:cubicBezTo>
                    <a:pt x="4435" y="7299"/>
                    <a:pt x="3406" y="9376"/>
                    <a:pt x="2377" y="12076"/>
                  </a:cubicBezTo>
                  <a:cubicBezTo>
                    <a:pt x="1349" y="14776"/>
                    <a:pt x="320" y="18099"/>
                    <a:pt x="63" y="18514"/>
                  </a:cubicBezTo>
                  <a:cubicBezTo>
                    <a:pt x="-194" y="18930"/>
                    <a:pt x="320" y="16437"/>
                    <a:pt x="1863" y="13322"/>
                  </a:cubicBezTo>
                  <a:cubicBezTo>
                    <a:pt x="3406" y="10207"/>
                    <a:pt x="5977" y="6468"/>
                    <a:pt x="8292" y="3976"/>
                  </a:cubicBezTo>
                  <a:cubicBezTo>
                    <a:pt x="10606" y="1484"/>
                    <a:pt x="12663" y="237"/>
                    <a:pt x="14977" y="30"/>
                  </a:cubicBezTo>
                  <a:cubicBezTo>
                    <a:pt x="17292" y="-178"/>
                    <a:pt x="19863" y="653"/>
                    <a:pt x="20635" y="4391"/>
                  </a:cubicBezTo>
                  <a:cubicBezTo>
                    <a:pt x="21406" y="8130"/>
                    <a:pt x="20377" y="14776"/>
                    <a:pt x="19349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8783181" y="6873959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50" y="7200"/>
                    <a:pt x="9900" y="14400"/>
                    <a:pt x="13500" y="18000"/>
                  </a:cubicBezTo>
                  <a:cubicBezTo>
                    <a:pt x="17100" y="21600"/>
                    <a:pt x="1935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8827631" y="6816809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8954631" y="6829509"/>
              <a:ext cx="1" cy="889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8967331" y="6726179"/>
              <a:ext cx="33909" cy="61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4" h="20176" fill="norm" stroke="1" extrusionOk="0">
                  <a:moveTo>
                    <a:pt x="7624" y="13111"/>
                  </a:moveTo>
                  <a:cubicBezTo>
                    <a:pt x="3812" y="15899"/>
                    <a:pt x="0" y="18686"/>
                    <a:pt x="1906" y="19731"/>
                  </a:cubicBezTo>
                  <a:cubicBezTo>
                    <a:pt x="3812" y="20776"/>
                    <a:pt x="11435" y="20079"/>
                    <a:pt x="15882" y="16595"/>
                  </a:cubicBezTo>
                  <a:cubicBezTo>
                    <a:pt x="20329" y="13111"/>
                    <a:pt x="21600" y="6841"/>
                    <a:pt x="19059" y="3357"/>
                  </a:cubicBezTo>
                  <a:cubicBezTo>
                    <a:pt x="16518" y="-127"/>
                    <a:pt x="10165" y="-824"/>
                    <a:pt x="6353" y="918"/>
                  </a:cubicBezTo>
                  <a:cubicBezTo>
                    <a:pt x="2541" y="2660"/>
                    <a:pt x="1271" y="6841"/>
                    <a:pt x="0" y="11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9151481" y="7013659"/>
              <a:ext cx="825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9564231" y="6611493"/>
              <a:ext cx="231279" cy="351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365" fill="norm" stroke="1" extrusionOk="0">
                  <a:moveTo>
                    <a:pt x="0" y="7071"/>
                  </a:moveTo>
                  <a:cubicBezTo>
                    <a:pt x="589" y="6300"/>
                    <a:pt x="1178" y="5529"/>
                    <a:pt x="1767" y="5529"/>
                  </a:cubicBezTo>
                  <a:cubicBezTo>
                    <a:pt x="2356" y="5529"/>
                    <a:pt x="2945" y="6300"/>
                    <a:pt x="3436" y="8100"/>
                  </a:cubicBezTo>
                  <a:cubicBezTo>
                    <a:pt x="3927" y="9900"/>
                    <a:pt x="4320" y="12729"/>
                    <a:pt x="4516" y="14657"/>
                  </a:cubicBezTo>
                  <a:cubicBezTo>
                    <a:pt x="4713" y="16586"/>
                    <a:pt x="4713" y="17614"/>
                    <a:pt x="4909" y="18707"/>
                  </a:cubicBezTo>
                  <a:cubicBezTo>
                    <a:pt x="5105" y="19800"/>
                    <a:pt x="5498" y="20957"/>
                    <a:pt x="5989" y="21279"/>
                  </a:cubicBezTo>
                  <a:cubicBezTo>
                    <a:pt x="6480" y="21600"/>
                    <a:pt x="7069" y="21086"/>
                    <a:pt x="8542" y="18771"/>
                  </a:cubicBezTo>
                  <a:cubicBezTo>
                    <a:pt x="10015" y="16457"/>
                    <a:pt x="12371" y="12343"/>
                    <a:pt x="14335" y="9129"/>
                  </a:cubicBezTo>
                  <a:cubicBezTo>
                    <a:pt x="16298" y="5914"/>
                    <a:pt x="17869" y="3600"/>
                    <a:pt x="19047" y="2121"/>
                  </a:cubicBezTo>
                  <a:cubicBezTo>
                    <a:pt x="20225" y="643"/>
                    <a:pt x="21011" y="0"/>
                    <a:pt x="21305" y="0"/>
                  </a:cubicBezTo>
                  <a:cubicBezTo>
                    <a:pt x="21600" y="0"/>
                    <a:pt x="21404" y="643"/>
                    <a:pt x="21207" y="1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9456281" y="6797759"/>
              <a:ext cx="4191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8" y="19200"/>
                    <a:pt x="436" y="16800"/>
                    <a:pt x="1855" y="14160"/>
                  </a:cubicBezTo>
                  <a:cubicBezTo>
                    <a:pt x="3273" y="11520"/>
                    <a:pt x="5891" y="8640"/>
                    <a:pt x="8836" y="6480"/>
                  </a:cubicBezTo>
                  <a:cubicBezTo>
                    <a:pt x="11782" y="4320"/>
                    <a:pt x="15055" y="2880"/>
                    <a:pt x="17236" y="1920"/>
                  </a:cubicBezTo>
                  <a:cubicBezTo>
                    <a:pt x="19418" y="960"/>
                    <a:pt x="20509" y="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10078581" y="6778709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10084931" y="6697101"/>
              <a:ext cx="444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4114" y="6132"/>
                    <a:pt x="8229" y="-1068"/>
                    <a:pt x="11829" y="132"/>
                  </a:cubicBezTo>
                  <a:cubicBezTo>
                    <a:pt x="15429" y="1332"/>
                    <a:pt x="18514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10199231" y="6842209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10167481" y="6905709"/>
              <a:ext cx="1905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60" y="16800"/>
                    <a:pt x="9120" y="12000"/>
                    <a:pt x="12720" y="8400"/>
                  </a:cubicBezTo>
                  <a:cubicBezTo>
                    <a:pt x="16320" y="4800"/>
                    <a:pt x="1896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10514614" y="6753309"/>
              <a:ext cx="8468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635"/>
                    <a:pt x="0" y="11270"/>
                    <a:pt x="0" y="14870"/>
                  </a:cubicBezTo>
                  <a:cubicBezTo>
                    <a:pt x="0" y="18470"/>
                    <a:pt x="10800" y="20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10650081" y="6768872"/>
              <a:ext cx="25401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5577"/>
                  </a:moveTo>
                  <a:cubicBezTo>
                    <a:pt x="7200" y="1977"/>
                    <a:pt x="14400" y="-1623"/>
                    <a:pt x="18000" y="777"/>
                  </a:cubicBezTo>
                  <a:cubicBezTo>
                    <a:pt x="21600" y="3177"/>
                    <a:pt x="21600" y="11577"/>
                    <a:pt x="21600" y="19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10662781" y="6924759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10808831" y="6804109"/>
              <a:ext cx="236178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0" y="0"/>
                  </a:moveTo>
                  <a:cubicBezTo>
                    <a:pt x="386" y="3130"/>
                    <a:pt x="771" y="6261"/>
                    <a:pt x="771" y="9078"/>
                  </a:cubicBezTo>
                  <a:cubicBezTo>
                    <a:pt x="771" y="11896"/>
                    <a:pt x="386" y="14400"/>
                    <a:pt x="289" y="14870"/>
                  </a:cubicBezTo>
                  <a:cubicBezTo>
                    <a:pt x="193" y="15339"/>
                    <a:pt x="386" y="13774"/>
                    <a:pt x="1254" y="11270"/>
                  </a:cubicBezTo>
                  <a:cubicBezTo>
                    <a:pt x="2121" y="8765"/>
                    <a:pt x="3664" y="5322"/>
                    <a:pt x="4821" y="3130"/>
                  </a:cubicBezTo>
                  <a:cubicBezTo>
                    <a:pt x="5979" y="939"/>
                    <a:pt x="6750" y="0"/>
                    <a:pt x="7329" y="313"/>
                  </a:cubicBezTo>
                  <a:cubicBezTo>
                    <a:pt x="7907" y="626"/>
                    <a:pt x="8293" y="2191"/>
                    <a:pt x="8582" y="4383"/>
                  </a:cubicBezTo>
                  <a:cubicBezTo>
                    <a:pt x="8871" y="6574"/>
                    <a:pt x="9064" y="9391"/>
                    <a:pt x="9546" y="10017"/>
                  </a:cubicBezTo>
                  <a:cubicBezTo>
                    <a:pt x="10029" y="10643"/>
                    <a:pt x="10800" y="9078"/>
                    <a:pt x="12150" y="7200"/>
                  </a:cubicBezTo>
                  <a:cubicBezTo>
                    <a:pt x="13500" y="5322"/>
                    <a:pt x="15429" y="3130"/>
                    <a:pt x="16875" y="2191"/>
                  </a:cubicBezTo>
                  <a:cubicBezTo>
                    <a:pt x="18321" y="1252"/>
                    <a:pt x="19286" y="1565"/>
                    <a:pt x="20057" y="2504"/>
                  </a:cubicBezTo>
                  <a:cubicBezTo>
                    <a:pt x="20829" y="3443"/>
                    <a:pt x="21407" y="5009"/>
                    <a:pt x="21504" y="7513"/>
                  </a:cubicBezTo>
                  <a:cubicBezTo>
                    <a:pt x="21600" y="10017"/>
                    <a:pt x="21214" y="13461"/>
                    <a:pt x="21118" y="15965"/>
                  </a:cubicBezTo>
                  <a:cubicBezTo>
                    <a:pt x="21021" y="18470"/>
                    <a:pt x="21214" y="20035"/>
                    <a:pt x="214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5570081" y="7089859"/>
              <a:ext cx="787401" cy="68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0" fill="norm" stroke="1" extrusionOk="0">
                  <a:moveTo>
                    <a:pt x="0" y="0"/>
                  </a:moveTo>
                  <a:cubicBezTo>
                    <a:pt x="406" y="6353"/>
                    <a:pt x="813" y="12706"/>
                    <a:pt x="1365" y="16518"/>
                  </a:cubicBezTo>
                  <a:cubicBezTo>
                    <a:pt x="1916" y="20329"/>
                    <a:pt x="2613" y="21600"/>
                    <a:pt x="3542" y="19694"/>
                  </a:cubicBezTo>
                  <a:cubicBezTo>
                    <a:pt x="4471" y="17788"/>
                    <a:pt x="5632" y="12706"/>
                    <a:pt x="6387" y="10165"/>
                  </a:cubicBezTo>
                  <a:cubicBezTo>
                    <a:pt x="7142" y="7624"/>
                    <a:pt x="7490" y="7624"/>
                    <a:pt x="7839" y="9529"/>
                  </a:cubicBezTo>
                  <a:cubicBezTo>
                    <a:pt x="8187" y="11435"/>
                    <a:pt x="8535" y="15247"/>
                    <a:pt x="9174" y="17153"/>
                  </a:cubicBezTo>
                  <a:cubicBezTo>
                    <a:pt x="9813" y="19059"/>
                    <a:pt x="10742" y="19059"/>
                    <a:pt x="12339" y="19059"/>
                  </a:cubicBezTo>
                  <a:cubicBezTo>
                    <a:pt x="13935" y="19059"/>
                    <a:pt x="16200" y="19059"/>
                    <a:pt x="17855" y="18424"/>
                  </a:cubicBezTo>
                  <a:cubicBezTo>
                    <a:pt x="19510" y="17788"/>
                    <a:pt x="20555" y="16518"/>
                    <a:pt x="21600" y="15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5684381" y="7325752"/>
              <a:ext cx="101601" cy="254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21600" y="1527"/>
                  </a:moveTo>
                  <a:cubicBezTo>
                    <a:pt x="20250" y="813"/>
                    <a:pt x="18900" y="99"/>
                    <a:pt x="15750" y="9"/>
                  </a:cubicBezTo>
                  <a:cubicBezTo>
                    <a:pt x="12600" y="-80"/>
                    <a:pt x="7650" y="456"/>
                    <a:pt x="4500" y="1170"/>
                  </a:cubicBezTo>
                  <a:cubicBezTo>
                    <a:pt x="1350" y="1884"/>
                    <a:pt x="0" y="2776"/>
                    <a:pt x="0" y="4115"/>
                  </a:cubicBezTo>
                  <a:cubicBezTo>
                    <a:pt x="0" y="5454"/>
                    <a:pt x="1350" y="7239"/>
                    <a:pt x="3825" y="8667"/>
                  </a:cubicBezTo>
                  <a:cubicBezTo>
                    <a:pt x="6300" y="10095"/>
                    <a:pt x="9900" y="11166"/>
                    <a:pt x="12375" y="12148"/>
                  </a:cubicBezTo>
                  <a:cubicBezTo>
                    <a:pt x="14850" y="13130"/>
                    <a:pt x="16200" y="14022"/>
                    <a:pt x="15975" y="15361"/>
                  </a:cubicBezTo>
                  <a:cubicBezTo>
                    <a:pt x="15750" y="16700"/>
                    <a:pt x="13950" y="18485"/>
                    <a:pt x="12150" y="19646"/>
                  </a:cubicBezTo>
                  <a:cubicBezTo>
                    <a:pt x="10350" y="20806"/>
                    <a:pt x="8550" y="21341"/>
                    <a:pt x="6525" y="21431"/>
                  </a:cubicBezTo>
                  <a:cubicBezTo>
                    <a:pt x="4500" y="21520"/>
                    <a:pt x="2250" y="21163"/>
                    <a:pt x="2025" y="20538"/>
                  </a:cubicBezTo>
                  <a:cubicBezTo>
                    <a:pt x="1800" y="19913"/>
                    <a:pt x="3600" y="19021"/>
                    <a:pt x="5400" y="18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5799593" y="7464509"/>
              <a:ext cx="94339" cy="9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0991" fill="norm" stroke="1" extrusionOk="0">
                  <a:moveTo>
                    <a:pt x="4113" y="4320"/>
                  </a:moveTo>
                  <a:cubicBezTo>
                    <a:pt x="4113" y="6720"/>
                    <a:pt x="4113" y="9120"/>
                    <a:pt x="3393" y="12480"/>
                  </a:cubicBezTo>
                  <a:cubicBezTo>
                    <a:pt x="2673" y="15840"/>
                    <a:pt x="1233" y="20160"/>
                    <a:pt x="513" y="20880"/>
                  </a:cubicBezTo>
                  <a:cubicBezTo>
                    <a:pt x="-207" y="21600"/>
                    <a:pt x="-207" y="18720"/>
                    <a:pt x="753" y="15120"/>
                  </a:cubicBezTo>
                  <a:cubicBezTo>
                    <a:pt x="1713" y="11520"/>
                    <a:pt x="3633" y="7200"/>
                    <a:pt x="5553" y="4320"/>
                  </a:cubicBezTo>
                  <a:cubicBezTo>
                    <a:pt x="7473" y="1440"/>
                    <a:pt x="9393" y="0"/>
                    <a:pt x="11313" y="0"/>
                  </a:cubicBezTo>
                  <a:cubicBezTo>
                    <a:pt x="13233" y="0"/>
                    <a:pt x="15153" y="1440"/>
                    <a:pt x="16113" y="3840"/>
                  </a:cubicBezTo>
                  <a:cubicBezTo>
                    <a:pt x="17073" y="6240"/>
                    <a:pt x="17073" y="9600"/>
                    <a:pt x="17793" y="12240"/>
                  </a:cubicBezTo>
                  <a:cubicBezTo>
                    <a:pt x="18513" y="14880"/>
                    <a:pt x="19953" y="16800"/>
                    <a:pt x="21393" y="18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5922246" y="7483559"/>
              <a:ext cx="56317" cy="91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140" fill="norm" stroke="1" extrusionOk="0">
                  <a:moveTo>
                    <a:pt x="15138" y="0"/>
                  </a:moveTo>
                  <a:cubicBezTo>
                    <a:pt x="11280" y="982"/>
                    <a:pt x="7423" y="1964"/>
                    <a:pt x="4723" y="4418"/>
                  </a:cubicBezTo>
                  <a:cubicBezTo>
                    <a:pt x="2023" y="6873"/>
                    <a:pt x="480" y="10800"/>
                    <a:pt x="95" y="13991"/>
                  </a:cubicBezTo>
                  <a:cubicBezTo>
                    <a:pt x="-291" y="17182"/>
                    <a:pt x="480" y="19636"/>
                    <a:pt x="2795" y="20618"/>
                  </a:cubicBezTo>
                  <a:cubicBezTo>
                    <a:pt x="5109" y="21600"/>
                    <a:pt x="8966" y="21109"/>
                    <a:pt x="12052" y="19882"/>
                  </a:cubicBezTo>
                  <a:cubicBezTo>
                    <a:pt x="15138" y="18655"/>
                    <a:pt x="17452" y="16691"/>
                    <a:pt x="18995" y="14482"/>
                  </a:cubicBezTo>
                  <a:cubicBezTo>
                    <a:pt x="20538" y="12273"/>
                    <a:pt x="21309" y="9818"/>
                    <a:pt x="19380" y="7855"/>
                  </a:cubicBezTo>
                  <a:cubicBezTo>
                    <a:pt x="17452" y="5891"/>
                    <a:pt x="12823" y="4418"/>
                    <a:pt x="8195" y="2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6020931" y="7445459"/>
              <a:ext cx="139701" cy="8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3" fill="norm" stroke="1" extrusionOk="0">
                  <a:moveTo>
                    <a:pt x="0" y="6322"/>
                  </a:moveTo>
                  <a:cubicBezTo>
                    <a:pt x="655" y="8956"/>
                    <a:pt x="1309" y="11590"/>
                    <a:pt x="1473" y="14224"/>
                  </a:cubicBezTo>
                  <a:cubicBezTo>
                    <a:pt x="1636" y="16859"/>
                    <a:pt x="1309" y="19493"/>
                    <a:pt x="1964" y="20283"/>
                  </a:cubicBezTo>
                  <a:cubicBezTo>
                    <a:pt x="2618" y="21073"/>
                    <a:pt x="4255" y="20020"/>
                    <a:pt x="5564" y="18439"/>
                  </a:cubicBezTo>
                  <a:cubicBezTo>
                    <a:pt x="6873" y="16859"/>
                    <a:pt x="7855" y="14751"/>
                    <a:pt x="8345" y="15015"/>
                  </a:cubicBezTo>
                  <a:cubicBezTo>
                    <a:pt x="8836" y="15278"/>
                    <a:pt x="8836" y="17912"/>
                    <a:pt x="9655" y="19493"/>
                  </a:cubicBezTo>
                  <a:cubicBezTo>
                    <a:pt x="10473" y="21073"/>
                    <a:pt x="12109" y="21600"/>
                    <a:pt x="13582" y="20810"/>
                  </a:cubicBezTo>
                  <a:cubicBezTo>
                    <a:pt x="15055" y="20020"/>
                    <a:pt x="16364" y="17912"/>
                    <a:pt x="17673" y="14224"/>
                  </a:cubicBezTo>
                  <a:cubicBezTo>
                    <a:pt x="18982" y="10537"/>
                    <a:pt x="20291" y="526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6211431" y="7275189"/>
              <a:ext cx="139701" cy="27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21600" y="1873"/>
                  </a:moveTo>
                  <a:cubicBezTo>
                    <a:pt x="20291" y="1218"/>
                    <a:pt x="18982" y="564"/>
                    <a:pt x="17509" y="236"/>
                  </a:cubicBezTo>
                  <a:cubicBezTo>
                    <a:pt x="16036" y="-91"/>
                    <a:pt x="14400" y="-91"/>
                    <a:pt x="13091" y="318"/>
                  </a:cubicBezTo>
                  <a:cubicBezTo>
                    <a:pt x="11782" y="727"/>
                    <a:pt x="10800" y="1545"/>
                    <a:pt x="9491" y="4164"/>
                  </a:cubicBezTo>
                  <a:cubicBezTo>
                    <a:pt x="8182" y="6782"/>
                    <a:pt x="6545" y="11200"/>
                    <a:pt x="4909" y="14391"/>
                  </a:cubicBezTo>
                  <a:cubicBezTo>
                    <a:pt x="3273" y="17582"/>
                    <a:pt x="1636" y="19545"/>
                    <a:pt x="0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6198731" y="7337241"/>
              <a:ext cx="407623" cy="190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393" fill="norm" stroke="1" extrusionOk="0">
                  <a:moveTo>
                    <a:pt x="0" y="17833"/>
                  </a:moveTo>
                  <a:cubicBezTo>
                    <a:pt x="0" y="16646"/>
                    <a:pt x="0" y="15459"/>
                    <a:pt x="168" y="14391"/>
                  </a:cubicBezTo>
                  <a:cubicBezTo>
                    <a:pt x="336" y="13323"/>
                    <a:pt x="672" y="12373"/>
                    <a:pt x="1959" y="12136"/>
                  </a:cubicBezTo>
                  <a:cubicBezTo>
                    <a:pt x="3246" y="11898"/>
                    <a:pt x="5484" y="12373"/>
                    <a:pt x="6939" y="12611"/>
                  </a:cubicBezTo>
                  <a:cubicBezTo>
                    <a:pt x="8394" y="12848"/>
                    <a:pt x="9065" y="12848"/>
                    <a:pt x="9121" y="12729"/>
                  </a:cubicBezTo>
                  <a:cubicBezTo>
                    <a:pt x="9177" y="12611"/>
                    <a:pt x="8618" y="12373"/>
                    <a:pt x="8058" y="12373"/>
                  </a:cubicBezTo>
                  <a:cubicBezTo>
                    <a:pt x="7498" y="12373"/>
                    <a:pt x="6939" y="12611"/>
                    <a:pt x="6603" y="13323"/>
                  </a:cubicBezTo>
                  <a:cubicBezTo>
                    <a:pt x="6267" y="14035"/>
                    <a:pt x="6155" y="15222"/>
                    <a:pt x="6379" y="15934"/>
                  </a:cubicBezTo>
                  <a:cubicBezTo>
                    <a:pt x="6603" y="16646"/>
                    <a:pt x="7163" y="16883"/>
                    <a:pt x="7834" y="16764"/>
                  </a:cubicBezTo>
                  <a:cubicBezTo>
                    <a:pt x="8506" y="16646"/>
                    <a:pt x="9289" y="16171"/>
                    <a:pt x="9681" y="16646"/>
                  </a:cubicBezTo>
                  <a:cubicBezTo>
                    <a:pt x="10073" y="17120"/>
                    <a:pt x="10073" y="18545"/>
                    <a:pt x="10352" y="19375"/>
                  </a:cubicBezTo>
                  <a:cubicBezTo>
                    <a:pt x="10632" y="20206"/>
                    <a:pt x="11192" y="20444"/>
                    <a:pt x="11695" y="20088"/>
                  </a:cubicBezTo>
                  <a:cubicBezTo>
                    <a:pt x="12199" y="19731"/>
                    <a:pt x="12647" y="18782"/>
                    <a:pt x="13430" y="15934"/>
                  </a:cubicBezTo>
                  <a:cubicBezTo>
                    <a:pt x="14213" y="13085"/>
                    <a:pt x="15333" y="8338"/>
                    <a:pt x="15948" y="5134"/>
                  </a:cubicBezTo>
                  <a:cubicBezTo>
                    <a:pt x="16564" y="1929"/>
                    <a:pt x="16676" y="268"/>
                    <a:pt x="16452" y="30"/>
                  </a:cubicBezTo>
                  <a:cubicBezTo>
                    <a:pt x="16228" y="-207"/>
                    <a:pt x="15668" y="980"/>
                    <a:pt x="15165" y="2879"/>
                  </a:cubicBezTo>
                  <a:cubicBezTo>
                    <a:pt x="14661" y="4778"/>
                    <a:pt x="14213" y="7389"/>
                    <a:pt x="13990" y="9406"/>
                  </a:cubicBezTo>
                  <a:cubicBezTo>
                    <a:pt x="13766" y="11424"/>
                    <a:pt x="13766" y="12848"/>
                    <a:pt x="13822" y="14153"/>
                  </a:cubicBezTo>
                  <a:cubicBezTo>
                    <a:pt x="13878" y="15459"/>
                    <a:pt x="13990" y="16646"/>
                    <a:pt x="14381" y="17239"/>
                  </a:cubicBezTo>
                  <a:cubicBezTo>
                    <a:pt x="14773" y="17833"/>
                    <a:pt x="15445" y="17833"/>
                    <a:pt x="16452" y="16290"/>
                  </a:cubicBezTo>
                  <a:cubicBezTo>
                    <a:pt x="17459" y="14747"/>
                    <a:pt x="18802" y="11661"/>
                    <a:pt x="19641" y="9406"/>
                  </a:cubicBezTo>
                  <a:cubicBezTo>
                    <a:pt x="20481" y="7151"/>
                    <a:pt x="20817" y="5727"/>
                    <a:pt x="21096" y="4303"/>
                  </a:cubicBezTo>
                  <a:cubicBezTo>
                    <a:pt x="21376" y="2879"/>
                    <a:pt x="21600" y="1455"/>
                    <a:pt x="21544" y="1336"/>
                  </a:cubicBezTo>
                  <a:cubicBezTo>
                    <a:pt x="21488" y="1217"/>
                    <a:pt x="21152" y="2404"/>
                    <a:pt x="20761" y="4896"/>
                  </a:cubicBezTo>
                  <a:cubicBezTo>
                    <a:pt x="20369" y="7389"/>
                    <a:pt x="19921" y="11186"/>
                    <a:pt x="19977" y="14153"/>
                  </a:cubicBezTo>
                  <a:cubicBezTo>
                    <a:pt x="20033" y="17120"/>
                    <a:pt x="20593" y="19257"/>
                    <a:pt x="21152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4843446" y="7371630"/>
              <a:ext cx="104316" cy="32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1" h="21305" fill="norm" stroke="1" extrusionOk="0">
                  <a:moveTo>
                    <a:pt x="5521" y="9878"/>
                  </a:moveTo>
                  <a:cubicBezTo>
                    <a:pt x="4691" y="12247"/>
                    <a:pt x="3860" y="14616"/>
                    <a:pt x="3444" y="16288"/>
                  </a:cubicBezTo>
                  <a:cubicBezTo>
                    <a:pt x="3029" y="17960"/>
                    <a:pt x="3029" y="18936"/>
                    <a:pt x="2614" y="19772"/>
                  </a:cubicBezTo>
                  <a:cubicBezTo>
                    <a:pt x="2198" y="20608"/>
                    <a:pt x="1368" y="21305"/>
                    <a:pt x="952" y="21305"/>
                  </a:cubicBezTo>
                  <a:cubicBezTo>
                    <a:pt x="537" y="21305"/>
                    <a:pt x="537" y="20608"/>
                    <a:pt x="329" y="17891"/>
                  </a:cubicBezTo>
                  <a:cubicBezTo>
                    <a:pt x="121" y="15173"/>
                    <a:pt x="-294" y="10435"/>
                    <a:pt x="329" y="7160"/>
                  </a:cubicBezTo>
                  <a:cubicBezTo>
                    <a:pt x="952" y="3886"/>
                    <a:pt x="2614" y="2074"/>
                    <a:pt x="4483" y="1029"/>
                  </a:cubicBezTo>
                  <a:cubicBezTo>
                    <a:pt x="6352" y="-16"/>
                    <a:pt x="8429" y="-295"/>
                    <a:pt x="11544" y="332"/>
                  </a:cubicBezTo>
                  <a:cubicBezTo>
                    <a:pt x="14660" y="959"/>
                    <a:pt x="18814" y="2492"/>
                    <a:pt x="20060" y="4025"/>
                  </a:cubicBezTo>
                  <a:cubicBezTo>
                    <a:pt x="21306" y="5558"/>
                    <a:pt x="19644" y="7091"/>
                    <a:pt x="16114" y="8066"/>
                  </a:cubicBezTo>
                  <a:cubicBezTo>
                    <a:pt x="12583" y="9042"/>
                    <a:pt x="7183" y="9460"/>
                    <a:pt x="1783" y="9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5011281" y="7401009"/>
              <a:ext cx="101601" cy="96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8" fill="norm" stroke="1" extrusionOk="0">
                  <a:moveTo>
                    <a:pt x="0" y="0"/>
                  </a:moveTo>
                  <a:cubicBezTo>
                    <a:pt x="1800" y="4596"/>
                    <a:pt x="3600" y="9191"/>
                    <a:pt x="4500" y="13098"/>
                  </a:cubicBezTo>
                  <a:cubicBezTo>
                    <a:pt x="5400" y="17004"/>
                    <a:pt x="5400" y="20221"/>
                    <a:pt x="4725" y="20911"/>
                  </a:cubicBezTo>
                  <a:cubicBezTo>
                    <a:pt x="4050" y="21600"/>
                    <a:pt x="2700" y="19762"/>
                    <a:pt x="2025" y="17694"/>
                  </a:cubicBezTo>
                  <a:cubicBezTo>
                    <a:pt x="1350" y="15626"/>
                    <a:pt x="1350" y="13328"/>
                    <a:pt x="4725" y="10570"/>
                  </a:cubicBezTo>
                  <a:cubicBezTo>
                    <a:pt x="8100" y="7813"/>
                    <a:pt x="14850" y="4596"/>
                    <a:pt x="21600" y="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5112881" y="7405634"/>
              <a:ext cx="101601" cy="9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6" fill="norm" stroke="1" extrusionOk="0">
                  <a:moveTo>
                    <a:pt x="0" y="11404"/>
                  </a:moveTo>
                  <a:cubicBezTo>
                    <a:pt x="1800" y="10025"/>
                    <a:pt x="3600" y="8646"/>
                    <a:pt x="5625" y="6349"/>
                  </a:cubicBezTo>
                  <a:cubicBezTo>
                    <a:pt x="7650" y="4051"/>
                    <a:pt x="9900" y="834"/>
                    <a:pt x="10125" y="144"/>
                  </a:cubicBezTo>
                  <a:cubicBezTo>
                    <a:pt x="10350" y="-545"/>
                    <a:pt x="8550" y="1293"/>
                    <a:pt x="6750" y="4281"/>
                  </a:cubicBezTo>
                  <a:cubicBezTo>
                    <a:pt x="4950" y="7268"/>
                    <a:pt x="3150" y="11404"/>
                    <a:pt x="2700" y="14621"/>
                  </a:cubicBezTo>
                  <a:cubicBezTo>
                    <a:pt x="2250" y="17838"/>
                    <a:pt x="3150" y="20136"/>
                    <a:pt x="6525" y="20595"/>
                  </a:cubicBezTo>
                  <a:cubicBezTo>
                    <a:pt x="9900" y="21055"/>
                    <a:pt x="15750" y="19676"/>
                    <a:pt x="21600" y="18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5215927" y="7197933"/>
              <a:ext cx="130726" cy="310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256" fill="norm" stroke="1" extrusionOk="0">
                  <a:moveTo>
                    <a:pt x="11080" y="15213"/>
                  </a:moveTo>
                  <a:cubicBezTo>
                    <a:pt x="9366" y="15213"/>
                    <a:pt x="7652" y="15213"/>
                    <a:pt x="5766" y="15866"/>
                  </a:cubicBezTo>
                  <a:cubicBezTo>
                    <a:pt x="3880" y="16518"/>
                    <a:pt x="1823" y="17823"/>
                    <a:pt x="795" y="18910"/>
                  </a:cubicBezTo>
                  <a:cubicBezTo>
                    <a:pt x="-234" y="19997"/>
                    <a:pt x="-234" y="20867"/>
                    <a:pt x="623" y="21157"/>
                  </a:cubicBezTo>
                  <a:cubicBezTo>
                    <a:pt x="1480" y="21447"/>
                    <a:pt x="3195" y="21157"/>
                    <a:pt x="6109" y="19562"/>
                  </a:cubicBezTo>
                  <a:cubicBezTo>
                    <a:pt x="9023" y="17968"/>
                    <a:pt x="13137" y="15068"/>
                    <a:pt x="15880" y="11879"/>
                  </a:cubicBezTo>
                  <a:cubicBezTo>
                    <a:pt x="18623" y="8690"/>
                    <a:pt x="19995" y="5211"/>
                    <a:pt x="20680" y="3109"/>
                  </a:cubicBezTo>
                  <a:cubicBezTo>
                    <a:pt x="21366" y="1007"/>
                    <a:pt x="21366" y="282"/>
                    <a:pt x="20509" y="64"/>
                  </a:cubicBezTo>
                  <a:cubicBezTo>
                    <a:pt x="19652" y="-153"/>
                    <a:pt x="17937" y="137"/>
                    <a:pt x="15880" y="1659"/>
                  </a:cubicBezTo>
                  <a:cubicBezTo>
                    <a:pt x="13823" y="3181"/>
                    <a:pt x="11423" y="5936"/>
                    <a:pt x="10566" y="8980"/>
                  </a:cubicBezTo>
                  <a:cubicBezTo>
                    <a:pt x="9709" y="12024"/>
                    <a:pt x="10395" y="15358"/>
                    <a:pt x="11080" y="18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5411331" y="7432759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6927729" y="7428780"/>
              <a:ext cx="267953" cy="151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0876" fill="norm" stroke="1" extrusionOk="0">
                  <a:moveTo>
                    <a:pt x="12756" y="9305"/>
                  </a:moveTo>
                  <a:cubicBezTo>
                    <a:pt x="12587" y="6678"/>
                    <a:pt x="12418" y="4051"/>
                    <a:pt x="11828" y="2592"/>
                  </a:cubicBezTo>
                  <a:cubicBezTo>
                    <a:pt x="11237" y="1132"/>
                    <a:pt x="10224" y="841"/>
                    <a:pt x="8453" y="2592"/>
                  </a:cubicBezTo>
                  <a:cubicBezTo>
                    <a:pt x="6681" y="4343"/>
                    <a:pt x="4149" y="8138"/>
                    <a:pt x="2631" y="10765"/>
                  </a:cubicBezTo>
                  <a:cubicBezTo>
                    <a:pt x="1112" y="13392"/>
                    <a:pt x="606" y="14851"/>
                    <a:pt x="268" y="16311"/>
                  </a:cubicBezTo>
                  <a:cubicBezTo>
                    <a:pt x="-69" y="17770"/>
                    <a:pt x="-238" y="19230"/>
                    <a:pt x="690" y="20105"/>
                  </a:cubicBezTo>
                  <a:cubicBezTo>
                    <a:pt x="1618" y="20981"/>
                    <a:pt x="3643" y="21273"/>
                    <a:pt x="5246" y="20105"/>
                  </a:cubicBezTo>
                  <a:cubicBezTo>
                    <a:pt x="6849" y="18938"/>
                    <a:pt x="8031" y="16311"/>
                    <a:pt x="8621" y="13392"/>
                  </a:cubicBezTo>
                  <a:cubicBezTo>
                    <a:pt x="9212" y="10473"/>
                    <a:pt x="9212" y="7262"/>
                    <a:pt x="8453" y="4781"/>
                  </a:cubicBezTo>
                  <a:cubicBezTo>
                    <a:pt x="7693" y="2300"/>
                    <a:pt x="6174" y="549"/>
                    <a:pt x="5078" y="111"/>
                  </a:cubicBezTo>
                  <a:cubicBezTo>
                    <a:pt x="3981" y="-327"/>
                    <a:pt x="3306" y="549"/>
                    <a:pt x="2799" y="2446"/>
                  </a:cubicBezTo>
                  <a:cubicBezTo>
                    <a:pt x="2293" y="4343"/>
                    <a:pt x="1956" y="7262"/>
                    <a:pt x="2715" y="9451"/>
                  </a:cubicBezTo>
                  <a:cubicBezTo>
                    <a:pt x="3474" y="11641"/>
                    <a:pt x="5331" y="13100"/>
                    <a:pt x="7103" y="13392"/>
                  </a:cubicBezTo>
                  <a:cubicBezTo>
                    <a:pt x="8874" y="13684"/>
                    <a:pt x="10562" y="12808"/>
                    <a:pt x="11659" y="11787"/>
                  </a:cubicBezTo>
                  <a:cubicBezTo>
                    <a:pt x="12756" y="10765"/>
                    <a:pt x="13262" y="9597"/>
                    <a:pt x="13600" y="9743"/>
                  </a:cubicBezTo>
                  <a:cubicBezTo>
                    <a:pt x="13937" y="9889"/>
                    <a:pt x="14106" y="11349"/>
                    <a:pt x="13937" y="13100"/>
                  </a:cubicBezTo>
                  <a:cubicBezTo>
                    <a:pt x="13768" y="14851"/>
                    <a:pt x="13262" y="16895"/>
                    <a:pt x="13009" y="17187"/>
                  </a:cubicBezTo>
                  <a:cubicBezTo>
                    <a:pt x="12756" y="17478"/>
                    <a:pt x="12756" y="16019"/>
                    <a:pt x="13515" y="13246"/>
                  </a:cubicBezTo>
                  <a:cubicBezTo>
                    <a:pt x="14274" y="10473"/>
                    <a:pt x="15793" y="6387"/>
                    <a:pt x="17228" y="3905"/>
                  </a:cubicBezTo>
                  <a:cubicBezTo>
                    <a:pt x="18662" y="1424"/>
                    <a:pt x="20012" y="549"/>
                    <a:pt x="20687" y="1424"/>
                  </a:cubicBezTo>
                  <a:cubicBezTo>
                    <a:pt x="21362" y="2300"/>
                    <a:pt x="21362" y="4927"/>
                    <a:pt x="21362" y="7700"/>
                  </a:cubicBezTo>
                  <a:cubicBezTo>
                    <a:pt x="21362" y="10473"/>
                    <a:pt x="21362" y="13392"/>
                    <a:pt x="21362" y="16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7384024" y="7238345"/>
              <a:ext cx="350468" cy="496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59" fill="norm" stroke="1" extrusionOk="0">
                  <a:moveTo>
                    <a:pt x="10220" y="11976"/>
                  </a:moveTo>
                  <a:cubicBezTo>
                    <a:pt x="9444" y="11519"/>
                    <a:pt x="8668" y="11061"/>
                    <a:pt x="7375" y="11061"/>
                  </a:cubicBezTo>
                  <a:cubicBezTo>
                    <a:pt x="6081" y="11061"/>
                    <a:pt x="4271" y="11519"/>
                    <a:pt x="2977" y="12159"/>
                  </a:cubicBezTo>
                  <a:cubicBezTo>
                    <a:pt x="1684" y="12800"/>
                    <a:pt x="908" y="13624"/>
                    <a:pt x="455" y="14448"/>
                  </a:cubicBezTo>
                  <a:cubicBezTo>
                    <a:pt x="2" y="15271"/>
                    <a:pt x="-127" y="16095"/>
                    <a:pt x="132" y="16461"/>
                  </a:cubicBezTo>
                  <a:cubicBezTo>
                    <a:pt x="390" y="16827"/>
                    <a:pt x="1037" y="16736"/>
                    <a:pt x="2201" y="15729"/>
                  </a:cubicBezTo>
                  <a:cubicBezTo>
                    <a:pt x="3365" y="14722"/>
                    <a:pt x="5047" y="12800"/>
                    <a:pt x="6599" y="10237"/>
                  </a:cubicBezTo>
                  <a:cubicBezTo>
                    <a:pt x="8151" y="7675"/>
                    <a:pt x="9574" y="4471"/>
                    <a:pt x="10220" y="2595"/>
                  </a:cubicBezTo>
                  <a:cubicBezTo>
                    <a:pt x="10867" y="719"/>
                    <a:pt x="10738" y="170"/>
                    <a:pt x="10414" y="32"/>
                  </a:cubicBezTo>
                  <a:cubicBezTo>
                    <a:pt x="10091" y="-105"/>
                    <a:pt x="9574" y="170"/>
                    <a:pt x="8733" y="1451"/>
                  </a:cubicBezTo>
                  <a:cubicBezTo>
                    <a:pt x="7892" y="2732"/>
                    <a:pt x="6728" y="5020"/>
                    <a:pt x="6146" y="7171"/>
                  </a:cubicBezTo>
                  <a:cubicBezTo>
                    <a:pt x="5564" y="9322"/>
                    <a:pt x="5564" y="11336"/>
                    <a:pt x="5758" y="12526"/>
                  </a:cubicBezTo>
                  <a:cubicBezTo>
                    <a:pt x="5952" y="13715"/>
                    <a:pt x="6340" y="14081"/>
                    <a:pt x="6857" y="14264"/>
                  </a:cubicBezTo>
                  <a:cubicBezTo>
                    <a:pt x="7375" y="14448"/>
                    <a:pt x="8022" y="14448"/>
                    <a:pt x="8862" y="13944"/>
                  </a:cubicBezTo>
                  <a:cubicBezTo>
                    <a:pt x="9703" y="13441"/>
                    <a:pt x="10738" y="12434"/>
                    <a:pt x="11449" y="11656"/>
                  </a:cubicBezTo>
                  <a:cubicBezTo>
                    <a:pt x="12160" y="10878"/>
                    <a:pt x="12548" y="10329"/>
                    <a:pt x="12807" y="9780"/>
                  </a:cubicBezTo>
                  <a:cubicBezTo>
                    <a:pt x="13066" y="9231"/>
                    <a:pt x="13195" y="8681"/>
                    <a:pt x="12936" y="8407"/>
                  </a:cubicBezTo>
                  <a:cubicBezTo>
                    <a:pt x="12678" y="8132"/>
                    <a:pt x="12031" y="8132"/>
                    <a:pt x="11514" y="8315"/>
                  </a:cubicBezTo>
                  <a:cubicBezTo>
                    <a:pt x="10996" y="8498"/>
                    <a:pt x="10608" y="8864"/>
                    <a:pt x="10220" y="9322"/>
                  </a:cubicBezTo>
                  <a:cubicBezTo>
                    <a:pt x="9832" y="9780"/>
                    <a:pt x="9444" y="10329"/>
                    <a:pt x="9186" y="10832"/>
                  </a:cubicBezTo>
                  <a:cubicBezTo>
                    <a:pt x="8927" y="11336"/>
                    <a:pt x="8798" y="11793"/>
                    <a:pt x="8733" y="12251"/>
                  </a:cubicBezTo>
                  <a:cubicBezTo>
                    <a:pt x="8668" y="12709"/>
                    <a:pt x="8668" y="13166"/>
                    <a:pt x="8992" y="13303"/>
                  </a:cubicBezTo>
                  <a:cubicBezTo>
                    <a:pt x="9315" y="13441"/>
                    <a:pt x="9962" y="13258"/>
                    <a:pt x="10673" y="12800"/>
                  </a:cubicBezTo>
                  <a:cubicBezTo>
                    <a:pt x="11384" y="12342"/>
                    <a:pt x="12160" y="11610"/>
                    <a:pt x="12484" y="11473"/>
                  </a:cubicBezTo>
                  <a:cubicBezTo>
                    <a:pt x="12807" y="11336"/>
                    <a:pt x="12678" y="11793"/>
                    <a:pt x="12613" y="12251"/>
                  </a:cubicBezTo>
                  <a:cubicBezTo>
                    <a:pt x="12548" y="12709"/>
                    <a:pt x="12548" y="13166"/>
                    <a:pt x="12872" y="13349"/>
                  </a:cubicBezTo>
                  <a:cubicBezTo>
                    <a:pt x="13195" y="13532"/>
                    <a:pt x="13842" y="13441"/>
                    <a:pt x="14489" y="12937"/>
                  </a:cubicBezTo>
                  <a:cubicBezTo>
                    <a:pt x="15135" y="12434"/>
                    <a:pt x="15782" y="11519"/>
                    <a:pt x="16299" y="10741"/>
                  </a:cubicBezTo>
                  <a:cubicBezTo>
                    <a:pt x="16817" y="9963"/>
                    <a:pt x="17205" y="9322"/>
                    <a:pt x="17269" y="9231"/>
                  </a:cubicBezTo>
                  <a:cubicBezTo>
                    <a:pt x="17334" y="9139"/>
                    <a:pt x="17075" y="9597"/>
                    <a:pt x="16881" y="10146"/>
                  </a:cubicBezTo>
                  <a:cubicBezTo>
                    <a:pt x="16687" y="10695"/>
                    <a:pt x="16558" y="11336"/>
                    <a:pt x="16558" y="11885"/>
                  </a:cubicBezTo>
                  <a:cubicBezTo>
                    <a:pt x="16558" y="12434"/>
                    <a:pt x="16687" y="12892"/>
                    <a:pt x="17075" y="13120"/>
                  </a:cubicBezTo>
                  <a:cubicBezTo>
                    <a:pt x="17463" y="13349"/>
                    <a:pt x="18110" y="13349"/>
                    <a:pt x="18692" y="13212"/>
                  </a:cubicBezTo>
                  <a:cubicBezTo>
                    <a:pt x="19274" y="13075"/>
                    <a:pt x="19792" y="12800"/>
                    <a:pt x="20309" y="12297"/>
                  </a:cubicBezTo>
                  <a:cubicBezTo>
                    <a:pt x="20826" y="11793"/>
                    <a:pt x="21344" y="11061"/>
                    <a:pt x="21408" y="11061"/>
                  </a:cubicBezTo>
                  <a:cubicBezTo>
                    <a:pt x="21473" y="11061"/>
                    <a:pt x="21085" y="11793"/>
                    <a:pt x="20956" y="13303"/>
                  </a:cubicBezTo>
                  <a:cubicBezTo>
                    <a:pt x="20826" y="14814"/>
                    <a:pt x="20956" y="17102"/>
                    <a:pt x="21020" y="18520"/>
                  </a:cubicBezTo>
                  <a:cubicBezTo>
                    <a:pt x="21085" y="19939"/>
                    <a:pt x="21085" y="20488"/>
                    <a:pt x="20762" y="20854"/>
                  </a:cubicBezTo>
                  <a:cubicBezTo>
                    <a:pt x="20438" y="21220"/>
                    <a:pt x="19792" y="21403"/>
                    <a:pt x="19016" y="21449"/>
                  </a:cubicBezTo>
                  <a:cubicBezTo>
                    <a:pt x="18239" y="21495"/>
                    <a:pt x="17334" y="21403"/>
                    <a:pt x="16623" y="20854"/>
                  </a:cubicBezTo>
                  <a:cubicBezTo>
                    <a:pt x="15911" y="20305"/>
                    <a:pt x="15394" y="19298"/>
                    <a:pt x="14877" y="18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8122274" y="7383998"/>
              <a:ext cx="120653" cy="241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102" fill="norm" stroke="1" extrusionOk="0">
                  <a:moveTo>
                    <a:pt x="20200" y="7023"/>
                  </a:moveTo>
                  <a:cubicBezTo>
                    <a:pt x="20572" y="6100"/>
                    <a:pt x="20945" y="5176"/>
                    <a:pt x="21131" y="3884"/>
                  </a:cubicBezTo>
                  <a:cubicBezTo>
                    <a:pt x="21317" y="2592"/>
                    <a:pt x="21317" y="930"/>
                    <a:pt x="20386" y="284"/>
                  </a:cubicBezTo>
                  <a:cubicBezTo>
                    <a:pt x="19455" y="-362"/>
                    <a:pt x="17593" y="7"/>
                    <a:pt x="14241" y="2315"/>
                  </a:cubicBezTo>
                  <a:cubicBezTo>
                    <a:pt x="10889" y="4623"/>
                    <a:pt x="6048" y="8869"/>
                    <a:pt x="3255" y="12007"/>
                  </a:cubicBezTo>
                  <a:cubicBezTo>
                    <a:pt x="462" y="15146"/>
                    <a:pt x="-283" y="17176"/>
                    <a:pt x="89" y="18561"/>
                  </a:cubicBezTo>
                  <a:cubicBezTo>
                    <a:pt x="462" y="19946"/>
                    <a:pt x="1951" y="20684"/>
                    <a:pt x="4186" y="20961"/>
                  </a:cubicBezTo>
                  <a:cubicBezTo>
                    <a:pt x="6420" y="21238"/>
                    <a:pt x="9400" y="21053"/>
                    <a:pt x="12379" y="20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8253966" y="7443343"/>
              <a:ext cx="97416" cy="173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10121" y="5795"/>
                  </a:moveTo>
                  <a:cubicBezTo>
                    <a:pt x="7823" y="8166"/>
                    <a:pt x="5525" y="10537"/>
                    <a:pt x="3917" y="12776"/>
                  </a:cubicBezTo>
                  <a:cubicBezTo>
                    <a:pt x="2308" y="15015"/>
                    <a:pt x="1389" y="17122"/>
                    <a:pt x="700" y="17517"/>
                  </a:cubicBezTo>
                  <a:cubicBezTo>
                    <a:pt x="11" y="17912"/>
                    <a:pt x="-449" y="16595"/>
                    <a:pt x="700" y="13829"/>
                  </a:cubicBezTo>
                  <a:cubicBezTo>
                    <a:pt x="1849" y="11063"/>
                    <a:pt x="4606" y="6849"/>
                    <a:pt x="6904" y="4083"/>
                  </a:cubicBezTo>
                  <a:cubicBezTo>
                    <a:pt x="9202" y="1317"/>
                    <a:pt x="11040" y="0"/>
                    <a:pt x="11960" y="0"/>
                  </a:cubicBezTo>
                  <a:cubicBezTo>
                    <a:pt x="12879" y="0"/>
                    <a:pt x="12879" y="1317"/>
                    <a:pt x="14257" y="5137"/>
                  </a:cubicBezTo>
                  <a:cubicBezTo>
                    <a:pt x="15636" y="8956"/>
                    <a:pt x="18394" y="15278"/>
                    <a:pt x="211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8414881" y="7521659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8458108" y="7477209"/>
              <a:ext cx="13924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948"/>
                    <a:pt x="-1303" y="11896"/>
                    <a:pt x="240" y="15496"/>
                  </a:cubicBezTo>
                  <a:cubicBezTo>
                    <a:pt x="1783" y="19096"/>
                    <a:pt x="11040" y="20348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8592681" y="7496259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8599737" y="7388785"/>
              <a:ext cx="28183" cy="5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4" h="20542" fill="norm" stroke="1" extrusionOk="0">
                  <a:moveTo>
                    <a:pt x="11700" y="20542"/>
                  </a:moveTo>
                  <a:cubicBezTo>
                    <a:pt x="15750" y="14494"/>
                    <a:pt x="19800" y="8446"/>
                    <a:pt x="17100" y="4558"/>
                  </a:cubicBezTo>
                  <a:cubicBezTo>
                    <a:pt x="14400" y="670"/>
                    <a:pt x="4950" y="-1058"/>
                    <a:pt x="1575" y="670"/>
                  </a:cubicBezTo>
                  <a:cubicBezTo>
                    <a:pt x="-1800" y="2398"/>
                    <a:pt x="900" y="7582"/>
                    <a:pt x="3600" y="12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8599031" y="7362909"/>
              <a:ext cx="151966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5978" y="0"/>
                  </a:moveTo>
                  <a:cubicBezTo>
                    <a:pt x="17458" y="257"/>
                    <a:pt x="18937" y="514"/>
                    <a:pt x="19973" y="1864"/>
                  </a:cubicBezTo>
                  <a:cubicBezTo>
                    <a:pt x="21008" y="3214"/>
                    <a:pt x="21600" y="5657"/>
                    <a:pt x="21008" y="8229"/>
                  </a:cubicBezTo>
                  <a:cubicBezTo>
                    <a:pt x="20416" y="10800"/>
                    <a:pt x="18641" y="13500"/>
                    <a:pt x="14942" y="15750"/>
                  </a:cubicBezTo>
                  <a:cubicBezTo>
                    <a:pt x="11244" y="18000"/>
                    <a:pt x="5622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1849379" y="5847010"/>
              <a:ext cx="285353" cy="1354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557" fill="norm" stroke="1" extrusionOk="0">
                  <a:moveTo>
                    <a:pt x="14160" y="376"/>
                  </a:moveTo>
                  <a:cubicBezTo>
                    <a:pt x="13845" y="208"/>
                    <a:pt x="13529" y="39"/>
                    <a:pt x="13056" y="6"/>
                  </a:cubicBezTo>
                  <a:cubicBezTo>
                    <a:pt x="12583" y="-28"/>
                    <a:pt x="11953" y="73"/>
                    <a:pt x="10691" y="612"/>
                  </a:cubicBezTo>
                  <a:cubicBezTo>
                    <a:pt x="9430" y="1151"/>
                    <a:pt x="7538" y="2129"/>
                    <a:pt x="5962" y="3022"/>
                  </a:cubicBezTo>
                  <a:cubicBezTo>
                    <a:pt x="4385" y="3915"/>
                    <a:pt x="3124" y="4723"/>
                    <a:pt x="3439" y="5465"/>
                  </a:cubicBezTo>
                  <a:cubicBezTo>
                    <a:pt x="3754" y="6206"/>
                    <a:pt x="5646" y="6880"/>
                    <a:pt x="8090" y="7571"/>
                  </a:cubicBezTo>
                  <a:cubicBezTo>
                    <a:pt x="10534" y="8262"/>
                    <a:pt x="13529" y="8969"/>
                    <a:pt x="15106" y="9828"/>
                  </a:cubicBezTo>
                  <a:cubicBezTo>
                    <a:pt x="16683" y="10688"/>
                    <a:pt x="16840" y="11699"/>
                    <a:pt x="15816" y="12676"/>
                  </a:cubicBezTo>
                  <a:cubicBezTo>
                    <a:pt x="14791" y="13653"/>
                    <a:pt x="12583" y="14597"/>
                    <a:pt x="10376" y="15557"/>
                  </a:cubicBezTo>
                  <a:cubicBezTo>
                    <a:pt x="8169" y="16517"/>
                    <a:pt x="5962" y="17495"/>
                    <a:pt x="4148" y="18438"/>
                  </a:cubicBezTo>
                  <a:cubicBezTo>
                    <a:pt x="2335" y="19382"/>
                    <a:pt x="916" y="20291"/>
                    <a:pt x="286" y="20831"/>
                  </a:cubicBezTo>
                  <a:cubicBezTo>
                    <a:pt x="-345" y="21370"/>
                    <a:pt x="-187" y="21538"/>
                    <a:pt x="3439" y="21555"/>
                  </a:cubicBezTo>
                  <a:cubicBezTo>
                    <a:pt x="7065" y="21572"/>
                    <a:pt x="14160" y="21437"/>
                    <a:pt x="21255" y="21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498133" y="6175459"/>
              <a:ext cx="23699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53" y="0"/>
                  </a:moveTo>
                  <a:cubicBezTo>
                    <a:pt x="3953" y="4533"/>
                    <a:pt x="-1447" y="9067"/>
                    <a:pt x="353" y="12667"/>
                  </a:cubicBezTo>
                  <a:cubicBezTo>
                    <a:pt x="2153" y="16267"/>
                    <a:pt x="11153" y="18933"/>
                    <a:pt x="201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234953" y="6118309"/>
              <a:ext cx="477379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1197" y="21600"/>
                  </a:moveTo>
                  <a:cubicBezTo>
                    <a:pt x="624" y="20160"/>
                    <a:pt x="51" y="18720"/>
                    <a:pt x="3" y="17589"/>
                  </a:cubicBezTo>
                  <a:cubicBezTo>
                    <a:pt x="-45" y="16457"/>
                    <a:pt x="433" y="15634"/>
                    <a:pt x="2392" y="13371"/>
                  </a:cubicBezTo>
                  <a:cubicBezTo>
                    <a:pt x="4351" y="11109"/>
                    <a:pt x="7792" y="7406"/>
                    <a:pt x="11233" y="4937"/>
                  </a:cubicBezTo>
                  <a:cubicBezTo>
                    <a:pt x="14674" y="2469"/>
                    <a:pt x="18114" y="1234"/>
                    <a:pt x="215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585331" y="6312790"/>
              <a:ext cx="260351" cy="115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8" fill="norm" stroke="1" extrusionOk="0">
                  <a:moveTo>
                    <a:pt x="0" y="15474"/>
                  </a:moveTo>
                  <a:cubicBezTo>
                    <a:pt x="1932" y="14317"/>
                    <a:pt x="3863" y="13160"/>
                    <a:pt x="5532" y="11231"/>
                  </a:cubicBezTo>
                  <a:cubicBezTo>
                    <a:pt x="7200" y="9303"/>
                    <a:pt x="8605" y="6603"/>
                    <a:pt x="9571" y="4481"/>
                  </a:cubicBezTo>
                  <a:cubicBezTo>
                    <a:pt x="10537" y="2360"/>
                    <a:pt x="11063" y="817"/>
                    <a:pt x="10888" y="239"/>
                  </a:cubicBezTo>
                  <a:cubicBezTo>
                    <a:pt x="10712" y="-340"/>
                    <a:pt x="9834" y="46"/>
                    <a:pt x="8341" y="2360"/>
                  </a:cubicBezTo>
                  <a:cubicBezTo>
                    <a:pt x="6849" y="4674"/>
                    <a:pt x="4741" y="8917"/>
                    <a:pt x="3688" y="12003"/>
                  </a:cubicBezTo>
                  <a:cubicBezTo>
                    <a:pt x="2634" y="15089"/>
                    <a:pt x="2634" y="17017"/>
                    <a:pt x="2985" y="18560"/>
                  </a:cubicBezTo>
                  <a:cubicBezTo>
                    <a:pt x="3337" y="20103"/>
                    <a:pt x="4039" y="21260"/>
                    <a:pt x="7200" y="21067"/>
                  </a:cubicBezTo>
                  <a:cubicBezTo>
                    <a:pt x="10361" y="20874"/>
                    <a:pt x="15980" y="19331"/>
                    <a:pt x="21600" y="17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794946" y="6266690"/>
              <a:ext cx="154277" cy="215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189" fill="norm" stroke="1" extrusionOk="0">
                  <a:moveTo>
                    <a:pt x="17044" y="1017"/>
                  </a:moveTo>
                  <a:cubicBezTo>
                    <a:pt x="13634" y="394"/>
                    <a:pt x="10223" y="-229"/>
                    <a:pt x="7097" y="83"/>
                  </a:cubicBezTo>
                  <a:cubicBezTo>
                    <a:pt x="3970" y="394"/>
                    <a:pt x="1128" y="1640"/>
                    <a:pt x="276" y="3302"/>
                  </a:cubicBezTo>
                  <a:cubicBezTo>
                    <a:pt x="-577" y="4963"/>
                    <a:pt x="560" y="7040"/>
                    <a:pt x="3544" y="8909"/>
                  </a:cubicBezTo>
                  <a:cubicBezTo>
                    <a:pt x="6528" y="10779"/>
                    <a:pt x="11360" y="12440"/>
                    <a:pt x="14486" y="13686"/>
                  </a:cubicBezTo>
                  <a:cubicBezTo>
                    <a:pt x="17612" y="14933"/>
                    <a:pt x="19034" y="15763"/>
                    <a:pt x="19886" y="16698"/>
                  </a:cubicBezTo>
                  <a:cubicBezTo>
                    <a:pt x="20739" y="17633"/>
                    <a:pt x="21023" y="18671"/>
                    <a:pt x="20312" y="19398"/>
                  </a:cubicBezTo>
                  <a:cubicBezTo>
                    <a:pt x="19602" y="20125"/>
                    <a:pt x="17897" y="20540"/>
                    <a:pt x="16334" y="20852"/>
                  </a:cubicBezTo>
                  <a:cubicBezTo>
                    <a:pt x="14770" y="21163"/>
                    <a:pt x="13349" y="21371"/>
                    <a:pt x="11928" y="20956"/>
                  </a:cubicBezTo>
                  <a:cubicBezTo>
                    <a:pt x="10507" y="20540"/>
                    <a:pt x="9086" y="19502"/>
                    <a:pt x="7665" y="18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981249" y="6016709"/>
              <a:ext cx="131133" cy="371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435" fill="norm" stroke="1" extrusionOk="0">
                  <a:moveTo>
                    <a:pt x="9771" y="0"/>
                  </a:moveTo>
                  <a:cubicBezTo>
                    <a:pt x="6059" y="3539"/>
                    <a:pt x="2346" y="7078"/>
                    <a:pt x="828" y="10312"/>
                  </a:cubicBezTo>
                  <a:cubicBezTo>
                    <a:pt x="-691" y="13546"/>
                    <a:pt x="-16" y="16475"/>
                    <a:pt x="2009" y="18366"/>
                  </a:cubicBezTo>
                  <a:cubicBezTo>
                    <a:pt x="4034" y="20258"/>
                    <a:pt x="7409" y="21112"/>
                    <a:pt x="10784" y="21356"/>
                  </a:cubicBezTo>
                  <a:cubicBezTo>
                    <a:pt x="14159" y="21600"/>
                    <a:pt x="17534" y="21234"/>
                    <a:pt x="20909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915531" y="6251659"/>
              <a:ext cx="139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1144131" y="6258009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1137781" y="6156409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1202932" y="6188159"/>
              <a:ext cx="288703" cy="639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397" fill="norm" stroke="1" extrusionOk="0">
                  <a:moveTo>
                    <a:pt x="345" y="0"/>
                  </a:moveTo>
                  <a:cubicBezTo>
                    <a:pt x="967" y="1133"/>
                    <a:pt x="1588" y="2266"/>
                    <a:pt x="1899" y="3081"/>
                  </a:cubicBezTo>
                  <a:cubicBezTo>
                    <a:pt x="2210" y="3895"/>
                    <a:pt x="2210" y="4391"/>
                    <a:pt x="1821" y="4745"/>
                  </a:cubicBezTo>
                  <a:cubicBezTo>
                    <a:pt x="1433" y="5099"/>
                    <a:pt x="656" y="5311"/>
                    <a:pt x="267" y="5134"/>
                  </a:cubicBezTo>
                  <a:cubicBezTo>
                    <a:pt x="-121" y="4957"/>
                    <a:pt x="-121" y="4391"/>
                    <a:pt x="501" y="3683"/>
                  </a:cubicBezTo>
                  <a:cubicBezTo>
                    <a:pt x="1122" y="2974"/>
                    <a:pt x="2365" y="2125"/>
                    <a:pt x="3764" y="1558"/>
                  </a:cubicBezTo>
                  <a:cubicBezTo>
                    <a:pt x="5162" y="991"/>
                    <a:pt x="6716" y="708"/>
                    <a:pt x="7726" y="708"/>
                  </a:cubicBezTo>
                  <a:cubicBezTo>
                    <a:pt x="8737" y="708"/>
                    <a:pt x="9203" y="991"/>
                    <a:pt x="9669" y="1735"/>
                  </a:cubicBezTo>
                  <a:cubicBezTo>
                    <a:pt x="10135" y="2479"/>
                    <a:pt x="10601" y="3683"/>
                    <a:pt x="10990" y="4532"/>
                  </a:cubicBezTo>
                  <a:cubicBezTo>
                    <a:pt x="11378" y="5382"/>
                    <a:pt x="11689" y="5878"/>
                    <a:pt x="12233" y="6197"/>
                  </a:cubicBezTo>
                  <a:cubicBezTo>
                    <a:pt x="12777" y="6515"/>
                    <a:pt x="13554" y="6657"/>
                    <a:pt x="14331" y="6515"/>
                  </a:cubicBezTo>
                  <a:cubicBezTo>
                    <a:pt x="15108" y="6374"/>
                    <a:pt x="15885" y="5949"/>
                    <a:pt x="16506" y="4993"/>
                  </a:cubicBezTo>
                  <a:cubicBezTo>
                    <a:pt x="17128" y="4037"/>
                    <a:pt x="17594" y="2550"/>
                    <a:pt x="17827" y="1629"/>
                  </a:cubicBezTo>
                  <a:cubicBezTo>
                    <a:pt x="18060" y="708"/>
                    <a:pt x="18060" y="354"/>
                    <a:pt x="17672" y="248"/>
                  </a:cubicBezTo>
                  <a:cubicBezTo>
                    <a:pt x="17283" y="142"/>
                    <a:pt x="16506" y="283"/>
                    <a:pt x="15574" y="673"/>
                  </a:cubicBezTo>
                  <a:cubicBezTo>
                    <a:pt x="14642" y="1062"/>
                    <a:pt x="13554" y="1700"/>
                    <a:pt x="12932" y="2266"/>
                  </a:cubicBezTo>
                  <a:cubicBezTo>
                    <a:pt x="12311" y="2833"/>
                    <a:pt x="12155" y="3329"/>
                    <a:pt x="12311" y="3718"/>
                  </a:cubicBezTo>
                  <a:cubicBezTo>
                    <a:pt x="12466" y="4108"/>
                    <a:pt x="12932" y="4391"/>
                    <a:pt x="13554" y="4532"/>
                  </a:cubicBezTo>
                  <a:cubicBezTo>
                    <a:pt x="14175" y="4674"/>
                    <a:pt x="14952" y="4674"/>
                    <a:pt x="15962" y="4639"/>
                  </a:cubicBezTo>
                  <a:cubicBezTo>
                    <a:pt x="16973" y="4603"/>
                    <a:pt x="18216" y="4532"/>
                    <a:pt x="18760" y="4710"/>
                  </a:cubicBezTo>
                  <a:cubicBezTo>
                    <a:pt x="19303" y="4887"/>
                    <a:pt x="19148" y="5311"/>
                    <a:pt x="19226" y="6409"/>
                  </a:cubicBezTo>
                  <a:cubicBezTo>
                    <a:pt x="19303" y="7507"/>
                    <a:pt x="19614" y="9277"/>
                    <a:pt x="20158" y="11190"/>
                  </a:cubicBezTo>
                  <a:cubicBezTo>
                    <a:pt x="20702" y="13102"/>
                    <a:pt x="21479" y="15155"/>
                    <a:pt x="21091" y="16926"/>
                  </a:cubicBezTo>
                  <a:cubicBezTo>
                    <a:pt x="20702" y="18696"/>
                    <a:pt x="19148" y="20184"/>
                    <a:pt x="17206" y="20892"/>
                  </a:cubicBezTo>
                  <a:cubicBezTo>
                    <a:pt x="15263" y="21600"/>
                    <a:pt x="12932" y="21529"/>
                    <a:pt x="11145" y="20892"/>
                  </a:cubicBezTo>
                  <a:cubicBezTo>
                    <a:pt x="9358" y="20254"/>
                    <a:pt x="8115" y="19050"/>
                    <a:pt x="6872" y="17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2352455" y="7882504"/>
              <a:ext cx="150577" cy="341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84" fill="norm" stroke="1" extrusionOk="0">
                  <a:moveTo>
                    <a:pt x="21342" y="4069"/>
                  </a:moveTo>
                  <a:cubicBezTo>
                    <a:pt x="21342" y="3403"/>
                    <a:pt x="21342" y="2736"/>
                    <a:pt x="21342" y="1869"/>
                  </a:cubicBezTo>
                  <a:cubicBezTo>
                    <a:pt x="21342" y="1003"/>
                    <a:pt x="21342" y="-64"/>
                    <a:pt x="18642" y="3"/>
                  </a:cubicBezTo>
                  <a:cubicBezTo>
                    <a:pt x="15942" y="69"/>
                    <a:pt x="10542" y="1269"/>
                    <a:pt x="6942" y="2669"/>
                  </a:cubicBezTo>
                  <a:cubicBezTo>
                    <a:pt x="3342" y="4069"/>
                    <a:pt x="1542" y="5669"/>
                    <a:pt x="642" y="6869"/>
                  </a:cubicBezTo>
                  <a:cubicBezTo>
                    <a:pt x="-258" y="8069"/>
                    <a:pt x="-258" y="8869"/>
                    <a:pt x="942" y="9736"/>
                  </a:cubicBezTo>
                  <a:cubicBezTo>
                    <a:pt x="2142" y="10603"/>
                    <a:pt x="4542" y="11536"/>
                    <a:pt x="7692" y="12803"/>
                  </a:cubicBezTo>
                  <a:cubicBezTo>
                    <a:pt x="10842" y="14069"/>
                    <a:pt x="14742" y="15669"/>
                    <a:pt x="17142" y="16736"/>
                  </a:cubicBezTo>
                  <a:cubicBezTo>
                    <a:pt x="19542" y="17803"/>
                    <a:pt x="20442" y="18336"/>
                    <a:pt x="20592" y="18936"/>
                  </a:cubicBezTo>
                  <a:cubicBezTo>
                    <a:pt x="20742" y="19536"/>
                    <a:pt x="20142" y="20203"/>
                    <a:pt x="19092" y="20669"/>
                  </a:cubicBezTo>
                  <a:cubicBezTo>
                    <a:pt x="18042" y="21136"/>
                    <a:pt x="16542" y="21403"/>
                    <a:pt x="14892" y="21469"/>
                  </a:cubicBezTo>
                  <a:cubicBezTo>
                    <a:pt x="13242" y="21536"/>
                    <a:pt x="11442" y="21403"/>
                    <a:pt x="11142" y="20269"/>
                  </a:cubicBezTo>
                  <a:cubicBezTo>
                    <a:pt x="10842" y="19136"/>
                    <a:pt x="12042" y="17003"/>
                    <a:pt x="13092" y="15669"/>
                  </a:cubicBezTo>
                  <a:cubicBezTo>
                    <a:pt x="14142" y="14336"/>
                    <a:pt x="15042" y="13803"/>
                    <a:pt x="15942" y="13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2624259" y="7851859"/>
              <a:ext cx="81973" cy="345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88" fill="norm" stroke="1" extrusionOk="0">
                  <a:moveTo>
                    <a:pt x="16464" y="0"/>
                  </a:moveTo>
                  <a:cubicBezTo>
                    <a:pt x="11480" y="4215"/>
                    <a:pt x="6495" y="8429"/>
                    <a:pt x="3726" y="11459"/>
                  </a:cubicBezTo>
                  <a:cubicBezTo>
                    <a:pt x="957" y="14488"/>
                    <a:pt x="403" y="16332"/>
                    <a:pt x="126" y="17780"/>
                  </a:cubicBezTo>
                  <a:cubicBezTo>
                    <a:pt x="-151" y="19229"/>
                    <a:pt x="-151" y="20283"/>
                    <a:pt x="2064" y="20876"/>
                  </a:cubicBezTo>
                  <a:cubicBezTo>
                    <a:pt x="4280" y="21468"/>
                    <a:pt x="8711" y="21600"/>
                    <a:pt x="12311" y="21402"/>
                  </a:cubicBezTo>
                  <a:cubicBezTo>
                    <a:pt x="15911" y="21205"/>
                    <a:pt x="18680" y="20678"/>
                    <a:pt x="21449" y="20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2579231" y="8067759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2739998" y="8039471"/>
              <a:ext cx="124984" cy="128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0763" fill="norm" stroke="1" extrusionOk="0">
                  <a:moveTo>
                    <a:pt x="10457" y="6639"/>
                  </a:moveTo>
                  <a:cubicBezTo>
                    <a:pt x="10457" y="3896"/>
                    <a:pt x="10457" y="1153"/>
                    <a:pt x="9737" y="296"/>
                  </a:cubicBezTo>
                  <a:cubicBezTo>
                    <a:pt x="9017" y="-561"/>
                    <a:pt x="7577" y="468"/>
                    <a:pt x="5777" y="3039"/>
                  </a:cubicBezTo>
                  <a:cubicBezTo>
                    <a:pt x="3977" y="5610"/>
                    <a:pt x="1817" y="9725"/>
                    <a:pt x="737" y="12639"/>
                  </a:cubicBezTo>
                  <a:cubicBezTo>
                    <a:pt x="-343" y="15553"/>
                    <a:pt x="-343" y="17268"/>
                    <a:pt x="1457" y="18639"/>
                  </a:cubicBezTo>
                  <a:cubicBezTo>
                    <a:pt x="3257" y="20010"/>
                    <a:pt x="6857" y="21039"/>
                    <a:pt x="10457" y="20696"/>
                  </a:cubicBezTo>
                  <a:cubicBezTo>
                    <a:pt x="14057" y="20353"/>
                    <a:pt x="17657" y="18639"/>
                    <a:pt x="21257" y="16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2858994" y="7960753"/>
              <a:ext cx="109270" cy="3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484" fill="norm" stroke="1" extrusionOk="0">
                  <a:moveTo>
                    <a:pt x="11931" y="7523"/>
                  </a:moveTo>
                  <a:cubicBezTo>
                    <a:pt x="8331" y="10933"/>
                    <a:pt x="4731" y="14344"/>
                    <a:pt x="2731" y="16428"/>
                  </a:cubicBezTo>
                  <a:cubicBezTo>
                    <a:pt x="731" y="18512"/>
                    <a:pt x="331" y="19270"/>
                    <a:pt x="131" y="20028"/>
                  </a:cubicBezTo>
                  <a:cubicBezTo>
                    <a:pt x="-69" y="20786"/>
                    <a:pt x="-69" y="21544"/>
                    <a:pt x="331" y="21481"/>
                  </a:cubicBezTo>
                  <a:cubicBezTo>
                    <a:pt x="731" y="21418"/>
                    <a:pt x="1531" y="20533"/>
                    <a:pt x="2731" y="17755"/>
                  </a:cubicBezTo>
                  <a:cubicBezTo>
                    <a:pt x="3931" y="14976"/>
                    <a:pt x="5531" y="10302"/>
                    <a:pt x="6531" y="7523"/>
                  </a:cubicBezTo>
                  <a:cubicBezTo>
                    <a:pt x="7531" y="4744"/>
                    <a:pt x="7931" y="3860"/>
                    <a:pt x="8531" y="3039"/>
                  </a:cubicBezTo>
                  <a:cubicBezTo>
                    <a:pt x="9131" y="2218"/>
                    <a:pt x="9931" y="1460"/>
                    <a:pt x="11131" y="891"/>
                  </a:cubicBezTo>
                  <a:cubicBezTo>
                    <a:pt x="12331" y="323"/>
                    <a:pt x="13931" y="-56"/>
                    <a:pt x="15331" y="7"/>
                  </a:cubicBezTo>
                  <a:cubicBezTo>
                    <a:pt x="16731" y="70"/>
                    <a:pt x="17931" y="576"/>
                    <a:pt x="19131" y="1586"/>
                  </a:cubicBezTo>
                  <a:cubicBezTo>
                    <a:pt x="20331" y="2597"/>
                    <a:pt x="21531" y="4112"/>
                    <a:pt x="19731" y="5439"/>
                  </a:cubicBezTo>
                  <a:cubicBezTo>
                    <a:pt x="17931" y="6765"/>
                    <a:pt x="13131" y="7902"/>
                    <a:pt x="9931" y="8533"/>
                  </a:cubicBezTo>
                  <a:cubicBezTo>
                    <a:pt x="6731" y="9165"/>
                    <a:pt x="5131" y="9291"/>
                    <a:pt x="3531" y="9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3178462" y="7889959"/>
              <a:ext cx="116203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4618" y="0"/>
                  </a:moveTo>
                  <a:cubicBezTo>
                    <a:pt x="11532" y="1072"/>
                    <a:pt x="8446" y="2145"/>
                    <a:pt x="6325" y="3447"/>
                  </a:cubicBezTo>
                  <a:cubicBezTo>
                    <a:pt x="4204" y="4749"/>
                    <a:pt x="3046" y="6281"/>
                    <a:pt x="1889" y="7660"/>
                  </a:cubicBezTo>
                  <a:cubicBezTo>
                    <a:pt x="732" y="9038"/>
                    <a:pt x="-425" y="10264"/>
                    <a:pt x="154" y="10723"/>
                  </a:cubicBezTo>
                  <a:cubicBezTo>
                    <a:pt x="732" y="11183"/>
                    <a:pt x="3046" y="10877"/>
                    <a:pt x="6325" y="10494"/>
                  </a:cubicBezTo>
                  <a:cubicBezTo>
                    <a:pt x="9604" y="10111"/>
                    <a:pt x="13846" y="9651"/>
                    <a:pt x="16739" y="9191"/>
                  </a:cubicBezTo>
                  <a:cubicBezTo>
                    <a:pt x="19632" y="8732"/>
                    <a:pt x="21175" y="8272"/>
                    <a:pt x="21175" y="8426"/>
                  </a:cubicBezTo>
                  <a:cubicBezTo>
                    <a:pt x="21175" y="8579"/>
                    <a:pt x="19632" y="9345"/>
                    <a:pt x="17896" y="11183"/>
                  </a:cubicBezTo>
                  <a:cubicBezTo>
                    <a:pt x="16161" y="13021"/>
                    <a:pt x="14232" y="15932"/>
                    <a:pt x="13461" y="17847"/>
                  </a:cubicBezTo>
                  <a:cubicBezTo>
                    <a:pt x="12689" y="19762"/>
                    <a:pt x="13075" y="20681"/>
                    <a:pt x="134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2458581" y="8264609"/>
              <a:ext cx="7175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58" y="20571"/>
                    <a:pt x="4715" y="19543"/>
                    <a:pt x="7104" y="16457"/>
                  </a:cubicBezTo>
                  <a:cubicBezTo>
                    <a:pt x="9494" y="13371"/>
                    <a:pt x="11915" y="8229"/>
                    <a:pt x="14336" y="5143"/>
                  </a:cubicBezTo>
                  <a:cubicBezTo>
                    <a:pt x="16758" y="2057"/>
                    <a:pt x="19179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2679131" y="8277309"/>
              <a:ext cx="446201" cy="72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039" fill="norm" stroke="1" extrusionOk="0">
                  <a:moveTo>
                    <a:pt x="3714" y="14811"/>
                  </a:moveTo>
                  <a:cubicBezTo>
                    <a:pt x="2200" y="16663"/>
                    <a:pt x="686" y="18514"/>
                    <a:pt x="182" y="19749"/>
                  </a:cubicBezTo>
                  <a:cubicBezTo>
                    <a:pt x="-323" y="20983"/>
                    <a:pt x="182" y="21600"/>
                    <a:pt x="2200" y="20366"/>
                  </a:cubicBezTo>
                  <a:cubicBezTo>
                    <a:pt x="4219" y="19131"/>
                    <a:pt x="7752" y="16046"/>
                    <a:pt x="11184" y="12343"/>
                  </a:cubicBezTo>
                  <a:cubicBezTo>
                    <a:pt x="14615" y="8640"/>
                    <a:pt x="17946" y="4320"/>
                    <a:pt x="212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3449181" y="8048709"/>
              <a:ext cx="31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3442831" y="8156659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4222662" y="7970430"/>
              <a:ext cx="210770" cy="280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216" fill="norm" stroke="1" extrusionOk="0">
                  <a:moveTo>
                    <a:pt x="20860" y="4477"/>
                  </a:moveTo>
                  <a:cubicBezTo>
                    <a:pt x="21076" y="3677"/>
                    <a:pt x="21292" y="2877"/>
                    <a:pt x="21292" y="2077"/>
                  </a:cubicBezTo>
                  <a:cubicBezTo>
                    <a:pt x="21292" y="1277"/>
                    <a:pt x="21076" y="477"/>
                    <a:pt x="19456" y="157"/>
                  </a:cubicBezTo>
                  <a:cubicBezTo>
                    <a:pt x="17836" y="-163"/>
                    <a:pt x="14812" y="-3"/>
                    <a:pt x="12328" y="717"/>
                  </a:cubicBezTo>
                  <a:cubicBezTo>
                    <a:pt x="9844" y="1437"/>
                    <a:pt x="7900" y="2717"/>
                    <a:pt x="7036" y="3757"/>
                  </a:cubicBezTo>
                  <a:cubicBezTo>
                    <a:pt x="6172" y="4797"/>
                    <a:pt x="6388" y="5597"/>
                    <a:pt x="7036" y="6157"/>
                  </a:cubicBezTo>
                  <a:cubicBezTo>
                    <a:pt x="7684" y="6717"/>
                    <a:pt x="8764" y="7037"/>
                    <a:pt x="9088" y="7677"/>
                  </a:cubicBezTo>
                  <a:cubicBezTo>
                    <a:pt x="9412" y="8317"/>
                    <a:pt x="8980" y="9277"/>
                    <a:pt x="7576" y="10557"/>
                  </a:cubicBezTo>
                  <a:cubicBezTo>
                    <a:pt x="6172" y="11837"/>
                    <a:pt x="3796" y="13437"/>
                    <a:pt x="2284" y="14797"/>
                  </a:cubicBezTo>
                  <a:cubicBezTo>
                    <a:pt x="772" y="16157"/>
                    <a:pt x="124" y="17277"/>
                    <a:pt x="16" y="18237"/>
                  </a:cubicBezTo>
                  <a:cubicBezTo>
                    <a:pt x="-92" y="19197"/>
                    <a:pt x="340" y="19997"/>
                    <a:pt x="1096" y="20557"/>
                  </a:cubicBezTo>
                  <a:cubicBezTo>
                    <a:pt x="1852" y="21117"/>
                    <a:pt x="2932" y="21437"/>
                    <a:pt x="6388" y="21037"/>
                  </a:cubicBezTo>
                  <a:cubicBezTo>
                    <a:pt x="9844" y="20637"/>
                    <a:pt x="15676" y="19517"/>
                    <a:pt x="21508" y="18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4278084" y="7784375"/>
              <a:ext cx="123598" cy="9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097" fill="norm" stroke="1" extrusionOk="0">
                  <a:moveTo>
                    <a:pt x="3805" y="7597"/>
                  </a:moveTo>
                  <a:cubicBezTo>
                    <a:pt x="2707" y="9397"/>
                    <a:pt x="1609" y="11197"/>
                    <a:pt x="876" y="13222"/>
                  </a:cubicBezTo>
                  <a:cubicBezTo>
                    <a:pt x="144" y="15247"/>
                    <a:pt x="-222" y="17497"/>
                    <a:pt x="144" y="17722"/>
                  </a:cubicBezTo>
                  <a:cubicBezTo>
                    <a:pt x="510" y="17947"/>
                    <a:pt x="1609" y="16147"/>
                    <a:pt x="3622" y="13222"/>
                  </a:cubicBezTo>
                  <a:cubicBezTo>
                    <a:pt x="5636" y="10297"/>
                    <a:pt x="8564" y="6247"/>
                    <a:pt x="10761" y="3547"/>
                  </a:cubicBezTo>
                  <a:cubicBezTo>
                    <a:pt x="12958" y="847"/>
                    <a:pt x="14422" y="-503"/>
                    <a:pt x="15703" y="172"/>
                  </a:cubicBezTo>
                  <a:cubicBezTo>
                    <a:pt x="16985" y="847"/>
                    <a:pt x="18083" y="3547"/>
                    <a:pt x="18998" y="7372"/>
                  </a:cubicBezTo>
                  <a:cubicBezTo>
                    <a:pt x="19914" y="11197"/>
                    <a:pt x="20646" y="16147"/>
                    <a:pt x="21378" y="21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4449804" y="8227454"/>
              <a:ext cx="72528" cy="11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421" fill="norm" stroke="1" extrusionOk="0">
                  <a:moveTo>
                    <a:pt x="4483" y="8221"/>
                  </a:moveTo>
                  <a:cubicBezTo>
                    <a:pt x="3866" y="10221"/>
                    <a:pt x="3249" y="12221"/>
                    <a:pt x="2632" y="14221"/>
                  </a:cubicBezTo>
                  <a:cubicBezTo>
                    <a:pt x="2015" y="16221"/>
                    <a:pt x="1397" y="18221"/>
                    <a:pt x="780" y="18221"/>
                  </a:cubicBezTo>
                  <a:cubicBezTo>
                    <a:pt x="163" y="18221"/>
                    <a:pt x="-454" y="16221"/>
                    <a:pt x="472" y="13221"/>
                  </a:cubicBezTo>
                  <a:cubicBezTo>
                    <a:pt x="1397" y="10221"/>
                    <a:pt x="3866" y="6221"/>
                    <a:pt x="6335" y="3621"/>
                  </a:cubicBezTo>
                  <a:cubicBezTo>
                    <a:pt x="8803" y="1021"/>
                    <a:pt x="11272" y="-179"/>
                    <a:pt x="13432" y="21"/>
                  </a:cubicBezTo>
                  <a:cubicBezTo>
                    <a:pt x="15592" y="221"/>
                    <a:pt x="17443" y="1821"/>
                    <a:pt x="18677" y="5621"/>
                  </a:cubicBezTo>
                  <a:cubicBezTo>
                    <a:pt x="19912" y="9421"/>
                    <a:pt x="20529" y="15421"/>
                    <a:pt x="21146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4554081" y="8302709"/>
              <a:ext cx="76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4400"/>
                    <a:pt x="3600" y="7200"/>
                    <a:pt x="7200" y="3600"/>
                  </a:cubicBezTo>
                  <a:cubicBezTo>
                    <a:pt x="10800" y="0"/>
                    <a:pt x="16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4560431" y="8245559"/>
              <a:ext cx="317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4655681" y="8264609"/>
              <a:ext cx="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4662031" y="8182059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4985881" y="8137609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4972921" y="8226509"/>
              <a:ext cx="171711" cy="28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034" fill="norm" stroke="1" extrusionOk="0">
                  <a:moveTo>
                    <a:pt x="3984" y="18514"/>
                  </a:moveTo>
                  <a:cubicBezTo>
                    <a:pt x="2140" y="20057"/>
                    <a:pt x="296" y="21600"/>
                    <a:pt x="32" y="20829"/>
                  </a:cubicBezTo>
                  <a:cubicBezTo>
                    <a:pt x="-231" y="20057"/>
                    <a:pt x="1086" y="16971"/>
                    <a:pt x="4906" y="13114"/>
                  </a:cubicBezTo>
                  <a:cubicBezTo>
                    <a:pt x="8725" y="9257"/>
                    <a:pt x="15047" y="4629"/>
                    <a:pt x="213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5506581" y="7996309"/>
              <a:ext cx="177801" cy="1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0" y="230"/>
                  </a:moveTo>
                  <a:cubicBezTo>
                    <a:pt x="1286" y="-74"/>
                    <a:pt x="2571" y="-378"/>
                    <a:pt x="4886" y="1447"/>
                  </a:cubicBezTo>
                  <a:cubicBezTo>
                    <a:pt x="7200" y="3273"/>
                    <a:pt x="10543" y="7228"/>
                    <a:pt x="13500" y="10878"/>
                  </a:cubicBezTo>
                  <a:cubicBezTo>
                    <a:pt x="16457" y="14529"/>
                    <a:pt x="19029" y="17876"/>
                    <a:pt x="21600" y="21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5668734" y="8023309"/>
              <a:ext cx="72798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21225" y="0"/>
                  </a:moveTo>
                  <a:cubicBezTo>
                    <a:pt x="16288" y="1172"/>
                    <a:pt x="11351" y="2344"/>
                    <a:pt x="7956" y="5107"/>
                  </a:cubicBezTo>
                  <a:cubicBezTo>
                    <a:pt x="4562" y="7870"/>
                    <a:pt x="2711" y="12223"/>
                    <a:pt x="1476" y="14902"/>
                  </a:cubicBezTo>
                  <a:cubicBezTo>
                    <a:pt x="242" y="17581"/>
                    <a:pt x="-375" y="18586"/>
                    <a:pt x="242" y="19423"/>
                  </a:cubicBezTo>
                  <a:cubicBezTo>
                    <a:pt x="859" y="20260"/>
                    <a:pt x="2711" y="20930"/>
                    <a:pt x="45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5773281" y="8290009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5754231" y="8232249"/>
              <a:ext cx="105058" cy="133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031" fill="norm" stroke="1" extrusionOk="0">
                  <a:moveTo>
                    <a:pt x="0" y="15049"/>
                  </a:moveTo>
                  <a:cubicBezTo>
                    <a:pt x="1296" y="11726"/>
                    <a:pt x="2592" y="8403"/>
                    <a:pt x="4104" y="5911"/>
                  </a:cubicBezTo>
                  <a:cubicBezTo>
                    <a:pt x="5616" y="3419"/>
                    <a:pt x="7344" y="1757"/>
                    <a:pt x="9936" y="760"/>
                  </a:cubicBezTo>
                  <a:cubicBezTo>
                    <a:pt x="12528" y="-237"/>
                    <a:pt x="15984" y="-569"/>
                    <a:pt x="18144" y="1757"/>
                  </a:cubicBezTo>
                  <a:cubicBezTo>
                    <a:pt x="20304" y="4083"/>
                    <a:pt x="21168" y="9068"/>
                    <a:pt x="21384" y="12723"/>
                  </a:cubicBezTo>
                  <a:cubicBezTo>
                    <a:pt x="21600" y="16379"/>
                    <a:pt x="21168" y="18705"/>
                    <a:pt x="20736" y="21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5938381" y="8315409"/>
              <a:ext cx="88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5957431" y="8258259"/>
              <a:ext cx="317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6097131" y="8290009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6076558" y="8156659"/>
              <a:ext cx="43996" cy="54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0" h="21220" fill="norm" stroke="1" extrusionOk="0">
                  <a:moveTo>
                    <a:pt x="14762" y="0"/>
                  </a:moveTo>
                  <a:cubicBezTo>
                    <a:pt x="10067" y="831"/>
                    <a:pt x="5371" y="1662"/>
                    <a:pt x="2554" y="4154"/>
                  </a:cubicBezTo>
                  <a:cubicBezTo>
                    <a:pt x="-264" y="6646"/>
                    <a:pt x="-1203" y="10800"/>
                    <a:pt x="2084" y="14538"/>
                  </a:cubicBezTo>
                  <a:cubicBezTo>
                    <a:pt x="5371" y="18277"/>
                    <a:pt x="12884" y="21600"/>
                    <a:pt x="16640" y="21185"/>
                  </a:cubicBezTo>
                  <a:cubicBezTo>
                    <a:pt x="20397" y="20769"/>
                    <a:pt x="20397" y="16615"/>
                    <a:pt x="17110" y="14123"/>
                  </a:cubicBezTo>
                  <a:cubicBezTo>
                    <a:pt x="13823" y="11631"/>
                    <a:pt x="7249" y="10800"/>
                    <a:pt x="675" y="9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6560681" y="8239209"/>
              <a:ext cx="165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6840081" y="8085436"/>
              <a:ext cx="171451" cy="10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9" fill="norm" stroke="1" extrusionOk="0">
                  <a:moveTo>
                    <a:pt x="0" y="264"/>
                  </a:moveTo>
                  <a:cubicBezTo>
                    <a:pt x="1333" y="-143"/>
                    <a:pt x="2667" y="-551"/>
                    <a:pt x="6267" y="2913"/>
                  </a:cubicBezTo>
                  <a:cubicBezTo>
                    <a:pt x="9867" y="6377"/>
                    <a:pt x="15733" y="13713"/>
                    <a:pt x="21600" y="21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7019343" y="8086809"/>
              <a:ext cx="112839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600" fill="norm" stroke="1" extrusionOk="0">
                  <a:moveTo>
                    <a:pt x="20936" y="0"/>
                  </a:moveTo>
                  <a:cubicBezTo>
                    <a:pt x="18972" y="0"/>
                    <a:pt x="17009" y="0"/>
                    <a:pt x="15241" y="369"/>
                  </a:cubicBezTo>
                  <a:cubicBezTo>
                    <a:pt x="13474" y="738"/>
                    <a:pt x="11903" y="1477"/>
                    <a:pt x="9154" y="4246"/>
                  </a:cubicBezTo>
                  <a:cubicBezTo>
                    <a:pt x="6405" y="7015"/>
                    <a:pt x="2478" y="11815"/>
                    <a:pt x="907" y="15046"/>
                  </a:cubicBezTo>
                  <a:cubicBezTo>
                    <a:pt x="-664" y="18277"/>
                    <a:pt x="121" y="19938"/>
                    <a:pt x="9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6900559" y="7963229"/>
              <a:ext cx="136373" cy="91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0824" fill="norm" stroke="1" extrusionOk="0">
                  <a:moveTo>
                    <a:pt x="475" y="6424"/>
                  </a:moveTo>
                  <a:cubicBezTo>
                    <a:pt x="475" y="8824"/>
                    <a:pt x="475" y="11224"/>
                    <a:pt x="308" y="13624"/>
                  </a:cubicBezTo>
                  <a:cubicBezTo>
                    <a:pt x="142" y="16024"/>
                    <a:pt x="-190" y="18424"/>
                    <a:pt x="142" y="18664"/>
                  </a:cubicBezTo>
                  <a:cubicBezTo>
                    <a:pt x="475" y="18904"/>
                    <a:pt x="1472" y="16984"/>
                    <a:pt x="2967" y="13864"/>
                  </a:cubicBezTo>
                  <a:cubicBezTo>
                    <a:pt x="4462" y="10744"/>
                    <a:pt x="6456" y="6424"/>
                    <a:pt x="8118" y="3544"/>
                  </a:cubicBezTo>
                  <a:cubicBezTo>
                    <a:pt x="9779" y="664"/>
                    <a:pt x="11108" y="-776"/>
                    <a:pt x="12936" y="424"/>
                  </a:cubicBezTo>
                  <a:cubicBezTo>
                    <a:pt x="14764" y="1624"/>
                    <a:pt x="17090" y="5464"/>
                    <a:pt x="18585" y="9304"/>
                  </a:cubicBezTo>
                  <a:cubicBezTo>
                    <a:pt x="20081" y="13144"/>
                    <a:pt x="20745" y="16984"/>
                    <a:pt x="21410" y="20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7065946" y="8302709"/>
              <a:ext cx="78936" cy="103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735" y="17192"/>
                  </a:moveTo>
                  <a:cubicBezTo>
                    <a:pt x="735" y="19396"/>
                    <a:pt x="735" y="21600"/>
                    <a:pt x="451" y="21600"/>
                  </a:cubicBezTo>
                  <a:cubicBezTo>
                    <a:pt x="166" y="21600"/>
                    <a:pt x="-402" y="19396"/>
                    <a:pt x="451" y="15869"/>
                  </a:cubicBezTo>
                  <a:cubicBezTo>
                    <a:pt x="1303" y="12343"/>
                    <a:pt x="3577" y="7494"/>
                    <a:pt x="6135" y="4408"/>
                  </a:cubicBezTo>
                  <a:cubicBezTo>
                    <a:pt x="8693" y="1322"/>
                    <a:pt x="11535" y="0"/>
                    <a:pt x="14093" y="0"/>
                  </a:cubicBezTo>
                  <a:cubicBezTo>
                    <a:pt x="16651" y="0"/>
                    <a:pt x="18924" y="1322"/>
                    <a:pt x="20061" y="4629"/>
                  </a:cubicBezTo>
                  <a:cubicBezTo>
                    <a:pt x="21198" y="7935"/>
                    <a:pt x="21198" y="13224"/>
                    <a:pt x="21198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7208381" y="8353509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7227431" y="8302709"/>
              <a:ext cx="25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7354431" y="8340809"/>
              <a:ext cx="19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7357294" y="8239209"/>
              <a:ext cx="35238" cy="4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0868" fill="norm" stroke="1" extrusionOk="0">
                  <a:moveTo>
                    <a:pt x="5577" y="11782"/>
                  </a:moveTo>
                  <a:cubicBezTo>
                    <a:pt x="1977" y="15709"/>
                    <a:pt x="-1623" y="19636"/>
                    <a:pt x="777" y="20618"/>
                  </a:cubicBezTo>
                  <a:cubicBezTo>
                    <a:pt x="3177" y="21600"/>
                    <a:pt x="11577" y="19636"/>
                    <a:pt x="15777" y="15709"/>
                  </a:cubicBezTo>
                  <a:cubicBezTo>
                    <a:pt x="19977" y="11782"/>
                    <a:pt x="19977" y="5891"/>
                    <a:pt x="199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7519531" y="8055059"/>
              <a:ext cx="72063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7" h="21600" fill="norm" stroke="1" extrusionOk="0">
                  <a:moveTo>
                    <a:pt x="0" y="0"/>
                  </a:moveTo>
                  <a:cubicBezTo>
                    <a:pt x="3000" y="0"/>
                    <a:pt x="6000" y="0"/>
                    <a:pt x="9000" y="960"/>
                  </a:cubicBezTo>
                  <a:cubicBezTo>
                    <a:pt x="12000" y="1920"/>
                    <a:pt x="15000" y="3840"/>
                    <a:pt x="17400" y="6600"/>
                  </a:cubicBezTo>
                  <a:cubicBezTo>
                    <a:pt x="19800" y="9360"/>
                    <a:pt x="21600" y="12960"/>
                    <a:pt x="19500" y="15600"/>
                  </a:cubicBezTo>
                  <a:cubicBezTo>
                    <a:pt x="17400" y="18240"/>
                    <a:pt x="11400" y="19920"/>
                    <a:pt x="5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5319203" y="7985209"/>
              <a:ext cx="200079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8532" y="0"/>
                  </a:moveTo>
                  <a:cubicBezTo>
                    <a:pt x="6713" y="608"/>
                    <a:pt x="4894" y="1217"/>
                    <a:pt x="3189" y="3194"/>
                  </a:cubicBezTo>
                  <a:cubicBezTo>
                    <a:pt x="1484" y="5172"/>
                    <a:pt x="-108" y="8518"/>
                    <a:pt x="6" y="11459"/>
                  </a:cubicBezTo>
                  <a:cubicBezTo>
                    <a:pt x="119" y="14400"/>
                    <a:pt x="1938" y="16935"/>
                    <a:pt x="5804" y="18558"/>
                  </a:cubicBezTo>
                  <a:cubicBezTo>
                    <a:pt x="9669" y="20180"/>
                    <a:pt x="15580" y="20890"/>
                    <a:pt x="214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8003375" y="8188359"/>
              <a:ext cx="405157" cy="29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0194" fill="norm" stroke="1" extrusionOk="0">
                  <a:moveTo>
                    <a:pt x="2284" y="17314"/>
                  </a:moveTo>
                  <a:cubicBezTo>
                    <a:pt x="1277" y="18754"/>
                    <a:pt x="270" y="20194"/>
                    <a:pt x="46" y="20194"/>
                  </a:cubicBezTo>
                  <a:cubicBezTo>
                    <a:pt x="-178" y="20194"/>
                    <a:pt x="382" y="18754"/>
                    <a:pt x="2396" y="14434"/>
                  </a:cubicBezTo>
                  <a:cubicBezTo>
                    <a:pt x="4411" y="10114"/>
                    <a:pt x="7880" y="2914"/>
                    <a:pt x="11294" y="754"/>
                  </a:cubicBezTo>
                  <a:cubicBezTo>
                    <a:pt x="14707" y="-1406"/>
                    <a:pt x="18064" y="1474"/>
                    <a:pt x="21422" y="4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7911114" y="8245559"/>
              <a:ext cx="484718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41" y="21600"/>
                  </a:moveTo>
                  <a:cubicBezTo>
                    <a:pt x="2075" y="21600"/>
                    <a:pt x="1509" y="21600"/>
                    <a:pt x="990" y="21600"/>
                  </a:cubicBezTo>
                  <a:cubicBezTo>
                    <a:pt x="472" y="21600"/>
                    <a:pt x="0" y="21600"/>
                    <a:pt x="0" y="21323"/>
                  </a:cubicBezTo>
                  <a:cubicBezTo>
                    <a:pt x="0" y="21046"/>
                    <a:pt x="472" y="20492"/>
                    <a:pt x="2452" y="18554"/>
                  </a:cubicBezTo>
                  <a:cubicBezTo>
                    <a:pt x="4433" y="16615"/>
                    <a:pt x="7923" y="13292"/>
                    <a:pt x="11366" y="9969"/>
                  </a:cubicBezTo>
                  <a:cubicBezTo>
                    <a:pt x="14809" y="6646"/>
                    <a:pt x="18204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8281531" y="8099509"/>
              <a:ext cx="131234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77" y="923"/>
                    <a:pt x="9755" y="1846"/>
                    <a:pt x="13935" y="3692"/>
                  </a:cubicBezTo>
                  <a:cubicBezTo>
                    <a:pt x="18116" y="5538"/>
                    <a:pt x="21600" y="8308"/>
                    <a:pt x="21600" y="11077"/>
                  </a:cubicBezTo>
                  <a:cubicBezTo>
                    <a:pt x="21600" y="13846"/>
                    <a:pt x="18116" y="16615"/>
                    <a:pt x="14806" y="18369"/>
                  </a:cubicBezTo>
                  <a:cubicBezTo>
                    <a:pt x="11497" y="20123"/>
                    <a:pt x="8361" y="20862"/>
                    <a:pt x="52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8732478" y="8003649"/>
              <a:ext cx="126904" cy="183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7" h="21077" fill="norm" stroke="1" extrusionOk="0">
                  <a:moveTo>
                    <a:pt x="20887" y="3711"/>
                  </a:moveTo>
                  <a:cubicBezTo>
                    <a:pt x="20190" y="2497"/>
                    <a:pt x="19493" y="1284"/>
                    <a:pt x="17926" y="556"/>
                  </a:cubicBezTo>
                  <a:cubicBezTo>
                    <a:pt x="16358" y="-172"/>
                    <a:pt x="13919" y="-415"/>
                    <a:pt x="10784" y="1284"/>
                  </a:cubicBezTo>
                  <a:cubicBezTo>
                    <a:pt x="7648" y="2983"/>
                    <a:pt x="3816" y="6623"/>
                    <a:pt x="1726" y="9900"/>
                  </a:cubicBezTo>
                  <a:cubicBezTo>
                    <a:pt x="-365" y="13176"/>
                    <a:pt x="-713" y="16088"/>
                    <a:pt x="1552" y="18030"/>
                  </a:cubicBezTo>
                  <a:cubicBezTo>
                    <a:pt x="3816" y="19972"/>
                    <a:pt x="8693" y="20942"/>
                    <a:pt x="12352" y="21064"/>
                  </a:cubicBezTo>
                  <a:cubicBezTo>
                    <a:pt x="16010" y="21185"/>
                    <a:pt x="18448" y="20457"/>
                    <a:pt x="20887" y="19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8903493" y="8061409"/>
              <a:ext cx="104056" cy="79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0722" fill="norm" stroke="1" extrusionOk="0">
                  <a:moveTo>
                    <a:pt x="15315" y="3323"/>
                  </a:moveTo>
                  <a:cubicBezTo>
                    <a:pt x="12774" y="3323"/>
                    <a:pt x="10233" y="3323"/>
                    <a:pt x="7692" y="4431"/>
                  </a:cubicBezTo>
                  <a:cubicBezTo>
                    <a:pt x="5150" y="5538"/>
                    <a:pt x="2609" y="7754"/>
                    <a:pt x="1127" y="11077"/>
                  </a:cubicBezTo>
                  <a:cubicBezTo>
                    <a:pt x="-355" y="14400"/>
                    <a:pt x="-779" y="18831"/>
                    <a:pt x="2397" y="20215"/>
                  </a:cubicBezTo>
                  <a:cubicBezTo>
                    <a:pt x="5574" y="21600"/>
                    <a:pt x="12350" y="19938"/>
                    <a:pt x="16162" y="17723"/>
                  </a:cubicBezTo>
                  <a:cubicBezTo>
                    <a:pt x="19974" y="15508"/>
                    <a:pt x="20821" y="12738"/>
                    <a:pt x="20821" y="9969"/>
                  </a:cubicBezTo>
                  <a:cubicBezTo>
                    <a:pt x="20821" y="7200"/>
                    <a:pt x="19974" y="4431"/>
                    <a:pt x="17433" y="2769"/>
                  </a:cubicBezTo>
                  <a:cubicBezTo>
                    <a:pt x="14892" y="1108"/>
                    <a:pt x="10656" y="554"/>
                    <a:pt x="64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9005431" y="8042309"/>
              <a:ext cx="177801" cy="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0" y="1519"/>
                  </a:moveTo>
                  <a:cubicBezTo>
                    <a:pt x="1286" y="515"/>
                    <a:pt x="2571" y="-490"/>
                    <a:pt x="3343" y="263"/>
                  </a:cubicBezTo>
                  <a:cubicBezTo>
                    <a:pt x="4114" y="1017"/>
                    <a:pt x="4371" y="3529"/>
                    <a:pt x="4629" y="6040"/>
                  </a:cubicBezTo>
                  <a:cubicBezTo>
                    <a:pt x="4886" y="8552"/>
                    <a:pt x="5143" y="11063"/>
                    <a:pt x="5014" y="13826"/>
                  </a:cubicBezTo>
                  <a:cubicBezTo>
                    <a:pt x="4886" y="16589"/>
                    <a:pt x="4371" y="19603"/>
                    <a:pt x="4243" y="19603"/>
                  </a:cubicBezTo>
                  <a:cubicBezTo>
                    <a:pt x="4114" y="19603"/>
                    <a:pt x="4371" y="16589"/>
                    <a:pt x="5014" y="13826"/>
                  </a:cubicBezTo>
                  <a:cubicBezTo>
                    <a:pt x="5657" y="11063"/>
                    <a:pt x="6686" y="8552"/>
                    <a:pt x="7714" y="6291"/>
                  </a:cubicBezTo>
                  <a:cubicBezTo>
                    <a:pt x="8743" y="4031"/>
                    <a:pt x="9771" y="2022"/>
                    <a:pt x="10671" y="2022"/>
                  </a:cubicBezTo>
                  <a:cubicBezTo>
                    <a:pt x="11571" y="2022"/>
                    <a:pt x="12343" y="4031"/>
                    <a:pt x="13757" y="3780"/>
                  </a:cubicBezTo>
                  <a:cubicBezTo>
                    <a:pt x="15171" y="3529"/>
                    <a:pt x="17229" y="1017"/>
                    <a:pt x="18514" y="2273"/>
                  </a:cubicBezTo>
                  <a:cubicBezTo>
                    <a:pt x="19800" y="3529"/>
                    <a:pt x="20314" y="8552"/>
                    <a:pt x="20700" y="12319"/>
                  </a:cubicBezTo>
                  <a:cubicBezTo>
                    <a:pt x="21086" y="16087"/>
                    <a:pt x="21343" y="18598"/>
                    <a:pt x="21600" y="21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9195931" y="7996778"/>
              <a:ext cx="112852" cy="301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530" fill="norm" stroke="1" extrusionOk="0">
                  <a:moveTo>
                    <a:pt x="14400" y="5066"/>
                  </a:moveTo>
                  <a:cubicBezTo>
                    <a:pt x="11200" y="8238"/>
                    <a:pt x="8000" y="11410"/>
                    <a:pt x="6000" y="13902"/>
                  </a:cubicBezTo>
                  <a:cubicBezTo>
                    <a:pt x="4000" y="16394"/>
                    <a:pt x="3200" y="18207"/>
                    <a:pt x="2600" y="19491"/>
                  </a:cubicBezTo>
                  <a:cubicBezTo>
                    <a:pt x="2000" y="20775"/>
                    <a:pt x="1600" y="21530"/>
                    <a:pt x="1400" y="21530"/>
                  </a:cubicBezTo>
                  <a:cubicBezTo>
                    <a:pt x="1200" y="21530"/>
                    <a:pt x="1200" y="20775"/>
                    <a:pt x="2400" y="18282"/>
                  </a:cubicBezTo>
                  <a:cubicBezTo>
                    <a:pt x="3600" y="15790"/>
                    <a:pt x="6000" y="11561"/>
                    <a:pt x="8000" y="8540"/>
                  </a:cubicBezTo>
                  <a:cubicBezTo>
                    <a:pt x="10000" y="5519"/>
                    <a:pt x="11600" y="3706"/>
                    <a:pt x="13200" y="2347"/>
                  </a:cubicBezTo>
                  <a:cubicBezTo>
                    <a:pt x="14800" y="987"/>
                    <a:pt x="16400" y="81"/>
                    <a:pt x="17800" y="6"/>
                  </a:cubicBezTo>
                  <a:cubicBezTo>
                    <a:pt x="19200" y="-70"/>
                    <a:pt x="20400" y="685"/>
                    <a:pt x="21000" y="2045"/>
                  </a:cubicBezTo>
                  <a:cubicBezTo>
                    <a:pt x="21600" y="3404"/>
                    <a:pt x="21600" y="5368"/>
                    <a:pt x="19000" y="6878"/>
                  </a:cubicBezTo>
                  <a:cubicBezTo>
                    <a:pt x="16400" y="8389"/>
                    <a:pt x="11200" y="9446"/>
                    <a:pt x="7600" y="9748"/>
                  </a:cubicBezTo>
                  <a:cubicBezTo>
                    <a:pt x="4000" y="10050"/>
                    <a:pt x="2000" y="9597"/>
                    <a:pt x="0" y="9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9354681" y="7777551"/>
              <a:ext cx="384266" cy="330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377" fill="norm" stroke="1" extrusionOk="0">
                  <a:moveTo>
                    <a:pt x="0" y="14232"/>
                  </a:moveTo>
                  <a:cubicBezTo>
                    <a:pt x="119" y="15600"/>
                    <a:pt x="237" y="16967"/>
                    <a:pt x="297" y="18129"/>
                  </a:cubicBezTo>
                  <a:cubicBezTo>
                    <a:pt x="356" y="19291"/>
                    <a:pt x="356" y="20248"/>
                    <a:pt x="653" y="20658"/>
                  </a:cubicBezTo>
                  <a:cubicBezTo>
                    <a:pt x="949" y="21068"/>
                    <a:pt x="1543" y="20931"/>
                    <a:pt x="2255" y="20316"/>
                  </a:cubicBezTo>
                  <a:cubicBezTo>
                    <a:pt x="2967" y="19701"/>
                    <a:pt x="3798" y="18607"/>
                    <a:pt x="4451" y="17855"/>
                  </a:cubicBezTo>
                  <a:cubicBezTo>
                    <a:pt x="5103" y="17103"/>
                    <a:pt x="5578" y="16693"/>
                    <a:pt x="5815" y="17103"/>
                  </a:cubicBezTo>
                  <a:cubicBezTo>
                    <a:pt x="6053" y="17513"/>
                    <a:pt x="6053" y="18744"/>
                    <a:pt x="6349" y="19359"/>
                  </a:cubicBezTo>
                  <a:cubicBezTo>
                    <a:pt x="6646" y="19974"/>
                    <a:pt x="7240" y="19974"/>
                    <a:pt x="8367" y="18812"/>
                  </a:cubicBezTo>
                  <a:cubicBezTo>
                    <a:pt x="9495" y="17650"/>
                    <a:pt x="11156" y="15326"/>
                    <a:pt x="12877" y="12387"/>
                  </a:cubicBezTo>
                  <a:cubicBezTo>
                    <a:pt x="14598" y="9448"/>
                    <a:pt x="16378" y="5893"/>
                    <a:pt x="17505" y="3569"/>
                  </a:cubicBezTo>
                  <a:cubicBezTo>
                    <a:pt x="18633" y="1245"/>
                    <a:pt x="19108" y="151"/>
                    <a:pt x="18989" y="15"/>
                  </a:cubicBezTo>
                  <a:cubicBezTo>
                    <a:pt x="18870" y="-122"/>
                    <a:pt x="18158" y="698"/>
                    <a:pt x="17090" y="2886"/>
                  </a:cubicBezTo>
                  <a:cubicBezTo>
                    <a:pt x="16022" y="5073"/>
                    <a:pt x="14598" y="8627"/>
                    <a:pt x="13826" y="11293"/>
                  </a:cubicBezTo>
                  <a:cubicBezTo>
                    <a:pt x="13055" y="13959"/>
                    <a:pt x="12936" y="15736"/>
                    <a:pt x="13174" y="16762"/>
                  </a:cubicBezTo>
                  <a:cubicBezTo>
                    <a:pt x="13411" y="17787"/>
                    <a:pt x="14004" y="18060"/>
                    <a:pt x="15013" y="17924"/>
                  </a:cubicBezTo>
                  <a:cubicBezTo>
                    <a:pt x="16022" y="17787"/>
                    <a:pt x="17446" y="17240"/>
                    <a:pt x="18455" y="16762"/>
                  </a:cubicBezTo>
                  <a:cubicBezTo>
                    <a:pt x="19464" y="16283"/>
                    <a:pt x="20057" y="15873"/>
                    <a:pt x="20591" y="15258"/>
                  </a:cubicBezTo>
                  <a:cubicBezTo>
                    <a:pt x="21125" y="14643"/>
                    <a:pt x="21600" y="13822"/>
                    <a:pt x="21541" y="13481"/>
                  </a:cubicBezTo>
                  <a:cubicBezTo>
                    <a:pt x="21481" y="13139"/>
                    <a:pt x="20888" y="13275"/>
                    <a:pt x="19938" y="14027"/>
                  </a:cubicBezTo>
                  <a:cubicBezTo>
                    <a:pt x="18989" y="14779"/>
                    <a:pt x="17684" y="16146"/>
                    <a:pt x="16971" y="17240"/>
                  </a:cubicBezTo>
                  <a:cubicBezTo>
                    <a:pt x="16259" y="18334"/>
                    <a:pt x="16141" y="19154"/>
                    <a:pt x="16259" y="19837"/>
                  </a:cubicBezTo>
                  <a:cubicBezTo>
                    <a:pt x="16378" y="20521"/>
                    <a:pt x="16734" y="21068"/>
                    <a:pt x="17505" y="21273"/>
                  </a:cubicBezTo>
                  <a:cubicBezTo>
                    <a:pt x="18277" y="21478"/>
                    <a:pt x="19464" y="21341"/>
                    <a:pt x="20651" y="21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9488031" y="7902659"/>
              <a:ext cx="3429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33" y="15600"/>
                    <a:pt x="5867" y="9600"/>
                    <a:pt x="9467" y="6000"/>
                  </a:cubicBezTo>
                  <a:cubicBezTo>
                    <a:pt x="13067" y="2400"/>
                    <a:pt x="17333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10194041" y="7828175"/>
              <a:ext cx="257267" cy="28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233" fill="norm" stroke="1" extrusionOk="0">
                  <a:moveTo>
                    <a:pt x="4119" y="5468"/>
                  </a:moveTo>
                  <a:cubicBezTo>
                    <a:pt x="3416" y="9353"/>
                    <a:pt x="2714" y="13238"/>
                    <a:pt x="2275" y="15647"/>
                  </a:cubicBezTo>
                  <a:cubicBezTo>
                    <a:pt x="1836" y="18055"/>
                    <a:pt x="1660" y="18988"/>
                    <a:pt x="1309" y="19842"/>
                  </a:cubicBezTo>
                  <a:cubicBezTo>
                    <a:pt x="958" y="20697"/>
                    <a:pt x="431" y="21474"/>
                    <a:pt x="167" y="21163"/>
                  </a:cubicBezTo>
                  <a:cubicBezTo>
                    <a:pt x="-96" y="20852"/>
                    <a:pt x="-96" y="19454"/>
                    <a:pt x="519" y="16424"/>
                  </a:cubicBezTo>
                  <a:cubicBezTo>
                    <a:pt x="1133" y="13393"/>
                    <a:pt x="2363" y="8732"/>
                    <a:pt x="3153" y="6012"/>
                  </a:cubicBezTo>
                  <a:cubicBezTo>
                    <a:pt x="3943" y="3293"/>
                    <a:pt x="4294" y="2516"/>
                    <a:pt x="4821" y="1816"/>
                  </a:cubicBezTo>
                  <a:cubicBezTo>
                    <a:pt x="5348" y="1117"/>
                    <a:pt x="6050" y="496"/>
                    <a:pt x="6577" y="573"/>
                  </a:cubicBezTo>
                  <a:cubicBezTo>
                    <a:pt x="7104" y="651"/>
                    <a:pt x="7455" y="1428"/>
                    <a:pt x="7719" y="2205"/>
                  </a:cubicBezTo>
                  <a:cubicBezTo>
                    <a:pt x="7982" y="2982"/>
                    <a:pt x="8158" y="3759"/>
                    <a:pt x="8860" y="4225"/>
                  </a:cubicBezTo>
                  <a:cubicBezTo>
                    <a:pt x="9563" y="4691"/>
                    <a:pt x="10792" y="4847"/>
                    <a:pt x="12460" y="4225"/>
                  </a:cubicBezTo>
                  <a:cubicBezTo>
                    <a:pt x="14128" y="3603"/>
                    <a:pt x="16236" y="2205"/>
                    <a:pt x="17816" y="1273"/>
                  </a:cubicBezTo>
                  <a:cubicBezTo>
                    <a:pt x="19397" y="340"/>
                    <a:pt x="20450" y="-126"/>
                    <a:pt x="20977" y="29"/>
                  </a:cubicBezTo>
                  <a:cubicBezTo>
                    <a:pt x="21504" y="185"/>
                    <a:pt x="21504" y="962"/>
                    <a:pt x="20714" y="3681"/>
                  </a:cubicBezTo>
                  <a:cubicBezTo>
                    <a:pt x="19924" y="6401"/>
                    <a:pt x="18343" y="11062"/>
                    <a:pt x="17465" y="13937"/>
                  </a:cubicBezTo>
                  <a:cubicBezTo>
                    <a:pt x="16587" y="16812"/>
                    <a:pt x="16411" y="17900"/>
                    <a:pt x="16236" y="18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10509878" y="7797105"/>
              <a:ext cx="196071" cy="319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175" fill="norm" stroke="1" extrusionOk="0">
                  <a:moveTo>
                    <a:pt x="11774" y="4470"/>
                  </a:moveTo>
                  <a:cubicBezTo>
                    <a:pt x="9246" y="7555"/>
                    <a:pt x="6719" y="10641"/>
                    <a:pt x="5110" y="12885"/>
                  </a:cubicBezTo>
                  <a:cubicBezTo>
                    <a:pt x="3502" y="15129"/>
                    <a:pt x="2812" y="16532"/>
                    <a:pt x="2008" y="17935"/>
                  </a:cubicBezTo>
                  <a:cubicBezTo>
                    <a:pt x="1204" y="19337"/>
                    <a:pt x="285" y="20740"/>
                    <a:pt x="55" y="21090"/>
                  </a:cubicBezTo>
                  <a:cubicBezTo>
                    <a:pt x="-175" y="21441"/>
                    <a:pt x="285" y="20740"/>
                    <a:pt x="2123" y="18215"/>
                  </a:cubicBezTo>
                  <a:cubicBezTo>
                    <a:pt x="3961" y="15690"/>
                    <a:pt x="7178" y="11342"/>
                    <a:pt x="9936" y="8116"/>
                  </a:cubicBezTo>
                  <a:cubicBezTo>
                    <a:pt x="12693" y="4890"/>
                    <a:pt x="14991" y="2786"/>
                    <a:pt x="16829" y="1524"/>
                  </a:cubicBezTo>
                  <a:cubicBezTo>
                    <a:pt x="18668" y="262"/>
                    <a:pt x="20046" y="-159"/>
                    <a:pt x="20736" y="51"/>
                  </a:cubicBezTo>
                  <a:cubicBezTo>
                    <a:pt x="21425" y="262"/>
                    <a:pt x="21425" y="1103"/>
                    <a:pt x="20965" y="3768"/>
                  </a:cubicBezTo>
                  <a:cubicBezTo>
                    <a:pt x="20506" y="6433"/>
                    <a:pt x="19587" y="10922"/>
                    <a:pt x="18782" y="13727"/>
                  </a:cubicBezTo>
                  <a:cubicBezTo>
                    <a:pt x="17978" y="16532"/>
                    <a:pt x="17289" y="17654"/>
                    <a:pt x="16599" y="18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10510381" y="7953459"/>
              <a:ext cx="165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4400"/>
                    <a:pt x="0" y="7200"/>
                    <a:pt x="2077" y="3600"/>
                  </a:cubicBezTo>
                  <a:cubicBezTo>
                    <a:pt x="4154" y="0"/>
                    <a:pt x="8308" y="0"/>
                    <a:pt x="11908" y="0"/>
                  </a:cubicBezTo>
                  <a:cubicBezTo>
                    <a:pt x="15508" y="0"/>
                    <a:pt x="1855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10718717" y="7775395"/>
              <a:ext cx="139639" cy="3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00" fill="norm" stroke="1" extrusionOk="0">
                  <a:moveTo>
                    <a:pt x="5021" y="16885"/>
                  </a:moveTo>
                  <a:cubicBezTo>
                    <a:pt x="4054" y="17476"/>
                    <a:pt x="3087" y="18068"/>
                    <a:pt x="2120" y="19030"/>
                  </a:cubicBezTo>
                  <a:cubicBezTo>
                    <a:pt x="1153" y="19992"/>
                    <a:pt x="185" y="21323"/>
                    <a:pt x="24" y="21397"/>
                  </a:cubicBezTo>
                  <a:cubicBezTo>
                    <a:pt x="-137" y="21471"/>
                    <a:pt x="508" y="20287"/>
                    <a:pt x="2442" y="17329"/>
                  </a:cubicBezTo>
                  <a:cubicBezTo>
                    <a:pt x="4376" y="14370"/>
                    <a:pt x="7600" y="9635"/>
                    <a:pt x="9696" y="6824"/>
                  </a:cubicBezTo>
                  <a:cubicBezTo>
                    <a:pt x="11791" y="4013"/>
                    <a:pt x="12759" y="3126"/>
                    <a:pt x="14048" y="2164"/>
                  </a:cubicBezTo>
                  <a:cubicBezTo>
                    <a:pt x="15338" y="1203"/>
                    <a:pt x="16950" y="167"/>
                    <a:pt x="18239" y="19"/>
                  </a:cubicBezTo>
                  <a:cubicBezTo>
                    <a:pt x="19529" y="-129"/>
                    <a:pt x="20496" y="611"/>
                    <a:pt x="20979" y="2238"/>
                  </a:cubicBezTo>
                  <a:cubicBezTo>
                    <a:pt x="21463" y="3866"/>
                    <a:pt x="21463" y="6381"/>
                    <a:pt x="20012" y="8156"/>
                  </a:cubicBezTo>
                  <a:cubicBezTo>
                    <a:pt x="18562" y="9931"/>
                    <a:pt x="15660" y="10967"/>
                    <a:pt x="13242" y="11337"/>
                  </a:cubicBezTo>
                  <a:cubicBezTo>
                    <a:pt x="10824" y="11707"/>
                    <a:pt x="8890" y="11411"/>
                    <a:pt x="6956" y="11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10911634" y="7794709"/>
              <a:ext cx="195648" cy="262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417" fill="norm" stroke="1" extrusionOk="0">
                  <a:moveTo>
                    <a:pt x="21240" y="0"/>
                  </a:moveTo>
                  <a:cubicBezTo>
                    <a:pt x="18712" y="173"/>
                    <a:pt x="16185" y="346"/>
                    <a:pt x="12968" y="1814"/>
                  </a:cubicBezTo>
                  <a:cubicBezTo>
                    <a:pt x="9751" y="3283"/>
                    <a:pt x="5844" y="6048"/>
                    <a:pt x="3317" y="8899"/>
                  </a:cubicBezTo>
                  <a:cubicBezTo>
                    <a:pt x="789" y="11750"/>
                    <a:pt x="-360" y="14688"/>
                    <a:pt x="100" y="16848"/>
                  </a:cubicBezTo>
                  <a:cubicBezTo>
                    <a:pt x="559" y="19008"/>
                    <a:pt x="2627" y="20390"/>
                    <a:pt x="4925" y="20995"/>
                  </a:cubicBezTo>
                  <a:cubicBezTo>
                    <a:pt x="7223" y="21600"/>
                    <a:pt x="9751" y="21427"/>
                    <a:pt x="12278" y="21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10910171" y="7950003"/>
              <a:ext cx="171711" cy="28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034" fill="norm" stroke="1" extrusionOk="0">
                  <a:moveTo>
                    <a:pt x="3984" y="21034"/>
                  </a:moveTo>
                  <a:cubicBezTo>
                    <a:pt x="2140" y="16405"/>
                    <a:pt x="296" y="11777"/>
                    <a:pt x="32" y="7920"/>
                  </a:cubicBezTo>
                  <a:cubicBezTo>
                    <a:pt x="-231" y="4063"/>
                    <a:pt x="1086" y="977"/>
                    <a:pt x="4906" y="205"/>
                  </a:cubicBezTo>
                  <a:cubicBezTo>
                    <a:pt x="8725" y="-566"/>
                    <a:pt x="15047" y="977"/>
                    <a:pt x="21369" y="2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11301699" y="7851859"/>
              <a:ext cx="211983" cy="239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1418" y="16057"/>
                  </a:moveTo>
                  <a:cubicBezTo>
                    <a:pt x="18424" y="14336"/>
                    <a:pt x="15430" y="12616"/>
                    <a:pt x="13612" y="10609"/>
                  </a:cubicBezTo>
                  <a:cubicBezTo>
                    <a:pt x="11794" y="8602"/>
                    <a:pt x="11153" y="6308"/>
                    <a:pt x="11153" y="4683"/>
                  </a:cubicBezTo>
                  <a:cubicBezTo>
                    <a:pt x="11153" y="3058"/>
                    <a:pt x="11794" y="2103"/>
                    <a:pt x="12650" y="1338"/>
                  </a:cubicBezTo>
                  <a:cubicBezTo>
                    <a:pt x="13505" y="573"/>
                    <a:pt x="14574" y="0"/>
                    <a:pt x="15537" y="0"/>
                  </a:cubicBezTo>
                  <a:cubicBezTo>
                    <a:pt x="16499" y="0"/>
                    <a:pt x="17355" y="573"/>
                    <a:pt x="16713" y="2198"/>
                  </a:cubicBezTo>
                  <a:cubicBezTo>
                    <a:pt x="16071" y="3823"/>
                    <a:pt x="13933" y="6499"/>
                    <a:pt x="11153" y="9175"/>
                  </a:cubicBezTo>
                  <a:cubicBezTo>
                    <a:pt x="8372" y="11851"/>
                    <a:pt x="4951" y="14527"/>
                    <a:pt x="2812" y="16535"/>
                  </a:cubicBezTo>
                  <a:cubicBezTo>
                    <a:pt x="673" y="18542"/>
                    <a:pt x="-182" y="19880"/>
                    <a:pt x="32" y="20644"/>
                  </a:cubicBezTo>
                  <a:cubicBezTo>
                    <a:pt x="246" y="21409"/>
                    <a:pt x="1529" y="21600"/>
                    <a:pt x="3774" y="21600"/>
                  </a:cubicBezTo>
                  <a:cubicBezTo>
                    <a:pt x="6020" y="21600"/>
                    <a:pt x="9228" y="21409"/>
                    <a:pt x="12436" y="2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11578123" y="7801059"/>
              <a:ext cx="241578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043" y="21600"/>
                  </a:moveTo>
                  <a:cubicBezTo>
                    <a:pt x="479" y="21076"/>
                    <a:pt x="-84" y="20553"/>
                    <a:pt x="10" y="19440"/>
                  </a:cubicBezTo>
                  <a:cubicBezTo>
                    <a:pt x="104" y="18327"/>
                    <a:pt x="855" y="16625"/>
                    <a:pt x="2170" y="13942"/>
                  </a:cubicBezTo>
                  <a:cubicBezTo>
                    <a:pt x="3485" y="11258"/>
                    <a:pt x="5363" y="7593"/>
                    <a:pt x="6490" y="5367"/>
                  </a:cubicBezTo>
                  <a:cubicBezTo>
                    <a:pt x="7617" y="3142"/>
                    <a:pt x="7993" y="2356"/>
                    <a:pt x="8744" y="1571"/>
                  </a:cubicBezTo>
                  <a:cubicBezTo>
                    <a:pt x="9495" y="785"/>
                    <a:pt x="10622" y="0"/>
                    <a:pt x="11092" y="0"/>
                  </a:cubicBezTo>
                  <a:cubicBezTo>
                    <a:pt x="11561" y="0"/>
                    <a:pt x="11373" y="785"/>
                    <a:pt x="11092" y="2095"/>
                  </a:cubicBezTo>
                  <a:cubicBezTo>
                    <a:pt x="10810" y="3404"/>
                    <a:pt x="10434" y="5236"/>
                    <a:pt x="10340" y="6480"/>
                  </a:cubicBezTo>
                  <a:cubicBezTo>
                    <a:pt x="10246" y="7724"/>
                    <a:pt x="10434" y="8378"/>
                    <a:pt x="10998" y="8836"/>
                  </a:cubicBezTo>
                  <a:cubicBezTo>
                    <a:pt x="11561" y="9295"/>
                    <a:pt x="12500" y="9556"/>
                    <a:pt x="13346" y="9425"/>
                  </a:cubicBezTo>
                  <a:cubicBezTo>
                    <a:pt x="14191" y="9295"/>
                    <a:pt x="14942" y="8771"/>
                    <a:pt x="15693" y="8247"/>
                  </a:cubicBezTo>
                  <a:cubicBezTo>
                    <a:pt x="16445" y="7724"/>
                    <a:pt x="17196" y="7200"/>
                    <a:pt x="18041" y="6742"/>
                  </a:cubicBezTo>
                  <a:cubicBezTo>
                    <a:pt x="18886" y="6284"/>
                    <a:pt x="19826" y="5891"/>
                    <a:pt x="20483" y="6022"/>
                  </a:cubicBezTo>
                  <a:cubicBezTo>
                    <a:pt x="21140" y="6153"/>
                    <a:pt x="21516" y="6807"/>
                    <a:pt x="21422" y="8444"/>
                  </a:cubicBezTo>
                  <a:cubicBezTo>
                    <a:pt x="21328" y="10080"/>
                    <a:pt x="20765" y="12698"/>
                    <a:pt x="20671" y="14335"/>
                  </a:cubicBezTo>
                  <a:cubicBezTo>
                    <a:pt x="20577" y="15971"/>
                    <a:pt x="20953" y="16625"/>
                    <a:pt x="21328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11913731" y="7840335"/>
              <a:ext cx="165101" cy="24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1" fill="norm" stroke="1" extrusionOk="0">
                  <a:moveTo>
                    <a:pt x="21600" y="3680"/>
                  </a:moveTo>
                  <a:cubicBezTo>
                    <a:pt x="20769" y="2600"/>
                    <a:pt x="19938" y="1520"/>
                    <a:pt x="17862" y="800"/>
                  </a:cubicBezTo>
                  <a:cubicBezTo>
                    <a:pt x="15785" y="80"/>
                    <a:pt x="12462" y="-280"/>
                    <a:pt x="9969" y="260"/>
                  </a:cubicBezTo>
                  <a:cubicBezTo>
                    <a:pt x="7477" y="800"/>
                    <a:pt x="5815" y="2240"/>
                    <a:pt x="5400" y="4040"/>
                  </a:cubicBezTo>
                  <a:cubicBezTo>
                    <a:pt x="4985" y="5840"/>
                    <a:pt x="5815" y="8000"/>
                    <a:pt x="7338" y="10340"/>
                  </a:cubicBezTo>
                  <a:cubicBezTo>
                    <a:pt x="8862" y="12680"/>
                    <a:pt x="11077" y="15200"/>
                    <a:pt x="12185" y="16910"/>
                  </a:cubicBezTo>
                  <a:cubicBezTo>
                    <a:pt x="13292" y="18620"/>
                    <a:pt x="13292" y="19520"/>
                    <a:pt x="12462" y="20150"/>
                  </a:cubicBezTo>
                  <a:cubicBezTo>
                    <a:pt x="11631" y="20780"/>
                    <a:pt x="9969" y="21140"/>
                    <a:pt x="8031" y="21230"/>
                  </a:cubicBezTo>
                  <a:cubicBezTo>
                    <a:pt x="6092" y="21320"/>
                    <a:pt x="3877" y="21140"/>
                    <a:pt x="2492" y="20420"/>
                  </a:cubicBezTo>
                  <a:cubicBezTo>
                    <a:pt x="1108" y="19700"/>
                    <a:pt x="554" y="18440"/>
                    <a:pt x="0" y="17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12107209" y="7887303"/>
              <a:ext cx="225623" cy="25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110" fill="norm" stroke="1" extrusionOk="0">
                  <a:moveTo>
                    <a:pt x="21319" y="1295"/>
                  </a:moveTo>
                  <a:cubicBezTo>
                    <a:pt x="19319" y="403"/>
                    <a:pt x="17319" y="-490"/>
                    <a:pt x="14419" y="313"/>
                  </a:cubicBezTo>
                  <a:cubicBezTo>
                    <a:pt x="11519" y="1117"/>
                    <a:pt x="7719" y="3616"/>
                    <a:pt x="5119" y="5669"/>
                  </a:cubicBezTo>
                  <a:cubicBezTo>
                    <a:pt x="2519" y="7722"/>
                    <a:pt x="1119" y="9328"/>
                    <a:pt x="419" y="11203"/>
                  </a:cubicBezTo>
                  <a:cubicBezTo>
                    <a:pt x="-281" y="13077"/>
                    <a:pt x="-281" y="15219"/>
                    <a:pt x="1819" y="16915"/>
                  </a:cubicBezTo>
                  <a:cubicBezTo>
                    <a:pt x="3919" y="18611"/>
                    <a:pt x="8119" y="19860"/>
                    <a:pt x="12319" y="21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12097881" y="7985209"/>
              <a:ext cx="2286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00" y="0"/>
                    <a:pt x="4400" y="0"/>
                    <a:pt x="8000" y="3600"/>
                  </a:cubicBezTo>
                  <a:cubicBezTo>
                    <a:pt x="11600" y="7200"/>
                    <a:pt x="166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369431" y="5242009"/>
              <a:ext cx="8128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9" y="19059"/>
                    <a:pt x="1238" y="16518"/>
                    <a:pt x="2644" y="15035"/>
                  </a:cubicBezTo>
                  <a:cubicBezTo>
                    <a:pt x="4050" y="13553"/>
                    <a:pt x="6244" y="13129"/>
                    <a:pt x="8297" y="11647"/>
                  </a:cubicBezTo>
                  <a:cubicBezTo>
                    <a:pt x="10350" y="10165"/>
                    <a:pt x="12262" y="7624"/>
                    <a:pt x="14456" y="5506"/>
                  </a:cubicBezTo>
                  <a:cubicBezTo>
                    <a:pt x="16650" y="3388"/>
                    <a:pt x="19125" y="16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1918831" y="5262075"/>
              <a:ext cx="368301" cy="43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6" fill="norm" stroke="1" extrusionOk="0">
                  <a:moveTo>
                    <a:pt x="0" y="21106"/>
                  </a:moveTo>
                  <a:cubicBezTo>
                    <a:pt x="3476" y="10820"/>
                    <a:pt x="6952" y="535"/>
                    <a:pt x="10552" y="20"/>
                  </a:cubicBezTo>
                  <a:cubicBezTo>
                    <a:pt x="14152" y="-494"/>
                    <a:pt x="17876" y="8763"/>
                    <a:pt x="21600" y="18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3011031" y="5305459"/>
              <a:ext cx="3619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4421" y="11670"/>
                    <a:pt x="8842" y="3363"/>
                    <a:pt x="12442" y="870"/>
                  </a:cubicBezTo>
                  <a:cubicBezTo>
                    <a:pt x="16042" y="-1622"/>
                    <a:pt x="18821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4611231" y="5304285"/>
              <a:ext cx="812801" cy="1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9" fill="norm" stroke="1" extrusionOk="0">
                  <a:moveTo>
                    <a:pt x="0" y="20299"/>
                  </a:moveTo>
                  <a:cubicBezTo>
                    <a:pt x="2250" y="11042"/>
                    <a:pt x="4500" y="1785"/>
                    <a:pt x="6666" y="242"/>
                  </a:cubicBezTo>
                  <a:cubicBezTo>
                    <a:pt x="8831" y="-1301"/>
                    <a:pt x="10912" y="4870"/>
                    <a:pt x="13162" y="9499"/>
                  </a:cubicBezTo>
                  <a:cubicBezTo>
                    <a:pt x="15413" y="14128"/>
                    <a:pt x="17831" y="17213"/>
                    <a:pt x="19266" y="18756"/>
                  </a:cubicBezTo>
                  <a:cubicBezTo>
                    <a:pt x="20700" y="20299"/>
                    <a:pt x="21150" y="20299"/>
                    <a:pt x="21600" y="20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6592431" y="5304946"/>
              <a:ext cx="546101" cy="25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0" fill="norm" stroke="1" extrusionOk="0">
                  <a:moveTo>
                    <a:pt x="0" y="5426"/>
                  </a:moveTo>
                  <a:cubicBezTo>
                    <a:pt x="3098" y="2103"/>
                    <a:pt x="6195" y="-1220"/>
                    <a:pt x="9502" y="442"/>
                  </a:cubicBezTo>
                  <a:cubicBezTo>
                    <a:pt x="12809" y="2103"/>
                    <a:pt x="16326" y="8749"/>
                    <a:pt x="18377" y="12903"/>
                  </a:cubicBezTo>
                  <a:cubicBezTo>
                    <a:pt x="20428" y="17057"/>
                    <a:pt x="21014" y="18718"/>
                    <a:pt x="21600" y="20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8071981" y="5290693"/>
              <a:ext cx="546101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00"/>
                  </a:moveTo>
                  <a:cubicBezTo>
                    <a:pt x="3433" y="6750"/>
                    <a:pt x="6865" y="0"/>
                    <a:pt x="10172" y="0"/>
                  </a:cubicBezTo>
                  <a:cubicBezTo>
                    <a:pt x="13479" y="0"/>
                    <a:pt x="16660" y="6750"/>
                    <a:pt x="18544" y="11475"/>
                  </a:cubicBezTo>
                  <a:cubicBezTo>
                    <a:pt x="20428" y="16200"/>
                    <a:pt x="21014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10345281" y="5436415"/>
              <a:ext cx="628651" cy="53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8" fill="norm" stroke="1" extrusionOk="0">
                  <a:moveTo>
                    <a:pt x="0" y="960"/>
                  </a:moveTo>
                  <a:cubicBezTo>
                    <a:pt x="2836" y="129"/>
                    <a:pt x="5673" y="-702"/>
                    <a:pt x="8582" y="960"/>
                  </a:cubicBezTo>
                  <a:cubicBezTo>
                    <a:pt x="11491" y="2621"/>
                    <a:pt x="14473" y="6775"/>
                    <a:pt x="16655" y="10513"/>
                  </a:cubicBezTo>
                  <a:cubicBezTo>
                    <a:pt x="18836" y="14252"/>
                    <a:pt x="20218" y="17575"/>
                    <a:pt x="21600" y="20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0" name="Drawing"/>
          <p:cNvGrpSpPr/>
          <p:nvPr/>
        </p:nvGrpSpPr>
        <p:grpSpPr>
          <a:xfrm>
            <a:off x="5759534" y="1255142"/>
            <a:ext cx="6582678" cy="5247259"/>
            <a:chOff x="0" y="0"/>
            <a:chExt cx="6582676" cy="5247257"/>
          </a:xfrm>
        </p:grpSpPr>
        <p:sp>
          <p:nvSpPr>
            <p:cNvPr id="851" name="Line"/>
            <p:cNvSpPr/>
            <p:nvPr/>
          </p:nvSpPr>
          <p:spPr>
            <a:xfrm>
              <a:off x="25315" y="154557"/>
              <a:ext cx="565151" cy="509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196" y="305"/>
                    <a:pt x="20791" y="610"/>
                    <a:pt x="20670" y="934"/>
                  </a:cubicBezTo>
                  <a:cubicBezTo>
                    <a:pt x="20548" y="1257"/>
                    <a:pt x="20710" y="1598"/>
                    <a:pt x="20831" y="1957"/>
                  </a:cubicBezTo>
                  <a:cubicBezTo>
                    <a:pt x="20953" y="2316"/>
                    <a:pt x="21034" y="2693"/>
                    <a:pt x="20993" y="3066"/>
                  </a:cubicBezTo>
                  <a:cubicBezTo>
                    <a:pt x="20953" y="3438"/>
                    <a:pt x="20791" y="3806"/>
                    <a:pt x="20508" y="4152"/>
                  </a:cubicBezTo>
                  <a:cubicBezTo>
                    <a:pt x="20225" y="4498"/>
                    <a:pt x="19820" y="4821"/>
                    <a:pt x="19335" y="5158"/>
                  </a:cubicBezTo>
                  <a:cubicBezTo>
                    <a:pt x="18849" y="5494"/>
                    <a:pt x="18283" y="5844"/>
                    <a:pt x="17676" y="6203"/>
                  </a:cubicBezTo>
                  <a:cubicBezTo>
                    <a:pt x="17070" y="6563"/>
                    <a:pt x="16422" y="6931"/>
                    <a:pt x="15694" y="7303"/>
                  </a:cubicBezTo>
                  <a:cubicBezTo>
                    <a:pt x="14966" y="7676"/>
                    <a:pt x="14157" y="8053"/>
                    <a:pt x="13551" y="8367"/>
                  </a:cubicBezTo>
                  <a:cubicBezTo>
                    <a:pt x="12944" y="8681"/>
                    <a:pt x="12539" y="8933"/>
                    <a:pt x="12135" y="9198"/>
                  </a:cubicBezTo>
                  <a:cubicBezTo>
                    <a:pt x="11730" y="9462"/>
                    <a:pt x="11326" y="9741"/>
                    <a:pt x="10881" y="10068"/>
                  </a:cubicBezTo>
                  <a:cubicBezTo>
                    <a:pt x="10436" y="10396"/>
                    <a:pt x="9951" y="10773"/>
                    <a:pt x="9506" y="11159"/>
                  </a:cubicBezTo>
                  <a:cubicBezTo>
                    <a:pt x="9061" y="11545"/>
                    <a:pt x="8656" y="11940"/>
                    <a:pt x="8333" y="12272"/>
                  </a:cubicBezTo>
                  <a:cubicBezTo>
                    <a:pt x="8009" y="12604"/>
                    <a:pt x="7766" y="12874"/>
                    <a:pt x="7564" y="13201"/>
                  </a:cubicBezTo>
                  <a:cubicBezTo>
                    <a:pt x="7362" y="13529"/>
                    <a:pt x="7200" y="13915"/>
                    <a:pt x="7038" y="14301"/>
                  </a:cubicBezTo>
                  <a:cubicBezTo>
                    <a:pt x="6876" y="14687"/>
                    <a:pt x="6715" y="15073"/>
                    <a:pt x="6593" y="15450"/>
                  </a:cubicBezTo>
                  <a:cubicBezTo>
                    <a:pt x="6472" y="15827"/>
                    <a:pt x="6391" y="16196"/>
                    <a:pt x="6270" y="16564"/>
                  </a:cubicBezTo>
                  <a:cubicBezTo>
                    <a:pt x="6148" y="16932"/>
                    <a:pt x="5987" y="17300"/>
                    <a:pt x="5784" y="17659"/>
                  </a:cubicBezTo>
                  <a:cubicBezTo>
                    <a:pt x="5582" y="18018"/>
                    <a:pt x="5339" y="18368"/>
                    <a:pt x="5016" y="18696"/>
                  </a:cubicBezTo>
                  <a:cubicBezTo>
                    <a:pt x="4692" y="19023"/>
                    <a:pt x="4288" y="19329"/>
                    <a:pt x="3802" y="19647"/>
                  </a:cubicBezTo>
                  <a:cubicBezTo>
                    <a:pt x="3317" y="19966"/>
                    <a:pt x="2751" y="20298"/>
                    <a:pt x="2103" y="20626"/>
                  </a:cubicBezTo>
                  <a:cubicBezTo>
                    <a:pt x="1456" y="20954"/>
                    <a:pt x="728" y="212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2054509" y="140199"/>
              <a:ext cx="161557" cy="391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344" fill="norm" stroke="1" extrusionOk="0">
                  <a:moveTo>
                    <a:pt x="20869" y="4942"/>
                  </a:moveTo>
                  <a:cubicBezTo>
                    <a:pt x="19775" y="3671"/>
                    <a:pt x="18682" y="2401"/>
                    <a:pt x="16768" y="1419"/>
                  </a:cubicBezTo>
                  <a:cubicBezTo>
                    <a:pt x="14854" y="437"/>
                    <a:pt x="12120" y="-256"/>
                    <a:pt x="8702" y="91"/>
                  </a:cubicBezTo>
                  <a:cubicBezTo>
                    <a:pt x="5284" y="437"/>
                    <a:pt x="1183" y="1823"/>
                    <a:pt x="226" y="3498"/>
                  </a:cubicBezTo>
                  <a:cubicBezTo>
                    <a:pt x="-731" y="5173"/>
                    <a:pt x="1456" y="7137"/>
                    <a:pt x="4874" y="8811"/>
                  </a:cubicBezTo>
                  <a:cubicBezTo>
                    <a:pt x="8292" y="10486"/>
                    <a:pt x="12940" y="11872"/>
                    <a:pt x="15947" y="13201"/>
                  </a:cubicBezTo>
                  <a:cubicBezTo>
                    <a:pt x="18955" y="14529"/>
                    <a:pt x="20322" y="15800"/>
                    <a:pt x="20596" y="16955"/>
                  </a:cubicBezTo>
                  <a:cubicBezTo>
                    <a:pt x="20869" y="18110"/>
                    <a:pt x="20049" y="19149"/>
                    <a:pt x="17041" y="19958"/>
                  </a:cubicBezTo>
                  <a:cubicBezTo>
                    <a:pt x="14034" y="20766"/>
                    <a:pt x="8839" y="21344"/>
                    <a:pt x="5694" y="21344"/>
                  </a:cubicBezTo>
                  <a:cubicBezTo>
                    <a:pt x="2550" y="21344"/>
                    <a:pt x="1456" y="20766"/>
                    <a:pt x="2140" y="19842"/>
                  </a:cubicBezTo>
                  <a:cubicBezTo>
                    <a:pt x="2823" y="18918"/>
                    <a:pt x="5284" y="17648"/>
                    <a:pt x="7745" y="16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2247815" y="338707"/>
              <a:ext cx="25401" cy="144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5" fill="norm" stroke="1" extrusionOk="0">
                  <a:moveTo>
                    <a:pt x="21600" y="14811"/>
                  </a:moveTo>
                  <a:cubicBezTo>
                    <a:pt x="21600" y="17589"/>
                    <a:pt x="21600" y="20366"/>
                    <a:pt x="20700" y="20983"/>
                  </a:cubicBezTo>
                  <a:cubicBezTo>
                    <a:pt x="19800" y="21600"/>
                    <a:pt x="18000" y="20057"/>
                    <a:pt x="14400" y="16200"/>
                  </a:cubicBezTo>
                  <a:cubicBezTo>
                    <a:pt x="10800" y="12343"/>
                    <a:pt x="5400" y="6171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2254165" y="300607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2387779" y="360148"/>
              <a:ext cx="177537" cy="158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279" fill="norm" stroke="1" extrusionOk="0">
                  <a:moveTo>
                    <a:pt x="2282" y="532"/>
                  </a:moveTo>
                  <a:cubicBezTo>
                    <a:pt x="1768" y="6500"/>
                    <a:pt x="1254" y="12468"/>
                    <a:pt x="868" y="16163"/>
                  </a:cubicBezTo>
                  <a:cubicBezTo>
                    <a:pt x="482" y="19858"/>
                    <a:pt x="225" y="21279"/>
                    <a:pt x="97" y="21279"/>
                  </a:cubicBezTo>
                  <a:cubicBezTo>
                    <a:pt x="-32" y="21279"/>
                    <a:pt x="-32" y="19858"/>
                    <a:pt x="97" y="16874"/>
                  </a:cubicBezTo>
                  <a:cubicBezTo>
                    <a:pt x="225" y="13890"/>
                    <a:pt x="482" y="9342"/>
                    <a:pt x="997" y="6358"/>
                  </a:cubicBezTo>
                  <a:cubicBezTo>
                    <a:pt x="1511" y="3374"/>
                    <a:pt x="2282" y="1953"/>
                    <a:pt x="3311" y="1242"/>
                  </a:cubicBezTo>
                  <a:cubicBezTo>
                    <a:pt x="4339" y="532"/>
                    <a:pt x="5625" y="532"/>
                    <a:pt x="6782" y="2521"/>
                  </a:cubicBezTo>
                  <a:cubicBezTo>
                    <a:pt x="7939" y="4511"/>
                    <a:pt x="8968" y="8490"/>
                    <a:pt x="9611" y="11474"/>
                  </a:cubicBezTo>
                  <a:cubicBezTo>
                    <a:pt x="10254" y="14458"/>
                    <a:pt x="10511" y="16447"/>
                    <a:pt x="10768" y="16590"/>
                  </a:cubicBezTo>
                  <a:cubicBezTo>
                    <a:pt x="11025" y="16732"/>
                    <a:pt x="11282" y="15026"/>
                    <a:pt x="12182" y="12184"/>
                  </a:cubicBezTo>
                  <a:cubicBezTo>
                    <a:pt x="13082" y="9342"/>
                    <a:pt x="14625" y="5363"/>
                    <a:pt x="15911" y="2947"/>
                  </a:cubicBezTo>
                  <a:cubicBezTo>
                    <a:pt x="17197" y="532"/>
                    <a:pt x="18225" y="-321"/>
                    <a:pt x="18868" y="105"/>
                  </a:cubicBezTo>
                  <a:cubicBezTo>
                    <a:pt x="19511" y="532"/>
                    <a:pt x="19768" y="2237"/>
                    <a:pt x="20154" y="5647"/>
                  </a:cubicBezTo>
                  <a:cubicBezTo>
                    <a:pt x="20539" y="9058"/>
                    <a:pt x="21054" y="14174"/>
                    <a:pt x="21568" y="19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2591248" y="268966"/>
              <a:ext cx="128910" cy="54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513" fill="norm" stroke="1" extrusionOk="0">
                  <a:moveTo>
                    <a:pt x="7228" y="5728"/>
                  </a:moveTo>
                  <a:cubicBezTo>
                    <a:pt x="7228" y="7058"/>
                    <a:pt x="7228" y="8387"/>
                    <a:pt x="6880" y="10464"/>
                  </a:cubicBezTo>
                  <a:cubicBezTo>
                    <a:pt x="6531" y="12541"/>
                    <a:pt x="5835" y="15365"/>
                    <a:pt x="5138" y="17193"/>
                  </a:cubicBezTo>
                  <a:cubicBezTo>
                    <a:pt x="4441" y="19021"/>
                    <a:pt x="3744" y="19851"/>
                    <a:pt x="3047" y="20475"/>
                  </a:cubicBezTo>
                  <a:cubicBezTo>
                    <a:pt x="2351" y="21098"/>
                    <a:pt x="1654" y="21513"/>
                    <a:pt x="1131" y="21513"/>
                  </a:cubicBezTo>
                  <a:cubicBezTo>
                    <a:pt x="609" y="21513"/>
                    <a:pt x="260" y="21098"/>
                    <a:pt x="86" y="19311"/>
                  </a:cubicBezTo>
                  <a:cubicBezTo>
                    <a:pt x="-88" y="17525"/>
                    <a:pt x="-88" y="14368"/>
                    <a:pt x="957" y="11295"/>
                  </a:cubicBezTo>
                  <a:cubicBezTo>
                    <a:pt x="2002" y="8221"/>
                    <a:pt x="4093" y="5230"/>
                    <a:pt x="5486" y="3527"/>
                  </a:cubicBezTo>
                  <a:cubicBezTo>
                    <a:pt x="6880" y="1824"/>
                    <a:pt x="7577" y="1408"/>
                    <a:pt x="8447" y="993"/>
                  </a:cubicBezTo>
                  <a:cubicBezTo>
                    <a:pt x="9318" y="578"/>
                    <a:pt x="10364" y="162"/>
                    <a:pt x="11757" y="38"/>
                  </a:cubicBezTo>
                  <a:cubicBezTo>
                    <a:pt x="13151" y="-87"/>
                    <a:pt x="14893" y="79"/>
                    <a:pt x="16809" y="868"/>
                  </a:cubicBezTo>
                  <a:cubicBezTo>
                    <a:pt x="18725" y="1658"/>
                    <a:pt x="20815" y="3070"/>
                    <a:pt x="21164" y="4316"/>
                  </a:cubicBezTo>
                  <a:cubicBezTo>
                    <a:pt x="21512" y="5562"/>
                    <a:pt x="20118" y="6642"/>
                    <a:pt x="18202" y="7348"/>
                  </a:cubicBezTo>
                  <a:cubicBezTo>
                    <a:pt x="16286" y="8055"/>
                    <a:pt x="13847" y="8387"/>
                    <a:pt x="11060" y="8013"/>
                  </a:cubicBezTo>
                  <a:cubicBezTo>
                    <a:pt x="8273" y="7639"/>
                    <a:pt x="5138" y="6559"/>
                    <a:pt x="3570" y="5811"/>
                  </a:cubicBezTo>
                  <a:cubicBezTo>
                    <a:pt x="2002" y="5064"/>
                    <a:pt x="2002" y="4648"/>
                    <a:pt x="2002" y="4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2793915" y="18929"/>
              <a:ext cx="209551" cy="42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0" y="429"/>
                  </a:moveTo>
                  <a:cubicBezTo>
                    <a:pt x="1309" y="113"/>
                    <a:pt x="2618" y="-203"/>
                    <a:pt x="3273" y="166"/>
                  </a:cubicBezTo>
                  <a:cubicBezTo>
                    <a:pt x="3927" y="535"/>
                    <a:pt x="3927" y="1588"/>
                    <a:pt x="3600" y="3696"/>
                  </a:cubicBezTo>
                  <a:cubicBezTo>
                    <a:pt x="3273" y="5803"/>
                    <a:pt x="2618" y="8964"/>
                    <a:pt x="2182" y="11440"/>
                  </a:cubicBezTo>
                  <a:cubicBezTo>
                    <a:pt x="1745" y="13916"/>
                    <a:pt x="1527" y="15707"/>
                    <a:pt x="1527" y="16919"/>
                  </a:cubicBezTo>
                  <a:cubicBezTo>
                    <a:pt x="1527" y="18131"/>
                    <a:pt x="1745" y="18763"/>
                    <a:pt x="2400" y="19132"/>
                  </a:cubicBezTo>
                  <a:cubicBezTo>
                    <a:pt x="3055" y="19500"/>
                    <a:pt x="4145" y="19606"/>
                    <a:pt x="5673" y="19026"/>
                  </a:cubicBezTo>
                  <a:cubicBezTo>
                    <a:pt x="7200" y="18447"/>
                    <a:pt x="9164" y="17182"/>
                    <a:pt x="10582" y="15918"/>
                  </a:cubicBezTo>
                  <a:cubicBezTo>
                    <a:pt x="12000" y="14654"/>
                    <a:pt x="12873" y="13389"/>
                    <a:pt x="13309" y="12494"/>
                  </a:cubicBezTo>
                  <a:cubicBezTo>
                    <a:pt x="13745" y="11598"/>
                    <a:pt x="13745" y="11071"/>
                    <a:pt x="13200" y="10966"/>
                  </a:cubicBezTo>
                  <a:cubicBezTo>
                    <a:pt x="12655" y="10860"/>
                    <a:pt x="11564" y="11177"/>
                    <a:pt x="9927" y="12494"/>
                  </a:cubicBezTo>
                  <a:cubicBezTo>
                    <a:pt x="8291" y="13811"/>
                    <a:pt x="6109" y="16129"/>
                    <a:pt x="5018" y="17604"/>
                  </a:cubicBezTo>
                  <a:cubicBezTo>
                    <a:pt x="3927" y="19079"/>
                    <a:pt x="3927" y="19711"/>
                    <a:pt x="5673" y="20291"/>
                  </a:cubicBezTo>
                  <a:cubicBezTo>
                    <a:pt x="7418" y="20870"/>
                    <a:pt x="10909" y="21397"/>
                    <a:pt x="13855" y="21397"/>
                  </a:cubicBezTo>
                  <a:cubicBezTo>
                    <a:pt x="16800" y="21397"/>
                    <a:pt x="19200" y="20870"/>
                    <a:pt x="21600" y="20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3582598" y="84707"/>
              <a:ext cx="220968" cy="280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380" fill="norm" stroke="1" extrusionOk="0">
                  <a:moveTo>
                    <a:pt x="9749" y="0"/>
                  </a:moveTo>
                  <a:cubicBezTo>
                    <a:pt x="7281" y="4352"/>
                    <a:pt x="4812" y="8704"/>
                    <a:pt x="3166" y="11848"/>
                  </a:cubicBezTo>
                  <a:cubicBezTo>
                    <a:pt x="1521" y="14991"/>
                    <a:pt x="698" y="16925"/>
                    <a:pt x="286" y="18296"/>
                  </a:cubicBezTo>
                  <a:cubicBezTo>
                    <a:pt x="-125" y="19666"/>
                    <a:pt x="-125" y="20472"/>
                    <a:pt x="492" y="20955"/>
                  </a:cubicBezTo>
                  <a:cubicBezTo>
                    <a:pt x="1109" y="21439"/>
                    <a:pt x="2344" y="21600"/>
                    <a:pt x="5944" y="20955"/>
                  </a:cubicBezTo>
                  <a:cubicBezTo>
                    <a:pt x="9544" y="20310"/>
                    <a:pt x="15509" y="18860"/>
                    <a:pt x="21475" y="17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3838987" y="0"/>
              <a:ext cx="218579" cy="414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92" fill="norm" stroke="1" extrusionOk="0">
                  <a:moveTo>
                    <a:pt x="3378" y="8006"/>
                  </a:moveTo>
                  <a:cubicBezTo>
                    <a:pt x="2755" y="10856"/>
                    <a:pt x="2132" y="13707"/>
                    <a:pt x="1716" y="15681"/>
                  </a:cubicBezTo>
                  <a:cubicBezTo>
                    <a:pt x="1301" y="17654"/>
                    <a:pt x="1093" y="18751"/>
                    <a:pt x="885" y="19573"/>
                  </a:cubicBezTo>
                  <a:cubicBezTo>
                    <a:pt x="678" y="20396"/>
                    <a:pt x="470" y="20944"/>
                    <a:pt x="262" y="20834"/>
                  </a:cubicBezTo>
                  <a:cubicBezTo>
                    <a:pt x="55" y="20724"/>
                    <a:pt x="-153" y="19957"/>
                    <a:pt x="159" y="17764"/>
                  </a:cubicBezTo>
                  <a:cubicBezTo>
                    <a:pt x="470" y="15571"/>
                    <a:pt x="1301" y="11953"/>
                    <a:pt x="2443" y="9102"/>
                  </a:cubicBezTo>
                  <a:cubicBezTo>
                    <a:pt x="3585" y="6251"/>
                    <a:pt x="5039" y="4168"/>
                    <a:pt x="6285" y="2798"/>
                  </a:cubicBezTo>
                  <a:cubicBezTo>
                    <a:pt x="7532" y="1427"/>
                    <a:pt x="8570" y="769"/>
                    <a:pt x="9609" y="385"/>
                  </a:cubicBezTo>
                  <a:cubicBezTo>
                    <a:pt x="10647" y="2"/>
                    <a:pt x="11685" y="-108"/>
                    <a:pt x="12516" y="111"/>
                  </a:cubicBezTo>
                  <a:cubicBezTo>
                    <a:pt x="13347" y="331"/>
                    <a:pt x="13970" y="879"/>
                    <a:pt x="14178" y="2414"/>
                  </a:cubicBezTo>
                  <a:cubicBezTo>
                    <a:pt x="14385" y="3949"/>
                    <a:pt x="14178" y="6471"/>
                    <a:pt x="12516" y="8444"/>
                  </a:cubicBezTo>
                  <a:cubicBezTo>
                    <a:pt x="10855" y="10418"/>
                    <a:pt x="7739" y="11843"/>
                    <a:pt x="6078" y="12830"/>
                  </a:cubicBezTo>
                  <a:cubicBezTo>
                    <a:pt x="4416" y="13817"/>
                    <a:pt x="4209" y="14365"/>
                    <a:pt x="4935" y="15133"/>
                  </a:cubicBezTo>
                  <a:cubicBezTo>
                    <a:pt x="5662" y="15900"/>
                    <a:pt x="7324" y="16887"/>
                    <a:pt x="10232" y="17983"/>
                  </a:cubicBezTo>
                  <a:cubicBezTo>
                    <a:pt x="13139" y="19080"/>
                    <a:pt x="17293" y="20286"/>
                    <a:pt x="21447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2004398" y="573922"/>
              <a:ext cx="1580146" cy="47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138" fill="norm" stroke="1" extrusionOk="0">
                  <a:moveTo>
                    <a:pt x="463" y="19605"/>
                  </a:moveTo>
                  <a:cubicBezTo>
                    <a:pt x="231" y="18666"/>
                    <a:pt x="0" y="17726"/>
                    <a:pt x="0" y="17726"/>
                  </a:cubicBezTo>
                  <a:cubicBezTo>
                    <a:pt x="0" y="17726"/>
                    <a:pt x="231" y="18666"/>
                    <a:pt x="882" y="19605"/>
                  </a:cubicBezTo>
                  <a:cubicBezTo>
                    <a:pt x="1533" y="20544"/>
                    <a:pt x="2602" y="21483"/>
                    <a:pt x="3773" y="21013"/>
                  </a:cubicBezTo>
                  <a:cubicBezTo>
                    <a:pt x="4945" y="20544"/>
                    <a:pt x="6217" y="18666"/>
                    <a:pt x="7417" y="16318"/>
                  </a:cubicBezTo>
                  <a:cubicBezTo>
                    <a:pt x="8617" y="13970"/>
                    <a:pt x="9745" y="11153"/>
                    <a:pt x="10930" y="8805"/>
                  </a:cubicBezTo>
                  <a:cubicBezTo>
                    <a:pt x="12116" y="6457"/>
                    <a:pt x="13359" y="4579"/>
                    <a:pt x="14472" y="3170"/>
                  </a:cubicBezTo>
                  <a:cubicBezTo>
                    <a:pt x="15586" y="1761"/>
                    <a:pt x="16569" y="822"/>
                    <a:pt x="17653" y="353"/>
                  </a:cubicBezTo>
                  <a:cubicBezTo>
                    <a:pt x="18737" y="-117"/>
                    <a:pt x="19923" y="-117"/>
                    <a:pt x="20631" y="353"/>
                  </a:cubicBezTo>
                  <a:cubicBezTo>
                    <a:pt x="21340" y="822"/>
                    <a:pt x="21571" y="1761"/>
                    <a:pt x="21586" y="3170"/>
                  </a:cubicBezTo>
                  <a:cubicBezTo>
                    <a:pt x="21600" y="4579"/>
                    <a:pt x="21398" y="6457"/>
                    <a:pt x="21065" y="7866"/>
                  </a:cubicBezTo>
                  <a:cubicBezTo>
                    <a:pt x="20733" y="9274"/>
                    <a:pt x="20270" y="10213"/>
                    <a:pt x="19807" y="11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2082715" y="643507"/>
              <a:ext cx="15811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6" y="18277"/>
                    <a:pt x="752" y="14954"/>
                    <a:pt x="1431" y="13015"/>
                  </a:cubicBezTo>
                  <a:cubicBezTo>
                    <a:pt x="2111" y="11077"/>
                    <a:pt x="3094" y="10523"/>
                    <a:pt x="4048" y="9969"/>
                  </a:cubicBezTo>
                  <a:cubicBezTo>
                    <a:pt x="5002" y="9415"/>
                    <a:pt x="5928" y="8862"/>
                    <a:pt x="6925" y="7754"/>
                  </a:cubicBezTo>
                  <a:cubicBezTo>
                    <a:pt x="7923" y="6646"/>
                    <a:pt x="8993" y="4985"/>
                    <a:pt x="10077" y="3877"/>
                  </a:cubicBezTo>
                  <a:cubicBezTo>
                    <a:pt x="11161" y="2769"/>
                    <a:pt x="12260" y="2215"/>
                    <a:pt x="13373" y="1662"/>
                  </a:cubicBezTo>
                  <a:cubicBezTo>
                    <a:pt x="14487" y="1108"/>
                    <a:pt x="15614" y="554"/>
                    <a:pt x="16988" y="277"/>
                  </a:cubicBezTo>
                  <a:cubicBezTo>
                    <a:pt x="18361" y="0"/>
                    <a:pt x="1998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1377865" y="1307627"/>
              <a:ext cx="222251" cy="19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0" y="955"/>
                  </a:moveTo>
                  <a:cubicBezTo>
                    <a:pt x="823" y="280"/>
                    <a:pt x="1646" y="-395"/>
                    <a:pt x="3189" y="280"/>
                  </a:cubicBezTo>
                  <a:cubicBezTo>
                    <a:pt x="4731" y="955"/>
                    <a:pt x="6994" y="2980"/>
                    <a:pt x="10183" y="6692"/>
                  </a:cubicBezTo>
                  <a:cubicBezTo>
                    <a:pt x="13371" y="10405"/>
                    <a:pt x="17486" y="15805"/>
                    <a:pt x="21600" y="21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1605242" y="1298078"/>
              <a:ext cx="71074" cy="374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9" fill="norm" stroke="1" extrusionOk="0">
                  <a:moveTo>
                    <a:pt x="21332" y="2155"/>
                  </a:moveTo>
                  <a:cubicBezTo>
                    <a:pt x="20697" y="1184"/>
                    <a:pt x="20061" y="213"/>
                    <a:pt x="18791" y="31"/>
                  </a:cubicBezTo>
                  <a:cubicBezTo>
                    <a:pt x="17520" y="-151"/>
                    <a:pt x="15614" y="456"/>
                    <a:pt x="13073" y="2337"/>
                  </a:cubicBezTo>
                  <a:cubicBezTo>
                    <a:pt x="10532" y="4218"/>
                    <a:pt x="7356" y="7373"/>
                    <a:pt x="4814" y="10467"/>
                  </a:cubicBezTo>
                  <a:cubicBezTo>
                    <a:pt x="2273" y="13561"/>
                    <a:pt x="367" y="16595"/>
                    <a:pt x="50" y="18415"/>
                  </a:cubicBezTo>
                  <a:cubicBezTo>
                    <a:pt x="-268" y="20236"/>
                    <a:pt x="1003" y="20842"/>
                    <a:pt x="2273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1701715" y="1640457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1699463" y="1500757"/>
              <a:ext cx="27653" cy="3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6" h="20634" fill="norm" stroke="1" extrusionOk="0">
                  <a:moveTo>
                    <a:pt x="20156" y="3600"/>
                  </a:moveTo>
                  <a:cubicBezTo>
                    <a:pt x="12442" y="4800"/>
                    <a:pt x="4727" y="6000"/>
                    <a:pt x="1642" y="9600"/>
                  </a:cubicBezTo>
                  <a:cubicBezTo>
                    <a:pt x="-1444" y="13200"/>
                    <a:pt x="99" y="19200"/>
                    <a:pt x="3956" y="20400"/>
                  </a:cubicBezTo>
                  <a:cubicBezTo>
                    <a:pt x="7813" y="21600"/>
                    <a:pt x="13985" y="18000"/>
                    <a:pt x="14756" y="13800"/>
                  </a:cubicBezTo>
                  <a:cubicBezTo>
                    <a:pt x="15527" y="9600"/>
                    <a:pt x="10899" y="4800"/>
                    <a:pt x="62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2117375" y="1381051"/>
              <a:ext cx="200291" cy="79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0908" fill="norm" stroke="1" extrusionOk="0">
                  <a:moveTo>
                    <a:pt x="3098" y="18030"/>
                  </a:moveTo>
                  <a:cubicBezTo>
                    <a:pt x="2189" y="19691"/>
                    <a:pt x="1279" y="21353"/>
                    <a:pt x="711" y="20799"/>
                  </a:cubicBezTo>
                  <a:cubicBezTo>
                    <a:pt x="142" y="20245"/>
                    <a:pt x="-85" y="17476"/>
                    <a:pt x="29" y="14430"/>
                  </a:cubicBezTo>
                  <a:cubicBezTo>
                    <a:pt x="142" y="11384"/>
                    <a:pt x="597" y="8061"/>
                    <a:pt x="1848" y="5291"/>
                  </a:cubicBezTo>
                  <a:cubicBezTo>
                    <a:pt x="3098" y="2522"/>
                    <a:pt x="5144" y="307"/>
                    <a:pt x="6622" y="30"/>
                  </a:cubicBezTo>
                  <a:cubicBezTo>
                    <a:pt x="8100" y="-247"/>
                    <a:pt x="9010" y="1415"/>
                    <a:pt x="10147" y="4461"/>
                  </a:cubicBezTo>
                  <a:cubicBezTo>
                    <a:pt x="11283" y="7507"/>
                    <a:pt x="12648" y="11938"/>
                    <a:pt x="14580" y="12491"/>
                  </a:cubicBezTo>
                  <a:cubicBezTo>
                    <a:pt x="16513" y="13045"/>
                    <a:pt x="19014" y="9722"/>
                    <a:pt x="21515" y="6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2136430" y="1545207"/>
              <a:ext cx="244736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3654" y="21600"/>
                  </a:moveTo>
                  <a:cubicBezTo>
                    <a:pt x="2723" y="21600"/>
                    <a:pt x="1792" y="21600"/>
                    <a:pt x="1140" y="20541"/>
                  </a:cubicBezTo>
                  <a:cubicBezTo>
                    <a:pt x="489" y="19482"/>
                    <a:pt x="116" y="17365"/>
                    <a:pt x="23" y="15247"/>
                  </a:cubicBezTo>
                  <a:cubicBezTo>
                    <a:pt x="-70" y="13129"/>
                    <a:pt x="116" y="11012"/>
                    <a:pt x="675" y="9741"/>
                  </a:cubicBezTo>
                  <a:cubicBezTo>
                    <a:pt x="1233" y="8471"/>
                    <a:pt x="2164" y="8047"/>
                    <a:pt x="3375" y="9106"/>
                  </a:cubicBezTo>
                  <a:cubicBezTo>
                    <a:pt x="4585" y="10165"/>
                    <a:pt x="6075" y="12706"/>
                    <a:pt x="7192" y="14824"/>
                  </a:cubicBezTo>
                  <a:cubicBezTo>
                    <a:pt x="8309" y="16941"/>
                    <a:pt x="9054" y="18635"/>
                    <a:pt x="9892" y="19694"/>
                  </a:cubicBezTo>
                  <a:cubicBezTo>
                    <a:pt x="10730" y="20753"/>
                    <a:pt x="11661" y="21176"/>
                    <a:pt x="13616" y="17788"/>
                  </a:cubicBezTo>
                  <a:cubicBezTo>
                    <a:pt x="15571" y="14400"/>
                    <a:pt x="18551" y="7200"/>
                    <a:pt x="215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2158915" y="1996057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2165265" y="1862707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2211038" y="1757100"/>
              <a:ext cx="118602" cy="37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364" fill="norm" stroke="1" extrusionOk="0">
                  <a:moveTo>
                    <a:pt x="16816" y="14143"/>
                  </a:moveTo>
                  <a:cubicBezTo>
                    <a:pt x="14921" y="13777"/>
                    <a:pt x="13026" y="13411"/>
                    <a:pt x="11131" y="13350"/>
                  </a:cubicBezTo>
                  <a:cubicBezTo>
                    <a:pt x="9237" y="13289"/>
                    <a:pt x="7342" y="13533"/>
                    <a:pt x="5447" y="14692"/>
                  </a:cubicBezTo>
                  <a:cubicBezTo>
                    <a:pt x="3552" y="15851"/>
                    <a:pt x="1658" y="17926"/>
                    <a:pt x="710" y="19268"/>
                  </a:cubicBezTo>
                  <a:cubicBezTo>
                    <a:pt x="-237" y="20611"/>
                    <a:pt x="-237" y="21221"/>
                    <a:pt x="710" y="21343"/>
                  </a:cubicBezTo>
                  <a:cubicBezTo>
                    <a:pt x="1658" y="21465"/>
                    <a:pt x="3552" y="21099"/>
                    <a:pt x="6774" y="19268"/>
                  </a:cubicBezTo>
                  <a:cubicBezTo>
                    <a:pt x="9995" y="17438"/>
                    <a:pt x="14542" y="14143"/>
                    <a:pt x="17195" y="11092"/>
                  </a:cubicBezTo>
                  <a:cubicBezTo>
                    <a:pt x="19847" y="8041"/>
                    <a:pt x="20605" y="5234"/>
                    <a:pt x="20984" y="3526"/>
                  </a:cubicBezTo>
                  <a:cubicBezTo>
                    <a:pt x="21363" y="1818"/>
                    <a:pt x="21363" y="1207"/>
                    <a:pt x="20605" y="719"/>
                  </a:cubicBezTo>
                  <a:cubicBezTo>
                    <a:pt x="19847" y="231"/>
                    <a:pt x="18331" y="-135"/>
                    <a:pt x="17005" y="48"/>
                  </a:cubicBezTo>
                  <a:cubicBezTo>
                    <a:pt x="15679" y="231"/>
                    <a:pt x="14542" y="963"/>
                    <a:pt x="13405" y="2672"/>
                  </a:cubicBezTo>
                  <a:cubicBezTo>
                    <a:pt x="12268" y="4380"/>
                    <a:pt x="11131" y="7065"/>
                    <a:pt x="11131" y="9506"/>
                  </a:cubicBezTo>
                  <a:cubicBezTo>
                    <a:pt x="11131" y="11946"/>
                    <a:pt x="12268" y="14143"/>
                    <a:pt x="13784" y="15485"/>
                  </a:cubicBezTo>
                  <a:cubicBezTo>
                    <a:pt x="15300" y="16828"/>
                    <a:pt x="17195" y="17316"/>
                    <a:pt x="19089" y="17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2355765" y="1668244"/>
              <a:ext cx="469901" cy="41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1" fill="norm" stroke="1" extrusionOk="0">
                  <a:moveTo>
                    <a:pt x="0" y="18022"/>
                  </a:moveTo>
                  <a:cubicBezTo>
                    <a:pt x="876" y="17482"/>
                    <a:pt x="1751" y="16942"/>
                    <a:pt x="2335" y="16348"/>
                  </a:cubicBezTo>
                  <a:cubicBezTo>
                    <a:pt x="2919" y="15754"/>
                    <a:pt x="3211" y="15106"/>
                    <a:pt x="3114" y="14890"/>
                  </a:cubicBezTo>
                  <a:cubicBezTo>
                    <a:pt x="3016" y="14674"/>
                    <a:pt x="2530" y="14890"/>
                    <a:pt x="1995" y="15646"/>
                  </a:cubicBezTo>
                  <a:cubicBezTo>
                    <a:pt x="1459" y="16402"/>
                    <a:pt x="876" y="17698"/>
                    <a:pt x="584" y="18616"/>
                  </a:cubicBezTo>
                  <a:cubicBezTo>
                    <a:pt x="292" y="19534"/>
                    <a:pt x="292" y="20074"/>
                    <a:pt x="730" y="20506"/>
                  </a:cubicBezTo>
                  <a:cubicBezTo>
                    <a:pt x="1168" y="20938"/>
                    <a:pt x="2043" y="21262"/>
                    <a:pt x="3405" y="20830"/>
                  </a:cubicBezTo>
                  <a:cubicBezTo>
                    <a:pt x="4768" y="20398"/>
                    <a:pt x="6616" y="19210"/>
                    <a:pt x="7686" y="18400"/>
                  </a:cubicBezTo>
                  <a:cubicBezTo>
                    <a:pt x="8757" y="17590"/>
                    <a:pt x="9049" y="17158"/>
                    <a:pt x="8951" y="16996"/>
                  </a:cubicBezTo>
                  <a:cubicBezTo>
                    <a:pt x="8854" y="16834"/>
                    <a:pt x="8368" y="16942"/>
                    <a:pt x="7930" y="17158"/>
                  </a:cubicBezTo>
                  <a:cubicBezTo>
                    <a:pt x="7492" y="17374"/>
                    <a:pt x="7103" y="17698"/>
                    <a:pt x="6762" y="18076"/>
                  </a:cubicBezTo>
                  <a:cubicBezTo>
                    <a:pt x="6422" y="18454"/>
                    <a:pt x="6130" y="18886"/>
                    <a:pt x="6130" y="19318"/>
                  </a:cubicBezTo>
                  <a:cubicBezTo>
                    <a:pt x="6130" y="19750"/>
                    <a:pt x="6422" y="20182"/>
                    <a:pt x="6811" y="20290"/>
                  </a:cubicBezTo>
                  <a:cubicBezTo>
                    <a:pt x="7200" y="20398"/>
                    <a:pt x="7686" y="20182"/>
                    <a:pt x="8270" y="19858"/>
                  </a:cubicBezTo>
                  <a:cubicBezTo>
                    <a:pt x="8854" y="19534"/>
                    <a:pt x="9535" y="19102"/>
                    <a:pt x="9827" y="19156"/>
                  </a:cubicBezTo>
                  <a:cubicBezTo>
                    <a:pt x="10119" y="19210"/>
                    <a:pt x="10022" y="19750"/>
                    <a:pt x="10216" y="20020"/>
                  </a:cubicBezTo>
                  <a:cubicBezTo>
                    <a:pt x="10411" y="20290"/>
                    <a:pt x="10897" y="20290"/>
                    <a:pt x="11724" y="19750"/>
                  </a:cubicBezTo>
                  <a:cubicBezTo>
                    <a:pt x="12551" y="19210"/>
                    <a:pt x="13719" y="18130"/>
                    <a:pt x="14935" y="15592"/>
                  </a:cubicBezTo>
                  <a:cubicBezTo>
                    <a:pt x="16151" y="13054"/>
                    <a:pt x="17416" y="9058"/>
                    <a:pt x="18146" y="6682"/>
                  </a:cubicBezTo>
                  <a:cubicBezTo>
                    <a:pt x="18876" y="4306"/>
                    <a:pt x="19070" y="3550"/>
                    <a:pt x="19119" y="2632"/>
                  </a:cubicBezTo>
                  <a:cubicBezTo>
                    <a:pt x="19168" y="1714"/>
                    <a:pt x="19070" y="634"/>
                    <a:pt x="18778" y="202"/>
                  </a:cubicBezTo>
                  <a:cubicBezTo>
                    <a:pt x="18486" y="-230"/>
                    <a:pt x="18000" y="-14"/>
                    <a:pt x="17076" y="1282"/>
                  </a:cubicBezTo>
                  <a:cubicBezTo>
                    <a:pt x="16151" y="2578"/>
                    <a:pt x="14789" y="4954"/>
                    <a:pt x="13962" y="7546"/>
                  </a:cubicBezTo>
                  <a:cubicBezTo>
                    <a:pt x="13135" y="10138"/>
                    <a:pt x="12843" y="12946"/>
                    <a:pt x="13622" y="15322"/>
                  </a:cubicBezTo>
                  <a:cubicBezTo>
                    <a:pt x="14400" y="17698"/>
                    <a:pt x="16249" y="19642"/>
                    <a:pt x="17757" y="20506"/>
                  </a:cubicBezTo>
                  <a:cubicBezTo>
                    <a:pt x="19265" y="21370"/>
                    <a:pt x="20432" y="21154"/>
                    <a:pt x="21600" y="20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3225715" y="1116033"/>
              <a:ext cx="203716" cy="601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96" fill="norm" stroke="1" extrusionOk="0">
                  <a:moveTo>
                    <a:pt x="0" y="12550"/>
                  </a:moveTo>
                  <a:cubicBezTo>
                    <a:pt x="223" y="15184"/>
                    <a:pt x="445" y="17818"/>
                    <a:pt x="557" y="19361"/>
                  </a:cubicBezTo>
                  <a:cubicBezTo>
                    <a:pt x="668" y="20904"/>
                    <a:pt x="668" y="21356"/>
                    <a:pt x="557" y="21393"/>
                  </a:cubicBezTo>
                  <a:cubicBezTo>
                    <a:pt x="445" y="21431"/>
                    <a:pt x="223" y="21055"/>
                    <a:pt x="223" y="19361"/>
                  </a:cubicBezTo>
                  <a:cubicBezTo>
                    <a:pt x="223" y="17668"/>
                    <a:pt x="445" y="14657"/>
                    <a:pt x="779" y="11948"/>
                  </a:cubicBezTo>
                  <a:cubicBezTo>
                    <a:pt x="1113" y="9239"/>
                    <a:pt x="1559" y="6830"/>
                    <a:pt x="2561" y="4911"/>
                  </a:cubicBezTo>
                  <a:cubicBezTo>
                    <a:pt x="3563" y="2992"/>
                    <a:pt x="5122" y="1562"/>
                    <a:pt x="7014" y="772"/>
                  </a:cubicBezTo>
                  <a:cubicBezTo>
                    <a:pt x="8907" y="-18"/>
                    <a:pt x="11134" y="-169"/>
                    <a:pt x="13027" y="170"/>
                  </a:cubicBezTo>
                  <a:cubicBezTo>
                    <a:pt x="14920" y="508"/>
                    <a:pt x="16478" y="1336"/>
                    <a:pt x="16701" y="2578"/>
                  </a:cubicBezTo>
                  <a:cubicBezTo>
                    <a:pt x="16924" y="3820"/>
                    <a:pt x="15810" y="5476"/>
                    <a:pt x="14920" y="6454"/>
                  </a:cubicBezTo>
                  <a:cubicBezTo>
                    <a:pt x="14029" y="7432"/>
                    <a:pt x="13361" y="7733"/>
                    <a:pt x="12581" y="8034"/>
                  </a:cubicBezTo>
                  <a:cubicBezTo>
                    <a:pt x="11802" y="8336"/>
                    <a:pt x="10911" y="8637"/>
                    <a:pt x="11023" y="8862"/>
                  </a:cubicBezTo>
                  <a:cubicBezTo>
                    <a:pt x="11134" y="9088"/>
                    <a:pt x="12247" y="9239"/>
                    <a:pt x="14029" y="9502"/>
                  </a:cubicBezTo>
                  <a:cubicBezTo>
                    <a:pt x="15810" y="9765"/>
                    <a:pt x="18260" y="10142"/>
                    <a:pt x="19707" y="10706"/>
                  </a:cubicBezTo>
                  <a:cubicBezTo>
                    <a:pt x="21155" y="11271"/>
                    <a:pt x="21600" y="12023"/>
                    <a:pt x="21377" y="12588"/>
                  </a:cubicBezTo>
                  <a:cubicBezTo>
                    <a:pt x="21155" y="13152"/>
                    <a:pt x="20264" y="13529"/>
                    <a:pt x="19151" y="13830"/>
                  </a:cubicBezTo>
                  <a:cubicBezTo>
                    <a:pt x="18037" y="14131"/>
                    <a:pt x="16701" y="14356"/>
                    <a:pt x="15476" y="14469"/>
                  </a:cubicBezTo>
                  <a:cubicBezTo>
                    <a:pt x="14252" y="14582"/>
                    <a:pt x="13138" y="14582"/>
                    <a:pt x="12247" y="14432"/>
                  </a:cubicBezTo>
                  <a:cubicBezTo>
                    <a:pt x="11357" y="14281"/>
                    <a:pt x="10689" y="13980"/>
                    <a:pt x="10800" y="13717"/>
                  </a:cubicBezTo>
                  <a:cubicBezTo>
                    <a:pt x="10911" y="13453"/>
                    <a:pt x="11802" y="13228"/>
                    <a:pt x="12693" y="13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3481531" y="1428463"/>
              <a:ext cx="96277" cy="11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0893" fill="norm" stroke="1" extrusionOk="0">
                  <a:moveTo>
                    <a:pt x="13393" y="445"/>
                  </a:moveTo>
                  <a:cubicBezTo>
                    <a:pt x="8797" y="3917"/>
                    <a:pt x="4202" y="7388"/>
                    <a:pt x="1904" y="10860"/>
                  </a:cubicBezTo>
                  <a:cubicBezTo>
                    <a:pt x="-394" y="14331"/>
                    <a:pt x="-394" y="17803"/>
                    <a:pt x="755" y="19538"/>
                  </a:cubicBezTo>
                  <a:cubicBezTo>
                    <a:pt x="1904" y="21274"/>
                    <a:pt x="4202" y="21274"/>
                    <a:pt x="7189" y="19924"/>
                  </a:cubicBezTo>
                  <a:cubicBezTo>
                    <a:pt x="10176" y="18574"/>
                    <a:pt x="13853" y="15874"/>
                    <a:pt x="16380" y="13174"/>
                  </a:cubicBezTo>
                  <a:cubicBezTo>
                    <a:pt x="18908" y="10474"/>
                    <a:pt x="20287" y="7774"/>
                    <a:pt x="20746" y="5460"/>
                  </a:cubicBezTo>
                  <a:cubicBezTo>
                    <a:pt x="21206" y="3145"/>
                    <a:pt x="20746" y="1217"/>
                    <a:pt x="18219" y="445"/>
                  </a:cubicBezTo>
                  <a:cubicBezTo>
                    <a:pt x="15691" y="-326"/>
                    <a:pt x="11095" y="60"/>
                    <a:pt x="6500" y="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3854365" y="1430907"/>
              <a:ext cx="184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9" y="14400"/>
                    <a:pt x="8938" y="7200"/>
                    <a:pt x="12538" y="3600"/>
                  </a:cubicBezTo>
                  <a:cubicBezTo>
                    <a:pt x="16138" y="0"/>
                    <a:pt x="1886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3924263" y="1329307"/>
              <a:ext cx="69803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600" fill="norm" stroke="1" extrusionOk="0">
                  <a:moveTo>
                    <a:pt x="7609" y="0"/>
                  </a:moveTo>
                  <a:cubicBezTo>
                    <a:pt x="4432" y="164"/>
                    <a:pt x="1256" y="327"/>
                    <a:pt x="303" y="1555"/>
                  </a:cubicBezTo>
                  <a:cubicBezTo>
                    <a:pt x="-650" y="2782"/>
                    <a:pt x="621" y="5073"/>
                    <a:pt x="4432" y="8591"/>
                  </a:cubicBezTo>
                  <a:cubicBezTo>
                    <a:pt x="8244" y="12109"/>
                    <a:pt x="14597" y="16855"/>
                    <a:pt x="209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4188471" y="1076033"/>
              <a:ext cx="197842" cy="716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578" fill="norm" stroke="1" extrusionOk="0">
                  <a:moveTo>
                    <a:pt x="263" y="21578"/>
                  </a:moveTo>
                  <a:cubicBezTo>
                    <a:pt x="35" y="19093"/>
                    <a:pt x="-192" y="16608"/>
                    <a:pt x="263" y="14155"/>
                  </a:cubicBezTo>
                  <a:cubicBezTo>
                    <a:pt x="717" y="11702"/>
                    <a:pt x="1854" y="9281"/>
                    <a:pt x="3560" y="7051"/>
                  </a:cubicBezTo>
                  <a:cubicBezTo>
                    <a:pt x="5265" y="4820"/>
                    <a:pt x="7539" y="2782"/>
                    <a:pt x="9130" y="1635"/>
                  </a:cubicBezTo>
                  <a:cubicBezTo>
                    <a:pt x="10722" y="488"/>
                    <a:pt x="11631" y="233"/>
                    <a:pt x="12654" y="105"/>
                  </a:cubicBezTo>
                  <a:cubicBezTo>
                    <a:pt x="13677" y="-22"/>
                    <a:pt x="14814" y="-22"/>
                    <a:pt x="15951" y="42"/>
                  </a:cubicBezTo>
                  <a:cubicBezTo>
                    <a:pt x="17088" y="105"/>
                    <a:pt x="18225" y="233"/>
                    <a:pt x="19021" y="838"/>
                  </a:cubicBezTo>
                  <a:cubicBezTo>
                    <a:pt x="19816" y="1443"/>
                    <a:pt x="20271" y="2527"/>
                    <a:pt x="19475" y="3546"/>
                  </a:cubicBezTo>
                  <a:cubicBezTo>
                    <a:pt x="18680" y="4566"/>
                    <a:pt x="16633" y="5521"/>
                    <a:pt x="15269" y="6127"/>
                  </a:cubicBezTo>
                  <a:cubicBezTo>
                    <a:pt x="13905" y="6732"/>
                    <a:pt x="13223" y="6987"/>
                    <a:pt x="13450" y="7178"/>
                  </a:cubicBezTo>
                  <a:cubicBezTo>
                    <a:pt x="13677" y="7369"/>
                    <a:pt x="14814" y="7497"/>
                    <a:pt x="16292" y="7911"/>
                  </a:cubicBezTo>
                  <a:cubicBezTo>
                    <a:pt x="17770" y="8325"/>
                    <a:pt x="19589" y="9026"/>
                    <a:pt x="20499" y="9567"/>
                  </a:cubicBezTo>
                  <a:cubicBezTo>
                    <a:pt x="21408" y="10109"/>
                    <a:pt x="21408" y="10491"/>
                    <a:pt x="20953" y="10842"/>
                  </a:cubicBezTo>
                  <a:cubicBezTo>
                    <a:pt x="20499" y="11192"/>
                    <a:pt x="19589" y="11511"/>
                    <a:pt x="18452" y="11734"/>
                  </a:cubicBezTo>
                  <a:cubicBezTo>
                    <a:pt x="17315" y="11957"/>
                    <a:pt x="15951" y="12084"/>
                    <a:pt x="14587" y="12180"/>
                  </a:cubicBezTo>
                  <a:cubicBezTo>
                    <a:pt x="13223" y="12275"/>
                    <a:pt x="11859" y="12339"/>
                    <a:pt x="10949" y="12148"/>
                  </a:cubicBezTo>
                  <a:cubicBezTo>
                    <a:pt x="10040" y="11957"/>
                    <a:pt x="9585" y="11511"/>
                    <a:pt x="9130" y="11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4562108" y="1392807"/>
              <a:ext cx="980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760"/>
                    <a:pt x="2735" y="11520"/>
                    <a:pt x="575" y="15120"/>
                  </a:cubicBezTo>
                  <a:cubicBezTo>
                    <a:pt x="-1585" y="18720"/>
                    <a:pt x="2735" y="2016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4762415" y="1173647"/>
              <a:ext cx="158751" cy="295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0" y="1626"/>
                  </a:moveTo>
                  <a:cubicBezTo>
                    <a:pt x="0" y="855"/>
                    <a:pt x="0" y="83"/>
                    <a:pt x="432" y="6"/>
                  </a:cubicBezTo>
                  <a:cubicBezTo>
                    <a:pt x="864" y="-71"/>
                    <a:pt x="1728" y="546"/>
                    <a:pt x="3888" y="3246"/>
                  </a:cubicBezTo>
                  <a:cubicBezTo>
                    <a:pt x="6048" y="5946"/>
                    <a:pt x="9504" y="10729"/>
                    <a:pt x="12672" y="14123"/>
                  </a:cubicBezTo>
                  <a:cubicBezTo>
                    <a:pt x="15840" y="17518"/>
                    <a:pt x="18720" y="19523"/>
                    <a:pt x="2160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4751669" y="1177858"/>
              <a:ext cx="232997" cy="38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36" fill="norm" stroke="1" extrusionOk="0">
                  <a:moveTo>
                    <a:pt x="21420" y="1015"/>
                  </a:moveTo>
                  <a:cubicBezTo>
                    <a:pt x="20836" y="540"/>
                    <a:pt x="20252" y="66"/>
                    <a:pt x="19571" y="6"/>
                  </a:cubicBezTo>
                  <a:cubicBezTo>
                    <a:pt x="18890" y="-53"/>
                    <a:pt x="18112" y="303"/>
                    <a:pt x="15971" y="2083"/>
                  </a:cubicBezTo>
                  <a:cubicBezTo>
                    <a:pt x="13831" y="3863"/>
                    <a:pt x="10328" y="7068"/>
                    <a:pt x="7409" y="10213"/>
                  </a:cubicBezTo>
                  <a:cubicBezTo>
                    <a:pt x="4490" y="13358"/>
                    <a:pt x="2155" y="16444"/>
                    <a:pt x="988" y="18343"/>
                  </a:cubicBezTo>
                  <a:cubicBezTo>
                    <a:pt x="-180" y="20242"/>
                    <a:pt x="-180" y="20954"/>
                    <a:pt x="306" y="21250"/>
                  </a:cubicBezTo>
                  <a:cubicBezTo>
                    <a:pt x="793" y="21547"/>
                    <a:pt x="1766" y="21428"/>
                    <a:pt x="2739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4991015" y="1424557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86"/>
                    <a:pt x="0" y="10971"/>
                    <a:pt x="3600" y="14571"/>
                  </a:cubicBezTo>
                  <a:cubicBezTo>
                    <a:pt x="7200" y="18171"/>
                    <a:pt x="14400" y="198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5016415" y="1272157"/>
              <a:ext cx="63501" cy="72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210" fill="norm" stroke="1" extrusionOk="0">
                  <a:moveTo>
                    <a:pt x="20903" y="3703"/>
                  </a:moveTo>
                  <a:cubicBezTo>
                    <a:pt x="17419" y="3703"/>
                    <a:pt x="13935" y="3703"/>
                    <a:pt x="10800" y="4629"/>
                  </a:cubicBezTo>
                  <a:cubicBezTo>
                    <a:pt x="7664" y="5554"/>
                    <a:pt x="4877" y="7406"/>
                    <a:pt x="2787" y="10183"/>
                  </a:cubicBezTo>
                  <a:cubicBezTo>
                    <a:pt x="697" y="12960"/>
                    <a:pt x="-697" y="16663"/>
                    <a:pt x="697" y="18823"/>
                  </a:cubicBezTo>
                  <a:cubicBezTo>
                    <a:pt x="2090" y="20983"/>
                    <a:pt x="6271" y="21600"/>
                    <a:pt x="9755" y="20983"/>
                  </a:cubicBezTo>
                  <a:cubicBezTo>
                    <a:pt x="13238" y="20366"/>
                    <a:pt x="16026" y="18514"/>
                    <a:pt x="17419" y="15737"/>
                  </a:cubicBezTo>
                  <a:cubicBezTo>
                    <a:pt x="18813" y="12960"/>
                    <a:pt x="18813" y="9257"/>
                    <a:pt x="15677" y="6480"/>
                  </a:cubicBezTo>
                  <a:cubicBezTo>
                    <a:pt x="12542" y="3703"/>
                    <a:pt x="6271" y="1851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718630" y="3005150"/>
              <a:ext cx="189336" cy="599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468" fill="norm" stroke="1" extrusionOk="0">
                  <a:moveTo>
                    <a:pt x="20520" y="1839"/>
                  </a:moveTo>
                  <a:cubicBezTo>
                    <a:pt x="20520" y="1460"/>
                    <a:pt x="20520" y="1081"/>
                    <a:pt x="20164" y="740"/>
                  </a:cubicBezTo>
                  <a:cubicBezTo>
                    <a:pt x="19808" y="399"/>
                    <a:pt x="19096" y="96"/>
                    <a:pt x="17553" y="20"/>
                  </a:cubicBezTo>
                  <a:cubicBezTo>
                    <a:pt x="16010" y="-56"/>
                    <a:pt x="13636" y="96"/>
                    <a:pt x="11500" y="285"/>
                  </a:cubicBezTo>
                  <a:cubicBezTo>
                    <a:pt x="9364" y="475"/>
                    <a:pt x="7465" y="702"/>
                    <a:pt x="6159" y="967"/>
                  </a:cubicBezTo>
                  <a:cubicBezTo>
                    <a:pt x="4854" y="1232"/>
                    <a:pt x="4142" y="1536"/>
                    <a:pt x="4261" y="1801"/>
                  </a:cubicBezTo>
                  <a:cubicBezTo>
                    <a:pt x="4379" y="2066"/>
                    <a:pt x="5329" y="2293"/>
                    <a:pt x="7584" y="2710"/>
                  </a:cubicBezTo>
                  <a:cubicBezTo>
                    <a:pt x="9839" y="3127"/>
                    <a:pt x="13399" y="3733"/>
                    <a:pt x="15654" y="4529"/>
                  </a:cubicBezTo>
                  <a:cubicBezTo>
                    <a:pt x="17909" y="5325"/>
                    <a:pt x="18858" y="6310"/>
                    <a:pt x="18028" y="7485"/>
                  </a:cubicBezTo>
                  <a:cubicBezTo>
                    <a:pt x="17197" y="8660"/>
                    <a:pt x="14586" y="10024"/>
                    <a:pt x="12094" y="10933"/>
                  </a:cubicBezTo>
                  <a:cubicBezTo>
                    <a:pt x="9601" y="11843"/>
                    <a:pt x="7228" y="12298"/>
                    <a:pt x="4973" y="12601"/>
                  </a:cubicBezTo>
                  <a:cubicBezTo>
                    <a:pt x="2718" y="12904"/>
                    <a:pt x="581" y="13056"/>
                    <a:pt x="107" y="13056"/>
                  </a:cubicBezTo>
                  <a:cubicBezTo>
                    <a:pt x="-368" y="13056"/>
                    <a:pt x="819" y="12904"/>
                    <a:pt x="2124" y="12828"/>
                  </a:cubicBezTo>
                  <a:cubicBezTo>
                    <a:pt x="3430" y="12752"/>
                    <a:pt x="4854" y="12752"/>
                    <a:pt x="6397" y="13056"/>
                  </a:cubicBezTo>
                  <a:cubicBezTo>
                    <a:pt x="7940" y="13359"/>
                    <a:pt x="9601" y="13965"/>
                    <a:pt x="10432" y="14950"/>
                  </a:cubicBezTo>
                  <a:cubicBezTo>
                    <a:pt x="11263" y="15936"/>
                    <a:pt x="11263" y="17300"/>
                    <a:pt x="10907" y="18285"/>
                  </a:cubicBezTo>
                  <a:cubicBezTo>
                    <a:pt x="10551" y="19270"/>
                    <a:pt x="9839" y="19877"/>
                    <a:pt x="9364" y="20369"/>
                  </a:cubicBezTo>
                  <a:cubicBezTo>
                    <a:pt x="8889" y="20862"/>
                    <a:pt x="8652" y="21241"/>
                    <a:pt x="9127" y="21392"/>
                  </a:cubicBezTo>
                  <a:cubicBezTo>
                    <a:pt x="9601" y="21544"/>
                    <a:pt x="10788" y="21468"/>
                    <a:pt x="12924" y="21165"/>
                  </a:cubicBezTo>
                  <a:cubicBezTo>
                    <a:pt x="15061" y="20862"/>
                    <a:pt x="18146" y="20331"/>
                    <a:pt x="21232" y="19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993412" y="3096814"/>
              <a:ext cx="213004" cy="372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473" fill="norm" stroke="1" extrusionOk="0">
                  <a:moveTo>
                    <a:pt x="21310" y="1337"/>
                  </a:moveTo>
                  <a:cubicBezTo>
                    <a:pt x="19616" y="849"/>
                    <a:pt x="17922" y="361"/>
                    <a:pt x="16545" y="117"/>
                  </a:cubicBezTo>
                  <a:cubicBezTo>
                    <a:pt x="15169" y="-127"/>
                    <a:pt x="14110" y="-127"/>
                    <a:pt x="11992" y="1520"/>
                  </a:cubicBezTo>
                  <a:cubicBezTo>
                    <a:pt x="9875" y="3168"/>
                    <a:pt x="6698" y="6463"/>
                    <a:pt x="4475" y="9758"/>
                  </a:cubicBezTo>
                  <a:cubicBezTo>
                    <a:pt x="2251" y="13053"/>
                    <a:pt x="981" y="16348"/>
                    <a:pt x="345" y="18300"/>
                  </a:cubicBezTo>
                  <a:cubicBezTo>
                    <a:pt x="-290" y="20253"/>
                    <a:pt x="-290" y="20863"/>
                    <a:pt x="2463" y="21168"/>
                  </a:cubicBezTo>
                  <a:cubicBezTo>
                    <a:pt x="5216" y="21473"/>
                    <a:pt x="10722" y="21473"/>
                    <a:pt x="16228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1250865" y="3164457"/>
              <a:ext cx="1206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05" y="6300"/>
                    <a:pt x="10611" y="12600"/>
                    <a:pt x="14211" y="16200"/>
                  </a:cubicBezTo>
                  <a:cubicBezTo>
                    <a:pt x="17811" y="19800"/>
                    <a:pt x="19705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1360465" y="3158107"/>
              <a:ext cx="1063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21270" y="0"/>
                  </a:moveTo>
                  <a:cubicBezTo>
                    <a:pt x="17458" y="735"/>
                    <a:pt x="13646" y="1469"/>
                    <a:pt x="10046" y="3380"/>
                  </a:cubicBezTo>
                  <a:cubicBezTo>
                    <a:pt x="6446" y="5290"/>
                    <a:pt x="3058" y="8376"/>
                    <a:pt x="1364" y="10947"/>
                  </a:cubicBezTo>
                  <a:cubicBezTo>
                    <a:pt x="-330" y="13518"/>
                    <a:pt x="-330" y="15576"/>
                    <a:pt x="729" y="17265"/>
                  </a:cubicBezTo>
                  <a:cubicBezTo>
                    <a:pt x="1788" y="18955"/>
                    <a:pt x="3905" y="20278"/>
                    <a:pt x="60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1485815" y="3374007"/>
              <a:ext cx="63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1498515" y="3520057"/>
              <a:ext cx="889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1772809" y="3164457"/>
              <a:ext cx="163857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600" fill="norm" stroke="1" extrusionOk="0">
                  <a:moveTo>
                    <a:pt x="660" y="0"/>
                  </a:moveTo>
                  <a:cubicBezTo>
                    <a:pt x="113" y="750"/>
                    <a:pt x="-434" y="1500"/>
                    <a:pt x="523" y="3000"/>
                  </a:cubicBezTo>
                  <a:cubicBezTo>
                    <a:pt x="1480" y="4500"/>
                    <a:pt x="3941" y="6750"/>
                    <a:pt x="7632" y="9975"/>
                  </a:cubicBezTo>
                  <a:cubicBezTo>
                    <a:pt x="11323" y="13200"/>
                    <a:pt x="16244" y="17400"/>
                    <a:pt x="211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1835065" y="3117563"/>
              <a:ext cx="133351" cy="34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21600" y="152"/>
                  </a:moveTo>
                  <a:cubicBezTo>
                    <a:pt x="19886" y="21"/>
                    <a:pt x="18171" y="-111"/>
                    <a:pt x="16800" y="152"/>
                  </a:cubicBezTo>
                  <a:cubicBezTo>
                    <a:pt x="15429" y="416"/>
                    <a:pt x="14400" y="1074"/>
                    <a:pt x="12000" y="3577"/>
                  </a:cubicBezTo>
                  <a:cubicBezTo>
                    <a:pt x="9600" y="6079"/>
                    <a:pt x="5829" y="10426"/>
                    <a:pt x="3600" y="13718"/>
                  </a:cubicBezTo>
                  <a:cubicBezTo>
                    <a:pt x="1371" y="17011"/>
                    <a:pt x="686" y="19250"/>
                    <a:pt x="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2050965" y="3386707"/>
              <a:ext cx="1" cy="1016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2146215" y="3099505"/>
              <a:ext cx="107436" cy="414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6" h="21456" fill="norm" stroke="1" extrusionOk="0">
                  <a:moveTo>
                    <a:pt x="2445" y="75"/>
                  </a:moveTo>
                  <a:cubicBezTo>
                    <a:pt x="4483" y="-34"/>
                    <a:pt x="6521" y="-144"/>
                    <a:pt x="9577" y="678"/>
                  </a:cubicBezTo>
                  <a:cubicBezTo>
                    <a:pt x="12634" y="1501"/>
                    <a:pt x="16709" y="3255"/>
                    <a:pt x="18951" y="5558"/>
                  </a:cubicBezTo>
                  <a:cubicBezTo>
                    <a:pt x="21192" y="7860"/>
                    <a:pt x="21600" y="10711"/>
                    <a:pt x="18136" y="13452"/>
                  </a:cubicBezTo>
                  <a:cubicBezTo>
                    <a:pt x="14672" y="16193"/>
                    <a:pt x="7336" y="18825"/>
                    <a:pt x="0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2381165" y="3526407"/>
              <a:ext cx="698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2698397" y="3131502"/>
              <a:ext cx="178069" cy="375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548" fill="norm" stroke="1" extrusionOk="0">
                  <a:moveTo>
                    <a:pt x="21378" y="2982"/>
                  </a:moveTo>
                  <a:cubicBezTo>
                    <a:pt x="20362" y="2254"/>
                    <a:pt x="19345" y="1526"/>
                    <a:pt x="18329" y="979"/>
                  </a:cubicBezTo>
                  <a:cubicBezTo>
                    <a:pt x="17312" y="433"/>
                    <a:pt x="16296" y="69"/>
                    <a:pt x="15152" y="9"/>
                  </a:cubicBezTo>
                  <a:cubicBezTo>
                    <a:pt x="14009" y="-52"/>
                    <a:pt x="12738" y="191"/>
                    <a:pt x="10578" y="1586"/>
                  </a:cubicBezTo>
                  <a:cubicBezTo>
                    <a:pt x="8418" y="2982"/>
                    <a:pt x="5369" y="5530"/>
                    <a:pt x="3209" y="8503"/>
                  </a:cubicBezTo>
                  <a:cubicBezTo>
                    <a:pt x="1049" y="11476"/>
                    <a:pt x="-222" y="14874"/>
                    <a:pt x="32" y="17119"/>
                  </a:cubicBezTo>
                  <a:cubicBezTo>
                    <a:pt x="286" y="19364"/>
                    <a:pt x="2065" y="20456"/>
                    <a:pt x="4098" y="21002"/>
                  </a:cubicBezTo>
                  <a:cubicBezTo>
                    <a:pt x="6131" y="21548"/>
                    <a:pt x="8418" y="21548"/>
                    <a:pt x="10705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2920915" y="3164457"/>
              <a:ext cx="1079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3001386" y="3177157"/>
              <a:ext cx="11003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21185" y="0"/>
                  </a:moveTo>
                  <a:cubicBezTo>
                    <a:pt x="17517" y="640"/>
                    <a:pt x="13849" y="1280"/>
                    <a:pt x="10385" y="3360"/>
                  </a:cubicBezTo>
                  <a:cubicBezTo>
                    <a:pt x="6921" y="5440"/>
                    <a:pt x="3660" y="8960"/>
                    <a:pt x="1827" y="11600"/>
                  </a:cubicBezTo>
                  <a:cubicBezTo>
                    <a:pt x="-7" y="14240"/>
                    <a:pt x="-415" y="16000"/>
                    <a:pt x="400" y="17520"/>
                  </a:cubicBezTo>
                  <a:cubicBezTo>
                    <a:pt x="1215" y="19040"/>
                    <a:pt x="3253" y="20320"/>
                    <a:pt x="52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3111415" y="3399407"/>
              <a:ext cx="952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029"/>
                    <a:pt x="4800" y="2057"/>
                    <a:pt x="6480" y="3857"/>
                  </a:cubicBezTo>
                  <a:cubicBezTo>
                    <a:pt x="8160" y="5657"/>
                    <a:pt x="9120" y="8229"/>
                    <a:pt x="8400" y="11314"/>
                  </a:cubicBezTo>
                  <a:cubicBezTo>
                    <a:pt x="7680" y="14400"/>
                    <a:pt x="5280" y="18000"/>
                    <a:pt x="6000" y="19800"/>
                  </a:cubicBezTo>
                  <a:cubicBezTo>
                    <a:pt x="6720" y="21600"/>
                    <a:pt x="10560" y="21600"/>
                    <a:pt x="13680" y="21600"/>
                  </a:cubicBezTo>
                  <a:cubicBezTo>
                    <a:pt x="16800" y="21600"/>
                    <a:pt x="192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3244765" y="3507357"/>
              <a:ext cx="44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3409865" y="3196207"/>
              <a:ext cx="1778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86" y="327"/>
                    <a:pt x="2571" y="655"/>
                    <a:pt x="3986" y="2045"/>
                  </a:cubicBezTo>
                  <a:cubicBezTo>
                    <a:pt x="5400" y="3436"/>
                    <a:pt x="6943" y="5891"/>
                    <a:pt x="9386" y="9082"/>
                  </a:cubicBezTo>
                  <a:cubicBezTo>
                    <a:pt x="11829" y="12273"/>
                    <a:pt x="15171" y="16200"/>
                    <a:pt x="17357" y="18409"/>
                  </a:cubicBezTo>
                  <a:cubicBezTo>
                    <a:pt x="19543" y="20618"/>
                    <a:pt x="20571" y="211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3470954" y="3196207"/>
              <a:ext cx="161162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fill="norm" stroke="1" extrusionOk="0">
                  <a:moveTo>
                    <a:pt x="21359" y="0"/>
                  </a:moveTo>
                  <a:cubicBezTo>
                    <a:pt x="19956" y="0"/>
                    <a:pt x="18554" y="0"/>
                    <a:pt x="16310" y="982"/>
                  </a:cubicBezTo>
                  <a:cubicBezTo>
                    <a:pt x="14065" y="1964"/>
                    <a:pt x="10980" y="3927"/>
                    <a:pt x="8175" y="7004"/>
                  </a:cubicBezTo>
                  <a:cubicBezTo>
                    <a:pt x="5369" y="10080"/>
                    <a:pt x="2845" y="14269"/>
                    <a:pt x="1442" y="16691"/>
                  </a:cubicBezTo>
                  <a:cubicBezTo>
                    <a:pt x="40" y="19113"/>
                    <a:pt x="-241" y="19767"/>
                    <a:pt x="180" y="20291"/>
                  </a:cubicBezTo>
                  <a:cubicBezTo>
                    <a:pt x="601" y="20815"/>
                    <a:pt x="1723" y="21207"/>
                    <a:pt x="28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3649048" y="3401109"/>
              <a:ext cx="122768" cy="129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7" fill="norm" stroke="1" extrusionOk="0">
                  <a:moveTo>
                    <a:pt x="372" y="1781"/>
                  </a:moveTo>
                  <a:cubicBezTo>
                    <a:pt x="1862" y="753"/>
                    <a:pt x="3352" y="-276"/>
                    <a:pt x="4283" y="67"/>
                  </a:cubicBezTo>
                  <a:cubicBezTo>
                    <a:pt x="5214" y="410"/>
                    <a:pt x="5586" y="2124"/>
                    <a:pt x="5400" y="4695"/>
                  </a:cubicBezTo>
                  <a:cubicBezTo>
                    <a:pt x="5214" y="7267"/>
                    <a:pt x="4469" y="10695"/>
                    <a:pt x="3166" y="13610"/>
                  </a:cubicBezTo>
                  <a:cubicBezTo>
                    <a:pt x="1862" y="16524"/>
                    <a:pt x="0" y="18924"/>
                    <a:pt x="0" y="20124"/>
                  </a:cubicBezTo>
                  <a:cubicBezTo>
                    <a:pt x="0" y="21324"/>
                    <a:pt x="1862" y="21324"/>
                    <a:pt x="5772" y="20295"/>
                  </a:cubicBezTo>
                  <a:cubicBezTo>
                    <a:pt x="9683" y="19267"/>
                    <a:pt x="15641" y="17210"/>
                    <a:pt x="21600" y="15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3803565" y="3208907"/>
              <a:ext cx="10679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600" fill="norm" stroke="1" extrusionOk="0">
                  <a:moveTo>
                    <a:pt x="11215" y="0"/>
                  </a:moveTo>
                  <a:cubicBezTo>
                    <a:pt x="13292" y="126"/>
                    <a:pt x="15369" y="253"/>
                    <a:pt x="17446" y="1389"/>
                  </a:cubicBezTo>
                  <a:cubicBezTo>
                    <a:pt x="19523" y="2526"/>
                    <a:pt x="21600" y="4674"/>
                    <a:pt x="20769" y="7389"/>
                  </a:cubicBezTo>
                  <a:cubicBezTo>
                    <a:pt x="19938" y="10105"/>
                    <a:pt x="16200" y="13389"/>
                    <a:pt x="12254" y="15853"/>
                  </a:cubicBezTo>
                  <a:cubicBezTo>
                    <a:pt x="8308" y="18316"/>
                    <a:pt x="4154" y="199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3917865" y="3589907"/>
              <a:ext cx="571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4171865" y="3558107"/>
              <a:ext cx="1270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5400" y="11670"/>
                    <a:pt x="10800" y="3363"/>
                    <a:pt x="14400" y="870"/>
                  </a:cubicBezTo>
                  <a:cubicBezTo>
                    <a:pt x="18000" y="-1622"/>
                    <a:pt x="1980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4483015" y="3558157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4660815" y="3589907"/>
              <a:ext cx="952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5069099" y="3290262"/>
              <a:ext cx="194967" cy="356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292" fill="norm" stroke="1" extrusionOk="0">
                  <a:moveTo>
                    <a:pt x="21393" y="450"/>
                  </a:moveTo>
                  <a:cubicBezTo>
                    <a:pt x="18374" y="71"/>
                    <a:pt x="15354" y="-308"/>
                    <a:pt x="12451" y="387"/>
                  </a:cubicBezTo>
                  <a:cubicBezTo>
                    <a:pt x="9548" y="1081"/>
                    <a:pt x="6761" y="2850"/>
                    <a:pt x="4438" y="5692"/>
                  </a:cubicBezTo>
                  <a:cubicBezTo>
                    <a:pt x="2116" y="8534"/>
                    <a:pt x="258" y="12450"/>
                    <a:pt x="25" y="15229"/>
                  </a:cubicBezTo>
                  <a:cubicBezTo>
                    <a:pt x="-207" y="18008"/>
                    <a:pt x="1187" y="19650"/>
                    <a:pt x="2696" y="20471"/>
                  </a:cubicBezTo>
                  <a:cubicBezTo>
                    <a:pt x="4206" y="21292"/>
                    <a:pt x="5832" y="21292"/>
                    <a:pt x="7458" y="21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5283115" y="3278757"/>
              <a:ext cx="1587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52" y="3252"/>
                    <a:pt x="2304" y="6503"/>
                    <a:pt x="4320" y="9523"/>
                  </a:cubicBezTo>
                  <a:cubicBezTo>
                    <a:pt x="6336" y="12542"/>
                    <a:pt x="9216" y="15329"/>
                    <a:pt x="12240" y="17303"/>
                  </a:cubicBezTo>
                  <a:cubicBezTo>
                    <a:pt x="15264" y="19277"/>
                    <a:pt x="18432" y="20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5386538" y="3354957"/>
              <a:ext cx="112478" cy="3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455" fill="norm" stroke="1" extrusionOk="0">
                  <a:moveTo>
                    <a:pt x="21255" y="0"/>
                  </a:moveTo>
                  <a:cubicBezTo>
                    <a:pt x="17255" y="2830"/>
                    <a:pt x="13255" y="5661"/>
                    <a:pt x="9655" y="8938"/>
                  </a:cubicBezTo>
                  <a:cubicBezTo>
                    <a:pt x="6055" y="12215"/>
                    <a:pt x="2855" y="15939"/>
                    <a:pt x="1255" y="18174"/>
                  </a:cubicBezTo>
                  <a:cubicBezTo>
                    <a:pt x="-345" y="20408"/>
                    <a:pt x="-345" y="21153"/>
                    <a:pt x="855" y="21377"/>
                  </a:cubicBezTo>
                  <a:cubicBezTo>
                    <a:pt x="2055" y="21600"/>
                    <a:pt x="4455" y="21302"/>
                    <a:pt x="6855" y="21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5502878" y="3548544"/>
              <a:ext cx="116788" cy="117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23" fill="norm" stroke="1" extrusionOk="0">
                  <a:moveTo>
                    <a:pt x="6239" y="6380"/>
                  </a:moveTo>
                  <a:cubicBezTo>
                    <a:pt x="5468" y="8694"/>
                    <a:pt x="4696" y="11009"/>
                    <a:pt x="3539" y="13902"/>
                  </a:cubicBezTo>
                  <a:cubicBezTo>
                    <a:pt x="2382" y="16794"/>
                    <a:pt x="839" y="20266"/>
                    <a:pt x="261" y="20844"/>
                  </a:cubicBezTo>
                  <a:cubicBezTo>
                    <a:pt x="-318" y="21423"/>
                    <a:pt x="68" y="19109"/>
                    <a:pt x="1418" y="15830"/>
                  </a:cubicBezTo>
                  <a:cubicBezTo>
                    <a:pt x="2768" y="12552"/>
                    <a:pt x="5082" y="8309"/>
                    <a:pt x="6818" y="5223"/>
                  </a:cubicBezTo>
                  <a:cubicBezTo>
                    <a:pt x="8553" y="2137"/>
                    <a:pt x="9711" y="209"/>
                    <a:pt x="11061" y="16"/>
                  </a:cubicBezTo>
                  <a:cubicBezTo>
                    <a:pt x="12411" y="-177"/>
                    <a:pt x="13953" y="1366"/>
                    <a:pt x="15111" y="4452"/>
                  </a:cubicBezTo>
                  <a:cubicBezTo>
                    <a:pt x="16268" y="7537"/>
                    <a:pt x="17039" y="12166"/>
                    <a:pt x="18003" y="15252"/>
                  </a:cubicBezTo>
                  <a:cubicBezTo>
                    <a:pt x="18968" y="18337"/>
                    <a:pt x="20125" y="19880"/>
                    <a:pt x="21282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5670465" y="3666107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629"/>
                    <a:pt x="7200" y="9257"/>
                    <a:pt x="3600" y="12857"/>
                  </a:cubicBezTo>
                  <a:cubicBezTo>
                    <a:pt x="0" y="16457"/>
                    <a:pt x="0" y="19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5873665" y="3361307"/>
              <a:ext cx="2222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3750"/>
                    <a:pt x="6171" y="7500"/>
                    <a:pt x="9771" y="11100"/>
                  </a:cubicBezTo>
                  <a:cubicBezTo>
                    <a:pt x="13371" y="14700"/>
                    <a:pt x="17486" y="181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5903869" y="3386707"/>
              <a:ext cx="185697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21292" y="0"/>
                  </a:moveTo>
                  <a:cubicBezTo>
                    <a:pt x="17409" y="3323"/>
                    <a:pt x="13526" y="6646"/>
                    <a:pt x="9885" y="9831"/>
                  </a:cubicBezTo>
                  <a:cubicBezTo>
                    <a:pt x="6245" y="13015"/>
                    <a:pt x="2847" y="16062"/>
                    <a:pt x="1270" y="18000"/>
                  </a:cubicBezTo>
                  <a:cubicBezTo>
                    <a:pt x="-308" y="19938"/>
                    <a:pt x="-65" y="20769"/>
                    <a:pt x="1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6077808" y="3602607"/>
              <a:ext cx="151458" cy="10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0990" fill="norm" stroke="1" extrusionOk="0">
                  <a:moveTo>
                    <a:pt x="6166" y="0"/>
                  </a:moveTo>
                  <a:cubicBezTo>
                    <a:pt x="4666" y="6113"/>
                    <a:pt x="3166" y="12226"/>
                    <a:pt x="1966" y="16098"/>
                  </a:cubicBezTo>
                  <a:cubicBezTo>
                    <a:pt x="766" y="19970"/>
                    <a:pt x="-134" y="21600"/>
                    <a:pt x="16" y="20785"/>
                  </a:cubicBezTo>
                  <a:cubicBezTo>
                    <a:pt x="166" y="19970"/>
                    <a:pt x="1366" y="16709"/>
                    <a:pt x="2866" y="13449"/>
                  </a:cubicBezTo>
                  <a:cubicBezTo>
                    <a:pt x="4366" y="10189"/>
                    <a:pt x="6166" y="6928"/>
                    <a:pt x="7966" y="4687"/>
                  </a:cubicBezTo>
                  <a:cubicBezTo>
                    <a:pt x="9766" y="2445"/>
                    <a:pt x="11566" y="1223"/>
                    <a:pt x="12916" y="1834"/>
                  </a:cubicBezTo>
                  <a:cubicBezTo>
                    <a:pt x="14266" y="2445"/>
                    <a:pt x="15166" y="4891"/>
                    <a:pt x="15766" y="7132"/>
                  </a:cubicBezTo>
                  <a:cubicBezTo>
                    <a:pt x="16366" y="9374"/>
                    <a:pt x="16666" y="11411"/>
                    <a:pt x="17566" y="12838"/>
                  </a:cubicBezTo>
                  <a:cubicBezTo>
                    <a:pt x="18466" y="14264"/>
                    <a:pt x="19966" y="15079"/>
                    <a:pt x="21466" y="15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6286415" y="3354957"/>
              <a:ext cx="74084" cy="36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16663" y="0"/>
                  </a:moveTo>
                  <a:cubicBezTo>
                    <a:pt x="19131" y="3579"/>
                    <a:pt x="21600" y="7159"/>
                    <a:pt x="21600" y="10491"/>
                  </a:cubicBezTo>
                  <a:cubicBezTo>
                    <a:pt x="21600" y="13824"/>
                    <a:pt x="19131" y="16910"/>
                    <a:pt x="16663" y="18761"/>
                  </a:cubicBezTo>
                  <a:cubicBezTo>
                    <a:pt x="14194" y="20613"/>
                    <a:pt x="11726" y="21230"/>
                    <a:pt x="8949" y="21415"/>
                  </a:cubicBezTo>
                  <a:cubicBezTo>
                    <a:pt x="6171" y="21600"/>
                    <a:pt x="3086" y="21353"/>
                    <a:pt x="0" y="21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6375315" y="3267603"/>
              <a:ext cx="207362" cy="576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542" fill="norm" stroke="1" extrusionOk="0">
                  <a:moveTo>
                    <a:pt x="14256" y="654"/>
                  </a:moveTo>
                  <a:cubicBezTo>
                    <a:pt x="15120" y="417"/>
                    <a:pt x="15984" y="179"/>
                    <a:pt x="17064" y="61"/>
                  </a:cubicBezTo>
                  <a:cubicBezTo>
                    <a:pt x="18144" y="-58"/>
                    <a:pt x="19440" y="-58"/>
                    <a:pt x="20304" y="575"/>
                  </a:cubicBezTo>
                  <a:cubicBezTo>
                    <a:pt x="21168" y="1208"/>
                    <a:pt x="21600" y="2474"/>
                    <a:pt x="20520" y="3898"/>
                  </a:cubicBezTo>
                  <a:cubicBezTo>
                    <a:pt x="19440" y="5322"/>
                    <a:pt x="16848" y="6905"/>
                    <a:pt x="15120" y="8012"/>
                  </a:cubicBezTo>
                  <a:cubicBezTo>
                    <a:pt x="13392" y="9120"/>
                    <a:pt x="12528" y="9753"/>
                    <a:pt x="12636" y="10228"/>
                  </a:cubicBezTo>
                  <a:cubicBezTo>
                    <a:pt x="12744" y="10702"/>
                    <a:pt x="13824" y="11019"/>
                    <a:pt x="14796" y="12008"/>
                  </a:cubicBezTo>
                  <a:cubicBezTo>
                    <a:pt x="15768" y="12997"/>
                    <a:pt x="16632" y="14658"/>
                    <a:pt x="16092" y="16241"/>
                  </a:cubicBezTo>
                  <a:cubicBezTo>
                    <a:pt x="15552" y="17823"/>
                    <a:pt x="13608" y="19327"/>
                    <a:pt x="10692" y="20197"/>
                  </a:cubicBezTo>
                  <a:cubicBezTo>
                    <a:pt x="7776" y="21067"/>
                    <a:pt x="3888" y="21305"/>
                    <a:pt x="0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1714415" y="3681701"/>
              <a:ext cx="488951" cy="28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0" y="21034"/>
                  </a:moveTo>
                  <a:cubicBezTo>
                    <a:pt x="1683" y="16405"/>
                    <a:pt x="3366" y="11777"/>
                    <a:pt x="6125" y="7920"/>
                  </a:cubicBezTo>
                  <a:cubicBezTo>
                    <a:pt x="8883" y="4063"/>
                    <a:pt x="12717" y="977"/>
                    <a:pt x="15475" y="205"/>
                  </a:cubicBezTo>
                  <a:cubicBezTo>
                    <a:pt x="18234" y="-566"/>
                    <a:pt x="19917" y="977"/>
                    <a:pt x="21600" y="2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1843308" y="3716907"/>
              <a:ext cx="385458" cy="2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200" fill="norm" stroke="1" extrusionOk="0">
                  <a:moveTo>
                    <a:pt x="2019" y="16200"/>
                  </a:moveTo>
                  <a:cubicBezTo>
                    <a:pt x="1074" y="18000"/>
                    <a:pt x="130" y="19800"/>
                    <a:pt x="12" y="20700"/>
                  </a:cubicBezTo>
                  <a:cubicBezTo>
                    <a:pt x="-106" y="21600"/>
                    <a:pt x="602" y="21600"/>
                    <a:pt x="2609" y="18000"/>
                  </a:cubicBezTo>
                  <a:cubicBezTo>
                    <a:pt x="4615" y="14400"/>
                    <a:pt x="7920" y="7200"/>
                    <a:pt x="11284" y="3600"/>
                  </a:cubicBezTo>
                  <a:cubicBezTo>
                    <a:pt x="14648" y="0"/>
                    <a:pt x="18071" y="0"/>
                    <a:pt x="214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1981115" y="3799457"/>
              <a:ext cx="698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626"/>
                    <a:pt x="6545" y="1252"/>
                    <a:pt x="8836" y="2974"/>
                  </a:cubicBezTo>
                  <a:cubicBezTo>
                    <a:pt x="11127" y="4696"/>
                    <a:pt x="12436" y="7513"/>
                    <a:pt x="14400" y="10800"/>
                  </a:cubicBezTo>
                  <a:cubicBezTo>
                    <a:pt x="16364" y="14087"/>
                    <a:pt x="18982" y="178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1949365" y="4021707"/>
              <a:ext cx="139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45" y="5657"/>
                    <a:pt x="5891" y="11314"/>
                    <a:pt x="9491" y="14914"/>
                  </a:cubicBezTo>
                  <a:cubicBezTo>
                    <a:pt x="13091" y="18514"/>
                    <a:pt x="17345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2019215" y="4091557"/>
              <a:ext cx="1143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1892215" y="4328116"/>
              <a:ext cx="158751" cy="144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0" fill="norm" stroke="1" extrusionOk="0">
                  <a:moveTo>
                    <a:pt x="0" y="10721"/>
                  </a:moveTo>
                  <a:cubicBezTo>
                    <a:pt x="0" y="12242"/>
                    <a:pt x="0" y="13764"/>
                    <a:pt x="144" y="15741"/>
                  </a:cubicBezTo>
                  <a:cubicBezTo>
                    <a:pt x="288" y="17719"/>
                    <a:pt x="576" y="20152"/>
                    <a:pt x="1008" y="20609"/>
                  </a:cubicBezTo>
                  <a:cubicBezTo>
                    <a:pt x="1440" y="21065"/>
                    <a:pt x="2016" y="19544"/>
                    <a:pt x="3168" y="16502"/>
                  </a:cubicBezTo>
                  <a:cubicBezTo>
                    <a:pt x="4320" y="13459"/>
                    <a:pt x="6048" y="8896"/>
                    <a:pt x="7488" y="6006"/>
                  </a:cubicBezTo>
                  <a:cubicBezTo>
                    <a:pt x="8928" y="3116"/>
                    <a:pt x="10080" y="1899"/>
                    <a:pt x="11376" y="986"/>
                  </a:cubicBezTo>
                  <a:cubicBezTo>
                    <a:pt x="12672" y="73"/>
                    <a:pt x="14112" y="-535"/>
                    <a:pt x="15120" y="682"/>
                  </a:cubicBezTo>
                  <a:cubicBezTo>
                    <a:pt x="16128" y="1899"/>
                    <a:pt x="16704" y="4941"/>
                    <a:pt x="17712" y="8592"/>
                  </a:cubicBezTo>
                  <a:cubicBezTo>
                    <a:pt x="18720" y="12242"/>
                    <a:pt x="20160" y="16502"/>
                    <a:pt x="21600" y="2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2046731" y="4345557"/>
              <a:ext cx="86785" cy="107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9" fill="norm" stroke="1" extrusionOk="0">
                  <a:moveTo>
                    <a:pt x="21600" y="4985"/>
                  </a:moveTo>
                  <a:cubicBezTo>
                    <a:pt x="18966" y="4154"/>
                    <a:pt x="16332" y="3323"/>
                    <a:pt x="12907" y="4154"/>
                  </a:cubicBezTo>
                  <a:cubicBezTo>
                    <a:pt x="9483" y="4985"/>
                    <a:pt x="5268" y="7477"/>
                    <a:pt x="2898" y="9762"/>
                  </a:cubicBezTo>
                  <a:cubicBezTo>
                    <a:pt x="527" y="12046"/>
                    <a:pt x="0" y="14123"/>
                    <a:pt x="0" y="16200"/>
                  </a:cubicBezTo>
                  <a:cubicBezTo>
                    <a:pt x="0" y="18277"/>
                    <a:pt x="527" y="20354"/>
                    <a:pt x="3161" y="20977"/>
                  </a:cubicBezTo>
                  <a:cubicBezTo>
                    <a:pt x="5795" y="21600"/>
                    <a:pt x="10537" y="20769"/>
                    <a:pt x="13698" y="19523"/>
                  </a:cubicBezTo>
                  <a:cubicBezTo>
                    <a:pt x="16859" y="18277"/>
                    <a:pt x="18439" y="16615"/>
                    <a:pt x="18966" y="14746"/>
                  </a:cubicBezTo>
                  <a:cubicBezTo>
                    <a:pt x="19493" y="12877"/>
                    <a:pt x="18966" y="10800"/>
                    <a:pt x="17122" y="9346"/>
                  </a:cubicBezTo>
                  <a:cubicBezTo>
                    <a:pt x="15278" y="7892"/>
                    <a:pt x="12117" y="7062"/>
                    <a:pt x="10800" y="5608"/>
                  </a:cubicBezTo>
                  <a:cubicBezTo>
                    <a:pt x="9483" y="4154"/>
                    <a:pt x="10010" y="2077"/>
                    <a:pt x="105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2153888" y="4174107"/>
              <a:ext cx="87578" cy="318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02" fill="norm" stroke="1" extrusionOk="0">
                  <a:moveTo>
                    <a:pt x="21279" y="0"/>
                  </a:moveTo>
                  <a:cubicBezTo>
                    <a:pt x="16650" y="3268"/>
                    <a:pt x="12022" y="6537"/>
                    <a:pt x="8422" y="9521"/>
                  </a:cubicBezTo>
                  <a:cubicBezTo>
                    <a:pt x="4822" y="12505"/>
                    <a:pt x="2250" y="15205"/>
                    <a:pt x="965" y="17124"/>
                  </a:cubicBezTo>
                  <a:cubicBezTo>
                    <a:pt x="-321" y="19042"/>
                    <a:pt x="-321" y="20179"/>
                    <a:pt x="965" y="20818"/>
                  </a:cubicBezTo>
                  <a:cubicBezTo>
                    <a:pt x="2250" y="21458"/>
                    <a:pt x="4822" y="21600"/>
                    <a:pt x="7393" y="21103"/>
                  </a:cubicBezTo>
                  <a:cubicBezTo>
                    <a:pt x="9965" y="20605"/>
                    <a:pt x="12536" y="19468"/>
                    <a:pt x="15108" y="18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2114465" y="4323051"/>
              <a:ext cx="26670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486" y="11375"/>
                    <a:pt x="10971" y="2735"/>
                    <a:pt x="14571" y="575"/>
                  </a:cubicBezTo>
                  <a:cubicBezTo>
                    <a:pt x="18171" y="-1585"/>
                    <a:pt x="19886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2434082" y="4329370"/>
              <a:ext cx="239184" cy="117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8" fill="norm" stroke="1" extrusionOk="0">
                  <a:moveTo>
                    <a:pt x="15865" y="1762"/>
                  </a:moveTo>
                  <a:cubicBezTo>
                    <a:pt x="12998" y="625"/>
                    <a:pt x="10131" y="-512"/>
                    <a:pt x="7550" y="246"/>
                  </a:cubicBezTo>
                  <a:cubicBezTo>
                    <a:pt x="4970" y="1004"/>
                    <a:pt x="2676" y="3656"/>
                    <a:pt x="1434" y="5930"/>
                  </a:cubicBezTo>
                  <a:cubicBezTo>
                    <a:pt x="191" y="8204"/>
                    <a:pt x="0" y="10099"/>
                    <a:pt x="0" y="11993"/>
                  </a:cubicBezTo>
                  <a:cubicBezTo>
                    <a:pt x="0" y="13888"/>
                    <a:pt x="191" y="15783"/>
                    <a:pt x="1720" y="16351"/>
                  </a:cubicBezTo>
                  <a:cubicBezTo>
                    <a:pt x="3250" y="16920"/>
                    <a:pt x="6117" y="16162"/>
                    <a:pt x="7933" y="15025"/>
                  </a:cubicBezTo>
                  <a:cubicBezTo>
                    <a:pt x="9749" y="13888"/>
                    <a:pt x="10513" y="12372"/>
                    <a:pt x="11278" y="10288"/>
                  </a:cubicBezTo>
                  <a:cubicBezTo>
                    <a:pt x="12042" y="8204"/>
                    <a:pt x="12807" y="5551"/>
                    <a:pt x="13189" y="5362"/>
                  </a:cubicBezTo>
                  <a:cubicBezTo>
                    <a:pt x="13572" y="5172"/>
                    <a:pt x="13572" y="7446"/>
                    <a:pt x="14241" y="9909"/>
                  </a:cubicBezTo>
                  <a:cubicBezTo>
                    <a:pt x="14910" y="12372"/>
                    <a:pt x="16248" y="15025"/>
                    <a:pt x="17586" y="16920"/>
                  </a:cubicBezTo>
                  <a:cubicBezTo>
                    <a:pt x="18924" y="18814"/>
                    <a:pt x="20262" y="19951"/>
                    <a:pt x="21600" y="21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2908215" y="4326507"/>
              <a:ext cx="146051" cy="16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9" fill="norm" stroke="1" extrusionOk="0">
                  <a:moveTo>
                    <a:pt x="0" y="2461"/>
                  </a:moveTo>
                  <a:cubicBezTo>
                    <a:pt x="939" y="7382"/>
                    <a:pt x="1878" y="12304"/>
                    <a:pt x="2817" y="15585"/>
                  </a:cubicBezTo>
                  <a:cubicBezTo>
                    <a:pt x="3757" y="18866"/>
                    <a:pt x="4696" y="20506"/>
                    <a:pt x="5948" y="21053"/>
                  </a:cubicBezTo>
                  <a:cubicBezTo>
                    <a:pt x="7200" y="21600"/>
                    <a:pt x="8765" y="21053"/>
                    <a:pt x="10800" y="17909"/>
                  </a:cubicBezTo>
                  <a:cubicBezTo>
                    <a:pt x="12835" y="14765"/>
                    <a:pt x="15339" y="9023"/>
                    <a:pt x="17217" y="5605"/>
                  </a:cubicBezTo>
                  <a:cubicBezTo>
                    <a:pt x="19096" y="2187"/>
                    <a:pt x="20348" y="10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3061560" y="4347003"/>
              <a:ext cx="138756" cy="12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0994" fill="norm" stroke="1" extrusionOk="0">
                  <a:moveTo>
                    <a:pt x="836" y="7078"/>
                  </a:moveTo>
                  <a:cubicBezTo>
                    <a:pt x="1163" y="8820"/>
                    <a:pt x="1490" y="10562"/>
                    <a:pt x="2472" y="11433"/>
                  </a:cubicBezTo>
                  <a:cubicBezTo>
                    <a:pt x="3454" y="12304"/>
                    <a:pt x="5090" y="12304"/>
                    <a:pt x="7381" y="11085"/>
                  </a:cubicBezTo>
                  <a:cubicBezTo>
                    <a:pt x="9672" y="9865"/>
                    <a:pt x="12618" y="7427"/>
                    <a:pt x="14254" y="5336"/>
                  </a:cubicBezTo>
                  <a:cubicBezTo>
                    <a:pt x="15890" y="3246"/>
                    <a:pt x="16218" y="1504"/>
                    <a:pt x="15563" y="633"/>
                  </a:cubicBezTo>
                  <a:cubicBezTo>
                    <a:pt x="14909" y="-238"/>
                    <a:pt x="13272" y="-238"/>
                    <a:pt x="10818" y="807"/>
                  </a:cubicBezTo>
                  <a:cubicBezTo>
                    <a:pt x="8363" y="1852"/>
                    <a:pt x="5090" y="3943"/>
                    <a:pt x="2963" y="6207"/>
                  </a:cubicBezTo>
                  <a:cubicBezTo>
                    <a:pt x="836" y="8472"/>
                    <a:pt x="-146" y="10910"/>
                    <a:pt x="18" y="13523"/>
                  </a:cubicBezTo>
                  <a:cubicBezTo>
                    <a:pt x="181" y="16136"/>
                    <a:pt x="1490" y="18923"/>
                    <a:pt x="5254" y="20143"/>
                  </a:cubicBezTo>
                  <a:cubicBezTo>
                    <a:pt x="9018" y="21362"/>
                    <a:pt x="15236" y="21014"/>
                    <a:pt x="21454" y="206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3235264" y="4343816"/>
              <a:ext cx="142852" cy="130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0805" fill="norm" stroke="1" extrusionOk="0">
                  <a:moveTo>
                    <a:pt x="17122" y="2303"/>
                  </a:moveTo>
                  <a:cubicBezTo>
                    <a:pt x="15888" y="953"/>
                    <a:pt x="14654" y="-397"/>
                    <a:pt x="11876" y="109"/>
                  </a:cubicBezTo>
                  <a:cubicBezTo>
                    <a:pt x="9099" y="616"/>
                    <a:pt x="4779" y="2978"/>
                    <a:pt x="2311" y="5847"/>
                  </a:cubicBezTo>
                  <a:cubicBezTo>
                    <a:pt x="-158" y="8716"/>
                    <a:pt x="-775" y="12090"/>
                    <a:pt x="1076" y="14959"/>
                  </a:cubicBezTo>
                  <a:cubicBezTo>
                    <a:pt x="2928" y="17828"/>
                    <a:pt x="7248" y="20190"/>
                    <a:pt x="10951" y="20697"/>
                  </a:cubicBezTo>
                  <a:cubicBezTo>
                    <a:pt x="14654" y="21203"/>
                    <a:pt x="17739" y="19853"/>
                    <a:pt x="20825" y="18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3445848" y="4139913"/>
              <a:ext cx="110068" cy="358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1600" y="147"/>
                  </a:moveTo>
                  <a:cubicBezTo>
                    <a:pt x="19523" y="20"/>
                    <a:pt x="17446" y="-107"/>
                    <a:pt x="15785" y="147"/>
                  </a:cubicBezTo>
                  <a:cubicBezTo>
                    <a:pt x="14123" y="401"/>
                    <a:pt x="12877" y="1037"/>
                    <a:pt x="10592" y="2688"/>
                  </a:cubicBezTo>
                  <a:cubicBezTo>
                    <a:pt x="8308" y="4340"/>
                    <a:pt x="4985" y="7008"/>
                    <a:pt x="2908" y="9931"/>
                  </a:cubicBezTo>
                  <a:cubicBezTo>
                    <a:pt x="831" y="12853"/>
                    <a:pt x="0" y="16029"/>
                    <a:pt x="0" y="17999"/>
                  </a:cubicBezTo>
                  <a:cubicBezTo>
                    <a:pt x="0" y="19968"/>
                    <a:pt x="831" y="20731"/>
                    <a:pt x="3531" y="21112"/>
                  </a:cubicBezTo>
                  <a:cubicBezTo>
                    <a:pt x="6231" y="21493"/>
                    <a:pt x="10800" y="21493"/>
                    <a:pt x="15369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3422565" y="4358257"/>
              <a:ext cx="241301" cy="100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0" y="0"/>
                  </a:moveTo>
                  <a:cubicBezTo>
                    <a:pt x="5116" y="900"/>
                    <a:pt x="10232" y="1800"/>
                    <a:pt x="13547" y="2475"/>
                  </a:cubicBezTo>
                  <a:cubicBezTo>
                    <a:pt x="16863" y="3150"/>
                    <a:pt x="18379" y="3600"/>
                    <a:pt x="18663" y="3825"/>
                  </a:cubicBezTo>
                  <a:cubicBezTo>
                    <a:pt x="18947" y="4050"/>
                    <a:pt x="18000" y="4050"/>
                    <a:pt x="16484" y="4725"/>
                  </a:cubicBezTo>
                  <a:cubicBezTo>
                    <a:pt x="14968" y="5400"/>
                    <a:pt x="12884" y="6750"/>
                    <a:pt x="11653" y="8775"/>
                  </a:cubicBezTo>
                  <a:cubicBezTo>
                    <a:pt x="10421" y="10800"/>
                    <a:pt x="10042" y="13500"/>
                    <a:pt x="10326" y="15750"/>
                  </a:cubicBezTo>
                  <a:cubicBezTo>
                    <a:pt x="10611" y="18000"/>
                    <a:pt x="11558" y="19800"/>
                    <a:pt x="13074" y="20700"/>
                  </a:cubicBezTo>
                  <a:cubicBezTo>
                    <a:pt x="14589" y="21600"/>
                    <a:pt x="16674" y="21600"/>
                    <a:pt x="18095" y="20925"/>
                  </a:cubicBezTo>
                  <a:cubicBezTo>
                    <a:pt x="19516" y="20250"/>
                    <a:pt x="20274" y="18900"/>
                    <a:pt x="20747" y="17100"/>
                  </a:cubicBezTo>
                  <a:cubicBezTo>
                    <a:pt x="21221" y="15300"/>
                    <a:pt x="21411" y="13050"/>
                    <a:pt x="2160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3644815" y="4320157"/>
              <a:ext cx="228601" cy="219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3703"/>
                  </a:moveTo>
                  <a:cubicBezTo>
                    <a:pt x="800" y="3086"/>
                    <a:pt x="1600" y="2469"/>
                    <a:pt x="3100" y="2674"/>
                  </a:cubicBezTo>
                  <a:cubicBezTo>
                    <a:pt x="4600" y="2880"/>
                    <a:pt x="6800" y="3909"/>
                    <a:pt x="8500" y="6274"/>
                  </a:cubicBezTo>
                  <a:cubicBezTo>
                    <a:pt x="10200" y="8640"/>
                    <a:pt x="11400" y="12343"/>
                    <a:pt x="11600" y="14914"/>
                  </a:cubicBezTo>
                  <a:cubicBezTo>
                    <a:pt x="11800" y="17486"/>
                    <a:pt x="11000" y="18926"/>
                    <a:pt x="10200" y="19954"/>
                  </a:cubicBezTo>
                  <a:cubicBezTo>
                    <a:pt x="9400" y="20983"/>
                    <a:pt x="8600" y="21600"/>
                    <a:pt x="8200" y="21291"/>
                  </a:cubicBezTo>
                  <a:cubicBezTo>
                    <a:pt x="7800" y="20983"/>
                    <a:pt x="7800" y="19749"/>
                    <a:pt x="8900" y="16971"/>
                  </a:cubicBezTo>
                  <a:cubicBezTo>
                    <a:pt x="10000" y="14194"/>
                    <a:pt x="12200" y="9874"/>
                    <a:pt x="14500" y="6789"/>
                  </a:cubicBezTo>
                  <a:cubicBezTo>
                    <a:pt x="16800" y="3703"/>
                    <a:pt x="19200" y="185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0" y="1634107"/>
              <a:ext cx="95166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fill="norm" stroke="1" extrusionOk="0">
                  <a:moveTo>
                    <a:pt x="8434" y="0"/>
                  </a:moveTo>
                  <a:cubicBezTo>
                    <a:pt x="8903" y="1565"/>
                    <a:pt x="9373" y="3130"/>
                    <a:pt x="8903" y="4539"/>
                  </a:cubicBezTo>
                  <a:cubicBezTo>
                    <a:pt x="8434" y="5948"/>
                    <a:pt x="7025" y="7200"/>
                    <a:pt x="5147" y="8139"/>
                  </a:cubicBezTo>
                  <a:cubicBezTo>
                    <a:pt x="3269" y="9078"/>
                    <a:pt x="921" y="9704"/>
                    <a:pt x="216" y="11583"/>
                  </a:cubicBezTo>
                  <a:cubicBezTo>
                    <a:pt x="-488" y="13461"/>
                    <a:pt x="451" y="16591"/>
                    <a:pt x="4208" y="18470"/>
                  </a:cubicBezTo>
                  <a:cubicBezTo>
                    <a:pt x="7964" y="20348"/>
                    <a:pt x="14538" y="20974"/>
                    <a:pt x="211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171365" y="1367407"/>
              <a:ext cx="1206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26" y="4215"/>
                    <a:pt x="9853" y="8429"/>
                    <a:pt x="13453" y="12029"/>
                  </a:cubicBezTo>
                  <a:cubicBezTo>
                    <a:pt x="17053" y="15629"/>
                    <a:pt x="19326" y="186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184065" y="1386457"/>
              <a:ext cx="1460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65" y="5093"/>
                    <a:pt x="10330" y="10185"/>
                    <a:pt x="7043" y="13083"/>
                  </a:cubicBezTo>
                  <a:cubicBezTo>
                    <a:pt x="3757" y="15980"/>
                    <a:pt x="2817" y="16683"/>
                    <a:pt x="1878" y="17561"/>
                  </a:cubicBezTo>
                  <a:cubicBezTo>
                    <a:pt x="939" y="18439"/>
                    <a:pt x="0" y="19493"/>
                    <a:pt x="0" y="20195"/>
                  </a:cubicBezTo>
                  <a:cubicBezTo>
                    <a:pt x="0" y="20898"/>
                    <a:pt x="939" y="21249"/>
                    <a:pt x="18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317415" y="1640457"/>
              <a:ext cx="12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342815" y="1551557"/>
              <a:ext cx="44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368215" y="1151507"/>
              <a:ext cx="9807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5400"/>
                    <a:pt x="21600" y="10800"/>
                    <a:pt x="19440" y="14400"/>
                  </a:cubicBezTo>
                  <a:cubicBezTo>
                    <a:pt x="17280" y="18000"/>
                    <a:pt x="864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386994" y="1202307"/>
              <a:ext cx="95522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15555" y="0"/>
                  </a:moveTo>
                  <a:cubicBezTo>
                    <a:pt x="11799" y="1738"/>
                    <a:pt x="8042" y="3476"/>
                    <a:pt x="4990" y="5834"/>
                  </a:cubicBezTo>
                  <a:cubicBezTo>
                    <a:pt x="1938" y="8193"/>
                    <a:pt x="-410" y="11172"/>
                    <a:pt x="60" y="13531"/>
                  </a:cubicBezTo>
                  <a:cubicBezTo>
                    <a:pt x="529" y="15890"/>
                    <a:pt x="3816" y="17628"/>
                    <a:pt x="7807" y="18869"/>
                  </a:cubicBezTo>
                  <a:cubicBezTo>
                    <a:pt x="11799" y="20110"/>
                    <a:pt x="16494" y="20855"/>
                    <a:pt x="211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18965" y="4028057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144" name="Drawing"/>
          <p:cNvGrpSpPr/>
          <p:nvPr/>
        </p:nvGrpSpPr>
        <p:grpSpPr>
          <a:xfrm>
            <a:off x="400992" y="1303196"/>
            <a:ext cx="5415608" cy="7383604"/>
            <a:chOff x="0" y="0"/>
            <a:chExt cx="5415607" cy="7383603"/>
          </a:xfrm>
        </p:grpSpPr>
        <p:sp>
          <p:nvSpPr>
            <p:cNvPr id="941" name="Line"/>
            <p:cNvSpPr/>
            <p:nvPr/>
          </p:nvSpPr>
          <p:spPr>
            <a:xfrm>
              <a:off x="1549098" y="87453"/>
              <a:ext cx="278760" cy="537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492" fill="norm" stroke="1" extrusionOk="0">
                  <a:moveTo>
                    <a:pt x="441" y="9911"/>
                  </a:moveTo>
                  <a:cubicBezTo>
                    <a:pt x="768" y="12621"/>
                    <a:pt x="1095" y="15332"/>
                    <a:pt x="1259" y="17111"/>
                  </a:cubicBezTo>
                  <a:cubicBezTo>
                    <a:pt x="1423" y="18889"/>
                    <a:pt x="1423" y="19736"/>
                    <a:pt x="1341" y="20414"/>
                  </a:cubicBezTo>
                  <a:cubicBezTo>
                    <a:pt x="1259" y="21092"/>
                    <a:pt x="1095" y="21600"/>
                    <a:pt x="850" y="21473"/>
                  </a:cubicBezTo>
                  <a:cubicBezTo>
                    <a:pt x="605" y="21346"/>
                    <a:pt x="277" y="20584"/>
                    <a:pt x="114" y="18593"/>
                  </a:cubicBezTo>
                  <a:cubicBezTo>
                    <a:pt x="-50" y="16602"/>
                    <a:pt x="-50" y="13384"/>
                    <a:pt x="195" y="10461"/>
                  </a:cubicBezTo>
                  <a:cubicBezTo>
                    <a:pt x="441" y="7539"/>
                    <a:pt x="932" y="4913"/>
                    <a:pt x="1177" y="3388"/>
                  </a:cubicBezTo>
                  <a:cubicBezTo>
                    <a:pt x="1423" y="1864"/>
                    <a:pt x="1423" y="1440"/>
                    <a:pt x="1505" y="974"/>
                  </a:cubicBezTo>
                  <a:cubicBezTo>
                    <a:pt x="1586" y="508"/>
                    <a:pt x="1750" y="0"/>
                    <a:pt x="1995" y="0"/>
                  </a:cubicBezTo>
                  <a:cubicBezTo>
                    <a:pt x="2241" y="0"/>
                    <a:pt x="2568" y="508"/>
                    <a:pt x="3059" y="2118"/>
                  </a:cubicBezTo>
                  <a:cubicBezTo>
                    <a:pt x="3550" y="3727"/>
                    <a:pt x="4205" y="6438"/>
                    <a:pt x="4777" y="8047"/>
                  </a:cubicBezTo>
                  <a:cubicBezTo>
                    <a:pt x="5350" y="9656"/>
                    <a:pt x="5841" y="10165"/>
                    <a:pt x="6414" y="10546"/>
                  </a:cubicBezTo>
                  <a:cubicBezTo>
                    <a:pt x="6986" y="10927"/>
                    <a:pt x="7641" y="11181"/>
                    <a:pt x="8295" y="11181"/>
                  </a:cubicBezTo>
                  <a:cubicBezTo>
                    <a:pt x="8950" y="11181"/>
                    <a:pt x="9605" y="10927"/>
                    <a:pt x="10505" y="9953"/>
                  </a:cubicBezTo>
                  <a:cubicBezTo>
                    <a:pt x="11405" y="8979"/>
                    <a:pt x="12550" y="7285"/>
                    <a:pt x="13368" y="6226"/>
                  </a:cubicBezTo>
                  <a:cubicBezTo>
                    <a:pt x="14186" y="5167"/>
                    <a:pt x="14677" y="4744"/>
                    <a:pt x="15250" y="4659"/>
                  </a:cubicBezTo>
                  <a:cubicBezTo>
                    <a:pt x="15823" y="4574"/>
                    <a:pt x="16477" y="4828"/>
                    <a:pt x="17050" y="5760"/>
                  </a:cubicBezTo>
                  <a:cubicBezTo>
                    <a:pt x="17623" y="6692"/>
                    <a:pt x="18114" y="8301"/>
                    <a:pt x="18523" y="10207"/>
                  </a:cubicBezTo>
                  <a:cubicBezTo>
                    <a:pt x="18932" y="12113"/>
                    <a:pt x="19259" y="14315"/>
                    <a:pt x="19750" y="15967"/>
                  </a:cubicBezTo>
                  <a:cubicBezTo>
                    <a:pt x="20241" y="17619"/>
                    <a:pt x="20895" y="18720"/>
                    <a:pt x="21550" y="19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1876540" y="168873"/>
              <a:ext cx="306918" cy="42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1043" y="16177"/>
                  </a:moveTo>
                  <a:cubicBezTo>
                    <a:pt x="894" y="15640"/>
                    <a:pt x="745" y="15102"/>
                    <a:pt x="521" y="15156"/>
                  </a:cubicBezTo>
                  <a:cubicBezTo>
                    <a:pt x="298" y="15210"/>
                    <a:pt x="0" y="15854"/>
                    <a:pt x="0" y="16875"/>
                  </a:cubicBezTo>
                  <a:cubicBezTo>
                    <a:pt x="0" y="17896"/>
                    <a:pt x="298" y="19293"/>
                    <a:pt x="745" y="20207"/>
                  </a:cubicBezTo>
                  <a:cubicBezTo>
                    <a:pt x="1192" y="21120"/>
                    <a:pt x="1788" y="21550"/>
                    <a:pt x="2309" y="21550"/>
                  </a:cubicBezTo>
                  <a:cubicBezTo>
                    <a:pt x="2830" y="21550"/>
                    <a:pt x="3277" y="21120"/>
                    <a:pt x="3799" y="20368"/>
                  </a:cubicBezTo>
                  <a:cubicBezTo>
                    <a:pt x="4320" y="19616"/>
                    <a:pt x="4916" y="18541"/>
                    <a:pt x="5288" y="17735"/>
                  </a:cubicBezTo>
                  <a:cubicBezTo>
                    <a:pt x="5661" y="16929"/>
                    <a:pt x="5810" y="16392"/>
                    <a:pt x="5959" y="16392"/>
                  </a:cubicBezTo>
                  <a:cubicBezTo>
                    <a:pt x="6108" y="16392"/>
                    <a:pt x="6257" y="16929"/>
                    <a:pt x="6406" y="17574"/>
                  </a:cubicBezTo>
                  <a:cubicBezTo>
                    <a:pt x="6554" y="18219"/>
                    <a:pt x="6703" y="18971"/>
                    <a:pt x="7001" y="19562"/>
                  </a:cubicBezTo>
                  <a:cubicBezTo>
                    <a:pt x="7299" y="20153"/>
                    <a:pt x="7746" y="20583"/>
                    <a:pt x="8342" y="20744"/>
                  </a:cubicBezTo>
                  <a:cubicBezTo>
                    <a:pt x="8938" y="20905"/>
                    <a:pt x="9683" y="20798"/>
                    <a:pt x="10502" y="20046"/>
                  </a:cubicBezTo>
                  <a:cubicBezTo>
                    <a:pt x="11321" y="19293"/>
                    <a:pt x="12215" y="17896"/>
                    <a:pt x="13034" y="15747"/>
                  </a:cubicBezTo>
                  <a:cubicBezTo>
                    <a:pt x="13854" y="13598"/>
                    <a:pt x="14599" y="10696"/>
                    <a:pt x="15046" y="8117"/>
                  </a:cubicBezTo>
                  <a:cubicBezTo>
                    <a:pt x="15492" y="5538"/>
                    <a:pt x="15641" y="3281"/>
                    <a:pt x="15716" y="1884"/>
                  </a:cubicBezTo>
                  <a:cubicBezTo>
                    <a:pt x="15790" y="487"/>
                    <a:pt x="15790" y="-50"/>
                    <a:pt x="15716" y="4"/>
                  </a:cubicBezTo>
                  <a:cubicBezTo>
                    <a:pt x="15641" y="57"/>
                    <a:pt x="15492" y="702"/>
                    <a:pt x="15418" y="2368"/>
                  </a:cubicBezTo>
                  <a:cubicBezTo>
                    <a:pt x="15343" y="4034"/>
                    <a:pt x="15343" y="6720"/>
                    <a:pt x="15716" y="9514"/>
                  </a:cubicBezTo>
                  <a:cubicBezTo>
                    <a:pt x="16088" y="12308"/>
                    <a:pt x="16833" y="15210"/>
                    <a:pt x="17354" y="16929"/>
                  </a:cubicBezTo>
                  <a:cubicBezTo>
                    <a:pt x="17876" y="18649"/>
                    <a:pt x="18174" y="19186"/>
                    <a:pt x="18621" y="19616"/>
                  </a:cubicBezTo>
                  <a:cubicBezTo>
                    <a:pt x="19068" y="20046"/>
                    <a:pt x="19663" y="20368"/>
                    <a:pt x="20185" y="20153"/>
                  </a:cubicBezTo>
                  <a:cubicBezTo>
                    <a:pt x="20706" y="19938"/>
                    <a:pt x="21153" y="19186"/>
                    <a:pt x="21600" y="18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2287950" y="144603"/>
              <a:ext cx="60608" cy="42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509" fill="norm" stroke="1" extrusionOk="0">
                  <a:moveTo>
                    <a:pt x="3451" y="0"/>
                  </a:moveTo>
                  <a:cubicBezTo>
                    <a:pt x="2706" y="3511"/>
                    <a:pt x="1961" y="7023"/>
                    <a:pt x="1217" y="10374"/>
                  </a:cubicBezTo>
                  <a:cubicBezTo>
                    <a:pt x="472" y="13726"/>
                    <a:pt x="-273" y="16918"/>
                    <a:pt x="99" y="18833"/>
                  </a:cubicBezTo>
                  <a:cubicBezTo>
                    <a:pt x="472" y="20749"/>
                    <a:pt x="1961" y="21387"/>
                    <a:pt x="4196" y="21494"/>
                  </a:cubicBezTo>
                  <a:cubicBezTo>
                    <a:pt x="6430" y="21600"/>
                    <a:pt x="9410" y="21174"/>
                    <a:pt x="12389" y="19951"/>
                  </a:cubicBezTo>
                  <a:cubicBezTo>
                    <a:pt x="15368" y="18727"/>
                    <a:pt x="18348" y="16705"/>
                    <a:pt x="21327" y="14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2224642" y="245945"/>
              <a:ext cx="200116" cy="223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29" fill="norm" stroke="1" extrusionOk="0">
                  <a:moveTo>
                    <a:pt x="5125" y="10926"/>
                  </a:moveTo>
                  <a:cubicBezTo>
                    <a:pt x="3989" y="11330"/>
                    <a:pt x="2852" y="11733"/>
                    <a:pt x="1829" y="12238"/>
                  </a:cubicBezTo>
                  <a:cubicBezTo>
                    <a:pt x="805" y="12743"/>
                    <a:pt x="-104" y="13348"/>
                    <a:pt x="10" y="13550"/>
                  </a:cubicBezTo>
                  <a:cubicBezTo>
                    <a:pt x="123" y="13752"/>
                    <a:pt x="1260" y="13550"/>
                    <a:pt x="3875" y="12844"/>
                  </a:cubicBezTo>
                  <a:cubicBezTo>
                    <a:pt x="6490" y="12137"/>
                    <a:pt x="10582" y="10926"/>
                    <a:pt x="13197" y="10320"/>
                  </a:cubicBezTo>
                  <a:cubicBezTo>
                    <a:pt x="15812" y="9715"/>
                    <a:pt x="16949" y="9715"/>
                    <a:pt x="17858" y="10724"/>
                  </a:cubicBezTo>
                  <a:cubicBezTo>
                    <a:pt x="18768" y="11733"/>
                    <a:pt x="19450" y="13752"/>
                    <a:pt x="19677" y="15367"/>
                  </a:cubicBezTo>
                  <a:cubicBezTo>
                    <a:pt x="19904" y="16982"/>
                    <a:pt x="19677" y="18193"/>
                    <a:pt x="19677" y="19303"/>
                  </a:cubicBezTo>
                  <a:cubicBezTo>
                    <a:pt x="19677" y="20414"/>
                    <a:pt x="19904" y="21423"/>
                    <a:pt x="20245" y="21322"/>
                  </a:cubicBezTo>
                  <a:cubicBezTo>
                    <a:pt x="20587" y="21221"/>
                    <a:pt x="21041" y="20010"/>
                    <a:pt x="21269" y="16578"/>
                  </a:cubicBezTo>
                  <a:cubicBezTo>
                    <a:pt x="21496" y="13146"/>
                    <a:pt x="21496" y="7494"/>
                    <a:pt x="21496" y="4163"/>
                  </a:cubicBezTo>
                  <a:cubicBezTo>
                    <a:pt x="21496" y="832"/>
                    <a:pt x="21496" y="-177"/>
                    <a:pt x="21496" y="25"/>
                  </a:cubicBezTo>
                  <a:cubicBezTo>
                    <a:pt x="21496" y="227"/>
                    <a:pt x="21496" y="1640"/>
                    <a:pt x="21496" y="3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2469207" y="228101"/>
              <a:ext cx="72103" cy="457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509" fill="norm" stroke="1" extrusionOk="0">
                  <a:moveTo>
                    <a:pt x="11109" y="12796"/>
                  </a:moveTo>
                  <a:cubicBezTo>
                    <a:pt x="11109" y="15284"/>
                    <a:pt x="11109" y="17773"/>
                    <a:pt x="11109" y="19315"/>
                  </a:cubicBezTo>
                  <a:cubicBezTo>
                    <a:pt x="11109" y="20858"/>
                    <a:pt x="11109" y="21455"/>
                    <a:pt x="10183" y="21505"/>
                  </a:cubicBezTo>
                  <a:cubicBezTo>
                    <a:pt x="9257" y="21555"/>
                    <a:pt x="7406" y="21057"/>
                    <a:pt x="5863" y="19216"/>
                  </a:cubicBezTo>
                  <a:cubicBezTo>
                    <a:pt x="4320" y="17374"/>
                    <a:pt x="3086" y="14189"/>
                    <a:pt x="2469" y="11153"/>
                  </a:cubicBezTo>
                  <a:cubicBezTo>
                    <a:pt x="1851" y="8117"/>
                    <a:pt x="1851" y="5231"/>
                    <a:pt x="2469" y="3538"/>
                  </a:cubicBezTo>
                  <a:cubicBezTo>
                    <a:pt x="3086" y="1846"/>
                    <a:pt x="4320" y="1349"/>
                    <a:pt x="6171" y="901"/>
                  </a:cubicBezTo>
                  <a:cubicBezTo>
                    <a:pt x="8023" y="453"/>
                    <a:pt x="10491" y="55"/>
                    <a:pt x="12960" y="5"/>
                  </a:cubicBezTo>
                  <a:cubicBezTo>
                    <a:pt x="15429" y="-45"/>
                    <a:pt x="17897" y="254"/>
                    <a:pt x="19440" y="1249"/>
                  </a:cubicBezTo>
                  <a:cubicBezTo>
                    <a:pt x="20983" y="2244"/>
                    <a:pt x="21600" y="3937"/>
                    <a:pt x="20366" y="5330"/>
                  </a:cubicBezTo>
                  <a:cubicBezTo>
                    <a:pt x="19131" y="6724"/>
                    <a:pt x="16046" y="7819"/>
                    <a:pt x="12960" y="8466"/>
                  </a:cubicBezTo>
                  <a:cubicBezTo>
                    <a:pt x="9874" y="9113"/>
                    <a:pt x="6789" y="9312"/>
                    <a:pt x="4629" y="9113"/>
                  </a:cubicBezTo>
                  <a:cubicBezTo>
                    <a:pt x="2469" y="8914"/>
                    <a:pt x="1234" y="8316"/>
                    <a:pt x="0" y="7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2622400" y="36653"/>
              <a:ext cx="202408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941" y="0"/>
                  </a:moveTo>
                  <a:cubicBezTo>
                    <a:pt x="1266" y="4162"/>
                    <a:pt x="591" y="8325"/>
                    <a:pt x="254" y="10969"/>
                  </a:cubicBezTo>
                  <a:cubicBezTo>
                    <a:pt x="-84" y="13612"/>
                    <a:pt x="-84" y="14738"/>
                    <a:pt x="254" y="15525"/>
                  </a:cubicBezTo>
                  <a:cubicBezTo>
                    <a:pt x="591" y="16312"/>
                    <a:pt x="1266" y="16763"/>
                    <a:pt x="2278" y="17156"/>
                  </a:cubicBezTo>
                  <a:cubicBezTo>
                    <a:pt x="3291" y="17550"/>
                    <a:pt x="4641" y="17888"/>
                    <a:pt x="5766" y="17831"/>
                  </a:cubicBezTo>
                  <a:cubicBezTo>
                    <a:pt x="6891" y="17775"/>
                    <a:pt x="7791" y="17325"/>
                    <a:pt x="8804" y="16425"/>
                  </a:cubicBezTo>
                  <a:cubicBezTo>
                    <a:pt x="9816" y="15525"/>
                    <a:pt x="10941" y="14175"/>
                    <a:pt x="11503" y="13050"/>
                  </a:cubicBezTo>
                  <a:cubicBezTo>
                    <a:pt x="12066" y="11925"/>
                    <a:pt x="12066" y="11025"/>
                    <a:pt x="11616" y="10800"/>
                  </a:cubicBezTo>
                  <a:cubicBezTo>
                    <a:pt x="11166" y="10575"/>
                    <a:pt x="10266" y="11025"/>
                    <a:pt x="9028" y="12544"/>
                  </a:cubicBezTo>
                  <a:cubicBezTo>
                    <a:pt x="7791" y="14063"/>
                    <a:pt x="6216" y="16650"/>
                    <a:pt x="5429" y="18225"/>
                  </a:cubicBezTo>
                  <a:cubicBezTo>
                    <a:pt x="4641" y="19800"/>
                    <a:pt x="4641" y="20362"/>
                    <a:pt x="7454" y="20756"/>
                  </a:cubicBezTo>
                  <a:cubicBezTo>
                    <a:pt x="10266" y="21150"/>
                    <a:pt x="15891" y="21375"/>
                    <a:pt x="215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3270033" y="49353"/>
              <a:ext cx="170725" cy="350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38" fill="norm" stroke="1" extrusionOk="0">
                  <a:moveTo>
                    <a:pt x="5508" y="0"/>
                  </a:moveTo>
                  <a:cubicBezTo>
                    <a:pt x="4175" y="4010"/>
                    <a:pt x="2841" y="8019"/>
                    <a:pt x="1908" y="11059"/>
                  </a:cubicBezTo>
                  <a:cubicBezTo>
                    <a:pt x="975" y="14098"/>
                    <a:pt x="441" y="16168"/>
                    <a:pt x="175" y="17526"/>
                  </a:cubicBezTo>
                  <a:cubicBezTo>
                    <a:pt x="-92" y="18884"/>
                    <a:pt x="-92" y="19531"/>
                    <a:pt x="441" y="20048"/>
                  </a:cubicBezTo>
                  <a:cubicBezTo>
                    <a:pt x="975" y="20565"/>
                    <a:pt x="2041" y="20953"/>
                    <a:pt x="4175" y="21212"/>
                  </a:cubicBezTo>
                  <a:cubicBezTo>
                    <a:pt x="6308" y="21471"/>
                    <a:pt x="9508" y="21600"/>
                    <a:pt x="12575" y="21083"/>
                  </a:cubicBezTo>
                  <a:cubicBezTo>
                    <a:pt x="15641" y="20565"/>
                    <a:pt x="18575" y="19401"/>
                    <a:pt x="21508" y="18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3536432" y="0"/>
              <a:ext cx="164676" cy="41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53" fill="norm" stroke="1" extrusionOk="0">
                  <a:moveTo>
                    <a:pt x="775" y="8067"/>
                  </a:moveTo>
                  <a:cubicBezTo>
                    <a:pt x="775" y="11757"/>
                    <a:pt x="775" y="15448"/>
                    <a:pt x="775" y="17781"/>
                  </a:cubicBezTo>
                  <a:cubicBezTo>
                    <a:pt x="775" y="20115"/>
                    <a:pt x="775" y="21092"/>
                    <a:pt x="636" y="21309"/>
                  </a:cubicBezTo>
                  <a:cubicBezTo>
                    <a:pt x="498" y="21526"/>
                    <a:pt x="221" y="20983"/>
                    <a:pt x="82" y="18704"/>
                  </a:cubicBezTo>
                  <a:cubicBezTo>
                    <a:pt x="-56" y="16424"/>
                    <a:pt x="-56" y="12408"/>
                    <a:pt x="359" y="9315"/>
                  </a:cubicBezTo>
                  <a:cubicBezTo>
                    <a:pt x="775" y="6221"/>
                    <a:pt x="1606" y="4051"/>
                    <a:pt x="2436" y="2640"/>
                  </a:cubicBezTo>
                  <a:cubicBezTo>
                    <a:pt x="3267" y="1229"/>
                    <a:pt x="4098" y="577"/>
                    <a:pt x="5344" y="252"/>
                  </a:cubicBezTo>
                  <a:cubicBezTo>
                    <a:pt x="6590" y="-74"/>
                    <a:pt x="8252" y="-74"/>
                    <a:pt x="9498" y="197"/>
                  </a:cubicBezTo>
                  <a:cubicBezTo>
                    <a:pt x="10744" y="469"/>
                    <a:pt x="11575" y="1011"/>
                    <a:pt x="12129" y="1880"/>
                  </a:cubicBezTo>
                  <a:cubicBezTo>
                    <a:pt x="12682" y="2748"/>
                    <a:pt x="12959" y="3942"/>
                    <a:pt x="11575" y="5136"/>
                  </a:cubicBezTo>
                  <a:cubicBezTo>
                    <a:pt x="10190" y="6330"/>
                    <a:pt x="7144" y="7524"/>
                    <a:pt x="5206" y="8338"/>
                  </a:cubicBezTo>
                  <a:cubicBezTo>
                    <a:pt x="3267" y="9152"/>
                    <a:pt x="2436" y="9586"/>
                    <a:pt x="1882" y="10075"/>
                  </a:cubicBezTo>
                  <a:cubicBezTo>
                    <a:pt x="1329" y="10563"/>
                    <a:pt x="1052" y="11106"/>
                    <a:pt x="1329" y="11594"/>
                  </a:cubicBezTo>
                  <a:cubicBezTo>
                    <a:pt x="1606" y="12083"/>
                    <a:pt x="2436" y="12517"/>
                    <a:pt x="5482" y="13440"/>
                  </a:cubicBezTo>
                  <a:cubicBezTo>
                    <a:pt x="8529" y="14362"/>
                    <a:pt x="13790" y="15773"/>
                    <a:pt x="16836" y="16804"/>
                  </a:cubicBezTo>
                  <a:cubicBezTo>
                    <a:pt x="19882" y="17836"/>
                    <a:pt x="20713" y="18487"/>
                    <a:pt x="21544" y="19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1548457" y="512903"/>
              <a:ext cx="21590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" y="20862"/>
                    <a:pt x="1228" y="20123"/>
                    <a:pt x="1927" y="19477"/>
                  </a:cubicBezTo>
                  <a:cubicBezTo>
                    <a:pt x="2626" y="18831"/>
                    <a:pt x="3409" y="18277"/>
                    <a:pt x="4193" y="17723"/>
                  </a:cubicBezTo>
                  <a:cubicBezTo>
                    <a:pt x="4976" y="17169"/>
                    <a:pt x="5760" y="16615"/>
                    <a:pt x="6618" y="15877"/>
                  </a:cubicBezTo>
                  <a:cubicBezTo>
                    <a:pt x="7475" y="15138"/>
                    <a:pt x="8407" y="14215"/>
                    <a:pt x="9233" y="13385"/>
                  </a:cubicBezTo>
                  <a:cubicBezTo>
                    <a:pt x="10059" y="12554"/>
                    <a:pt x="10779" y="11815"/>
                    <a:pt x="11541" y="10985"/>
                  </a:cubicBezTo>
                  <a:cubicBezTo>
                    <a:pt x="12304" y="10154"/>
                    <a:pt x="13108" y="9231"/>
                    <a:pt x="13881" y="8400"/>
                  </a:cubicBezTo>
                  <a:cubicBezTo>
                    <a:pt x="14654" y="7569"/>
                    <a:pt x="15395" y="6831"/>
                    <a:pt x="16221" y="5815"/>
                  </a:cubicBezTo>
                  <a:cubicBezTo>
                    <a:pt x="17047" y="4800"/>
                    <a:pt x="17958" y="3508"/>
                    <a:pt x="18868" y="2492"/>
                  </a:cubicBezTo>
                  <a:cubicBezTo>
                    <a:pt x="19779" y="1477"/>
                    <a:pt x="20689" y="7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1465636" y="697053"/>
              <a:ext cx="2146572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641" y="21600"/>
                  </a:moveTo>
                  <a:cubicBezTo>
                    <a:pt x="492" y="21600"/>
                    <a:pt x="343" y="21600"/>
                    <a:pt x="215" y="21384"/>
                  </a:cubicBezTo>
                  <a:cubicBezTo>
                    <a:pt x="87" y="21168"/>
                    <a:pt x="-19" y="20736"/>
                    <a:pt x="2" y="20376"/>
                  </a:cubicBezTo>
                  <a:cubicBezTo>
                    <a:pt x="24" y="20016"/>
                    <a:pt x="173" y="19728"/>
                    <a:pt x="641" y="19152"/>
                  </a:cubicBezTo>
                  <a:cubicBezTo>
                    <a:pt x="1109" y="18576"/>
                    <a:pt x="1896" y="17712"/>
                    <a:pt x="2748" y="16632"/>
                  </a:cubicBezTo>
                  <a:cubicBezTo>
                    <a:pt x="3599" y="15552"/>
                    <a:pt x="4514" y="14256"/>
                    <a:pt x="5376" y="13176"/>
                  </a:cubicBezTo>
                  <a:cubicBezTo>
                    <a:pt x="6238" y="12096"/>
                    <a:pt x="7046" y="11232"/>
                    <a:pt x="7834" y="10296"/>
                  </a:cubicBezTo>
                  <a:cubicBezTo>
                    <a:pt x="8621" y="9360"/>
                    <a:pt x="9387" y="8352"/>
                    <a:pt x="10206" y="7416"/>
                  </a:cubicBezTo>
                  <a:cubicBezTo>
                    <a:pt x="11026" y="6480"/>
                    <a:pt x="11898" y="5616"/>
                    <a:pt x="12739" y="4824"/>
                  </a:cubicBezTo>
                  <a:cubicBezTo>
                    <a:pt x="13579" y="4032"/>
                    <a:pt x="14388" y="3312"/>
                    <a:pt x="15261" y="2808"/>
                  </a:cubicBezTo>
                  <a:cubicBezTo>
                    <a:pt x="16133" y="2304"/>
                    <a:pt x="17069" y="2016"/>
                    <a:pt x="18048" y="1656"/>
                  </a:cubicBezTo>
                  <a:cubicBezTo>
                    <a:pt x="19027" y="1296"/>
                    <a:pt x="20049" y="864"/>
                    <a:pt x="20645" y="576"/>
                  </a:cubicBezTo>
                  <a:cubicBezTo>
                    <a:pt x="21241" y="288"/>
                    <a:pt x="21411" y="144"/>
                    <a:pt x="215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481657" y="1363803"/>
              <a:ext cx="1968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16" y="3972"/>
                    <a:pt x="7432" y="7945"/>
                    <a:pt x="10452" y="11421"/>
                  </a:cubicBezTo>
                  <a:cubicBezTo>
                    <a:pt x="13471" y="14897"/>
                    <a:pt x="15794" y="17876"/>
                    <a:pt x="17535" y="19490"/>
                  </a:cubicBezTo>
                  <a:cubicBezTo>
                    <a:pt x="19277" y="21103"/>
                    <a:pt x="20439" y="213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653636" y="1351103"/>
              <a:ext cx="75672" cy="358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93" fill="norm" stroke="1" extrusionOk="0">
                  <a:moveTo>
                    <a:pt x="21450" y="0"/>
                  </a:moveTo>
                  <a:cubicBezTo>
                    <a:pt x="15450" y="3049"/>
                    <a:pt x="9450" y="6099"/>
                    <a:pt x="5850" y="8894"/>
                  </a:cubicBezTo>
                  <a:cubicBezTo>
                    <a:pt x="2250" y="11689"/>
                    <a:pt x="1050" y="14231"/>
                    <a:pt x="450" y="16009"/>
                  </a:cubicBezTo>
                  <a:cubicBezTo>
                    <a:pt x="-150" y="17788"/>
                    <a:pt x="-150" y="18805"/>
                    <a:pt x="450" y="19694"/>
                  </a:cubicBezTo>
                  <a:cubicBezTo>
                    <a:pt x="1050" y="20584"/>
                    <a:pt x="2250" y="21346"/>
                    <a:pt x="4350" y="21473"/>
                  </a:cubicBezTo>
                  <a:cubicBezTo>
                    <a:pt x="6450" y="21600"/>
                    <a:pt x="9450" y="21092"/>
                    <a:pt x="12450" y="20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761057" y="1681303"/>
              <a:ext cx="1" cy="139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733454" y="1580712"/>
              <a:ext cx="51995" cy="52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0531" fill="norm" stroke="1" extrusionOk="0">
                  <a:moveTo>
                    <a:pt x="10834" y="4589"/>
                  </a:moveTo>
                  <a:cubicBezTo>
                    <a:pt x="6680" y="5419"/>
                    <a:pt x="2526" y="6250"/>
                    <a:pt x="865" y="8742"/>
                  </a:cubicBezTo>
                  <a:cubicBezTo>
                    <a:pt x="-797" y="11235"/>
                    <a:pt x="34" y="15389"/>
                    <a:pt x="2526" y="17881"/>
                  </a:cubicBezTo>
                  <a:cubicBezTo>
                    <a:pt x="5018" y="20373"/>
                    <a:pt x="9172" y="21204"/>
                    <a:pt x="12495" y="19958"/>
                  </a:cubicBezTo>
                  <a:cubicBezTo>
                    <a:pt x="15818" y="18712"/>
                    <a:pt x="18311" y="15389"/>
                    <a:pt x="19557" y="11650"/>
                  </a:cubicBezTo>
                  <a:cubicBezTo>
                    <a:pt x="20803" y="7912"/>
                    <a:pt x="20803" y="3758"/>
                    <a:pt x="18726" y="1681"/>
                  </a:cubicBezTo>
                  <a:cubicBezTo>
                    <a:pt x="16649" y="-396"/>
                    <a:pt x="12495" y="-396"/>
                    <a:pt x="9588" y="850"/>
                  </a:cubicBezTo>
                  <a:cubicBezTo>
                    <a:pt x="6680" y="2096"/>
                    <a:pt x="5018" y="4589"/>
                    <a:pt x="3357" y="7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1386262" y="1270077"/>
              <a:ext cx="225704" cy="70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523" fill="norm" stroke="1" extrusionOk="0">
                  <a:moveTo>
                    <a:pt x="1525" y="11206"/>
                  </a:moveTo>
                  <a:cubicBezTo>
                    <a:pt x="1325" y="13340"/>
                    <a:pt x="1125" y="15474"/>
                    <a:pt x="1025" y="17091"/>
                  </a:cubicBezTo>
                  <a:cubicBezTo>
                    <a:pt x="925" y="18707"/>
                    <a:pt x="925" y="19807"/>
                    <a:pt x="925" y="20518"/>
                  </a:cubicBezTo>
                  <a:cubicBezTo>
                    <a:pt x="925" y="21230"/>
                    <a:pt x="925" y="21553"/>
                    <a:pt x="1025" y="21521"/>
                  </a:cubicBezTo>
                  <a:cubicBezTo>
                    <a:pt x="1125" y="21488"/>
                    <a:pt x="1325" y="21100"/>
                    <a:pt x="1325" y="19742"/>
                  </a:cubicBezTo>
                  <a:cubicBezTo>
                    <a:pt x="1325" y="18384"/>
                    <a:pt x="1125" y="16056"/>
                    <a:pt x="825" y="13663"/>
                  </a:cubicBezTo>
                  <a:cubicBezTo>
                    <a:pt x="525" y="11270"/>
                    <a:pt x="125" y="8813"/>
                    <a:pt x="25" y="6646"/>
                  </a:cubicBezTo>
                  <a:cubicBezTo>
                    <a:pt x="-75" y="4480"/>
                    <a:pt x="125" y="2604"/>
                    <a:pt x="525" y="1537"/>
                  </a:cubicBezTo>
                  <a:cubicBezTo>
                    <a:pt x="925" y="470"/>
                    <a:pt x="1525" y="212"/>
                    <a:pt x="2525" y="82"/>
                  </a:cubicBezTo>
                  <a:cubicBezTo>
                    <a:pt x="3525" y="-47"/>
                    <a:pt x="4925" y="-47"/>
                    <a:pt x="6625" y="244"/>
                  </a:cubicBezTo>
                  <a:cubicBezTo>
                    <a:pt x="8325" y="535"/>
                    <a:pt x="10325" y="1117"/>
                    <a:pt x="11425" y="2119"/>
                  </a:cubicBezTo>
                  <a:cubicBezTo>
                    <a:pt x="12525" y="3122"/>
                    <a:pt x="12725" y="4545"/>
                    <a:pt x="12525" y="5418"/>
                  </a:cubicBezTo>
                  <a:cubicBezTo>
                    <a:pt x="12325" y="6291"/>
                    <a:pt x="11725" y="6614"/>
                    <a:pt x="11125" y="6905"/>
                  </a:cubicBezTo>
                  <a:cubicBezTo>
                    <a:pt x="10525" y="7196"/>
                    <a:pt x="9925" y="7455"/>
                    <a:pt x="10325" y="7584"/>
                  </a:cubicBezTo>
                  <a:cubicBezTo>
                    <a:pt x="10725" y="7713"/>
                    <a:pt x="12125" y="7713"/>
                    <a:pt x="13725" y="7810"/>
                  </a:cubicBezTo>
                  <a:cubicBezTo>
                    <a:pt x="15325" y="7907"/>
                    <a:pt x="17125" y="8102"/>
                    <a:pt x="18525" y="8522"/>
                  </a:cubicBezTo>
                  <a:cubicBezTo>
                    <a:pt x="19925" y="8942"/>
                    <a:pt x="20925" y="9589"/>
                    <a:pt x="21225" y="10106"/>
                  </a:cubicBezTo>
                  <a:cubicBezTo>
                    <a:pt x="21525" y="10624"/>
                    <a:pt x="21125" y="11012"/>
                    <a:pt x="20425" y="11270"/>
                  </a:cubicBezTo>
                  <a:cubicBezTo>
                    <a:pt x="19725" y="11529"/>
                    <a:pt x="18725" y="11658"/>
                    <a:pt x="16725" y="11561"/>
                  </a:cubicBezTo>
                  <a:cubicBezTo>
                    <a:pt x="14725" y="11464"/>
                    <a:pt x="11725" y="11141"/>
                    <a:pt x="8725" y="10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955655" y="1490803"/>
              <a:ext cx="186403" cy="87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184" fill="norm" stroke="1" extrusionOk="0">
                  <a:moveTo>
                    <a:pt x="3171" y="15429"/>
                  </a:moveTo>
                  <a:cubicBezTo>
                    <a:pt x="2200" y="16971"/>
                    <a:pt x="1229" y="18514"/>
                    <a:pt x="622" y="18000"/>
                  </a:cubicBezTo>
                  <a:cubicBezTo>
                    <a:pt x="16" y="17486"/>
                    <a:pt x="-227" y="14914"/>
                    <a:pt x="258" y="12857"/>
                  </a:cubicBezTo>
                  <a:cubicBezTo>
                    <a:pt x="744" y="10800"/>
                    <a:pt x="1957" y="9257"/>
                    <a:pt x="3171" y="8486"/>
                  </a:cubicBezTo>
                  <a:cubicBezTo>
                    <a:pt x="4384" y="7714"/>
                    <a:pt x="5598" y="7714"/>
                    <a:pt x="7175" y="9514"/>
                  </a:cubicBezTo>
                  <a:cubicBezTo>
                    <a:pt x="8753" y="11314"/>
                    <a:pt x="10694" y="14914"/>
                    <a:pt x="12393" y="17486"/>
                  </a:cubicBezTo>
                  <a:cubicBezTo>
                    <a:pt x="14092" y="20057"/>
                    <a:pt x="15548" y="21600"/>
                    <a:pt x="16519" y="21086"/>
                  </a:cubicBezTo>
                  <a:cubicBezTo>
                    <a:pt x="17490" y="20571"/>
                    <a:pt x="17975" y="18000"/>
                    <a:pt x="18703" y="14143"/>
                  </a:cubicBezTo>
                  <a:cubicBezTo>
                    <a:pt x="19431" y="10286"/>
                    <a:pt x="20402" y="5143"/>
                    <a:pt x="213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1006504" y="1700353"/>
              <a:ext cx="186354" cy="9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214" fill="norm" stroke="1" extrusionOk="0">
                  <a:moveTo>
                    <a:pt x="3165" y="18720"/>
                  </a:moveTo>
                  <a:cubicBezTo>
                    <a:pt x="1951" y="20160"/>
                    <a:pt x="738" y="21600"/>
                    <a:pt x="252" y="21120"/>
                  </a:cubicBezTo>
                  <a:cubicBezTo>
                    <a:pt x="-233" y="20640"/>
                    <a:pt x="10" y="18240"/>
                    <a:pt x="738" y="15600"/>
                  </a:cubicBezTo>
                  <a:cubicBezTo>
                    <a:pt x="1466" y="12960"/>
                    <a:pt x="2679" y="10080"/>
                    <a:pt x="3893" y="8640"/>
                  </a:cubicBezTo>
                  <a:cubicBezTo>
                    <a:pt x="5106" y="7200"/>
                    <a:pt x="6320" y="7200"/>
                    <a:pt x="7291" y="8400"/>
                  </a:cubicBezTo>
                  <a:cubicBezTo>
                    <a:pt x="8261" y="9600"/>
                    <a:pt x="8989" y="12000"/>
                    <a:pt x="9839" y="14160"/>
                  </a:cubicBezTo>
                  <a:cubicBezTo>
                    <a:pt x="10688" y="16320"/>
                    <a:pt x="11659" y="18240"/>
                    <a:pt x="13237" y="16800"/>
                  </a:cubicBezTo>
                  <a:cubicBezTo>
                    <a:pt x="14814" y="15360"/>
                    <a:pt x="16998" y="10560"/>
                    <a:pt x="18455" y="7200"/>
                  </a:cubicBezTo>
                  <a:cubicBezTo>
                    <a:pt x="19911" y="3840"/>
                    <a:pt x="20639" y="1920"/>
                    <a:pt x="213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970607" y="2163903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945207" y="2062303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1015527" y="1891850"/>
              <a:ext cx="348781" cy="321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471" fill="norm" stroke="1" extrusionOk="0">
                  <a:moveTo>
                    <a:pt x="2720" y="17299"/>
                  </a:moveTo>
                  <a:cubicBezTo>
                    <a:pt x="2720" y="16593"/>
                    <a:pt x="2720" y="15887"/>
                    <a:pt x="2458" y="15322"/>
                  </a:cubicBezTo>
                  <a:cubicBezTo>
                    <a:pt x="2196" y="14758"/>
                    <a:pt x="1673" y="14334"/>
                    <a:pt x="1280" y="14475"/>
                  </a:cubicBezTo>
                  <a:cubicBezTo>
                    <a:pt x="887" y="14616"/>
                    <a:pt x="626" y="15322"/>
                    <a:pt x="429" y="16099"/>
                  </a:cubicBezTo>
                  <a:cubicBezTo>
                    <a:pt x="233" y="16875"/>
                    <a:pt x="102" y="17722"/>
                    <a:pt x="36" y="18499"/>
                  </a:cubicBezTo>
                  <a:cubicBezTo>
                    <a:pt x="-29" y="19275"/>
                    <a:pt x="-29" y="19981"/>
                    <a:pt x="233" y="20546"/>
                  </a:cubicBezTo>
                  <a:cubicBezTo>
                    <a:pt x="495" y="21110"/>
                    <a:pt x="1018" y="21534"/>
                    <a:pt x="1476" y="21463"/>
                  </a:cubicBezTo>
                  <a:cubicBezTo>
                    <a:pt x="1935" y="21393"/>
                    <a:pt x="2327" y="20828"/>
                    <a:pt x="2786" y="18499"/>
                  </a:cubicBezTo>
                  <a:cubicBezTo>
                    <a:pt x="3244" y="16169"/>
                    <a:pt x="3767" y="12075"/>
                    <a:pt x="4029" y="9675"/>
                  </a:cubicBezTo>
                  <a:cubicBezTo>
                    <a:pt x="4291" y="7275"/>
                    <a:pt x="4291" y="6569"/>
                    <a:pt x="4291" y="5863"/>
                  </a:cubicBezTo>
                  <a:cubicBezTo>
                    <a:pt x="4291" y="5158"/>
                    <a:pt x="4291" y="4452"/>
                    <a:pt x="4029" y="4381"/>
                  </a:cubicBezTo>
                  <a:cubicBezTo>
                    <a:pt x="3767" y="4310"/>
                    <a:pt x="3244" y="4875"/>
                    <a:pt x="2916" y="7205"/>
                  </a:cubicBezTo>
                  <a:cubicBezTo>
                    <a:pt x="2589" y="9534"/>
                    <a:pt x="2458" y="13628"/>
                    <a:pt x="2786" y="16240"/>
                  </a:cubicBezTo>
                  <a:cubicBezTo>
                    <a:pt x="3113" y="18852"/>
                    <a:pt x="3898" y="19981"/>
                    <a:pt x="4618" y="20546"/>
                  </a:cubicBezTo>
                  <a:cubicBezTo>
                    <a:pt x="5338" y="21110"/>
                    <a:pt x="5993" y="21110"/>
                    <a:pt x="6713" y="20334"/>
                  </a:cubicBezTo>
                  <a:cubicBezTo>
                    <a:pt x="7433" y="19558"/>
                    <a:pt x="8218" y="18005"/>
                    <a:pt x="8676" y="16805"/>
                  </a:cubicBezTo>
                  <a:cubicBezTo>
                    <a:pt x="9135" y="15605"/>
                    <a:pt x="9266" y="14758"/>
                    <a:pt x="9004" y="14405"/>
                  </a:cubicBezTo>
                  <a:cubicBezTo>
                    <a:pt x="8742" y="14052"/>
                    <a:pt x="8087" y="14193"/>
                    <a:pt x="7695" y="14616"/>
                  </a:cubicBezTo>
                  <a:cubicBezTo>
                    <a:pt x="7302" y="15040"/>
                    <a:pt x="7171" y="15746"/>
                    <a:pt x="7106" y="16452"/>
                  </a:cubicBezTo>
                  <a:cubicBezTo>
                    <a:pt x="7040" y="17158"/>
                    <a:pt x="7040" y="17863"/>
                    <a:pt x="7302" y="18428"/>
                  </a:cubicBezTo>
                  <a:cubicBezTo>
                    <a:pt x="7564" y="18993"/>
                    <a:pt x="8087" y="19416"/>
                    <a:pt x="8938" y="19416"/>
                  </a:cubicBezTo>
                  <a:cubicBezTo>
                    <a:pt x="9789" y="19416"/>
                    <a:pt x="10967" y="18993"/>
                    <a:pt x="12015" y="18922"/>
                  </a:cubicBezTo>
                  <a:cubicBezTo>
                    <a:pt x="13062" y="18852"/>
                    <a:pt x="13978" y="19134"/>
                    <a:pt x="14567" y="18922"/>
                  </a:cubicBezTo>
                  <a:cubicBezTo>
                    <a:pt x="15156" y="18710"/>
                    <a:pt x="15418" y="18005"/>
                    <a:pt x="15746" y="15463"/>
                  </a:cubicBezTo>
                  <a:cubicBezTo>
                    <a:pt x="16073" y="12922"/>
                    <a:pt x="16466" y="8546"/>
                    <a:pt x="16662" y="5934"/>
                  </a:cubicBezTo>
                  <a:cubicBezTo>
                    <a:pt x="16858" y="3322"/>
                    <a:pt x="16858" y="2475"/>
                    <a:pt x="16793" y="1628"/>
                  </a:cubicBezTo>
                  <a:cubicBezTo>
                    <a:pt x="16727" y="781"/>
                    <a:pt x="16596" y="-66"/>
                    <a:pt x="16400" y="5"/>
                  </a:cubicBezTo>
                  <a:cubicBezTo>
                    <a:pt x="16204" y="75"/>
                    <a:pt x="15942" y="1063"/>
                    <a:pt x="15811" y="3605"/>
                  </a:cubicBezTo>
                  <a:cubicBezTo>
                    <a:pt x="15680" y="6146"/>
                    <a:pt x="15680" y="10240"/>
                    <a:pt x="16007" y="13134"/>
                  </a:cubicBezTo>
                  <a:cubicBezTo>
                    <a:pt x="16335" y="16028"/>
                    <a:pt x="16989" y="17722"/>
                    <a:pt x="17644" y="18640"/>
                  </a:cubicBezTo>
                  <a:cubicBezTo>
                    <a:pt x="18298" y="19558"/>
                    <a:pt x="18953" y="19699"/>
                    <a:pt x="19607" y="19699"/>
                  </a:cubicBezTo>
                  <a:cubicBezTo>
                    <a:pt x="20262" y="19699"/>
                    <a:pt x="20916" y="19558"/>
                    <a:pt x="21571" y="19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1200911" y="2157553"/>
              <a:ext cx="68147" cy="24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0800" fill="norm" stroke="1" extrusionOk="0">
                  <a:moveTo>
                    <a:pt x="7328" y="0"/>
                  </a:moveTo>
                  <a:cubicBezTo>
                    <a:pt x="4055" y="1800"/>
                    <a:pt x="782" y="3600"/>
                    <a:pt x="128" y="8100"/>
                  </a:cubicBezTo>
                  <a:cubicBezTo>
                    <a:pt x="-527" y="12600"/>
                    <a:pt x="1437" y="19800"/>
                    <a:pt x="3728" y="20700"/>
                  </a:cubicBezTo>
                  <a:cubicBezTo>
                    <a:pt x="6018" y="21600"/>
                    <a:pt x="8637" y="16200"/>
                    <a:pt x="11582" y="14400"/>
                  </a:cubicBezTo>
                  <a:cubicBezTo>
                    <a:pt x="14528" y="12600"/>
                    <a:pt x="17800" y="14400"/>
                    <a:pt x="21073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1688951" y="1617808"/>
              <a:ext cx="70948" cy="95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0797" fill="norm" stroke="1" extrusionOk="0">
                  <a:moveTo>
                    <a:pt x="12728" y="2757"/>
                  </a:moveTo>
                  <a:cubicBezTo>
                    <a:pt x="9642" y="2297"/>
                    <a:pt x="6557" y="1838"/>
                    <a:pt x="4397" y="3217"/>
                  </a:cubicBezTo>
                  <a:cubicBezTo>
                    <a:pt x="2237" y="4595"/>
                    <a:pt x="1002" y="7812"/>
                    <a:pt x="385" y="10800"/>
                  </a:cubicBezTo>
                  <a:cubicBezTo>
                    <a:pt x="-232" y="13787"/>
                    <a:pt x="-232" y="16544"/>
                    <a:pt x="1311" y="18383"/>
                  </a:cubicBezTo>
                  <a:cubicBezTo>
                    <a:pt x="2854" y="20221"/>
                    <a:pt x="5939" y="21140"/>
                    <a:pt x="8408" y="20680"/>
                  </a:cubicBezTo>
                  <a:cubicBezTo>
                    <a:pt x="10877" y="20221"/>
                    <a:pt x="12728" y="18383"/>
                    <a:pt x="14579" y="16314"/>
                  </a:cubicBezTo>
                  <a:cubicBezTo>
                    <a:pt x="16431" y="14246"/>
                    <a:pt x="18282" y="11949"/>
                    <a:pt x="19517" y="9421"/>
                  </a:cubicBezTo>
                  <a:cubicBezTo>
                    <a:pt x="20751" y="6893"/>
                    <a:pt x="21368" y="4136"/>
                    <a:pt x="19517" y="2297"/>
                  </a:cubicBezTo>
                  <a:cubicBezTo>
                    <a:pt x="17665" y="459"/>
                    <a:pt x="13345" y="-460"/>
                    <a:pt x="10259" y="229"/>
                  </a:cubicBezTo>
                  <a:cubicBezTo>
                    <a:pt x="7174" y="919"/>
                    <a:pt x="5322" y="3217"/>
                    <a:pt x="3471" y="5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1891357" y="1547953"/>
              <a:ext cx="133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3" y="16457"/>
                    <a:pt x="686" y="11314"/>
                    <a:pt x="4286" y="7714"/>
                  </a:cubicBezTo>
                  <a:cubicBezTo>
                    <a:pt x="7886" y="4114"/>
                    <a:pt x="1474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1949450" y="1484453"/>
              <a:ext cx="4985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7699" y="0"/>
                  </a:moveTo>
                  <a:cubicBezTo>
                    <a:pt x="4099" y="600"/>
                    <a:pt x="499" y="1200"/>
                    <a:pt x="49" y="2900"/>
                  </a:cubicBezTo>
                  <a:cubicBezTo>
                    <a:pt x="-401" y="4600"/>
                    <a:pt x="2299" y="7400"/>
                    <a:pt x="6349" y="10700"/>
                  </a:cubicBezTo>
                  <a:cubicBezTo>
                    <a:pt x="10399" y="14000"/>
                    <a:pt x="15799" y="17800"/>
                    <a:pt x="211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2196582" y="1235449"/>
              <a:ext cx="154818" cy="61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405" fill="norm" stroke="1" extrusionOk="0">
                  <a:moveTo>
                    <a:pt x="6071" y="18846"/>
                  </a:moveTo>
                  <a:cubicBezTo>
                    <a:pt x="6071" y="19215"/>
                    <a:pt x="6071" y="19583"/>
                    <a:pt x="6071" y="20099"/>
                  </a:cubicBezTo>
                  <a:cubicBezTo>
                    <a:pt x="6071" y="20615"/>
                    <a:pt x="6071" y="21279"/>
                    <a:pt x="5925" y="21389"/>
                  </a:cubicBezTo>
                  <a:cubicBezTo>
                    <a:pt x="5779" y="21500"/>
                    <a:pt x="5487" y="21058"/>
                    <a:pt x="4903" y="19620"/>
                  </a:cubicBezTo>
                  <a:cubicBezTo>
                    <a:pt x="4319" y="18183"/>
                    <a:pt x="3444" y="15750"/>
                    <a:pt x="2568" y="13170"/>
                  </a:cubicBezTo>
                  <a:cubicBezTo>
                    <a:pt x="1692" y="10589"/>
                    <a:pt x="817" y="7862"/>
                    <a:pt x="379" y="5908"/>
                  </a:cubicBezTo>
                  <a:cubicBezTo>
                    <a:pt x="-59" y="3955"/>
                    <a:pt x="-59" y="2775"/>
                    <a:pt x="87" y="1927"/>
                  </a:cubicBezTo>
                  <a:cubicBezTo>
                    <a:pt x="233" y="1080"/>
                    <a:pt x="525" y="563"/>
                    <a:pt x="1400" y="269"/>
                  </a:cubicBezTo>
                  <a:cubicBezTo>
                    <a:pt x="2276" y="-26"/>
                    <a:pt x="3736" y="-100"/>
                    <a:pt x="5925" y="158"/>
                  </a:cubicBezTo>
                  <a:cubicBezTo>
                    <a:pt x="8114" y="416"/>
                    <a:pt x="11033" y="1006"/>
                    <a:pt x="12638" y="2112"/>
                  </a:cubicBezTo>
                  <a:cubicBezTo>
                    <a:pt x="14244" y="3217"/>
                    <a:pt x="14536" y="4839"/>
                    <a:pt x="14244" y="5834"/>
                  </a:cubicBezTo>
                  <a:cubicBezTo>
                    <a:pt x="13952" y="6830"/>
                    <a:pt x="13076" y="7198"/>
                    <a:pt x="12055" y="7493"/>
                  </a:cubicBezTo>
                  <a:cubicBezTo>
                    <a:pt x="11033" y="7788"/>
                    <a:pt x="9865" y="8009"/>
                    <a:pt x="9865" y="8267"/>
                  </a:cubicBezTo>
                  <a:cubicBezTo>
                    <a:pt x="9865" y="8525"/>
                    <a:pt x="11033" y="8820"/>
                    <a:pt x="13076" y="9262"/>
                  </a:cubicBezTo>
                  <a:cubicBezTo>
                    <a:pt x="15119" y="9705"/>
                    <a:pt x="18038" y="10295"/>
                    <a:pt x="19644" y="10774"/>
                  </a:cubicBezTo>
                  <a:cubicBezTo>
                    <a:pt x="21249" y="11253"/>
                    <a:pt x="21541" y="11622"/>
                    <a:pt x="21249" y="11953"/>
                  </a:cubicBezTo>
                  <a:cubicBezTo>
                    <a:pt x="20957" y="12285"/>
                    <a:pt x="20082" y="12580"/>
                    <a:pt x="17892" y="12580"/>
                  </a:cubicBezTo>
                  <a:cubicBezTo>
                    <a:pt x="15703" y="12580"/>
                    <a:pt x="12200" y="12285"/>
                    <a:pt x="10449" y="11953"/>
                  </a:cubicBezTo>
                  <a:cubicBezTo>
                    <a:pt x="8698" y="11622"/>
                    <a:pt x="8698" y="11253"/>
                    <a:pt x="8698" y="10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2469207" y="1503503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2627957" y="1236803"/>
              <a:ext cx="2667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7" y="3738"/>
                    <a:pt x="6514" y="7477"/>
                    <a:pt x="10114" y="11077"/>
                  </a:cubicBezTo>
                  <a:cubicBezTo>
                    <a:pt x="13714" y="14677"/>
                    <a:pt x="17657" y="181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2793057" y="1198703"/>
              <a:ext cx="8890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3323"/>
                    <a:pt x="15429" y="6646"/>
                    <a:pt x="12086" y="9582"/>
                  </a:cubicBezTo>
                  <a:cubicBezTo>
                    <a:pt x="8743" y="12517"/>
                    <a:pt x="5143" y="15065"/>
                    <a:pt x="3086" y="17003"/>
                  </a:cubicBezTo>
                  <a:cubicBezTo>
                    <a:pt x="1029" y="18942"/>
                    <a:pt x="514" y="202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3015307" y="1554303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3007831" y="1408253"/>
              <a:ext cx="45549" cy="2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7" h="18231" fill="norm" stroke="1" extrusionOk="0">
                  <a:moveTo>
                    <a:pt x="5879" y="0"/>
                  </a:moveTo>
                  <a:cubicBezTo>
                    <a:pt x="2279" y="4628"/>
                    <a:pt x="-1321" y="9257"/>
                    <a:pt x="479" y="13114"/>
                  </a:cubicBezTo>
                  <a:cubicBezTo>
                    <a:pt x="2279" y="16971"/>
                    <a:pt x="9479" y="20057"/>
                    <a:pt x="13979" y="16971"/>
                  </a:cubicBezTo>
                  <a:cubicBezTo>
                    <a:pt x="18479" y="13886"/>
                    <a:pt x="20279" y="4628"/>
                    <a:pt x="18929" y="1543"/>
                  </a:cubicBezTo>
                  <a:cubicBezTo>
                    <a:pt x="17579" y="-1543"/>
                    <a:pt x="13079" y="1543"/>
                    <a:pt x="8579" y="4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2983557" y="932003"/>
              <a:ext cx="444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5600"/>
                    <a:pt x="8229" y="11200"/>
                    <a:pt x="11829" y="14800"/>
                  </a:cubicBezTo>
                  <a:cubicBezTo>
                    <a:pt x="15429" y="18400"/>
                    <a:pt x="18514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3301057" y="1440003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9800"/>
                    <a:pt x="11200" y="18000"/>
                    <a:pt x="14800" y="14400"/>
                  </a:cubicBezTo>
                  <a:cubicBezTo>
                    <a:pt x="18400" y="10800"/>
                    <a:pt x="20000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3402657" y="1363803"/>
              <a:ext cx="444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5120"/>
                    <a:pt x="10286" y="10240"/>
                    <a:pt x="13886" y="13840"/>
                  </a:cubicBezTo>
                  <a:cubicBezTo>
                    <a:pt x="17486" y="17440"/>
                    <a:pt x="19543" y="195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3532556" y="1137158"/>
              <a:ext cx="165112" cy="817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548" fill="norm" stroke="1" extrusionOk="0">
                  <a:moveTo>
                    <a:pt x="3727" y="21548"/>
                  </a:moveTo>
                  <a:cubicBezTo>
                    <a:pt x="2907" y="19650"/>
                    <a:pt x="2086" y="17753"/>
                    <a:pt x="1403" y="15799"/>
                  </a:cubicBezTo>
                  <a:cubicBezTo>
                    <a:pt x="719" y="13846"/>
                    <a:pt x="172" y="11836"/>
                    <a:pt x="36" y="9799"/>
                  </a:cubicBezTo>
                  <a:cubicBezTo>
                    <a:pt x="-101" y="7762"/>
                    <a:pt x="172" y="5697"/>
                    <a:pt x="583" y="4190"/>
                  </a:cubicBezTo>
                  <a:cubicBezTo>
                    <a:pt x="993" y="2683"/>
                    <a:pt x="1540" y="1734"/>
                    <a:pt x="2223" y="1120"/>
                  </a:cubicBezTo>
                  <a:cubicBezTo>
                    <a:pt x="2907" y="506"/>
                    <a:pt x="3727" y="227"/>
                    <a:pt x="4957" y="88"/>
                  </a:cubicBezTo>
                  <a:cubicBezTo>
                    <a:pt x="6188" y="-52"/>
                    <a:pt x="7828" y="-52"/>
                    <a:pt x="9605" y="283"/>
                  </a:cubicBezTo>
                  <a:cubicBezTo>
                    <a:pt x="11383" y="618"/>
                    <a:pt x="13296" y="1288"/>
                    <a:pt x="14390" y="2376"/>
                  </a:cubicBezTo>
                  <a:cubicBezTo>
                    <a:pt x="15484" y="3464"/>
                    <a:pt x="15757" y="4971"/>
                    <a:pt x="15210" y="6004"/>
                  </a:cubicBezTo>
                  <a:cubicBezTo>
                    <a:pt x="14664" y="7036"/>
                    <a:pt x="13296" y="7595"/>
                    <a:pt x="12066" y="7957"/>
                  </a:cubicBezTo>
                  <a:cubicBezTo>
                    <a:pt x="10836" y="8320"/>
                    <a:pt x="9742" y="8488"/>
                    <a:pt x="9332" y="8432"/>
                  </a:cubicBezTo>
                  <a:cubicBezTo>
                    <a:pt x="8922" y="8376"/>
                    <a:pt x="9195" y="8097"/>
                    <a:pt x="10152" y="7929"/>
                  </a:cubicBezTo>
                  <a:cubicBezTo>
                    <a:pt x="11109" y="7762"/>
                    <a:pt x="12750" y="7706"/>
                    <a:pt x="14390" y="7790"/>
                  </a:cubicBezTo>
                  <a:cubicBezTo>
                    <a:pt x="16031" y="7874"/>
                    <a:pt x="17671" y="8097"/>
                    <a:pt x="18902" y="8543"/>
                  </a:cubicBezTo>
                  <a:cubicBezTo>
                    <a:pt x="20132" y="8990"/>
                    <a:pt x="20952" y="9660"/>
                    <a:pt x="21226" y="10134"/>
                  </a:cubicBezTo>
                  <a:cubicBezTo>
                    <a:pt x="21499" y="10608"/>
                    <a:pt x="21226" y="10888"/>
                    <a:pt x="20405" y="11167"/>
                  </a:cubicBezTo>
                  <a:cubicBezTo>
                    <a:pt x="19585" y="11446"/>
                    <a:pt x="18218" y="11725"/>
                    <a:pt x="16714" y="11864"/>
                  </a:cubicBezTo>
                  <a:cubicBezTo>
                    <a:pt x="15210" y="12004"/>
                    <a:pt x="13570" y="12004"/>
                    <a:pt x="12750" y="11836"/>
                  </a:cubicBezTo>
                  <a:cubicBezTo>
                    <a:pt x="11929" y="11669"/>
                    <a:pt x="11929" y="11334"/>
                    <a:pt x="11929" y="10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3758257" y="1479426"/>
              <a:ext cx="165101" cy="13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7" fill="norm" stroke="1" extrusionOk="0">
                  <a:moveTo>
                    <a:pt x="0" y="4851"/>
                  </a:moveTo>
                  <a:cubicBezTo>
                    <a:pt x="554" y="3164"/>
                    <a:pt x="1108" y="1477"/>
                    <a:pt x="2077" y="633"/>
                  </a:cubicBezTo>
                  <a:cubicBezTo>
                    <a:pt x="3046" y="-211"/>
                    <a:pt x="4431" y="-211"/>
                    <a:pt x="5400" y="633"/>
                  </a:cubicBezTo>
                  <a:cubicBezTo>
                    <a:pt x="6369" y="1477"/>
                    <a:pt x="6923" y="3164"/>
                    <a:pt x="6785" y="5864"/>
                  </a:cubicBezTo>
                  <a:cubicBezTo>
                    <a:pt x="6646" y="8564"/>
                    <a:pt x="5815" y="12276"/>
                    <a:pt x="4985" y="14808"/>
                  </a:cubicBezTo>
                  <a:cubicBezTo>
                    <a:pt x="4154" y="17339"/>
                    <a:pt x="3323" y="18689"/>
                    <a:pt x="3600" y="19702"/>
                  </a:cubicBezTo>
                  <a:cubicBezTo>
                    <a:pt x="3877" y="20714"/>
                    <a:pt x="5262" y="21389"/>
                    <a:pt x="8446" y="20545"/>
                  </a:cubicBezTo>
                  <a:cubicBezTo>
                    <a:pt x="11631" y="19702"/>
                    <a:pt x="16615" y="17339"/>
                    <a:pt x="21600" y="14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3910657" y="1217753"/>
              <a:ext cx="3048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50" y="2304"/>
                    <a:pt x="5700" y="4608"/>
                    <a:pt x="8475" y="7416"/>
                  </a:cubicBezTo>
                  <a:cubicBezTo>
                    <a:pt x="11250" y="10224"/>
                    <a:pt x="13950" y="13536"/>
                    <a:pt x="16125" y="15984"/>
                  </a:cubicBezTo>
                  <a:cubicBezTo>
                    <a:pt x="18300" y="18432"/>
                    <a:pt x="19950" y="200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4082107" y="1198703"/>
              <a:ext cx="12065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68" y="1012"/>
                    <a:pt x="15537" y="2025"/>
                    <a:pt x="12126" y="4219"/>
                  </a:cubicBezTo>
                  <a:cubicBezTo>
                    <a:pt x="8716" y="6412"/>
                    <a:pt x="4926" y="9788"/>
                    <a:pt x="2842" y="12881"/>
                  </a:cubicBezTo>
                  <a:cubicBezTo>
                    <a:pt x="758" y="15975"/>
                    <a:pt x="379" y="187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4278957" y="1560653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4270355" y="1420953"/>
              <a:ext cx="64470" cy="8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9" h="20750" fill="norm" stroke="1" extrusionOk="0">
                  <a:moveTo>
                    <a:pt x="8818" y="1620"/>
                  </a:moveTo>
                  <a:cubicBezTo>
                    <a:pt x="6118" y="3780"/>
                    <a:pt x="3418" y="5940"/>
                    <a:pt x="1730" y="8910"/>
                  </a:cubicBezTo>
                  <a:cubicBezTo>
                    <a:pt x="43" y="11880"/>
                    <a:pt x="-632" y="15660"/>
                    <a:pt x="718" y="18090"/>
                  </a:cubicBezTo>
                  <a:cubicBezTo>
                    <a:pt x="2068" y="20520"/>
                    <a:pt x="5443" y="21600"/>
                    <a:pt x="9155" y="19980"/>
                  </a:cubicBezTo>
                  <a:cubicBezTo>
                    <a:pt x="12868" y="18360"/>
                    <a:pt x="16918" y="14040"/>
                    <a:pt x="18943" y="10530"/>
                  </a:cubicBezTo>
                  <a:cubicBezTo>
                    <a:pt x="20968" y="7020"/>
                    <a:pt x="20968" y="4320"/>
                    <a:pt x="19618" y="2700"/>
                  </a:cubicBezTo>
                  <a:cubicBezTo>
                    <a:pt x="18268" y="1080"/>
                    <a:pt x="15568" y="540"/>
                    <a:pt x="128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4240857" y="883181"/>
              <a:ext cx="158751" cy="19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2" fill="norm" stroke="1" extrusionOk="0">
                  <a:moveTo>
                    <a:pt x="0" y="4660"/>
                  </a:moveTo>
                  <a:cubicBezTo>
                    <a:pt x="288" y="3035"/>
                    <a:pt x="576" y="1409"/>
                    <a:pt x="1728" y="596"/>
                  </a:cubicBezTo>
                  <a:cubicBezTo>
                    <a:pt x="2880" y="-217"/>
                    <a:pt x="4896" y="-217"/>
                    <a:pt x="6768" y="712"/>
                  </a:cubicBezTo>
                  <a:cubicBezTo>
                    <a:pt x="8640" y="1641"/>
                    <a:pt x="10368" y="3499"/>
                    <a:pt x="10368" y="6286"/>
                  </a:cubicBezTo>
                  <a:cubicBezTo>
                    <a:pt x="10368" y="9073"/>
                    <a:pt x="8640" y="12789"/>
                    <a:pt x="6912" y="15460"/>
                  </a:cubicBezTo>
                  <a:cubicBezTo>
                    <a:pt x="5184" y="18131"/>
                    <a:pt x="3456" y="19757"/>
                    <a:pt x="3456" y="20570"/>
                  </a:cubicBezTo>
                  <a:cubicBezTo>
                    <a:pt x="3456" y="21383"/>
                    <a:pt x="5184" y="21383"/>
                    <a:pt x="8496" y="20918"/>
                  </a:cubicBezTo>
                  <a:cubicBezTo>
                    <a:pt x="11808" y="20454"/>
                    <a:pt x="16704" y="19525"/>
                    <a:pt x="21600" y="18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4444057" y="1408253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9800"/>
                    <a:pt x="11400" y="18000"/>
                    <a:pt x="15000" y="14400"/>
                  </a:cubicBezTo>
                  <a:cubicBezTo>
                    <a:pt x="18600" y="10800"/>
                    <a:pt x="20100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4520257" y="1363803"/>
              <a:ext cx="317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4672657" y="1503503"/>
              <a:ext cx="57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4799657" y="150350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4977457" y="1433653"/>
              <a:ext cx="139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55" y="17600"/>
                    <a:pt x="8509" y="13600"/>
                    <a:pt x="12109" y="10000"/>
                  </a:cubicBezTo>
                  <a:cubicBezTo>
                    <a:pt x="15709" y="6400"/>
                    <a:pt x="18655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5028257" y="1382853"/>
              <a:ext cx="190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5141234" y="1203323"/>
              <a:ext cx="177847" cy="693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522" fill="norm" stroke="1" extrusionOk="0">
                  <a:moveTo>
                    <a:pt x="3171" y="21522"/>
                  </a:moveTo>
                  <a:cubicBezTo>
                    <a:pt x="2167" y="19158"/>
                    <a:pt x="1162" y="16795"/>
                    <a:pt x="534" y="14628"/>
                  </a:cubicBezTo>
                  <a:cubicBezTo>
                    <a:pt x="-94" y="12462"/>
                    <a:pt x="-345" y="10492"/>
                    <a:pt x="785" y="8391"/>
                  </a:cubicBezTo>
                  <a:cubicBezTo>
                    <a:pt x="1915" y="6290"/>
                    <a:pt x="4427" y="4058"/>
                    <a:pt x="6436" y="2647"/>
                  </a:cubicBezTo>
                  <a:cubicBezTo>
                    <a:pt x="8446" y="1235"/>
                    <a:pt x="9953" y="644"/>
                    <a:pt x="11460" y="316"/>
                  </a:cubicBezTo>
                  <a:cubicBezTo>
                    <a:pt x="12967" y="-12"/>
                    <a:pt x="14474" y="-78"/>
                    <a:pt x="15353" y="86"/>
                  </a:cubicBezTo>
                  <a:cubicBezTo>
                    <a:pt x="16232" y="250"/>
                    <a:pt x="16483" y="644"/>
                    <a:pt x="16106" y="1399"/>
                  </a:cubicBezTo>
                  <a:cubicBezTo>
                    <a:pt x="15729" y="2154"/>
                    <a:pt x="14725" y="3270"/>
                    <a:pt x="13846" y="3993"/>
                  </a:cubicBezTo>
                  <a:cubicBezTo>
                    <a:pt x="12967" y="4715"/>
                    <a:pt x="12213" y="5043"/>
                    <a:pt x="11711" y="5371"/>
                  </a:cubicBezTo>
                  <a:cubicBezTo>
                    <a:pt x="11208" y="5700"/>
                    <a:pt x="10957" y="6028"/>
                    <a:pt x="11460" y="6258"/>
                  </a:cubicBezTo>
                  <a:cubicBezTo>
                    <a:pt x="11962" y="6487"/>
                    <a:pt x="13218" y="6619"/>
                    <a:pt x="14976" y="7111"/>
                  </a:cubicBezTo>
                  <a:cubicBezTo>
                    <a:pt x="16734" y="7603"/>
                    <a:pt x="18995" y="8457"/>
                    <a:pt x="20125" y="9081"/>
                  </a:cubicBezTo>
                  <a:cubicBezTo>
                    <a:pt x="21255" y="9704"/>
                    <a:pt x="21255" y="10098"/>
                    <a:pt x="20878" y="10427"/>
                  </a:cubicBezTo>
                  <a:cubicBezTo>
                    <a:pt x="20502" y="10755"/>
                    <a:pt x="19748" y="11017"/>
                    <a:pt x="18115" y="11149"/>
                  </a:cubicBezTo>
                  <a:cubicBezTo>
                    <a:pt x="16483" y="11280"/>
                    <a:pt x="13971" y="11280"/>
                    <a:pt x="12213" y="11083"/>
                  </a:cubicBezTo>
                  <a:cubicBezTo>
                    <a:pt x="10455" y="10886"/>
                    <a:pt x="9450" y="10492"/>
                    <a:pt x="8446" y="10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5326707" y="1554303"/>
              <a:ext cx="127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2543525" y="747385"/>
              <a:ext cx="655291" cy="1066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99" fill="norm" stroke="1" extrusionOk="0">
                  <a:moveTo>
                    <a:pt x="19023" y="2058"/>
                  </a:moveTo>
                  <a:cubicBezTo>
                    <a:pt x="18606" y="1717"/>
                    <a:pt x="18189" y="1375"/>
                    <a:pt x="17391" y="1119"/>
                  </a:cubicBezTo>
                  <a:cubicBezTo>
                    <a:pt x="16592" y="863"/>
                    <a:pt x="15411" y="692"/>
                    <a:pt x="14300" y="756"/>
                  </a:cubicBezTo>
                  <a:cubicBezTo>
                    <a:pt x="13189" y="820"/>
                    <a:pt x="12147" y="1119"/>
                    <a:pt x="10931" y="1503"/>
                  </a:cubicBezTo>
                  <a:cubicBezTo>
                    <a:pt x="9716" y="1888"/>
                    <a:pt x="8327" y="2357"/>
                    <a:pt x="7181" y="2805"/>
                  </a:cubicBezTo>
                  <a:cubicBezTo>
                    <a:pt x="6035" y="3254"/>
                    <a:pt x="5132" y="3681"/>
                    <a:pt x="4194" y="4299"/>
                  </a:cubicBezTo>
                  <a:cubicBezTo>
                    <a:pt x="3257" y="4918"/>
                    <a:pt x="2284" y="5730"/>
                    <a:pt x="1590" y="6562"/>
                  </a:cubicBezTo>
                  <a:cubicBezTo>
                    <a:pt x="895" y="7394"/>
                    <a:pt x="479" y="8248"/>
                    <a:pt x="236" y="9102"/>
                  </a:cubicBezTo>
                  <a:cubicBezTo>
                    <a:pt x="-8" y="9956"/>
                    <a:pt x="-77" y="10809"/>
                    <a:pt x="97" y="11663"/>
                  </a:cubicBezTo>
                  <a:cubicBezTo>
                    <a:pt x="270" y="12517"/>
                    <a:pt x="687" y="13371"/>
                    <a:pt x="1243" y="14395"/>
                  </a:cubicBezTo>
                  <a:cubicBezTo>
                    <a:pt x="1798" y="15420"/>
                    <a:pt x="2493" y="16615"/>
                    <a:pt x="2909" y="17426"/>
                  </a:cubicBezTo>
                  <a:cubicBezTo>
                    <a:pt x="3326" y="18237"/>
                    <a:pt x="3465" y="18664"/>
                    <a:pt x="4090" y="19112"/>
                  </a:cubicBezTo>
                  <a:cubicBezTo>
                    <a:pt x="4715" y="19560"/>
                    <a:pt x="5827" y="20030"/>
                    <a:pt x="6903" y="20371"/>
                  </a:cubicBezTo>
                  <a:cubicBezTo>
                    <a:pt x="7980" y="20713"/>
                    <a:pt x="9021" y="20926"/>
                    <a:pt x="10272" y="21097"/>
                  </a:cubicBezTo>
                  <a:cubicBezTo>
                    <a:pt x="11522" y="21268"/>
                    <a:pt x="12980" y="21396"/>
                    <a:pt x="14091" y="21460"/>
                  </a:cubicBezTo>
                  <a:cubicBezTo>
                    <a:pt x="15203" y="21524"/>
                    <a:pt x="15967" y="21524"/>
                    <a:pt x="16627" y="21353"/>
                  </a:cubicBezTo>
                  <a:cubicBezTo>
                    <a:pt x="17286" y="21182"/>
                    <a:pt x="17842" y="20841"/>
                    <a:pt x="18398" y="20286"/>
                  </a:cubicBezTo>
                  <a:cubicBezTo>
                    <a:pt x="18953" y="19731"/>
                    <a:pt x="19509" y="18963"/>
                    <a:pt x="19926" y="18045"/>
                  </a:cubicBezTo>
                  <a:cubicBezTo>
                    <a:pt x="20342" y="17127"/>
                    <a:pt x="20620" y="16060"/>
                    <a:pt x="20863" y="14907"/>
                  </a:cubicBezTo>
                  <a:cubicBezTo>
                    <a:pt x="21106" y="13755"/>
                    <a:pt x="21315" y="12517"/>
                    <a:pt x="21419" y="11023"/>
                  </a:cubicBezTo>
                  <a:cubicBezTo>
                    <a:pt x="21523" y="9529"/>
                    <a:pt x="21523" y="7779"/>
                    <a:pt x="21454" y="6306"/>
                  </a:cubicBezTo>
                  <a:cubicBezTo>
                    <a:pt x="21384" y="4833"/>
                    <a:pt x="21245" y="3638"/>
                    <a:pt x="20863" y="2677"/>
                  </a:cubicBezTo>
                  <a:cubicBezTo>
                    <a:pt x="20481" y="1717"/>
                    <a:pt x="19856" y="991"/>
                    <a:pt x="19370" y="543"/>
                  </a:cubicBezTo>
                  <a:cubicBezTo>
                    <a:pt x="18884" y="95"/>
                    <a:pt x="18537" y="-76"/>
                    <a:pt x="17877" y="31"/>
                  </a:cubicBezTo>
                  <a:cubicBezTo>
                    <a:pt x="17217" y="137"/>
                    <a:pt x="16245" y="522"/>
                    <a:pt x="15272" y="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3840331" y="716103"/>
              <a:ext cx="640882" cy="1108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81" fill="norm" stroke="1" extrusionOk="0">
                  <a:moveTo>
                    <a:pt x="20199" y="1855"/>
                  </a:moveTo>
                  <a:cubicBezTo>
                    <a:pt x="19845" y="1443"/>
                    <a:pt x="19491" y="1031"/>
                    <a:pt x="18924" y="783"/>
                  </a:cubicBezTo>
                  <a:cubicBezTo>
                    <a:pt x="18358" y="536"/>
                    <a:pt x="17579" y="453"/>
                    <a:pt x="16694" y="495"/>
                  </a:cubicBezTo>
                  <a:cubicBezTo>
                    <a:pt x="15808" y="536"/>
                    <a:pt x="14817" y="701"/>
                    <a:pt x="13648" y="1010"/>
                  </a:cubicBezTo>
                  <a:cubicBezTo>
                    <a:pt x="12480" y="1319"/>
                    <a:pt x="11134" y="1773"/>
                    <a:pt x="9683" y="2535"/>
                  </a:cubicBezTo>
                  <a:cubicBezTo>
                    <a:pt x="8231" y="3298"/>
                    <a:pt x="6673" y="4369"/>
                    <a:pt x="5292" y="5503"/>
                  </a:cubicBezTo>
                  <a:cubicBezTo>
                    <a:pt x="3911" y="6637"/>
                    <a:pt x="2707" y="7832"/>
                    <a:pt x="1786" y="9048"/>
                  </a:cubicBezTo>
                  <a:cubicBezTo>
                    <a:pt x="865" y="10264"/>
                    <a:pt x="228" y="11501"/>
                    <a:pt x="51" y="12696"/>
                  </a:cubicBezTo>
                  <a:cubicBezTo>
                    <a:pt x="-126" y="13892"/>
                    <a:pt x="157" y="15046"/>
                    <a:pt x="865" y="16179"/>
                  </a:cubicBezTo>
                  <a:cubicBezTo>
                    <a:pt x="1574" y="17313"/>
                    <a:pt x="2707" y="18426"/>
                    <a:pt x="3592" y="19250"/>
                  </a:cubicBezTo>
                  <a:cubicBezTo>
                    <a:pt x="4477" y="20075"/>
                    <a:pt x="5115" y="20611"/>
                    <a:pt x="5823" y="20982"/>
                  </a:cubicBezTo>
                  <a:cubicBezTo>
                    <a:pt x="6531" y="21353"/>
                    <a:pt x="7310" y="21559"/>
                    <a:pt x="8337" y="21579"/>
                  </a:cubicBezTo>
                  <a:cubicBezTo>
                    <a:pt x="9364" y="21600"/>
                    <a:pt x="10639" y="21435"/>
                    <a:pt x="11772" y="21002"/>
                  </a:cubicBezTo>
                  <a:cubicBezTo>
                    <a:pt x="12905" y="20569"/>
                    <a:pt x="13896" y="19869"/>
                    <a:pt x="14959" y="18982"/>
                  </a:cubicBezTo>
                  <a:cubicBezTo>
                    <a:pt x="16021" y="18096"/>
                    <a:pt x="17154" y="17024"/>
                    <a:pt x="18075" y="15994"/>
                  </a:cubicBezTo>
                  <a:cubicBezTo>
                    <a:pt x="18995" y="14963"/>
                    <a:pt x="19704" y="13974"/>
                    <a:pt x="20128" y="12902"/>
                  </a:cubicBezTo>
                  <a:cubicBezTo>
                    <a:pt x="20553" y="11831"/>
                    <a:pt x="20695" y="10676"/>
                    <a:pt x="20907" y="9378"/>
                  </a:cubicBezTo>
                  <a:cubicBezTo>
                    <a:pt x="21120" y="8079"/>
                    <a:pt x="21403" y="6637"/>
                    <a:pt x="21439" y="5462"/>
                  </a:cubicBezTo>
                  <a:cubicBezTo>
                    <a:pt x="21474" y="4287"/>
                    <a:pt x="21262" y="3380"/>
                    <a:pt x="20801" y="2535"/>
                  </a:cubicBezTo>
                  <a:cubicBezTo>
                    <a:pt x="20341" y="1690"/>
                    <a:pt x="19633" y="907"/>
                    <a:pt x="18677" y="495"/>
                  </a:cubicBezTo>
                  <a:cubicBezTo>
                    <a:pt x="17721" y="82"/>
                    <a:pt x="16517" y="41"/>
                    <a:pt x="153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2647007" y="1751153"/>
              <a:ext cx="177801" cy="45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21600" y="0"/>
                  </a:moveTo>
                  <a:cubicBezTo>
                    <a:pt x="20314" y="2512"/>
                    <a:pt x="19029" y="5023"/>
                    <a:pt x="17100" y="8138"/>
                  </a:cubicBezTo>
                  <a:cubicBezTo>
                    <a:pt x="15171" y="11252"/>
                    <a:pt x="12600" y="14969"/>
                    <a:pt x="10286" y="17330"/>
                  </a:cubicBezTo>
                  <a:cubicBezTo>
                    <a:pt x="7971" y="19691"/>
                    <a:pt x="5914" y="20696"/>
                    <a:pt x="4243" y="21148"/>
                  </a:cubicBezTo>
                  <a:cubicBezTo>
                    <a:pt x="2571" y="21600"/>
                    <a:pt x="1286" y="21500"/>
                    <a:pt x="0" y="2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2511978" y="2116460"/>
              <a:ext cx="185830" cy="4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050" fill="norm" stroke="1" extrusionOk="0">
                  <a:moveTo>
                    <a:pt x="3833" y="1328"/>
                  </a:moveTo>
                  <a:cubicBezTo>
                    <a:pt x="2134" y="389"/>
                    <a:pt x="435" y="-550"/>
                    <a:pt x="71" y="389"/>
                  </a:cubicBezTo>
                  <a:cubicBezTo>
                    <a:pt x="-293" y="1328"/>
                    <a:pt x="678" y="4146"/>
                    <a:pt x="4440" y="7902"/>
                  </a:cubicBezTo>
                  <a:cubicBezTo>
                    <a:pt x="8201" y="11659"/>
                    <a:pt x="14754" y="16354"/>
                    <a:pt x="21307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2640657" y="2170253"/>
              <a:ext cx="1778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43" y="5657"/>
                    <a:pt x="10286" y="11314"/>
                    <a:pt x="6686" y="14914"/>
                  </a:cubicBezTo>
                  <a:cubicBezTo>
                    <a:pt x="3086" y="18514"/>
                    <a:pt x="1543" y="20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2043194" y="2436953"/>
              <a:ext cx="19614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668"/>
                    <a:pt x="-1585" y="11336"/>
                    <a:pt x="575" y="14936"/>
                  </a:cubicBezTo>
                  <a:cubicBezTo>
                    <a:pt x="2735" y="18536"/>
                    <a:pt x="11375" y="20068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2118898" y="2561837"/>
              <a:ext cx="95217" cy="156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3" h="21357" fill="norm" stroke="1" extrusionOk="0">
                  <a:moveTo>
                    <a:pt x="13725" y="1152"/>
                  </a:moveTo>
                  <a:cubicBezTo>
                    <a:pt x="11475" y="576"/>
                    <a:pt x="9225" y="0"/>
                    <a:pt x="6975" y="0"/>
                  </a:cubicBezTo>
                  <a:cubicBezTo>
                    <a:pt x="4725" y="0"/>
                    <a:pt x="2475" y="576"/>
                    <a:pt x="1125" y="1872"/>
                  </a:cubicBezTo>
                  <a:cubicBezTo>
                    <a:pt x="-225" y="3168"/>
                    <a:pt x="-675" y="5184"/>
                    <a:pt x="1575" y="7056"/>
                  </a:cubicBezTo>
                  <a:cubicBezTo>
                    <a:pt x="3825" y="8928"/>
                    <a:pt x="8775" y="10656"/>
                    <a:pt x="12150" y="11952"/>
                  </a:cubicBezTo>
                  <a:cubicBezTo>
                    <a:pt x="15525" y="13248"/>
                    <a:pt x="17325" y="14112"/>
                    <a:pt x="18675" y="15264"/>
                  </a:cubicBezTo>
                  <a:cubicBezTo>
                    <a:pt x="20025" y="16416"/>
                    <a:pt x="20925" y="17856"/>
                    <a:pt x="19575" y="19152"/>
                  </a:cubicBezTo>
                  <a:cubicBezTo>
                    <a:pt x="18225" y="20448"/>
                    <a:pt x="14625" y="21600"/>
                    <a:pt x="11925" y="21312"/>
                  </a:cubicBezTo>
                  <a:cubicBezTo>
                    <a:pt x="9225" y="21024"/>
                    <a:pt x="7425" y="19296"/>
                    <a:pt x="5625" y="17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2292415" y="2398853"/>
              <a:ext cx="37093" cy="319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433" fill="norm" stroke="1" extrusionOk="0">
                  <a:moveTo>
                    <a:pt x="17428" y="0"/>
                  </a:moveTo>
                  <a:cubicBezTo>
                    <a:pt x="11428" y="4121"/>
                    <a:pt x="5428" y="8242"/>
                    <a:pt x="2428" y="11439"/>
                  </a:cubicBezTo>
                  <a:cubicBezTo>
                    <a:pt x="-572" y="14637"/>
                    <a:pt x="-572" y="16911"/>
                    <a:pt x="1228" y="18545"/>
                  </a:cubicBezTo>
                  <a:cubicBezTo>
                    <a:pt x="3028" y="20179"/>
                    <a:pt x="6628" y="21174"/>
                    <a:pt x="10228" y="21387"/>
                  </a:cubicBezTo>
                  <a:cubicBezTo>
                    <a:pt x="13828" y="21600"/>
                    <a:pt x="17428" y="21032"/>
                    <a:pt x="21028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2234257" y="2551253"/>
              <a:ext cx="171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00" y="21600"/>
                  </a:moveTo>
                  <a:cubicBezTo>
                    <a:pt x="1600" y="19800"/>
                    <a:pt x="0" y="18000"/>
                    <a:pt x="0" y="16650"/>
                  </a:cubicBezTo>
                  <a:cubicBezTo>
                    <a:pt x="0" y="15300"/>
                    <a:pt x="1600" y="14400"/>
                    <a:pt x="5467" y="11700"/>
                  </a:cubicBezTo>
                  <a:cubicBezTo>
                    <a:pt x="9333" y="9000"/>
                    <a:pt x="15467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2627957" y="2595703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2608907" y="2522588"/>
              <a:ext cx="317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0" y="10884"/>
                    <a:pt x="0" y="1066"/>
                    <a:pt x="3600" y="84"/>
                  </a:cubicBezTo>
                  <a:cubicBezTo>
                    <a:pt x="7200" y="-898"/>
                    <a:pt x="14400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2682113" y="2546623"/>
              <a:ext cx="66495" cy="13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321" fill="norm" stroke="1" extrusionOk="0">
                  <a:moveTo>
                    <a:pt x="955" y="6921"/>
                  </a:moveTo>
                  <a:cubicBezTo>
                    <a:pt x="1630" y="8635"/>
                    <a:pt x="2305" y="10350"/>
                    <a:pt x="2305" y="12235"/>
                  </a:cubicBezTo>
                  <a:cubicBezTo>
                    <a:pt x="2305" y="14121"/>
                    <a:pt x="1630" y="16178"/>
                    <a:pt x="955" y="16350"/>
                  </a:cubicBezTo>
                  <a:cubicBezTo>
                    <a:pt x="280" y="16521"/>
                    <a:pt x="-395" y="14807"/>
                    <a:pt x="280" y="12064"/>
                  </a:cubicBezTo>
                  <a:cubicBezTo>
                    <a:pt x="955" y="9321"/>
                    <a:pt x="2980" y="5550"/>
                    <a:pt x="5343" y="3150"/>
                  </a:cubicBezTo>
                  <a:cubicBezTo>
                    <a:pt x="7705" y="750"/>
                    <a:pt x="10405" y="-279"/>
                    <a:pt x="12430" y="64"/>
                  </a:cubicBezTo>
                  <a:cubicBezTo>
                    <a:pt x="14455" y="407"/>
                    <a:pt x="15805" y="2121"/>
                    <a:pt x="17155" y="5892"/>
                  </a:cubicBezTo>
                  <a:cubicBezTo>
                    <a:pt x="18505" y="9664"/>
                    <a:pt x="19855" y="15492"/>
                    <a:pt x="21205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2806668" y="2344023"/>
              <a:ext cx="87091" cy="30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373" fill="norm" stroke="1" extrusionOk="0">
                  <a:moveTo>
                    <a:pt x="12121" y="12623"/>
                  </a:moveTo>
                  <a:cubicBezTo>
                    <a:pt x="9549" y="12770"/>
                    <a:pt x="6978" y="12917"/>
                    <a:pt x="4921" y="13725"/>
                  </a:cubicBezTo>
                  <a:cubicBezTo>
                    <a:pt x="2864" y="14533"/>
                    <a:pt x="1321" y="16002"/>
                    <a:pt x="549" y="17251"/>
                  </a:cubicBezTo>
                  <a:cubicBezTo>
                    <a:pt x="-222" y="18500"/>
                    <a:pt x="-222" y="19529"/>
                    <a:pt x="807" y="20263"/>
                  </a:cubicBezTo>
                  <a:cubicBezTo>
                    <a:pt x="1835" y="20998"/>
                    <a:pt x="3892" y="21439"/>
                    <a:pt x="5692" y="21366"/>
                  </a:cubicBezTo>
                  <a:cubicBezTo>
                    <a:pt x="7492" y="21292"/>
                    <a:pt x="9035" y="20704"/>
                    <a:pt x="11607" y="18280"/>
                  </a:cubicBezTo>
                  <a:cubicBezTo>
                    <a:pt x="14178" y="15855"/>
                    <a:pt x="17778" y="11594"/>
                    <a:pt x="19578" y="8655"/>
                  </a:cubicBezTo>
                  <a:cubicBezTo>
                    <a:pt x="21378" y="5717"/>
                    <a:pt x="21378" y="4100"/>
                    <a:pt x="20864" y="2851"/>
                  </a:cubicBezTo>
                  <a:cubicBezTo>
                    <a:pt x="20349" y="1602"/>
                    <a:pt x="19321" y="721"/>
                    <a:pt x="17521" y="280"/>
                  </a:cubicBezTo>
                  <a:cubicBezTo>
                    <a:pt x="15721" y="-161"/>
                    <a:pt x="13149" y="-161"/>
                    <a:pt x="11607" y="868"/>
                  </a:cubicBezTo>
                  <a:cubicBezTo>
                    <a:pt x="10064" y="1896"/>
                    <a:pt x="9549" y="3953"/>
                    <a:pt x="10321" y="6745"/>
                  </a:cubicBezTo>
                  <a:cubicBezTo>
                    <a:pt x="11092" y="9537"/>
                    <a:pt x="13149" y="13063"/>
                    <a:pt x="14949" y="15194"/>
                  </a:cubicBezTo>
                  <a:cubicBezTo>
                    <a:pt x="16749" y="17325"/>
                    <a:pt x="18292" y="18059"/>
                    <a:pt x="19835" y="18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2939107" y="2608403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2304107" y="2932253"/>
              <a:ext cx="146051" cy="14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9" fill="norm" stroke="1" extrusionOk="0">
                  <a:moveTo>
                    <a:pt x="0" y="953"/>
                  </a:moveTo>
                  <a:cubicBezTo>
                    <a:pt x="3757" y="6988"/>
                    <a:pt x="7513" y="13024"/>
                    <a:pt x="10174" y="16676"/>
                  </a:cubicBezTo>
                  <a:cubicBezTo>
                    <a:pt x="12835" y="20329"/>
                    <a:pt x="14400" y="21600"/>
                    <a:pt x="15652" y="21124"/>
                  </a:cubicBezTo>
                  <a:cubicBezTo>
                    <a:pt x="16904" y="20647"/>
                    <a:pt x="17843" y="18424"/>
                    <a:pt x="18783" y="14612"/>
                  </a:cubicBezTo>
                  <a:cubicBezTo>
                    <a:pt x="19722" y="10800"/>
                    <a:pt x="20661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2505311" y="2944945"/>
              <a:ext cx="243297" cy="91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716" fill="norm" stroke="1" extrusionOk="0">
                  <a:moveTo>
                    <a:pt x="2969" y="5762"/>
                  </a:moveTo>
                  <a:cubicBezTo>
                    <a:pt x="3155" y="3362"/>
                    <a:pt x="3341" y="962"/>
                    <a:pt x="2969" y="242"/>
                  </a:cubicBezTo>
                  <a:cubicBezTo>
                    <a:pt x="2596" y="-478"/>
                    <a:pt x="1665" y="482"/>
                    <a:pt x="1106" y="2162"/>
                  </a:cubicBezTo>
                  <a:cubicBezTo>
                    <a:pt x="548" y="3842"/>
                    <a:pt x="362" y="6242"/>
                    <a:pt x="175" y="8882"/>
                  </a:cubicBezTo>
                  <a:cubicBezTo>
                    <a:pt x="-11" y="11522"/>
                    <a:pt x="-197" y="14402"/>
                    <a:pt x="455" y="16802"/>
                  </a:cubicBezTo>
                  <a:cubicBezTo>
                    <a:pt x="1106" y="19202"/>
                    <a:pt x="2596" y="21122"/>
                    <a:pt x="4086" y="20642"/>
                  </a:cubicBezTo>
                  <a:cubicBezTo>
                    <a:pt x="5575" y="20162"/>
                    <a:pt x="7065" y="17282"/>
                    <a:pt x="7996" y="14642"/>
                  </a:cubicBezTo>
                  <a:cubicBezTo>
                    <a:pt x="8927" y="12002"/>
                    <a:pt x="9300" y="9602"/>
                    <a:pt x="9113" y="7682"/>
                  </a:cubicBezTo>
                  <a:cubicBezTo>
                    <a:pt x="8927" y="5762"/>
                    <a:pt x="8182" y="4322"/>
                    <a:pt x="8275" y="3842"/>
                  </a:cubicBezTo>
                  <a:cubicBezTo>
                    <a:pt x="8369" y="3362"/>
                    <a:pt x="9300" y="3842"/>
                    <a:pt x="10137" y="5282"/>
                  </a:cubicBezTo>
                  <a:cubicBezTo>
                    <a:pt x="10975" y="6722"/>
                    <a:pt x="11720" y="9122"/>
                    <a:pt x="13582" y="9842"/>
                  </a:cubicBezTo>
                  <a:cubicBezTo>
                    <a:pt x="15444" y="10562"/>
                    <a:pt x="18424" y="9602"/>
                    <a:pt x="21403" y="8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2532707" y="2961010"/>
              <a:ext cx="952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4800" y="1118"/>
                    <a:pt x="9600" y="-1582"/>
                    <a:pt x="13200" y="1118"/>
                  </a:cubicBezTo>
                  <a:cubicBezTo>
                    <a:pt x="16800" y="3818"/>
                    <a:pt x="19200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2746611" y="2779853"/>
              <a:ext cx="179797" cy="210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99" fill="norm" stroke="1" extrusionOk="0">
                  <a:moveTo>
                    <a:pt x="236" y="14904"/>
                  </a:moveTo>
                  <a:cubicBezTo>
                    <a:pt x="-15" y="13824"/>
                    <a:pt x="-266" y="12744"/>
                    <a:pt x="613" y="12204"/>
                  </a:cubicBezTo>
                  <a:cubicBezTo>
                    <a:pt x="1492" y="11664"/>
                    <a:pt x="3501" y="11664"/>
                    <a:pt x="5385" y="12420"/>
                  </a:cubicBezTo>
                  <a:cubicBezTo>
                    <a:pt x="7269" y="13176"/>
                    <a:pt x="9027" y="14688"/>
                    <a:pt x="10032" y="15984"/>
                  </a:cubicBezTo>
                  <a:cubicBezTo>
                    <a:pt x="11036" y="17280"/>
                    <a:pt x="11287" y="18360"/>
                    <a:pt x="11287" y="19440"/>
                  </a:cubicBezTo>
                  <a:cubicBezTo>
                    <a:pt x="11287" y="20520"/>
                    <a:pt x="11036" y="21600"/>
                    <a:pt x="10283" y="21492"/>
                  </a:cubicBezTo>
                  <a:cubicBezTo>
                    <a:pt x="9529" y="21384"/>
                    <a:pt x="8274" y="20088"/>
                    <a:pt x="7771" y="17496"/>
                  </a:cubicBezTo>
                  <a:cubicBezTo>
                    <a:pt x="7269" y="14904"/>
                    <a:pt x="7520" y="11016"/>
                    <a:pt x="9906" y="7884"/>
                  </a:cubicBezTo>
                  <a:cubicBezTo>
                    <a:pt x="12292" y="4752"/>
                    <a:pt x="16813" y="2376"/>
                    <a:pt x="213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4075757" y="1863337"/>
              <a:ext cx="31751" cy="383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93"/>
                  </a:moveTo>
                  <a:cubicBezTo>
                    <a:pt x="0" y="597"/>
                    <a:pt x="0" y="0"/>
                    <a:pt x="0" y="0"/>
                  </a:cubicBezTo>
                  <a:cubicBezTo>
                    <a:pt x="0" y="0"/>
                    <a:pt x="0" y="597"/>
                    <a:pt x="3600" y="2625"/>
                  </a:cubicBezTo>
                  <a:cubicBezTo>
                    <a:pt x="7200" y="4654"/>
                    <a:pt x="14400" y="8115"/>
                    <a:pt x="18000" y="11516"/>
                  </a:cubicBezTo>
                  <a:cubicBezTo>
                    <a:pt x="21600" y="14917"/>
                    <a:pt x="21600" y="182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4050357" y="2202003"/>
              <a:ext cx="952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4113857" y="2221053"/>
              <a:ext cx="1016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50" y="4168"/>
                    <a:pt x="9900" y="8337"/>
                    <a:pt x="6300" y="11937"/>
                  </a:cubicBezTo>
                  <a:cubicBezTo>
                    <a:pt x="2700" y="15537"/>
                    <a:pt x="1350" y="185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3902044" y="2428446"/>
              <a:ext cx="116564" cy="17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229" fill="norm" stroke="1" extrusionOk="0">
                  <a:moveTo>
                    <a:pt x="412" y="3388"/>
                  </a:moveTo>
                  <a:cubicBezTo>
                    <a:pt x="27" y="2087"/>
                    <a:pt x="-359" y="786"/>
                    <a:pt x="605" y="265"/>
                  </a:cubicBezTo>
                  <a:cubicBezTo>
                    <a:pt x="1570" y="-255"/>
                    <a:pt x="3884" y="5"/>
                    <a:pt x="6005" y="916"/>
                  </a:cubicBezTo>
                  <a:cubicBezTo>
                    <a:pt x="8127" y="1827"/>
                    <a:pt x="10055" y="3388"/>
                    <a:pt x="10827" y="5470"/>
                  </a:cubicBezTo>
                  <a:cubicBezTo>
                    <a:pt x="11598" y="7552"/>
                    <a:pt x="11212" y="10155"/>
                    <a:pt x="10248" y="12497"/>
                  </a:cubicBezTo>
                  <a:cubicBezTo>
                    <a:pt x="9284" y="14839"/>
                    <a:pt x="7741" y="16921"/>
                    <a:pt x="7548" y="18482"/>
                  </a:cubicBezTo>
                  <a:cubicBezTo>
                    <a:pt x="7355" y="20044"/>
                    <a:pt x="8512" y="21085"/>
                    <a:pt x="11020" y="21215"/>
                  </a:cubicBezTo>
                  <a:cubicBezTo>
                    <a:pt x="13527" y="21345"/>
                    <a:pt x="17384" y="20564"/>
                    <a:pt x="21241" y="19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4046123" y="2513643"/>
              <a:ext cx="86785" cy="94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2" fill="norm" stroke="1" extrusionOk="0">
                  <a:moveTo>
                    <a:pt x="4215" y="1300"/>
                  </a:moveTo>
                  <a:cubicBezTo>
                    <a:pt x="3161" y="5996"/>
                    <a:pt x="2107" y="10692"/>
                    <a:pt x="1317" y="14213"/>
                  </a:cubicBezTo>
                  <a:cubicBezTo>
                    <a:pt x="527" y="17735"/>
                    <a:pt x="0" y="20083"/>
                    <a:pt x="0" y="19848"/>
                  </a:cubicBezTo>
                  <a:cubicBezTo>
                    <a:pt x="0" y="19613"/>
                    <a:pt x="527" y="16796"/>
                    <a:pt x="1054" y="13744"/>
                  </a:cubicBezTo>
                  <a:cubicBezTo>
                    <a:pt x="1580" y="10692"/>
                    <a:pt x="2107" y="7405"/>
                    <a:pt x="3161" y="4587"/>
                  </a:cubicBezTo>
                  <a:cubicBezTo>
                    <a:pt x="4215" y="1770"/>
                    <a:pt x="5795" y="-578"/>
                    <a:pt x="6585" y="126"/>
                  </a:cubicBezTo>
                  <a:cubicBezTo>
                    <a:pt x="7376" y="831"/>
                    <a:pt x="7376" y="4587"/>
                    <a:pt x="8166" y="8344"/>
                  </a:cubicBezTo>
                  <a:cubicBezTo>
                    <a:pt x="8956" y="12100"/>
                    <a:pt x="10537" y="15857"/>
                    <a:pt x="12907" y="17970"/>
                  </a:cubicBezTo>
                  <a:cubicBezTo>
                    <a:pt x="15278" y="20083"/>
                    <a:pt x="18439" y="20552"/>
                    <a:pt x="21600" y="21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4146457" y="2307751"/>
              <a:ext cx="92284" cy="296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281" fill="norm" stroke="1" extrusionOk="0">
                  <a:moveTo>
                    <a:pt x="11585" y="16586"/>
                  </a:moveTo>
                  <a:cubicBezTo>
                    <a:pt x="12567" y="15826"/>
                    <a:pt x="13548" y="15065"/>
                    <a:pt x="12812" y="14685"/>
                  </a:cubicBezTo>
                  <a:cubicBezTo>
                    <a:pt x="12076" y="14305"/>
                    <a:pt x="9621" y="14305"/>
                    <a:pt x="7658" y="14685"/>
                  </a:cubicBezTo>
                  <a:cubicBezTo>
                    <a:pt x="5694" y="15065"/>
                    <a:pt x="4221" y="15826"/>
                    <a:pt x="2994" y="16662"/>
                  </a:cubicBezTo>
                  <a:cubicBezTo>
                    <a:pt x="1767" y="17499"/>
                    <a:pt x="785" y="18412"/>
                    <a:pt x="294" y="19248"/>
                  </a:cubicBezTo>
                  <a:cubicBezTo>
                    <a:pt x="-197" y="20085"/>
                    <a:pt x="-197" y="20846"/>
                    <a:pt x="1276" y="21150"/>
                  </a:cubicBezTo>
                  <a:cubicBezTo>
                    <a:pt x="2748" y="21454"/>
                    <a:pt x="5694" y="21302"/>
                    <a:pt x="9130" y="19933"/>
                  </a:cubicBezTo>
                  <a:cubicBezTo>
                    <a:pt x="12567" y="18564"/>
                    <a:pt x="16494" y="15978"/>
                    <a:pt x="18703" y="12860"/>
                  </a:cubicBezTo>
                  <a:cubicBezTo>
                    <a:pt x="20912" y="9741"/>
                    <a:pt x="21403" y="6091"/>
                    <a:pt x="21403" y="3885"/>
                  </a:cubicBezTo>
                  <a:cubicBezTo>
                    <a:pt x="21403" y="1679"/>
                    <a:pt x="20912" y="919"/>
                    <a:pt x="19439" y="462"/>
                  </a:cubicBezTo>
                  <a:cubicBezTo>
                    <a:pt x="17967" y="6"/>
                    <a:pt x="15512" y="-146"/>
                    <a:pt x="14039" y="158"/>
                  </a:cubicBezTo>
                  <a:cubicBezTo>
                    <a:pt x="12567" y="462"/>
                    <a:pt x="12076" y="1223"/>
                    <a:pt x="11094" y="3353"/>
                  </a:cubicBezTo>
                  <a:cubicBezTo>
                    <a:pt x="10112" y="5482"/>
                    <a:pt x="8639" y="8981"/>
                    <a:pt x="9621" y="11643"/>
                  </a:cubicBezTo>
                  <a:cubicBezTo>
                    <a:pt x="10603" y="14305"/>
                    <a:pt x="14039" y="16130"/>
                    <a:pt x="17476" y="17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4405957" y="2551253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4398972" y="2449653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4463107" y="2311692"/>
              <a:ext cx="232027" cy="290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71" fill="norm" stroke="1" extrusionOk="0">
                  <a:moveTo>
                    <a:pt x="0" y="13958"/>
                  </a:moveTo>
                  <a:cubicBezTo>
                    <a:pt x="196" y="14741"/>
                    <a:pt x="393" y="15523"/>
                    <a:pt x="491" y="16384"/>
                  </a:cubicBezTo>
                  <a:cubicBezTo>
                    <a:pt x="589" y="17245"/>
                    <a:pt x="589" y="18184"/>
                    <a:pt x="687" y="18184"/>
                  </a:cubicBezTo>
                  <a:cubicBezTo>
                    <a:pt x="785" y="18184"/>
                    <a:pt x="982" y="17245"/>
                    <a:pt x="1375" y="16228"/>
                  </a:cubicBezTo>
                  <a:cubicBezTo>
                    <a:pt x="1767" y="15210"/>
                    <a:pt x="2356" y="14114"/>
                    <a:pt x="3044" y="13254"/>
                  </a:cubicBezTo>
                  <a:cubicBezTo>
                    <a:pt x="3731" y="12393"/>
                    <a:pt x="4516" y="11767"/>
                    <a:pt x="5007" y="11923"/>
                  </a:cubicBezTo>
                  <a:cubicBezTo>
                    <a:pt x="5498" y="12080"/>
                    <a:pt x="5695" y="13019"/>
                    <a:pt x="5989" y="14271"/>
                  </a:cubicBezTo>
                  <a:cubicBezTo>
                    <a:pt x="6284" y="15523"/>
                    <a:pt x="6676" y="17088"/>
                    <a:pt x="7265" y="18262"/>
                  </a:cubicBezTo>
                  <a:cubicBezTo>
                    <a:pt x="7855" y="19436"/>
                    <a:pt x="8640" y="20219"/>
                    <a:pt x="10015" y="20141"/>
                  </a:cubicBezTo>
                  <a:cubicBezTo>
                    <a:pt x="11389" y="20062"/>
                    <a:pt x="13353" y="19123"/>
                    <a:pt x="14727" y="18106"/>
                  </a:cubicBezTo>
                  <a:cubicBezTo>
                    <a:pt x="16102" y="17088"/>
                    <a:pt x="16887" y="15993"/>
                    <a:pt x="17476" y="15054"/>
                  </a:cubicBezTo>
                  <a:cubicBezTo>
                    <a:pt x="18065" y="14114"/>
                    <a:pt x="18458" y="13332"/>
                    <a:pt x="18164" y="13097"/>
                  </a:cubicBezTo>
                  <a:cubicBezTo>
                    <a:pt x="17869" y="12862"/>
                    <a:pt x="16887" y="13175"/>
                    <a:pt x="16102" y="13645"/>
                  </a:cubicBezTo>
                  <a:cubicBezTo>
                    <a:pt x="15316" y="14114"/>
                    <a:pt x="14727" y="14741"/>
                    <a:pt x="14433" y="15680"/>
                  </a:cubicBezTo>
                  <a:cubicBezTo>
                    <a:pt x="14138" y="16619"/>
                    <a:pt x="14138" y="17871"/>
                    <a:pt x="14629" y="18341"/>
                  </a:cubicBezTo>
                  <a:cubicBezTo>
                    <a:pt x="15120" y="18810"/>
                    <a:pt x="16102" y="18497"/>
                    <a:pt x="17280" y="16775"/>
                  </a:cubicBezTo>
                  <a:cubicBezTo>
                    <a:pt x="18458" y="15054"/>
                    <a:pt x="19833" y="11923"/>
                    <a:pt x="20618" y="9184"/>
                  </a:cubicBezTo>
                  <a:cubicBezTo>
                    <a:pt x="21404" y="6445"/>
                    <a:pt x="21600" y="4097"/>
                    <a:pt x="21502" y="2532"/>
                  </a:cubicBezTo>
                  <a:cubicBezTo>
                    <a:pt x="21404" y="967"/>
                    <a:pt x="21011" y="184"/>
                    <a:pt x="20422" y="28"/>
                  </a:cubicBezTo>
                  <a:cubicBezTo>
                    <a:pt x="19833" y="-129"/>
                    <a:pt x="19047" y="341"/>
                    <a:pt x="18262" y="2219"/>
                  </a:cubicBezTo>
                  <a:cubicBezTo>
                    <a:pt x="17476" y="4097"/>
                    <a:pt x="16691" y="7384"/>
                    <a:pt x="16789" y="10828"/>
                  </a:cubicBezTo>
                  <a:cubicBezTo>
                    <a:pt x="16887" y="14271"/>
                    <a:pt x="17869" y="17871"/>
                    <a:pt x="18851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4139257" y="2857757"/>
              <a:ext cx="273051" cy="16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fill="norm" stroke="1" extrusionOk="0">
                  <a:moveTo>
                    <a:pt x="0" y="616"/>
                  </a:moveTo>
                  <a:cubicBezTo>
                    <a:pt x="837" y="6506"/>
                    <a:pt x="1674" y="12397"/>
                    <a:pt x="2428" y="16044"/>
                  </a:cubicBezTo>
                  <a:cubicBezTo>
                    <a:pt x="3181" y="19691"/>
                    <a:pt x="3851" y="21093"/>
                    <a:pt x="4437" y="21234"/>
                  </a:cubicBezTo>
                  <a:cubicBezTo>
                    <a:pt x="5023" y="21374"/>
                    <a:pt x="5526" y="20252"/>
                    <a:pt x="6363" y="17026"/>
                  </a:cubicBezTo>
                  <a:cubicBezTo>
                    <a:pt x="7200" y="13800"/>
                    <a:pt x="8372" y="8470"/>
                    <a:pt x="9126" y="5104"/>
                  </a:cubicBezTo>
                  <a:cubicBezTo>
                    <a:pt x="9879" y="1738"/>
                    <a:pt x="10214" y="335"/>
                    <a:pt x="11219" y="55"/>
                  </a:cubicBezTo>
                  <a:cubicBezTo>
                    <a:pt x="12223" y="-226"/>
                    <a:pt x="13898" y="616"/>
                    <a:pt x="15070" y="1597"/>
                  </a:cubicBezTo>
                  <a:cubicBezTo>
                    <a:pt x="16242" y="2579"/>
                    <a:pt x="16912" y="3701"/>
                    <a:pt x="17330" y="3561"/>
                  </a:cubicBezTo>
                  <a:cubicBezTo>
                    <a:pt x="17749" y="3421"/>
                    <a:pt x="17916" y="2018"/>
                    <a:pt x="17581" y="1597"/>
                  </a:cubicBezTo>
                  <a:cubicBezTo>
                    <a:pt x="17247" y="1177"/>
                    <a:pt x="16409" y="1738"/>
                    <a:pt x="15740" y="2579"/>
                  </a:cubicBezTo>
                  <a:cubicBezTo>
                    <a:pt x="15070" y="3421"/>
                    <a:pt x="14567" y="4543"/>
                    <a:pt x="14149" y="5805"/>
                  </a:cubicBezTo>
                  <a:cubicBezTo>
                    <a:pt x="13730" y="7068"/>
                    <a:pt x="13395" y="8470"/>
                    <a:pt x="13647" y="8891"/>
                  </a:cubicBezTo>
                  <a:cubicBezTo>
                    <a:pt x="13898" y="9312"/>
                    <a:pt x="14735" y="8751"/>
                    <a:pt x="15405" y="7629"/>
                  </a:cubicBezTo>
                  <a:cubicBezTo>
                    <a:pt x="16074" y="6506"/>
                    <a:pt x="16577" y="4823"/>
                    <a:pt x="16912" y="4683"/>
                  </a:cubicBezTo>
                  <a:cubicBezTo>
                    <a:pt x="17247" y="4543"/>
                    <a:pt x="17414" y="5945"/>
                    <a:pt x="17916" y="6927"/>
                  </a:cubicBezTo>
                  <a:cubicBezTo>
                    <a:pt x="18419" y="7909"/>
                    <a:pt x="19256" y="8470"/>
                    <a:pt x="19926" y="8610"/>
                  </a:cubicBezTo>
                  <a:cubicBezTo>
                    <a:pt x="20595" y="8751"/>
                    <a:pt x="21098" y="8470"/>
                    <a:pt x="21600" y="8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4450407" y="2767153"/>
              <a:ext cx="171451" cy="195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9651"/>
                  </a:moveTo>
                  <a:cubicBezTo>
                    <a:pt x="1067" y="8962"/>
                    <a:pt x="2133" y="8272"/>
                    <a:pt x="3333" y="8272"/>
                  </a:cubicBezTo>
                  <a:cubicBezTo>
                    <a:pt x="4533" y="8272"/>
                    <a:pt x="5867" y="8962"/>
                    <a:pt x="6933" y="10915"/>
                  </a:cubicBezTo>
                  <a:cubicBezTo>
                    <a:pt x="8000" y="12868"/>
                    <a:pt x="8800" y="16085"/>
                    <a:pt x="8933" y="18268"/>
                  </a:cubicBezTo>
                  <a:cubicBezTo>
                    <a:pt x="9067" y="20451"/>
                    <a:pt x="8533" y="21600"/>
                    <a:pt x="8133" y="21140"/>
                  </a:cubicBezTo>
                  <a:cubicBezTo>
                    <a:pt x="7733" y="20681"/>
                    <a:pt x="7467" y="18613"/>
                    <a:pt x="8400" y="15626"/>
                  </a:cubicBezTo>
                  <a:cubicBezTo>
                    <a:pt x="9333" y="12638"/>
                    <a:pt x="11467" y="8732"/>
                    <a:pt x="13867" y="5974"/>
                  </a:cubicBezTo>
                  <a:cubicBezTo>
                    <a:pt x="16267" y="3217"/>
                    <a:pt x="18933" y="16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58759" y="3795853"/>
              <a:ext cx="242161" cy="348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571" fill="norm" stroke="1" extrusionOk="0">
                  <a:moveTo>
                    <a:pt x="19885" y="1571"/>
                  </a:moveTo>
                  <a:cubicBezTo>
                    <a:pt x="18023" y="785"/>
                    <a:pt x="16161" y="0"/>
                    <a:pt x="13368" y="0"/>
                  </a:cubicBezTo>
                  <a:cubicBezTo>
                    <a:pt x="10575" y="0"/>
                    <a:pt x="6851" y="785"/>
                    <a:pt x="4430" y="1767"/>
                  </a:cubicBezTo>
                  <a:cubicBezTo>
                    <a:pt x="2009" y="2749"/>
                    <a:pt x="892" y="3927"/>
                    <a:pt x="334" y="5040"/>
                  </a:cubicBezTo>
                  <a:cubicBezTo>
                    <a:pt x="-225" y="6153"/>
                    <a:pt x="-225" y="7200"/>
                    <a:pt x="1451" y="8444"/>
                  </a:cubicBezTo>
                  <a:cubicBezTo>
                    <a:pt x="3127" y="9687"/>
                    <a:pt x="6478" y="11127"/>
                    <a:pt x="9458" y="12109"/>
                  </a:cubicBezTo>
                  <a:cubicBezTo>
                    <a:pt x="12437" y="13091"/>
                    <a:pt x="15044" y="13615"/>
                    <a:pt x="16813" y="14073"/>
                  </a:cubicBezTo>
                  <a:cubicBezTo>
                    <a:pt x="18582" y="14531"/>
                    <a:pt x="19513" y="14924"/>
                    <a:pt x="20165" y="15513"/>
                  </a:cubicBezTo>
                  <a:cubicBezTo>
                    <a:pt x="20816" y="16102"/>
                    <a:pt x="21189" y="16887"/>
                    <a:pt x="21282" y="17673"/>
                  </a:cubicBezTo>
                  <a:cubicBezTo>
                    <a:pt x="21375" y="18458"/>
                    <a:pt x="21189" y="19244"/>
                    <a:pt x="20072" y="19898"/>
                  </a:cubicBezTo>
                  <a:cubicBezTo>
                    <a:pt x="18954" y="20553"/>
                    <a:pt x="16906" y="21076"/>
                    <a:pt x="15230" y="21338"/>
                  </a:cubicBezTo>
                  <a:cubicBezTo>
                    <a:pt x="13554" y="21600"/>
                    <a:pt x="12251" y="21600"/>
                    <a:pt x="11134" y="21535"/>
                  </a:cubicBezTo>
                  <a:cubicBezTo>
                    <a:pt x="10016" y="21469"/>
                    <a:pt x="9085" y="21338"/>
                    <a:pt x="8992" y="21011"/>
                  </a:cubicBezTo>
                  <a:cubicBezTo>
                    <a:pt x="8899" y="20684"/>
                    <a:pt x="9644" y="20160"/>
                    <a:pt x="10389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343327" y="3908470"/>
              <a:ext cx="131981" cy="19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26" fill="norm" stroke="1" extrusionOk="0">
                  <a:moveTo>
                    <a:pt x="11092" y="8366"/>
                  </a:moveTo>
                  <a:cubicBezTo>
                    <a:pt x="9378" y="8366"/>
                    <a:pt x="7664" y="8366"/>
                    <a:pt x="6464" y="8934"/>
                  </a:cubicBezTo>
                  <a:cubicBezTo>
                    <a:pt x="5264" y="9503"/>
                    <a:pt x="4578" y="10640"/>
                    <a:pt x="4064" y="12345"/>
                  </a:cubicBezTo>
                  <a:cubicBezTo>
                    <a:pt x="3549" y="14050"/>
                    <a:pt x="3207" y="16324"/>
                    <a:pt x="2521" y="18143"/>
                  </a:cubicBezTo>
                  <a:cubicBezTo>
                    <a:pt x="1835" y="19962"/>
                    <a:pt x="807" y="21326"/>
                    <a:pt x="292" y="21326"/>
                  </a:cubicBezTo>
                  <a:cubicBezTo>
                    <a:pt x="-222" y="21326"/>
                    <a:pt x="-222" y="19962"/>
                    <a:pt x="1664" y="16438"/>
                  </a:cubicBezTo>
                  <a:cubicBezTo>
                    <a:pt x="3549" y="12913"/>
                    <a:pt x="7321" y="7229"/>
                    <a:pt x="10235" y="3932"/>
                  </a:cubicBezTo>
                  <a:cubicBezTo>
                    <a:pt x="13149" y="635"/>
                    <a:pt x="15207" y="-274"/>
                    <a:pt x="16749" y="67"/>
                  </a:cubicBezTo>
                  <a:cubicBezTo>
                    <a:pt x="18292" y="408"/>
                    <a:pt x="19321" y="2000"/>
                    <a:pt x="20007" y="5410"/>
                  </a:cubicBezTo>
                  <a:cubicBezTo>
                    <a:pt x="20692" y="8821"/>
                    <a:pt x="21035" y="14050"/>
                    <a:pt x="21378" y="19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508379" y="3948203"/>
              <a:ext cx="109523" cy="126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0778" fill="norm" stroke="1" extrusionOk="0">
                  <a:moveTo>
                    <a:pt x="16862" y="1054"/>
                  </a:moveTo>
                  <a:cubicBezTo>
                    <a:pt x="14824" y="357"/>
                    <a:pt x="12787" y="-340"/>
                    <a:pt x="10953" y="183"/>
                  </a:cubicBezTo>
                  <a:cubicBezTo>
                    <a:pt x="9119" y="705"/>
                    <a:pt x="7488" y="2447"/>
                    <a:pt x="5654" y="5060"/>
                  </a:cubicBezTo>
                  <a:cubicBezTo>
                    <a:pt x="3820" y="7673"/>
                    <a:pt x="1783" y="11157"/>
                    <a:pt x="764" y="13770"/>
                  </a:cubicBezTo>
                  <a:cubicBezTo>
                    <a:pt x="-255" y="16383"/>
                    <a:pt x="-255" y="18125"/>
                    <a:pt x="764" y="19344"/>
                  </a:cubicBezTo>
                  <a:cubicBezTo>
                    <a:pt x="1783" y="20563"/>
                    <a:pt x="3820" y="21260"/>
                    <a:pt x="6877" y="20389"/>
                  </a:cubicBezTo>
                  <a:cubicBezTo>
                    <a:pt x="9934" y="19518"/>
                    <a:pt x="14009" y="17079"/>
                    <a:pt x="16658" y="14815"/>
                  </a:cubicBezTo>
                  <a:cubicBezTo>
                    <a:pt x="19307" y="12550"/>
                    <a:pt x="20530" y="10460"/>
                    <a:pt x="20937" y="8544"/>
                  </a:cubicBezTo>
                  <a:cubicBezTo>
                    <a:pt x="21345" y="6628"/>
                    <a:pt x="20937" y="4886"/>
                    <a:pt x="19511" y="4015"/>
                  </a:cubicBezTo>
                  <a:cubicBezTo>
                    <a:pt x="18085" y="3144"/>
                    <a:pt x="15639" y="3144"/>
                    <a:pt x="13194" y="3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678507" y="3897453"/>
              <a:ext cx="158751" cy="13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1" fill="norm" stroke="1" extrusionOk="0">
                  <a:moveTo>
                    <a:pt x="0" y="1029"/>
                  </a:moveTo>
                  <a:cubicBezTo>
                    <a:pt x="288" y="4457"/>
                    <a:pt x="576" y="7886"/>
                    <a:pt x="720" y="10457"/>
                  </a:cubicBezTo>
                  <a:cubicBezTo>
                    <a:pt x="864" y="13029"/>
                    <a:pt x="864" y="14743"/>
                    <a:pt x="864" y="16629"/>
                  </a:cubicBezTo>
                  <a:cubicBezTo>
                    <a:pt x="864" y="18514"/>
                    <a:pt x="864" y="20571"/>
                    <a:pt x="1584" y="21086"/>
                  </a:cubicBezTo>
                  <a:cubicBezTo>
                    <a:pt x="2304" y="21600"/>
                    <a:pt x="3744" y="20571"/>
                    <a:pt x="4896" y="19371"/>
                  </a:cubicBezTo>
                  <a:cubicBezTo>
                    <a:pt x="6048" y="18171"/>
                    <a:pt x="6912" y="16800"/>
                    <a:pt x="7776" y="15429"/>
                  </a:cubicBezTo>
                  <a:cubicBezTo>
                    <a:pt x="8640" y="14057"/>
                    <a:pt x="9504" y="12686"/>
                    <a:pt x="9504" y="12857"/>
                  </a:cubicBezTo>
                  <a:cubicBezTo>
                    <a:pt x="9504" y="13029"/>
                    <a:pt x="8640" y="14743"/>
                    <a:pt x="8208" y="16457"/>
                  </a:cubicBezTo>
                  <a:cubicBezTo>
                    <a:pt x="7776" y="18171"/>
                    <a:pt x="7776" y="19886"/>
                    <a:pt x="8496" y="20571"/>
                  </a:cubicBezTo>
                  <a:cubicBezTo>
                    <a:pt x="9216" y="21257"/>
                    <a:pt x="10656" y="20914"/>
                    <a:pt x="12096" y="19200"/>
                  </a:cubicBezTo>
                  <a:cubicBezTo>
                    <a:pt x="13536" y="17486"/>
                    <a:pt x="14976" y="14400"/>
                    <a:pt x="16560" y="10971"/>
                  </a:cubicBezTo>
                  <a:cubicBezTo>
                    <a:pt x="18144" y="7543"/>
                    <a:pt x="19872" y="37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883405" y="3692001"/>
              <a:ext cx="93553" cy="4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97" fill="norm" stroke="1" extrusionOk="0">
                  <a:moveTo>
                    <a:pt x="21215" y="1432"/>
                  </a:moveTo>
                  <a:cubicBezTo>
                    <a:pt x="19295" y="993"/>
                    <a:pt x="17375" y="555"/>
                    <a:pt x="14735" y="281"/>
                  </a:cubicBezTo>
                  <a:cubicBezTo>
                    <a:pt x="12095" y="7"/>
                    <a:pt x="8735" y="-103"/>
                    <a:pt x="6575" y="116"/>
                  </a:cubicBezTo>
                  <a:cubicBezTo>
                    <a:pt x="4415" y="336"/>
                    <a:pt x="3455" y="884"/>
                    <a:pt x="2255" y="2693"/>
                  </a:cubicBezTo>
                  <a:cubicBezTo>
                    <a:pt x="1055" y="4502"/>
                    <a:pt x="-385" y="7572"/>
                    <a:pt x="95" y="10916"/>
                  </a:cubicBezTo>
                  <a:cubicBezTo>
                    <a:pt x="575" y="14260"/>
                    <a:pt x="2975" y="17879"/>
                    <a:pt x="5375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869007" y="3721923"/>
              <a:ext cx="495301" cy="318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3" fill="norm" stroke="1" extrusionOk="0">
                  <a:moveTo>
                    <a:pt x="0" y="15096"/>
                  </a:moveTo>
                  <a:cubicBezTo>
                    <a:pt x="923" y="14390"/>
                    <a:pt x="1846" y="13684"/>
                    <a:pt x="3185" y="13543"/>
                  </a:cubicBezTo>
                  <a:cubicBezTo>
                    <a:pt x="4523" y="13402"/>
                    <a:pt x="6277" y="13825"/>
                    <a:pt x="7385" y="14108"/>
                  </a:cubicBezTo>
                  <a:cubicBezTo>
                    <a:pt x="8492" y="14390"/>
                    <a:pt x="8954" y="14531"/>
                    <a:pt x="8954" y="14531"/>
                  </a:cubicBezTo>
                  <a:cubicBezTo>
                    <a:pt x="8954" y="14531"/>
                    <a:pt x="8492" y="14390"/>
                    <a:pt x="7800" y="14531"/>
                  </a:cubicBezTo>
                  <a:cubicBezTo>
                    <a:pt x="7108" y="14673"/>
                    <a:pt x="6185" y="15096"/>
                    <a:pt x="5538" y="15873"/>
                  </a:cubicBezTo>
                  <a:cubicBezTo>
                    <a:pt x="4892" y="16649"/>
                    <a:pt x="4523" y="17778"/>
                    <a:pt x="4569" y="18343"/>
                  </a:cubicBezTo>
                  <a:cubicBezTo>
                    <a:pt x="4615" y="18908"/>
                    <a:pt x="5077" y="18908"/>
                    <a:pt x="5492" y="18696"/>
                  </a:cubicBezTo>
                  <a:cubicBezTo>
                    <a:pt x="5908" y="18484"/>
                    <a:pt x="6277" y="18061"/>
                    <a:pt x="6692" y="17708"/>
                  </a:cubicBezTo>
                  <a:cubicBezTo>
                    <a:pt x="7108" y="17355"/>
                    <a:pt x="7569" y="17073"/>
                    <a:pt x="7938" y="17214"/>
                  </a:cubicBezTo>
                  <a:cubicBezTo>
                    <a:pt x="8308" y="17355"/>
                    <a:pt x="8585" y="17920"/>
                    <a:pt x="8862" y="18484"/>
                  </a:cubicBezTo>
                  <a:cubicBezTo>
                    <a:pt x="9138" y="19049"/>
                    <a:pt x="9415" y="19614"/>
                    <a:pt x="9831" y="19896"/>
                  </a:cubicBezTo>
                  <a:cubicBezTo>
                    <a:pt x="10246" y="20178"/>
                    <a:pt x="10800" y="20178"/>
                    <a:pt x="11492" y="19473"/>
                  </a:cubicBezTo>
                  <a:cubicBezTo>
                    <a:pt x="12185" y="18767"/>
                    <a:pt x="13015" y="17355"/>
                    <a:pt x="13892" y="14743"/>
                  </a:cubicBezTo>
                  <a:cubicBezTo>
                    <a:pt x="14769" y="12131"/>
                    <a:pt x="15692" y="8320"/>
                    <a:pt x="16200" y="5990"/>
                  </a:cubicBezTo>
                  <a:cubicBezTo>
                    <a:pt x="16708" y="3661"/>
                    <a:pt x="16800" y="2814"/>
                    <a:pt x="16754" y="2037"/>
                  </a:cubicBezTo>
                  <a:cubicBezTo>
                    <a:pt x="16708" y="1261"/>
                    <a:pt x="16523" y="555"/>
                    <a:pt x="16154" y="202"/>
                  </a:cubicBezTo>
                  <a:cubicBezTo>
                    <a:pt x="15785" y="-151"/>
                    <a:pt x="15231" y="-151"/>
                    <a:pt x="14492" y="1120"/>
                  </a:cubicBezTo>
                  <a:cubicBezTo>
                    <a:pt x="13754" y="2390"/>
                    <a:pt x="12831" y="4931"/>
                    <a:pt x="12462" y="8108"/>
                  </a:cubicBezTo>
                  <a:cubicBezTo>
                    <a:pt x="12092" y="11284"/>
                    <a:pt x="12277" y="15096"/>
                    <a:pt x="12738" y="17496"/>
                  </a:cubicBezTo>
                  <a:cubicBezTo>
                    <a:pt x="13200" y="19896"/>
                    <a:pt x="13938" y="20884"/>
                    <a:pt x="14769" y="21167"/>
                  </a:cubicBezTo>
                  <a:cubicBezTo>
                    <a:pt x="15600" y="21449"/>
                    <a:pt x="16523" y="21025"/>
                    <a:pt x="17677" y="18696"/>
                  </a:cubicBezTo>
                  <a:cubicBezTo>
                    <a:pt x="18831" y="16367"/>
                    <a:pt x="20215" y="12131"/>
                    <a:pt x="21600" y="7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1306086" y="3692448"/>
              <a:ext cx="83622" cy="31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434" fill="norm" stroke="1" extrusionOk="0">
                  <a:moveTo>
                    <a:pt x="20813" y="124"/>
                  </a:moveTo>
                  <a:cubicBezTo>
                    <a:pt x="18179" y="-21"/>
                    <a:pt x="15545" y="-166"/>
                    <a:pt x="11857" y="486"/>
                  </a:cubicBezTo>
                  <a:cubicBezTo>
                    <a:pt x="8169" y="1139"/>
                    <a:pt x="3428" y="2588"/>
                    <a:pt x="1320" y="5415"/>
                  </a:cubicBezTo>
                  <a:cubicBezTo>
                    <a:pt x="-787" y="8242"/>
                    <a:pt x="-260" y="12446"/>
                    <a:pt x="2111" y="15345"/>
                  </a:cubicBezTo>
                  <a:cubicBezTo>
                    <a:pt x="4481" y="18245"/>
                    <a:pt x="8696" y="19839"/>
                    <a:pt x="12911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1605087" y="3853003"/>
              <a:ext cx="286271" cy="11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279" fill="norm" stroke="1" extrusionOk="0">
                  <a:moveTo>
                    <a:pt x="3851" y="16800"/>
                  </a:moveTo>
                  <a:cubicBezTo>
                    <a:pt x="3056" y="17600"/>
                    <a:pt x="2262" y="18400"/>
                    <a:pt x="1548" y="19400"/>
                  </a:cubicBezTo>
                  <a:cubicBezTo>
                    <a:pt x="833" y="20400"/>
                    <a:pt x="198" y="21600"/>
                    <a:pt x="39" y="21200"/>
                  </a:cubicBezTo>
                  <a:cubicBezTo>
                    <a:pt x="-120" y="20800"/>
                    <a:pt x="198" y="18800"/>
                    <a:pt x="1151" y="16400"/>
                  </a:cubicBezTo>
                  <a:cubicBezTo>
                    <a:pt x="2104" y="14000"/>
                    <a:pt x="3692" y="11200"/>
                    <a:pt x="6154" y="10200"/>
                  </a:cubicBezTo>
                  <a:cubicBezTo>
                    <a:pt x="8615" y="9200"/>
                    <a:pt x="11951" y="10000"/>
                    <a:pt x="14254" y="9000"/>
                  </a:cubicBezTo>
                  <a:cubicBezTo>
                    <a:pt x="16556" y="8000"/>
                    <a:pt x="17827" y="5200"/>
                    <a:pt x="18859" y="3400"/>
                  </a:cubicBezTo>
                  <a:cubicBezTo>
                    <a:pt x="19892" y="1600"/>
                    <a:pt x="20686" y="800"/>
                    <a:pt x="214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1700848" y="3992703"/>
              <a:ext cx="209560" cy="11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274" fill="norm" stroke="1" extrusionOk="0">
                  <a:moveTo>
                    <a:pt x="3889" y="20829"/>
                  </a:moveTo>
                  <a:cubicBezTo>
                    <a:pt x="2809" y="21214"/>
                    <a:pt x="1729" y="21600"/>
                    <a:pt x="973" y="20829"/>
                  </a:cubicBezTo>
                  <a:cubicBezTo>
                    <a:pt x="217" y="20057"/>
                    <a:pt x="-215" y="18129"/>
                    <a:pt x="109" y="16200"/>
                  </a:cubicBezTo>
                  <a:cubicBezTo>
                    <a:pt x="433" y="14271"/>
                    <a:pt x="1513" y="12343"/>
                    <a:pt x="2593" y="10800"/>
                  </a:cubicBezTo>
                  <a:cubicBezTo>
                    <a:pt x="3673" y="9257"/>
                    <a:pt x="4753" y="8100"/>
                    <a:pt x="6157" y="8100"/>
                  </a:cubicBezTo>
                  <a:cubicBezTo>
                    <a:pt x="7561" y="8100"/>
                    <a:pt x="9289" y="9257"/>
                    <a:pt x="10801" y="10029"/>
                  </a:cubicBezTo>
                  <a:cubicBezTo>
                    <a:pt x="12313" y="10800"/>
                    <a:pt x="13609" y="11186"/>
                    <a:pt x="15337" y="9450"/>
                  </a:cubicBezTo>
                  <a:cubicBezTo>
                    <a:pt x="17065" y="7714"/>
                    <a:pt x="19225" y="3857"/>
                    <a:pt x="213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2119957" y="3728120"/>
              <a:ext cx="173750" cy="504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557" fill="norm" stroke="1" extrusionOk="0">
                  <a:moveTo>
                    <a:pt x="0" y="8044"/>
                  </a:moveTo>
                  <a:cubicBezTo>
                    <a:pt x="1041" y="11116"/>
                    <a:pt x="2082" y="14189"/>
                    <a:pt x="2733" y="16223"/>
                  </a:cubicBezTo>
                  <a:cubicBezTo>
                    <a:pt x="3383" y="18256"/>
                    <a:pt x="3643" y="19250"/>
                    <a:pt x="3773" y="20064"/>
                  </a:cubicBezTo>
                  <a:cubicBezTo>
                    <a:pt x="3904" y="20877"/>
                    <a:pt x="3904" y="21510"/>
                    <a:pt x="3643" y="21555"/>
                  </a:cubicBezTo>
                  <a:cubicBezTo>
                    <a:pt x="3383" y="21600"/>
                    <a:pt x="2863" y="21058"/>
                    <a:pt x="2342" y="19069"/>
                  </a:cubicBezTo>
                  <a:cubicBezTo>
                    <a:pt x="1822" y="17081"/>
                    <a:pt x="1301" y="13647"/>
                    <a:pt x="1822" y="10529"/>
                  </a:cubicBezTo>
                  <a:cubicBezTo>
                    <a:pt x="2342" y="7411"/>
                    <a:pt x="3904" y="4609"/>
                    <a:pt x="5075" y="3028"/>
                  </a:cubicBezTo>
                  <a:cubicBezTo>
                    <a:pt x="6246" y="1446"/>
                    <a:pt x="7027" y="1085"/>
                    <a:pt x="7807" y="723"/>
                  </a:cubicBezTo>
                  <a:cubicBezTo>
                    <a:pt x="8588" y="362"/>
                    <a:pt x="9369" y="0"/>
                    <a:pt x="10280" y="0"/>
                  </a:cubicBezTo>
                  <a:cubicBezTo>
                    <a:pt x="11190" y="0"/>
                    <a:pt x="12231" y="362"/>
                    <a:pt x="13012" y="994"/>
                  </a:cubicBezTo>
                  <a:cubicBezTo>
                    <a:pt x="13793" y="1627"/>
                    <a:pt x="14313" y="2531"/>
                    <a:pt x="14573" y="3208"/>
                  </a:cubicBezTo>
                  <a:cubicBezTo>
                    <a:pt x="14834" y="3886"/>
                    <a:pt x="14834" y="4338"/>
                    <a:pt x="14053" y="4926"/>
                  </a:cubicBezTo>
                  <a:cubicBezTo>
                    <a:pt x="13272" y="5513"/>
                    <a:pt x="11711" y="6236"/>
                    <a:pt x="11711" y="6733"/>
                  </a:cubicBezTo>
                  <a:cubicBezTo>
                    <a:pt x="11711" y="7230"/>
                    <a:pt x="13272" y="7501"/>
                    <a:pt x="14704" y="7727"/>
                  </a:cubicBezTo>
                  <a:cubicBezTo>
                    <a:pt x="16135" y="7953"/>
                    <a:pt x="17436" y="8134"/>
                    <a:pt x="18607" y="8450"/>
                  </a:cubicBezTo>
                  <a:cubicBezTo>
                    <a:pt x="19778" y="8767"/>
                    <a:pt x="20819" y="9218"/>
                    <a:pt x="21210" y="9670"/>
                  </a:cubicBezTo>
                  <a:cubicBezTo>
                    <a:pt x="21600" y="10122"/>
                    <a:pt x="21340" y="10574"/>
                    <a:pt x="19258" y="10936"/>
                  </a:cubicBezTo>
                  <a:cubicBezTo>
                    <a:pt x="17176" y="11297"/>
                    <a:pt x="13272" y="11568"/>
                    <a:pt x="9369" y="11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2352828" y="3947690"/>
              <a:ext cx="77335" cy="9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240" fill="norm" stroke="1" extrusionOk="0">
                  <a:moveTo>
                    <a:pt x="14200" y="131"/>
                  </a:moveTo>
                  <a:cubicBezTo>
                    <a:pt x="9653" y="3567"/>
                    <a:pt x="5105" y="7004"/>
                    <a:pt x="2547" y="10195"/>
                  </a:cubicBezTo>
                  <a:cubicBezTo>
                    <a:pt x="-11" y="13385"/>
                    <a:pt x="-579" y="16331"/>
                    <a:pt x="558" y="18295"/>
                  </a:cubicBezTo>
                  <a:cubicBezTo>
                    <a:pt x="1695" y="20258"/>
                    <a:pt x="4537" y="21240"/>
                    <a:pt x="7379" y="21240"/>
                  </a:cubicBezTo>
                  <a:cubicBezTo>
                    <a:pt x="10221" y="21240"/>
                    <a:pt x="13063" y="20258"/>
                    <a:pt x="15621" y="17313"/>
                  </a:cubicBezTo>
                  <a:cubicBezTo>
                    <a:pt x="18179" y="14367"/>
                    <a:pt x="20453" y="9458"/>
                    <a:pt x="20737" y="6022"/>
                  </a:cubicBezTo>
                  <a:cubicBezTo>
                    <a:pt x="21021" y="2585"/>
                    <a:pt x="19316" y="622"/>
                    <a:pt x="15621" y="131"/>
                  </a:cubicBezTo>
                  <a:cubicBezTo>
                    <a:pt x="11926" y="-360"/>
                    <a:pt x="6242" y="622"/>
                    <a:pt x="558" y="1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2621607" y="3891103"/>
              <a:ext cx="2286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0" y="15429"/>
                    <a:pt x="8800" y="9257"/>
                    <a:pt x="12400" y="5657"/>
                  </a:cubicBezTo>
                  <a:cubicBezTo>
                    <a:pt x="16000" y="2057"/>
                    <a:pt x="188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2748607" y="3814903"/>
              <a:ext cx="254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2958798" y="3693762"/>
              <a:ext cx="138161" cy="660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478" fill="norm" stroke="1" extrusionOk="0">
                  <a:moveTo>
                    <a:pt x="5792" y="21478"/>
                  </a:moveTo>
                  <a:cubicBezTo>
                    <a:pt x="4483" y="21272"/>
                    <a:pt x="3174" y="21065"/>
                    <a:pt x="2192" y="20549"/>
                  </a:cubicBezTo>
                  <a:cubicBezTo>
                    <a:pt x="1210" y="20033"/>
                    <a:pt x="556" y="19208"/>
                    <a:pt x="228" y="17660"/>
                  </a:cubicBezTo>
                  <a:cubicBezTo>
                    <a:pt x="-99" y="16112"/>
                    <a:pt x="-99" y="13842"/>
                    <a:pt x="392" y="11538"/>
                  </a:cubicBezTo>
                  <a:cubicBezTo>
                    <a:pt x="883" y="9233"/>
                    <a:pt x="1865" y="6895"/>
                    <a:pt x="2846" y="5209"/>
                  </a:cubicBezTo>
                  <a:cubicBezTo>
                    <a:pt x="3828" y="3524"/>
                    <a:pt x="4810" y="2492"/>
                    <a:pt x="5792" y="1667"/>
                  </a:cubicBezTo>
                  <a:cubicBezTo>
                    <a:pt x="6774" y="841"/>
                    <a:pt x="7756" y="222"/>
                    <a:pt x="8737" y="50"/>
                  </a:cubicBezTo>
                  <a:cubicBezTo>
                    <a:pt x="9719" y="-122"/>
                    <a:pt x="10701" y="153"/>
                    <a:pt x="11846" y="772"/>
                  </a:cubicBezTo>
                  <a:cubicBezTo>
                    <a:pt x="12992" y="1391"/>
                    <a:pt x="14301" y="2354"/>
                    <a:pt x="14628" y="3042"/>
                  </a:cubicBezTo>
                  <a:cubicBezTo>
                    <a:pt x="14956" y="3730"/>
                    <a:pt x="14301" y="4143"/>
                    <a:pt x="14137" y="4521"/>
                  </a:cubicBezTo>
                  <a:cubicBezTo>
                    <a:pt x="13974" y="4900"/>
                    <a:pt x="14301" y="5244"/>
                    <a:pt x="15283" y="5519"/>
                  </a:cubicBezTo>
                  <a:cubicBezTo>
                    <a:pt x="16265" y="5794"/>
                    <a:pt x="17901" y="6000"/>
                    <a:pt x="19046" y="6275"/>
                  </a:cubicBezTo>
                  <a:cubicBezTo>
                    <a:pt x="20192" y="6551"/>
                    <a:pt x="20846" y="6895"/>
                    <a:pt x="21174" y="7239"/>
                  </a:cubicBezTo>
                  <a:cubicBezTo>
                    <a:pt x="21501" y="7582"/>
                    <a:pt x="21501" y="7926"/>
                    <a:pt x="20356" y="8339"/>
                  </a:cubicBezTo>
                  <a:cubicBezTo>
                    <a:pt x="19210" y="8752"/>
                    <a:pt x="16919" y="9233"/>
                    <a:pt x="14956" y="9577"/>
                  </a:cubicBezTo>
                  <a:cubicBezTo>
                    <a:pt x="12992" y="9921"/>
                    <a:pt x="11356" y="10128"/>
                    <a:pt x="9719" y="10231"/>
                  </a:cubicBezTo>
                  <a:cubicBezTo>
                    <a:pt x="8083" y="10334"/>
                    <a:pt x="6446" y="10334"/>
                    <a:pt x="5465" y="10162"/>
                  </a:cubicBezTo>
                  <a:cubicBezTo>
                    <a:pt x="4483" y="9990"/>
                    <a:pt x="4156" y="9646"/>
                    <a:pt x="4646" y="9371"/>
                  </a:cubicBezTo>
                  <a:cubicBezTo>
                    <a:pt x="5137" y="9096"/>
                    <a:pt x="6446" y="8889"/>
                    <a:pt x="7756" y="8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3190662" y="3941903"/>
              <a:ext cx="27846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960"/>
                    <a:pt x="4867" y="1920"/>
                    <a:pt x="1782" y="5520"/>
                  </a:cubicBezTo>
                  <a:cubicBezTo>
                    <a:pt x="-1304" y="9120"/>
                    <a:pt x="239" y="15360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3389957" y="3719653"/>
              <a:ext cx="317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6200"/>
                    <a:pt x="8640" y="12400"/>
                    <a:pt x="11520" y="16000"/>
                  </a:cubicBezTo>
                  <a:cubicBezTo>
                    <a:pt x="14400" y="19600"/>
                    <a:pt x="15840" y="20600"/>
                    <a:pt x="17280" y="21100"/>
                  </a:cubicBezTo>
                  <a:cubicBezTo>
                    <a:pt x="18720" y="21600"/>
                    <a:pt x="2016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3236425" y="3675909"/>
              <a:ext cx="363083" cy="10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012" fill="norm" stroke="1" extrusionOk="0">
                  <a:moveTo>
                    <a:pt x="1198" y="21012"/>
                  </a:moveTo>
                  <a:cubicBezTo>
                    <a:pt x="570" y="18367"/>
                    <a:pt x="-58" y="15722"/>
                    <a:pt x="5" y="13518"/>
                  </a:cubicBezTo>
                  <a:cubicBezTo>
                    <a:pt x="68" y="11314"/>
                    <a:pt x="821" y="9551"/>
                    <a:pt x="3395" y="7126"/>
                  </a:cubicBezTo>
                  <a:cubicBezTo>
                    <a:pt x="5970" y="4702"/>
                    <a:pt x="10365" y="1616"/>
                    <a:pt x="13693" y="514"/>
                  </a:cubicBezTo>
                  <a:cubicBezTo>
                    <a:pt x="17021" y="-588"/>
                    <a:pt x="19282" y="294"/>
                    <a:pt x="21542" y="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3493683" y="3819272"/>
              <a:ext cx="124875" cy="123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065" fill="norm" stroke="1" extrusionOk="0">
                  <a:moveTo>
                    <a:pt x="2878" y="10057"/>
                  </a:moveTo>
                  <a:cubicBezTo>
                    <a:pt x="4678" y="9697"/>
                    <a:pt x="6478" y="9337"/>
                    <a:pt x="8098" y="8437"/>
                  </a:cubicBezTo>
                  <a:cubicBezTo>
                    <a:pt x="9718" y="7537"/>
                    <a:pt x="11158" y="6097"/>
                    <a:pt x="12058" y="4477"/>
                  </a:cubicBezTo>
                  <a:cubicBezTo>
                    <a:pt x="12958" y="2857"/>
                    <a:pt x="13318" y="1057"/>
                    <a:pt x="12058" y="337"/>
                  </a:cubicBezTo>
                  <a:cubicBezTo>
                    <a:pt x="10798" y="-383"/>
                    <a:pt x="7918" y="-23"/>
                    <a:pt x="5578" y="2137"/>
                  </a:cubicBezTo>
                  <a:cubicBezTo>
                    <a:pt x="3238" y="4297"/>
                    <a:pt x="1438" y="8257"/>
                    <a:pt x="538" y="11317"/>
                  </a:cubicBezTo>
                  <a:cubicBezTo>
                    <a:pt x="-362" y="14377"/>
                    <a:pt x="-362" y="16537"/>
                    <a:pt x="2338" y="18157"/>
                  </a:cubicBezTo>
                  <a:cubicBezTo>
                    <a:pt x="5038" y="19777"/>
                    <a:pt x="10438" y="20857"/>
                    <a:pt x="14038" y="21037"/>
                  </a:cubicBezTo>
                  <a:cubicBezTo>
                    <a:pt x="17638" y="21217"/>
                    <a:pt x="19438" y="20497"/>
                    <a:pt x="21238" y="19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3650571" y="3821253"/>
              <a:ext cx="133087" cy="12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26" fill="norm" stroke="1" extrusionOk="0">
                  <a:moveTo>
                    <a:pt x="4071" y="0"/>
                  </a:moveTo>
                  <a:cubicBezTo>
                    <a:pt x="3043" y="5959"/>
                    <a:pt x="2014" y="11917"/>
                    <a:pt x="1328" y="15828"/>
                  </a:cubicBezTo>
                  <a:cubicBezTo>
                    <a:pt x="643" y="19738"/>
                    <a:pt x="300" y="21600"/>
                    <a:pt x="128" y="21414"/>
                  </a:cubicBezTo>
                  <a:cubicBezTo>
                    <a:pt x="-43" y="21228"/>
                    <a:pt x="-43" y="18993"/>
                    <a:pt x="128" y="16945"/>
                  </a:cubicBezTo>
                  <a:cubicBezTo>
                    <a:pt x="300" y="14897"/>
                    <a:pt x="643" y="13034"/>
                    <a:pt x="1328" y="11172"/>
                  </a:cubicBezTo>
                  <a:cubicBezTo>
                    <a:pt x="2014" y="9310"/>
                    <a:pt x="3043" y="7448"/>
                    <a:pt x="4243" y="7076"/>
                  </a:cubicBezTo>
                  <a:cubicBezTo>
                    <a:pt x="5443" y="6703"/>
                    <a:pt x="6814" y="7821"/>
                    <a:pt x="8871" y="7634"/>
                  </a:cubicBezTo>
                  <a:cubicBezTo>
                    <a:pt x="10928" y="7448"/>
                    <a:pt x="13671" y="5959"/>
                    <a:pt x="15386" y="6331"/>
                  </a:cubicBezTo>
                  <a:cubicBezTo>
                    <a:pt x="17100" y="6703"/>
                    <a:pt x="17786" y="8938"/>
                    <a:pt x="18128" y="10986"/>
                  </a:cubicBezTo>
                  <a:cubicBezTo>
                    <a:pt x="18471" y="13034"/>
                    <a:pt x="18471" y="14897"/>
                    <a:pt x="18986" y="16572"/>
                  </a:cubicBezTo>
                  <a:cubicBezTo>
                    <a:pt x="19500" y="18248"/>
                    <a:pt x="20528" y="19738"/>
                    <a:pt x="21557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3790432" y="3811640"/>
              <a:ext cx="102904" cy="329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537" fill="norm" stroke="1" extrusionOk="0">
                  <a:moveTo>
                    <a:pt x="14169" y="5614"/>
                  </a:moveTo>
                  <a:cubicBezTo>
                    <a:pt x="9849" y="9768"/>
                    <a:pt x="5529" y="13922"/>
                    <a:pt x="3153" y="16345"/>
                  </a:cubicBezTo>
                  <a:cubicBezTo>
                    <a:pt x="777" y="18768"/>
                    <a:pt x="345" y="19460"/>
                    <a:pt x="129" y="20152"/>
                  </a:cubicBezTo>
                  <a:cubicBezTo>
                    <a:pt x="-87" y="20845"/>
                    <a:pt x="-87" y="21537"/>
                    <a:pt x="561" y="21537"/>
                  </a:cubicBezTo>
                  <a:cubicBezTo>
                    <a:pt x="1209" y="21537"/>
                    <a:pt x="2505" y="20845"/>
                    <a:pt x="4233" y="18145"/>
                  </a:cubicBezTo>
                  <a:cubicBezTo>
                    <a:pt x="5961" y="15445"/>
                    <a:pt x="8121" y="10737"/>
                    <a:pt x="9849" y="7622"/>
                  </a:cubicBezTo>
                  <a:cubicBezTo>
                    <a:pt x="11577" y="4506"/>
                    <a:pt x="12873" y="2983"/>
                    <a:pt x="13953" y="1875"/>
                  </a:cubicBezTo>
                  <a:cubicBezTo>
                    <a:pt x="15033" y="768"/>
                    <a:pt x="15897" y="75"/>
                    <a:pt x="16977" y="6"/>
                  </a:cubicBezTo>
                  <a:cubicBezTo>
                    <a:pt x="18057" y="-63"/>
                    <a:pt x="19353" y="491"/>
                    <a:pt x="20217" y="1737"/>
                  </a:cubicBezTo>
                  <a:cubicBezTo>
                    <a:pt x="21081" y="2983"/>
                    <a:pt x="21513" y="4922"/>
                    <a:pt x="20001" y="6445"/>
                  </a:cubicBezTo>
                  <a:cubicBezTo>
                    <a:pt x="18489" y="7968"/>
                    <a:pt x="15033" y="9075"/>
                    <a:pt x="11577" y="10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4037657" y="3865703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26" y="16200"/>
                    <a:pt x="9853" y="10800"/>
                    <a:pt x="13453" y="7200"/>
                  </a:cubicBezTo>
                  <a:cubicBezTo>
                    <a:pt x="17053" y="3600"/>
                    <a:pt x="1932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4094807" y="3833953"/>
              <a:ext cx="127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4266257" y="3638101"/>
              <a:ext cx="202041" cy="640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566" fill="norm" stroke="1" extrusionOk="0">
                  <a:moveTo>
                    <a:pt x="0" y="21566"/>
                  </a:moveTo>
                  <a:cubicBezTo>
                    <a:pt x="675" y="19499"/>
                    <a:pt x="1350" y="17431"/>
                    <a:pt x="2362" y="15115"/>
                  </a:cubicBezTo>
                  <a:cubicBezTo>
                    <a:pt x="3375" y="12798"/>
                    <a:pt x="4725" y="10231"/>
                    <a:pt x="6750" y="7843"/>
                  </a:cubicBezTo>
                  <a:cubicBezTo>
                    <a:pt x="8775" y="5455"/>
                    <a:pt x="11475" y="3245"/>
                    <a:pt x="13500" y="1891"/>
                  </a:cubicBezTo>
                  <a:cubicBezTo>
                    <a:pt x="15525" y="536"/>
                    <a:pt x="16875" y="37"/>
                    <a:pt x="17775" y="2"/>
                  </a:cubicBezTo>
                  <a:cubicBezTo>
                    <a:pt x="18675" y="-34"/>
                    <a:pt x="19125" y="394"/>
                    <a:pt x="18900" y="1249"/>
                  </a:cubicBezTo>
                  <a:cubicBezTo>
                    <a:pt x="18675" y="2105"/>
                    <a:pt x="17775" y="3388"/>
                    <a:pt x="16875" y="4172"/>
                  </a:cubicBezTo>
                  <a:cubicBezTo>
                    <a:pt x="15975" y="4956"/>
                    <a:pt x="15075" y="5241"/>
                    <a:pt x="15075" y="5491"/>
                  </a:cubicBezTo>
                  <a:cubicBezTo>
                    <a:pt x="15075" y="5740"/>
                    <a:pt x="15975" y="5954"/>
                    <a:pt x="17212" y="6311"/>
                  </a:cubicBezTo>
                  <a:cubicBezTo>
                    <a:pt x="18450" y="6667"/>
                    <a:pt x="20025" y="7166"/>
                    <a:pt x="20813" y="7629"/>
                  </a:cubicBezTo>
                  <a:cubicBezTo>
                    <a:pt x="21600" y="8093"/>
                    <a:pt x="21600" y="8520"/>
                    <a:pt x="21262" y="8877"/>
                  </a:cubicBezTo>
                  <a:cubicBezTo>
                    <a:pt x="20925" y="9233"/>
                    <a:pt x="20250" y="9518"/>
                    <a:pt x="19350" y="9768"/>
                  </a:cubicBezTo>
                  <a:cubicBezTo>
                    <a:pt x="18450" y="10017"/>
                    <a:pt x="17325" y="10231"/>
                    <a:pt x="16312" y="10303"/>
                  </a:cubicBezTo>
                  <a:cubicBezTo>
                    <a:pt x="15300" y="10374"/>
                    <a:pt x="14400" y="10303"/>
                    <a:pt x="13500" y="10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4523342" y="3891103"/>
              <a:ext cx="123916" cy="120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85" fill="norm" stroke="1" extrusionOk="0">
                  <a:moveTo>
                    <a:pt x="1663" y="2274"/>
                  </a:moveTo>
                  <a:cubicBezTo>
                    <a:pt x="3127" y="1137"/>
                    <a:pt x="4591" y="0"/>
                    <a:pt x="6239" y="0"/>
                  </a:cubicBezTo>
                  <a:cubicBezTo>
                    <a:pt x="7886" y="0"/>
                    <a:pt x="9717" y="1137"/>
                    <a:pt x="10632" y="2842"/>
                  </a:cubicBezTo>
                  <a:cubicBezTo>
                    <a:pt x="11547" y="4547"/>
                    <a:pt x="11547" y="6821"/>
                    <a:pt x="10083" y="9474"/>
                  </a:cubicBezTo>
                  <a:cubicBezTo>
                    <a:pt x="8618" y="12126"/>
                    <a:pt x="5690" y="15158"/>
                    <a:pt x="3493" y="17242"/>
                  </a:cubicBezTo>
                  <a:cubicBezTo>
                    <a:pt x="1296" y="19326"/>
                    <a:pt x="-168" y="20463"/>
                    <a:pt x="15" y="21032"/>
                  </a:cubicBezTo>
                  <a:cubicBezTo>
                    <a:pt x="198" y="21600"/>
                    <a:pt x="2029" y="21600"/>
                    <a:pt x="5873" y="21221"/>
                  </a:cubicBezTo>
                  <a:cubicBezTo>
                    <a:pt x="9717" y="20842"/>
                    <a:pt x="15574" y="20084"/>
                    <a:pt x="21432" y="19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4723457" y="3878403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4806785" y="3689186"/>
              <a:ext cx="321518" cy="278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338" fill="norm" stroke="1" extrusionOk="0">
                  <a:moveTo>
                    <a:pt x="7102" y="1364"/>
                  </a:moveTo>
                  <a:cubicBezTo>
                    <a:pt x="8504" y="1851"/>
                    <a:pt x="9907" y="2338"/>
                    <a:pt x="11169" y="2419"/>
                  </a:cubicBezTo>
                  <a:cubicBezTo>
                    <a:pt x="12431" y="2500"/>
                    <a:pt x="13553" y="2176"/>
                    <a:pt x="14395" y="1688"/>
                  </a:cubicBezTo>
                  <a:cubicBezTo>
                    <a:pt x="15237" y="1201"/>
                    <a:pt x="15798" y="552"/>
                    <a:pt x="15727" y="227"/>
                  </a:cubicBezTo>
                  <a:cubicBezTo>
                    <a:pt x="15657" y="-98"/>
                    <a:pt x="14956" y="-98"/>
                    <a:pt x="13413" y="389"/>
                  </a:cubicBezTo>
                  <a:cubicBezTo>
                    <a:pt x="11870" y="876"/>
                    <a:pt x="9486" y="1851"/>
                    <a:pt x="8083" y="2663"/>
                  </a:cubicBezTo>
                  <a:cubicBezTo>
                    <a:pt x="6681" y="3475"/>
                    <a:pt x="6260" y="4125"/>
                    <a:pt x="5909" y="5018"/>
                  </a:cubicBezTo>
                  <a:cubicBezTo>
                    <a:pt x="5559" y="5911"/>
                    <a:pt x="5278" y="7048"/>
                    <a:pt x="5559" y="7860"/>
                  </a:cubicBezTo>
                  <a:cubicBezTo>
                    <a:pt x="5839" y="8672"/>
                    <a:pt x="6681" y="9159"/>
                    <a:pt x="6891" y="9809"/>
                  </a:cubicBezTo>
                  <a:cubicBezTo>
                    <a:pt x="7102" y="10458"/>
                    <a:pt x="6681" y="11270"/>
                    <a:pt x="5769" y="12245"/>
                  </a:cubicBezTo>
                  <a:cubicBezTo>
                    <a:pt x="4857" y="13219"/>
                    <a:pt x="3455" y="14356"/>
                    <a:pt x="2473" y="15249"/>
                  </a:cubicBezTo>
                  <a:cubicBezTo>
                    <a:pt x="1491" y="16143"/>
                    <a:pt x="930" y="16792"/>
                    <a:pt x="509" y="17685"/>
                  </a:cubicBezTo>
                  <a:cubicBezTo>
                    <a:pt x="89" y="18579"/>
                    <a:pt x="-192" y="19716"/>
                    <a:pt x="159" y="20446"/>
                  </a:cubicBezTo>
                  <a:cubicBezTo>
                    <a:pt x="509" y="21177"/>
                    <a:pt x="1491" y="21502"/>
                    <a:pt x="3455" y="21258"/>
                  </a:cubicBezTo>
                  <a:cubicBezTo>
                    <a:pt x="5418" y="21015"/>
                    <a:pt x="8364" y="20203"/>
                    <a:pt x="11029" y="18660"/>
                  </a:cubicBezTo>
                  <a:cubicBezTo>
                    <a:pt x="13694" y="17117"/>
                    <a:pt x="16078" y="14843"/>
                    <a:pt x="17761" y="12001"/>
                  </a:cubicBezTo>
                  <a:cubicBezTo>
                    <a:pt x="19444" y="9159"/>
                    <a:pt x="20426" y="5749"/>
                    <a:pt x="20917" y="3637"/>
                  </a:cubicBezTo>
                  <a:cubicBezTo>
                    <a:pt x="21408" y="1526"/>
                    <a:pt x="21408" y="714"/>
                    <a:pt x="21057" y="389"/>
                  </a:cubicBezTo>
                  <a:cubicBezTo>
                    <a:pt x="20707" y="64"/>
                    <a:pt x="20005" y="227"/>
                    <a:pt x="19024" y="1607"/>
                  </a:cubicBezTo>
                  <a:cubicBezTo>
                    <a:pt x="18042" y="2988"/>
                    <a:pt x="16779" y="5586"/>
                    <a:pt x="16008" y="8428"/>
                  </a:cubicBezTo>
                  <a:cubicBezTo>
                    <a:pt x="15237" y="11270"/>
                    <a:pt x="14956" y="14356"/>
                    <a:pt x="14956" y="16305"/>
                  </a:cubicBezTo>
                  <a:cubicBezTo>
                    <a:pt x="14956" y="18254"/>
                    <a:pt x="15237" y="19066"/>
                    <a:pt x="16218" y="19553"/>
                  </a:cubicBezTo>
                  <a:cubicBezTo>
                    <a:pt x="17200" y="20040"/>
                    <a:pt x="18883" y="20203"/>
                    <a:pt x="20566" y="20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5119759" y="3838259"/>
              <a:ext cx="118049" cy="10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178" fill="norm" stroke="1" extrusionOk="0">
                  <a:moveTo>
                    <a:pt x="2945" y="10174"/>
                  </a:moveTo>
                  <a:cubicBezTo>
                    <a:pt x="4839" y="10582"/>
                    <a:pt x="6734" y="10989"/>
                    <a:pt x="8439" y="10174"/>
                  </a:cubicBezTo>
                  <a:cubicBezTo>
                    <a:pt x="10145" y="9359"/>
                    <a:pt x="11660" y="7321"/>
                    <a:pt x="12229" y="5284"/>
                  </a:cubicBezTo>
                  <a:cubicBezTo>
                    <a:pt x="12797" y="3246"/>
                    <a:pt x="12418" y="1208"/>
                    <a:pt x="11281" y="393"/>
                  </a:cubicBezTo>
                  <a:cubicBezTo>
                    <a:pt x="10145" y="-422"/>
                    <a:pt x="8250" y="-14"/>
                    <a:pt x="6166" y="2023"/>
                  </a:cubicBezTo>
                  <a:cubicBezTo>
                    <a:pt x="4081" y="4061"/>
                    <a:pt x="1808" y="7729"/>
                    <a:pt x="671" y="10582"/>
                  </a:cubicBezTo>
                  <a:cubicBezTo>
                    <a:pt x="-466" y="13435"/>
                    <a:pt x="-466" y="15472"/>
                    <a:pt x="3134" y="17103"/>
                  </a:cubicBezTo>
                  <a:cubicBezTo>
                    <a:pt x="6734" y="18733"/>
                    <a:pt x="13934" y="19955"/>
                    <a:pt x="21134" y="21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5248199" y="3859353"/>
              <a:ext cx="116609" cy="12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048" fill="norm" stroke="1" extrusionOk="0">
                  <a:moveTo>
                    <a:pt x="3892" y="0"/>
                  </a:moveTo>
                  <a:cubicBezTo>
                    <a:pt x="2735" y="3832"/>
                    <a:pt x="1578" y="7665"/>
                    <a:pt x="806" y="11323"/>
                  </a:cubicBezTo>
                  <a:cubicBezTo>
                    <a:pt x="35" y="14981"/>
                    <a:pt x="-351" y="18465"/>
                    <a:pt x="420" y="20032"/>
                  </a:cubicBezTo>
                  <a:cubicBezTo>
                    <a:pt x="1192" y="21600"/>
                    <a:pt x="3120" y="21252"/>
                    <a:pt x="5242" y="19684"/>
                  </a:cubicBezTo>
                  <a:cubicBezTo>
                    <a:pt x="7363" y="18116"/>
                    <a:pt x="9678" y="15329"/>
                    <a:pt x="12378" y="12019"/>
                  </a:cubicBezTo>
                  <a:cubicBezTo>
                    <a:pt x="15078" y="8710"/>
                    <a:pt x="18163" y="4877"/>
                    <a:pt x="21249" y="1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877687" y="4660594"/>
              <a:ext cx="232621" cy="17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810" fill="norm" stroke="1" extrusionOk="0">
                  <a:moveTo>
                    <a:pt x="954" y="4437"/>
                  </a:moveTo>
                  <a:cubicBezTo>
                    <a:pt x="370" y="2658"/>
                    <a:pt x="-214" y="880"/>
                    <a:pt x="78" y="244"/>
                  </a:cubicBezTo>
                  <a:cubicBezTo>
                    <a:pt x="370" y="-391"/>
                    <a:pt x="1537" y="117"/>
                    <a:pt x="3678" y="2913"/>
                  </a:cubicBezTo>
                  <a:cubicBezTo>
                    <a:pt x="5818" y="5708"/>
                    <a:pt x="8932" y="10790"/>
                    <a:pt x="11170" y="14348"/>
                  </a:cubicBezTo>
                  <a:cubicBezTo>
                    <a:pt x="13408" y="17905"/>
                    <a:pt x="14770" y="19938"/>
                    <a:pt x="16327" y="20574"/>
                  </a:cubicBezTo>
                  <a:cubicBezTo>
                    <a:pt x="17883" y="21209"/>
                    <a:pt x="19635" y="20447"/>
                    <a:pt x="21386" y="19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1053662" y="4585370"/>
              <a:ext cx="132846" cy="44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65" fill="norm" stroke="1" extrusionOk="0">
                  <a:moveTo>
                    <a:pt x="21518" y="811"/>
                  </a:moveTo>
                  <a:cubicBezTo>
                    <a:pt x="20147" y="406"/>
                    <a:pt x="18775" y="0"/>
                    <a:pt x="17404" y="0"/>
                  </a:cubicBezTo>
                  <a:cubicBezTo>
                    <a:pt x="16032" y="0"/>
                    <a:pt x="14661" y="406"/>
                    <a:pt x="12947" y="1775"/>
                  </a:cubicBezTo>
                  <a:cubicBezTo>
                    <a:pt x="11232" y="3144"/>
                    <a:pt x="9175" y="5476"/>
                    <a:pt x="7118" y="8062"/>
                  </a:cubicBezTo>
                  <a:cubicBezTo>
                    <a:pt x="5061" y="10648"/>
                    <a:pt x="3004" y="13487"/>
                    <a:pt x="1804" y="15465"/>
                  </a:cubicBezTo>
                  <a:cubicBezTo>
                    <a:pt x="604" y="17442"/>
                    <a:pt x="261" y="18558"/>
                    <a:pt x="89" y="19470"/>
                  </a:cubicBezTo>
                  <a:cubicBezTo>
                    <a:pt x="-82" y="20383"/>
                    <a:pt x="-82" y="21093"/>
                    <a:pt x="775" y="21346"/>
                  </a:cubicBezTo>
                  <a:cubicBezTo>
                    <a:pt x="1632" y="21600"/>
                    <a:pt x="3347" y="21397"/>
                    <a:pt x="5061" y="21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1180157" y="4919803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1199207" y="4767403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1497694" y="4795888"/>
              <a:ext cx="291121" cy="12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30" fill="norm" stroke="1" extrusionOk="0">
                  <a:moveTo>
                    <a:pt x="5592" y="18451"/>
                  </a:moveTo>
                  <a:cubicBezTo>
                    <a:pt x="4348" y="18823"/>
                    <a:pt x="3105" y="19196"/>
                    <a:pt x="2095" y="19196"/>
                  </a:cubicBezTo>
                  <a:cubicBezTo>
                    <a:pt x="1085" y="19196"/>
                    <a:pt x="308" y="18823"/>
                    <a:pt x="75" y="16589"/>
                  </a:cubicBezTo>
                  <a:cubicBezTo>
                    <a:pt x="-158" y="14354"/>
                    <a:pt x="153" y="10258"/>
                    <a:pt x="1007" y="7092"/>
                  </a:cubicBezTo>
                  <a:cubicBezTo>
                    <a:pt x="1862" y="3927"/>
                    <a:pt x="3261" y="1692"/>
                    <a:pt x="4970" y="2064"/>
                  </a:cubicBezTo>
                  <a:cubicBezTo>
                    <a:pt x="6679" y="2437"/>
                    <a:pt x="8700" y="5416"/>
                    <a:pt x="10098" y="8582"/>
                  </a:cubicBezTo>
                  <a:cubicBezTo>
                    <a:pt x="11497" y="11747"/>
                    <a:pt x="12274" y="15099"/>
                    <a:pt x="12973" y="17520"/>
                  </a:cubicBezTo>
                  <a:cubicBezTo>
                    <a:pt x="13672" y="19940"/>
                    <a:pt x="14294" y="21430"/>
                    <a:pt x="14838" y="21430"/>
                  </a:cubicBezTo>
                  <a:cubicBezTo>
                    <a:pt x="15382" y="21430"/>
                    <a:pt x="15848" y="19940"/>
                    <a:pt x="16702" y="16775"/>
                  </a:cubicBezTo>
                  <a:cubicBezTo>
                    <a:pt x="17557" y="13609"/>
                    <a:pt x="18800" y="8768"/>
                    <a:pt x="19733" y="5416"/>
                  </a:cubicBezTo>
                  <a:cubicBezTo>
                    <a:pt x="20665" y="2064"/>
                    <a:pt x="21287" y="202"/>
                    <a:pt x="21364" y="16"/>
                  </a:cubicBezTo>
                  <a:cubicBezTo>
                    <a:pt x="21442" y="-170"/>
                    <a:pt x="20976" y="1320"/>
                    <a:pt x="20510" y="2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1583293" y="5027753"/>
              <a:ext cx="244565" cy="92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059" fill="norm" stroke="1" extrusionOk="0">
                  <a:moveTo>
                    <a:pt x="6432" y="11520"/>
                  </a:moveTo>
                  <a:cubicBezTo>
                    <a:pt x="5874" y="13440"/>
                    <a:pt x="5315" y="15360"/>
                    <a:pt x="4570" y="16800"/>
                  </a:cubicBezTo>
                  <a:cubicBezTo>
                    <a:pt x="3825" y="18240"/>
                    <a:pt x="2894" y="19200"/>
                    <a:pt x="1963" y="19440"/>
                  </a:cubicBezTo>
                  <a:cubicBezTo>
                    <a:pt x="1032" y="19680"/>
                    <a:pt x="101" y="19200"/>
                    <a:pt x="8" y="16080"/>
                  </a:cubicBezTo>
                  <a:cubicBezTo>
                    <a:pt x="-85" y="12960"/>
                    <a:pt x="660" y="7200"/>
                    <a:pt x="1963" y="4080"/>
                  </a:cubicBezTo>
                  <a:cubicBezTo>
                    <a:pt x="3267" y="960"/>
                    <a:pt x="5129" y="480"/>
                    <a:pt x="6898" y="2640"/>
                  </a:cubicBezTo>
                  <a:cubicBezTo>
                    <a:pt x="8667" y="4800"/>
                    <a:pt x="10343" y="9600"/>
                    <a:pt x="11181" y="13440"/>
                  </a:cubicBezTo>
                  <a:cubicBezTo>
                    <a:pt x="12018" y="17280"/>
                    <a:pt x="12018" y="20160"/>
                    <a:pt x="12484" y="20880"/>
                  </a:cubicBezTo>
                  <a:cubicBezTo>
                    <a:pt x="12949" y="21600"/>
                    <a:pt x="13881" y="20160"/>
                    <a:pt x="15463" y="16320"/>
                  </a:cubicBezTo>
                  <a:cubicBezTo>
                    <a:pt x="17046" y="12480"/>
                    <a:pt x="19281" y="6240"/>
                    <a:pt x="215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1936071" y="4669243"/>
              <a:ext cx="188195" cy="696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529" fill="norm" stroke="1" extrusionOk="0">
                  <a:moveTo>
                    <a:pt x="675" y="19923"/>
                  </a:moveTo>
                  <a:cubicBezTo>
                    <a:pt x="441" y="20250"/>
                    <a:pt x="206" y="20577"/>
                    <a:pt x="88" y="20904"/>
                  </a:cubicBezTo>
                  <a:cubicBezTo>
                    <a:pt x="-29" y="21232"/>
                    <a:pt x="-29" y="21559"/>
                    <a:pt x="88" y="21526"/>
                  </a:cubicBezTo>
                  <a:cubicBezTo>
                    <a:pt x="206" y="21494"/>
                    <a:pt x="441" y="21101"/>
                    <a:pt x="558" y="19726"/>
                  </a:cubicBezTo>
                  <a:cubicBezTo>
                    <a:pt x="675" y="18352"/>
                    <a:pt x="675" y="15995"/>
                    <a:pt x="1028" y="13737"/>
                  </a:cubicBezTo>
                  <a:cubicBezTo>
                    <a:pt x="1380" y="11479"/>
                    <a:pt x="2084" y="9319"/>
                    <a:pt x="3141" y="7224"/>
                  </a:cubicBezTo>
                  <a:cubicBezTo>
                    <a:pt x="4197" y="5130"/>
                    <a:pt x="5606" y="3101"/>
                    <a:pt x="6662" y="1923"/>
                  </a:cubicBezTo>
                  <a:cubicBezTo>
                    <a:pt x="7719" y="744"/>
                    <a:pt x="8423" y="417"/>
                    <a:pt x="9362" y="221"/>
                  </a:cubicBezTo>
                  <a:cubicBezTo>
                    <a:pt x="10301" y="24"/>
                    <a:pt x="11475" y="-41"/>
                    <a:pt x="12649" y="24"/>
                  </a:cubicBezTo>
                  <a:cubicBezTo>
                    <a:pt x="13823" y="90"/>
                    <a:pt x="14997" y="286"/>
                    <a:pt x="15819" y="908"/>
                  </a:cubicBezTo>
                  <a:cubicBezTo>
                    <a:pt x="16641" y="1530"/>
                    <a:pt x="17110" y="2577"/>
                    <a:pt x="17110" y="3297"/>
                  </a:cubicBezTo>
                  <a:cubicBezTo>
                    <a:pt x="17110" y="4017"/>
                    <a:pt x="16641" y="4410"/>
                    <a:pt x="15819" y="4934"/>
                  </a:cubicBezTo>
                  <a:cubicBezTo>
                    <a:pt x="14997" y="5457"/>
                    <a:pt x="13823" y="6112"/>
                    <a:pt x="13823" y="6439"/>
                  </a:cubicBezTo>
                  <a:cubicBezTo>
                    <a:pt x="13823" y="6766"/>
                    <a:pt x="14997" y="6766"/>
                    <a:pt x="16171" y="6864"/>
                  </a:cubicBezTo>
                  <a:cubicBezTo>
                    <a:pt x="17345" y="6963"/>
                    <a:pt x="18519" y="7159"/>
                    <a:pt x="19575" y="7617"/>
                  </a:cubicBezTo>
                  <a:cubicBezTo>
                    <a:pt x="20632" y="8075"/>
                    <a:pt x="21571" y="8795"/>
                    <a:pt x="20162" y="9450"/>
                  </a:cubicBezTo>
                  <a:cubicBezTo>
                    <a:pt x="18754" y="10104"/>
                    <a:pt x="14997" y="10694"/>
                    <a:pt x="11241" y="11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2183457" y="4952549"/>
              <a:ext cx="108122" cy="127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0586" fill="norm" stroke="1" extrusionOk="0">
                  <a:moveTo>
                    <a:pt x="14672" y="867"/>
                  </a:moveTo>
                  <a:cubicBezTo>
                    <a:pt x="11819" y="3267"/>
                    <a:pt x="8966" y="5667"/>
                    <a:pt x="6725" y="7896"/>
                  </a:cubicBezTo>
                  <a:cubicBezTo>
                    <a:pt x="4483" y="10125"/>
                    <a:pt x="2853" y="12182"/>
                    <a:pt x="3260" y="14582"/>
                  </a:cubicBezTo>
                  <a:cubicBezTo>
                    <a:pt x="3668" y="16982"/>
                    <a:pt x="6113" y="19725"/>
                    <a:pt x="9374" y="20410"/>
                  </a:cubicBezTo>
                  <a:cubicBezTo>
                    <a:pt x="12634" y="21096"/>
                    <a:pt x="16709" y="19725"/>
                    <a:pt x="18951" y="17153"/>
                  </a:cubicBezTo>
                  <a:cubicBezTo>
                    <a:pt x="21192" y="14582"/>
                    <a:pt x="21600" y="10810"/>
                    <a:pt x="19155" y="7553"/>
                  </a:cubicBezTo>
                  <a:cubicBezTo>
                    <a:pt x="16709" y="4296"/>
                    <a:pt x="11411" y="1553"/>
                    <a:pt x="7743" y="525"/>
                  </a:cubicBezTo>
                  <a:cubicBezTo>
                    <a:pt x="4075" y="-504"/>
                    <a:pt x="2038" y="182"/>
                    <a:pt x="0" y="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2589857" y="4996003"/>
              <a:ext cx="209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5840"/>
                    <a:pt x="1309" y="10080"/>
                    <a:pt x="4909" y="6480"/>
                  </a:cubicBezTo>
                  <a:cubicBezTo>
                    <a:pt x="8509" y="2880"/>
                    <a:pt x="1505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2710507" y="4907103"/>
              <a:ext cx="762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3943"/>
                    <a:pt x="2400" y="7886"/>
                    <a:pt x="6000" y="11486"/>
                  </a:cubicBezTo>
                  <a:cubicBezTo>
                    <a:pt x="9600" y="15086"/>
                    <a:pt x="15600" y="183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2862907" y="4714144"/>
              <a:ext cx="170271" cy="612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38" fill="norm" stroke="1" extrusionOk="0">
                  <a:moveTo>
                    <a:pt x="0" y="21538"/>
                  </a:moveTo>
                  <a:cubicBezTo>
                    <a:pt x="0" y="18931"/>
                    <a:pt x="0" y="16324"/>
                    <a:pt x="400" y="13829"/>
                  </a:cubicBezTo>
                  <a:cubicBezTo>
                    <a:pt x="800" y="11334"/>
                    <a:pt x="1600" y="8950"/>
                    <a:pt x="2800" y="6939"/>
                  </a:cubicBezTo>
                  <a:cubicBezTo>
                    <a:pt x="4000" y="4928"/>
                    <a:pt x="5600" y="3290"/>
                    <a:pt x="6800" y="2210"/>
                  </a:cubicBezTo>
                  <a:cubicBezTo>
                    <a:pt x="8000" y="1130"/>
                    <a:pt x="8800" y="608"/>
                    <a:pt x="9867" y="310"/>
                  </a:cubicBezTo>
                  <a:cubicBezTo>
                    <a:pt x="10933" y="12"/>
                    <a:pt x="12267" y="-62"/>
                    <a:pt x="13467" y="50"/>
                  </a:cubicBezTo>
                  <a:cubicBezTo>
                    <a:pt x="14667" y="161"/>
                    <a:pt x="15733" y="459"/>
                    <a:pt x="16533" y="981"/>
                  </a:cubicBezTo>
                  <a:cubicBezTo>
                    <a:pt x="17333" y="1502"/>
                    <a:pt x="17867" y="2247"/>
                    <a:pt x="17867" y="2806"/>
                  </a:cubicBezTo>
                  <a:cubicBezTo>
                    <a:pt x="17867" y="3364"/>
                    <a:pt x="17333" y="3737"/>
                    <a:pt x="16533" y="4072"/>
                  </a:cubicBezTo>
                  <a:cubicBezTo>
                    <a:pt x="15733" y="4407"/>
                    <a:pt x="14667" y="4705"/>
                    <a:pt x="13733" y="5003"/>
                  </a:cubicBezTo>
                  <a:cubicBezTo>
                    <a:pt x="12800" y="5301"/>
                    <a:pt x="12000" y="5599"/>
                    <a:pt x="12133" y="5859"/>
                  </a:cubicBezTo>
                  <a:cubicBezTo>
                    <a:pt x="12267" y="6120"/>
                    <a:pt x="13333" y="6344"/>
                    <a:pt x="14533" y="6530"/>
                  </a:cubicBezTo>
                  <a:cubicBezTo>
                    <a:pt x="15733" y="6716"/>
                    <a:pt x="17067" y="6865"/>
                    <a:pt x="18267" y="7088"/>
                  </a:cubicBezTo>
                  <a:cubicBezTo>
                    <a:pt x="19467" y="7312"/>
                    <a:pt x="20533" y="7610"/>
                    <a:pt x="21067" y="7982"/>
                  </a:cubicBezTo>
                  <a:cubicBezTo>
                    <a:pt x="21600" y="8355"/>
                    <a:pt x="21600" y="8801"/>
                    <a:pt x="20933" y="9137"/>
                  </a:cubicBezTo>
                  <a:cubicBezTo>
                    <a:pt x="20267" y="9472"/>
                    <a:pt x="18933" y="9695"/>
                    <a:pt x="16667" y="9881"/>
                  </a:cubicBezTo>
                  <a:cubicBezTo>
                    <a:pt x="14400" y="10068"/>
                    <a:pt x="11200" y="10217"/>
                    <a:pt x="8000" y="1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3059757" y="4957903"/>
              <a:ext cx="508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3307407" y="4761053"/>
              <a:ext cx="2667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0"/>
                    <a:pt x="2057" y="0"/>
                    <a:pt x="3686" y="1405"/>
                  </a:cubicBezTo>
                  <a:cubicBezTo>
                    <a:pt x="5314" y="2810"/>
                    <a:pt x="7543" y="5620"/>
                    <a:pt x="9857" y="8605"/>
                  </a:cubicBezTo>
                  <a:cubicBezTo>
                    <a:pt x="12171" y="11590"/>
                    <a:pt x="14571" y="14751"/>
                    <a:pt x="16543" y="16946"/>
                  </a:cubicBezTo>
                  <a:cubicBezTo>
                    <a:pt x="18514" y="19141"/>
                    <a:pt x="20057" y="203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3387328" y="4748353"/>
              <a:ext cx="18043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600" fill="norm" stroke="1" extrusionOk="0">
                  <a:moveTo>
                    <a:pt x="21410" y="0"/>
                  </a:moveTo>
                  <a:cubicBezTo>
                    <a:pt x="20154" y="0"/>
                    <a:pt x="18898" y="0"/>
                    <a:pt x="17517" y="613"/>
                  </a:cubicBezTo>
                  <a:cubicBezTo>
                    <a:pt x="16136" y="1226"/>
                    <a:pt x="14629" y="2451"/>
                    <a:pt x="11991" y="5055"/>
                  </a:cubicBezTo>
                  <a:cubicBezTo>
                    <a:pt x="9354" y="7660"/>
                    <a:pt x="5587" y="11643"/>
                    <a:pt x="3452" y="14017"/>
                  </a:cubicBezTo>
                  <a:cubicBezTo>
                    <a:pt x="1317" y="16391"/>
                    <a:pt x="815" y="17157"/>
                    <a:pt x="438" y="17923"/>
                  </a:cubicBezTo>
                  <a:cubicBezTo>
                    <a:pt x="61" y="18689"/>
                    <a:pt x="-190" y="19455"/>
                    <a:pt x="187" y="20068"/>
                  </a:cubicBezTo>
                  <a:cubicBezTo>
                    <a:pt x="563" y="20681"/>
                    <a:pt x="1568" y="21140"/>
                    <a:pt x="25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3654212" y="5053153"/>
              <a:ext cx="27846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4320"/>
                    <a:pt x="-1304" y="8640"/>
                    <a:pt x="1782" y="12240"/>
                  </a:cubicBezTo>
                  <a:cubicBezTo>
                    <a:pt x="4867" y="15840"/>
                    <a:pt x="12582" y="18720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3654140" y="4945203"/>
              <a:ext cx="34268" cy="52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0619" fill="norm" stroke="1" extrusionOk="0">
                  <a:moveTo>
                    <a:pt x="20570" y="0"/>
                  </a:moveTo>
                  <a:cubicBezTo>
                    <a:pt x="14217" y="2492"/>
                    <a:pt x="7864" y="4985"/>
                    <a:pt x="4052" y="9138"/>
                  </a:cubicBezTo>
                  <a:cubicBezTo>
                    <a:pt x="241" y="13292"/>
                    <a:pt x="-1030" y="19108"/>
                    <a:pt x="876" y="20354"/>
                  </a:cubicBezTo>
                  <a:cubicBezTo>
                    <a:pt x="2782" y="21600"/>
                    <a:pt x="7864" y="18277"/>
                    <a:pt x="9135" y="14123"/>
                  </a:cubicBezTo>
                  <a:cubicBezTo>
                    <a:pt x="10405" y="9969"/>
                    <a:pt x="7864" y="4985"/>
                    <a:pt x="53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3688407" y="4538803"/>
              <a:ext cx="63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3972040" y="4938853"/>
              <a:ext cx="179918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41" y="0"/>
                  </a:moveTo>
                  <a:cubicBezTo>
                    <a:pt x="1271" y="5400"/>
                    <a:pt x="0" y="10800"/>
                    <a:pt x="0" y="14850"/>
                  </a:cubicBezTo>
                  <a:cubicBezTo>
                    <a:pt x="0" y="18900"/>
                    <a:pt x="1271" y="21600"/>
                    <a:pt x="4193" y="21600"/>
                  </a:cubicBezTo>
                  <a:cubicBezTo>
                    <a:pt x="7115" y="21600"/>
                    <a:pt x="11689" y="18900"/>
                    <a:pt x="14866" y="16200"/>
                  </a:cubicBezTo>
                  <a:cubicBezTo>
                    <a:pt x="18042" y="13500"/>
                    <a:pt x="19821" y="10800"/>
                    <a:pt x="21600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4037657" y="4869003"/>
              <a:ext cx="9807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5891"/>
                    <a:pt x="17280" y="11782"/>
                    <a:pt x="19440" y="15382"/>
                  </a:cubicBezTo>
                  <a:cubicBezTo>
                    <a:pt x="21600" y="18982"/>
                    <a:pt x="17280" y="20291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4321290" y="4654840"/>
              <a:ext cx="178635" cy="646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480" fill="norm" stroke="1" extrusionOk="0">
                  <a:moveTo>
                    <a:pt x="251" y="20416"/>
                  </a:moveTo>
                  <a:cubicBezTo>
                    <a:pt x="251" y="20909"/>
                    <a:pt x="251" y="21401"/>
                    <a:pt x="377" y="21472"/>
                  </a:cubicBezTo>
                  <a:cubicBezTo>
                    <a:pt x="502" y="21542"/>
                    <a:pt x="754" y="21190"/>
                    <a:pt x="754" y="19959"/>
                  </a:cubicBezTo>
                  <a:cubicBezTo>
                    <a:pt x="754" y="18728"/>
                    <a:pt x="502" y="16617"/>
                    <a:pt x="251" y="14190"/>
                  </a:cubicBezTo>
                  <a:cubicBezTo>
                    <a:pt x="0" y="11762"/>
                    <a:pt x="-251" y="9018"/>
                    <a:pt x="502" y="6907"/>
                  </a:cubicBezTo>
                  <a:cubicBezTo>
                    <a:pt x="1256" y="4797"/>
                    <a:pt x="3014" y="3319"/>
                    <a:pt x="5149" y="2264"/>
                  </a:cubicBezTo>
                  <a:cubicBezTo>
                    <a:pt x="7284" y="1208"/>
                    <a:pt x="9796" y="575"/>
                    <a:pt x="11679" y="259"/>
                  </a:cubicBezTo>
                  <a:cubicBezTo>
                    <a:pt x="13563" y="-58"/>
                    <a:pt x="14819" y="-58"/>
                    <a:pt x="15823" y="118"/>
                  </a:cubicBezTo>
                  <a:cubicBezTo>
                    <a:pt x="16828" y="294"/>
                    <a:pt x="17582" y="646"/>
                    <a:pt x="17958" y="1420"/>
                  </a:cubicBezTo>
                  <a:cubicBezTo>
                    <a:pt x="18335" y="2193"/>
                    <a:pt x="18335" y="3390"/>
                    <a:pt x="17079" y="4480"/>
                  </a:cubicBezTo>
                  <a:cubicBezTo>
                    <a:pt x="15823" y="5571"/>
                    <a:pt x="13312" y="6556"/>
                    <a:pt x="11554" y="7154"/>
                  </a:cubicBezTo>
                  <a:cubicBezTo>
                    <a:pt x="9796" y="7752"/>
                    <a:pt x="8791" y="7963"/>
                    <a:pt x="8916" y="7998"/>
                  </a:cubicBezTo>
                  <a:cubicBezTo>
                    <a:pt x="9042" y="8033"/>
                    <a:pt x="10298" y="7892"/>
                    <a:pt x="12056" y="7963"/>
                  </a:cubicBezTo>
                  <a:cubicBezTo>
                    <a:pt x="13814" y="8033"/>
                    <a:pt x="16075" y="8315"/>
                    <a:pt x="17707" y="8807"/>
                  </a:cubicBezTo>
                  <a:cubicBezTo>
                    <a:pt x="19340" y="9300"/>
                    <a:pt x="20344" y="10003"/>
                    <a:pt x="20847" y="10531"/>
                  </a:cubicBezTo>
                  <a:cubicBezTo>
                    <a:pt x="21349" y="11059"/>
                    <a:pt x="21349" y="11410"/>
                    <a:pt x="20596" y="11727"/>
                  </a:cubicBezTo>
                  <a:cubicBezTo>
                    <a:pt x="19842" y="12044"/>
                    <a:pt x="18335" y="12325"/>
                    <a:pt x="16954" y="12466"/>
                  </a:cubicBezTo>
                  <a:cubicBezTo>
                    <a:pt x="15572" y="12606"/>
                    <a:pt x="14316" y="12606"/>
                    <a:pt x="13689" y="12501"/>
                  </a:cubicBezTo>
                  <a:cubicBezTo>
                    <a:pt x="13061" y="12395"/>
                    <a:pt x="13061" y="12184"/>
                    <a:pt x="13061" y="11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4558357" y="4969140"/>
              <a:ext cx="171451" cy="111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8" fill="norm" stroke="1" extrusionOk="0">
                  <a:moveTo>
                    <a:pt x="0" y="3806"/>
                  </a:moveTo>
                  <a:cubicBezTo>
                    <a:pt x="1067" y="2628"/>
                    <a:pt x="2133" y="1450"/>
                    <a:pt x="3600" y="664"/>
                  </a:cubicBezTo>
                  <a:cubicBezTo>
                    <a:pt x="5067" y="-121"/>
                    <a:pt x="6933" y="-514"/>
                    <a:pt x="8133" y="1253"/>
                  </a:cubicBezTo>
                  <a:cubicBezTo>
                    <a:pt x="9333" y="3021"/>
                    <a:pt x="9867" y="6948"/>
                    <a:pt x="9733" y="9697"/>
                  </a:cubicBezTo>
                  <a:cubicBezTo>
                    <a:pt x="9600" y="12446"/>
                    <a:pt x="8800" y="14017"/>
                    <a:pt x="7867" y="15588"/>
                  </a:cubicBezTo>
                  <a:cubicBezTo>
                    <a:pt x="6933" y="17159"/>
                    <a:pt x="5867" y="18730"/>
                    <a:pt x="6000" y="19711"/>
                  </a:cubicBezTo>
                  <a:cubicBezTo>
                    <a:pt x="6133" y="20693"/>
                    <a:pt x="7467" y="21086"/>
                    <a:pt x="10267" y="20301"/>
                  </a:cubicBezTo>
                  <a:cubicBezTo>
                    <a:pt x="13067" y="19515"/>
                    <a:pt x="17333" y="17551"/>
                    <a:pt x="21600" y="15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4831407" y="4722953"/>
              <a:ext cx="2730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77" y="1600"/>
                    <a:pt x="4353" y="3200"/>
                    <a:pt x="6865" y="5600"/>
                  </a:cubicBezTo>
                  <a:cubicBezTo>
                    <a:pt x="9377" y="8000"/>
                    <a:pt x="12223" y="11200"/>
                    <a:pt x="14735" y="14000"/>
                  </a:cubicBezTo>
                  <a:cubicBezTo>
                    <a:pt x="17247" y="16800"/>
                    <a:pt x="19423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4931011" y="4748353"/>
              <a:ext cx="160747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1303" y="0"/>
                  </a:moveTo>
                  <a:cubicBezTo>
                    <a:pt x="16254" y="3671"/>
                    <a:pt x="11204" y="7341"/>
                    <a:pt x="7558" y="10518"/>
                  </a:cubicBezTo>
                  <a:cubicBezTo>
                    <a:pt x="3911" y="13694"/>
                    <a:pt x="1667" y="16376"/>
                    <a:pt x="685" y="18141"/>
                  </a:cubicBezTo>
                  <a:cubicBezTo>
                    <a:pt x="-297" y="19906"/>
                    <a:pt x="-16" y="20753"/>
                    <a:pt x="2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5120513" y="4996003"/>
              <a:ext cx="15695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280"/>
                    <a:pt x="-1582" y="10560"/>
                    <a:pt x="1118" y="14160"/>
                  </a:cubicBezTo>
                  <a:cubicBezTo>
                    <a:pt x="3818" y="17760"/>
                    <a:pt x="11918" y="1968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5146900" y="4888053"/>
              <a:ext cx="47677" cy="53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0926" fill="norm" stroke="1" extrusionOk="0">
                  <a:moveTo>
                    <a:pt x="11653" y="0"/>
                  </a:moveTo>
                  <a:cubicBezTo>
                    <a:pt x="8053" y="2492"/>
                    <a:pt x="4453" y="4985"/>
                    <a:pt x="2203" y="8308"/>
                  </a:cubicBezTo>
                  <a:cubicBezTo>
                    <a:pt x="-47" y="11631"/>
                    <a:pt x="-947" y="15785"/>
                    <a:pt x="1303" y="18277"/>
                  </a:cubicBezTo>
                  <a:cubicBezTo>
                    <a:pt x="3553" y="20769"/>
                    <a:pt x="8953" y="21600"/>
                    <a:pt x="13003" y="20354"/>
                  </a:cubicBezTo>
                  <a:cubicBezTo>
                    <a:pt x="17053" y="19108"/>
                    <a:pt x="19753" y="15785"/>
                    <a:pt x="20203" y="12046"/>
                  </a:cubicBezTo>
                  <a:cubicBezTo>
                    <a:pt x="20653" y="8308"/>
                    <a:pt x="18853" y="4154"/>
                    <a:pt x="15703" y="2077"/>
                  </a:cubicBezTo>
                  <a:cubicBezTo>
                    <a:pt x="12553" y="0"/>
                    <a:pt x="8053" y="0"/>
                    <a:pt x="5803" y="831"/>
                  </a:cubicBezTo>
                  <a:cubicBezTo>
                    <a:pt x="3553" y="1662"/>
                    <a:pt x="3553" y="3323"/>
                    <a:pt x="3553" y="4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5193357" y="4515051"/>
              <a:ext cx="222251" cy="150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3367"/>
                  </a:moveTo>
                  <a:cubicBezTo>
                    <a:pt x="823" y="2167"/>
                    <a:pt x="1646" y="967"/>
                    <a:pt x="2674" y="367"/>
                  </a:cubicBezTo>
                  <a:cubicBezTo>
                    <a:pt x="3703" y="-233"/>
                    <a:pt x="4937" y="-233"/>
                    <a:pt x="5863" y="1417"/>
                  </a:cubicBezTo>
                  <a:cubicBezTo>
                    <a:pt x="6789" y="3067"/>
                    <a:pt x="7406" y="6367"/>
                    <a:pt x="7200" y="9217"/>
                  </a:cubicBezTo>
                  <a:cubicBezTo>
                    <a:pt x="6994" y="12067"/>
                    <a:pt x="5966" y="14467"/>
                    <a:pt x="4526" y="16417"/>
                  </a:cubicBezTo>
                  <a:cubicBezTo>
                    <a:pt x="3086" y="18367"/>
                    <a:pt x="1234" y="19867"/>
                    <a:pt x="926" y="20617"/>
                  </a:cubicBezTo>
                  <a:cubicBezTo>
                    <a:pt x="617" y="21367"/>
                    <a:pt x="1851" y="21367"/>
                    <a:pt x="5554" y="21217"/>
                  </a:cubicBezTo>
                  <a:cubicBezTo>
                    <a:pt x="9257" y="21067"/>
                    <a:pt x="15429" y="20767"/>
                    <a:pt x="21600" y="20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5390207" y="5224603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5341523" y="5192853"/>
              <a:ext cx="71169" cy="219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10800" y="0"/>
                  </a:moveTo>
                  <a:cubicBezTo>
                    <a:pt x="12706" y="543"/>
                    <a:pt x="14612" y="1085"/>
                    <a:pt x="14929" y="1774"/>
                  </a:cubicBezTo>
                  <a:cubicBezTo>
                    <a:pt x="15247" y="2463"/>
                    <a:pt x="13976" y="3297"/>
                    <a:pt x="12706" y="4070"/>
                  </a:cubicBezTo>
                  <a:cubicBezTo>
                    <a:pt x="11435" y="4842"/>
                    <a:pt x="10165" y="5551"/>
                    <a:pt x="10800" y="6240"/>
                  </a:cubicBezTo>
                  <a:cubicBezTo>
                    <a:pt x="11435" y="6929"/>
                    <a:pt x="13976" y="7597"/>
                    <a:pt x="15565" y="8275"/>
                  </a:cubicBezTo>
                  <a:cubicBezTo>
                    <a:pt x="17153" y="8953"/>
                    <a:pt x="17788" y="9642"/>
                    <a:pt x="18741" y="10393"/>
                  </a:cubicBezTo>
                  <a:cubicBezTo>
                    <a:pt x="19694" y="11144"/>
                    <a:pt x="20965" y="11958"/>
                    <a:pt x="21282" y="12699"/>
                  </a:cubicBezTo>
                  <a:cubicBezTo>
                    <a:pt x="21600" y="13440"/>
                    <a:pt x="20965" y="14108"/>
                    <a:pt x="19059" y="14713"/>
                  </a:cubicBezTo>
                  <a:cubicBezTo>
                    <a:pt x="17153" y="15318"/>
                    <a:pt x="13976" y="15861"/>
                    <a:pt x="11435" y="16383"/>
                  </a:cubicBezTo>
                  <a:cubicBezTo>
                    <a:pt x="8894" y="16904"/>
                    <a:pt x="6988" y="17405"/>
                    <a:pt x="5400" y="17917"/>
                  </a:cubicBezTo>
                  <a:cubicBezTo>
                    <a:pt x="3812" y="18428"/>
                    <a:pt x="2541" y="18950"/>
                    <a:pt x="1588" y="19503"/>
                  </a:cubicBezTo>
                  <a:cubicBezTo>
                    <a:pt x="635" y="20056"/>
                    <a:pt x="0" y="20640"/>
                    <a:pt x="0" y="20995"/>
                  </a:cubicBezTo>
                  <a:cubicBezTo>
                    <a:pt x="0" y="21350"/>
                    <a:pt x="635" y="21475"/>
                    <a:pt x="12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199994" y="5468797"/>
              <a:ext cx="4396463" cy="25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33" fill="norm" stroke="1" extrusionOk="0">
                  <a:moveTo>
                    <a:pt x="11" y="21533"/>
                  </a:moveTo>
                  <a:cubicBezTo>
                    <a:pt x="0" y="20444"/>
                    <a:pt x="-10" y="19355"/>
                    <a:pt x="16" y="18720"/>
                  </a:cubicBezTo>
                  <a:cubicBezTo>
                    <a:pt x="42" y="18084"/>
                    <a:pt x="104" y="17903"/>
                    <a:pt x="281" y="17994"/>
                  </a:cubicBezTo>
                  <a:cubicBezTo>
                    <a:pt x="458" y="18084"/>
                    <a:pt x="749" y="18447"/>
                    <a:pt x="1107" y="18538"/>
                  </a:cubicBezTo>
                  <a:cubicBezTo>
                    <a:pt x="1466" y="18629"/>
                    <a:pt x="1892" y="18447"/>
                    <a:pt x="2308" y="17994"/>
                  </a:cubicBezTo>
                  <a:cubicBezTo>
                    <a:pt x="2724" y="17540"/>
                    <a:pt x="3129" y="16814"/>
                    <a:pt x="3509" y="16178"/>
                  </a:cubicBezTo>
                  <a:cubicBezTo>
                    <a:pt x="3888" y="15543"/>
                    <a:pt x="4241" y="14999"/>
                    <a:pt x="4621" y="14272"/>
                  </a:cubicBezTo>
                  <a:cubicBezTo>
                    <a:pt x="5000" y="13546"/>
                    <a:pt x="5406" y="12639"/>
                    <a:pt x="5827" y="11731"/>
                  </a:cubicBezTo>
                  <a:cubicBezTo>
                    <a:pt x="6248" y="10824"/>
                    <a:pt x="6684" y="9916"/>
                    <a:pt x="7022" y="9281"/>
                  </a:cubicBezTo>
                  <a:cubicBezTo>
                    <a:pt x="7360" y="8646"/>
                    <a:pt x="7599" y="8283"/>
                    <a:pt x="7838" y="8010"/>
                  </a:cubicBezTo>
                  <a:cubicBezTo>
                    <a:pt x="8077" y="7738"/>
                    <a:pt x="8316" y="7557"/>
                    <a:pt x="8560" y="7284"/>
                  </a:cubicBezTo>
                  <a:cubicBezTo>
                    <a:pt x="8805" y="7012"/>
                    <a:pt x="9054" y="6649"/>
                    <a:pt x="9439" y="6195"/>
                  </a:cubicBezTo>
                  <a:cubicBezTo>
                    <a:pt x="9823" y="5741"/>
                    <a:pt x="10343" y="5197"/>
                    <a:pt x="10722" y="4834"/>
                  </a:cubicBezTo>
                  <a:cubicBezTo>
                    <a:pt x="11102" y="4471"/>
                    <a:pt x="11341" y="4289"/>
                    <a:pt x="11590" y="4017"/>
                  </a:cubicBezTo>
                  <a:cubicBezTo>
                    <a:pt x="11840" y="3745"/>
                    <a:pt x="12100" y="3382"/>
                    <a:pt x="12365" y="3109"/>
                  </a:cubicBezTo>
                  <a:cubicBezTo>
                    <a:pt x="12630" y="2837"/>
                    <a:pt x="12900" y="2656"/>
                    <a:pt x="13155" y="2565"/>
                  </a:cubicBezTo>
                  <a:cubicBezTo>
                    <a:pt x="13409" y="2474"/>
                    <a:pt x="13649" y="2474"/>
                    <a:pt x="13893" y="2383"/>
                  </a:cubicBezTo>
                  <a:cubicBezTo>
                    <a:pt x="14137" y="2293"/>
                    <a:pt x="14387" y="2111"/>
                    <a:pt x="14652" y="1930"/>
                  </a:cubicBezTo>
                  <a:cubicBezTo>
                    <a:pt x="14917" y="1748"/>
                    <a:pt x="15197" y="1567"/>
                    <a:pt x="15551" y="1385"/>
                  </a:cubicBezTo>
                  <a:cubicBezTo>
                    <a:pt x="15904" y="1204"/>
                    <a:pt x="16330" y="1022"/>
                    <a:pt x="16741" y="931"/>
                  </a:cubicBezTo>
                  <a:cubicBezTo>
                    <a:pt x="17152" y="841"/>
                    <a:pt x="17546" y="841"/>
                    <a:pt x="17931" y="750"/>
                  </a:cubicBezTo>
                  <a:cubicBezTo>
                    <a:pt x="18316" y="659"/>
                    <a:pt x="18690" y="478"/>
                    <a:pt x="19137" y="296"/>
                  </a:cubicBezTo>
                  <a:cubicBezTo>
                    <a:pt x="19584" y="115"/>
                    <a:pt x="20104" y="-67"/>
                    <a:pt x="20525" y="24"/>
                  </a:cubicBezTo>
                  <a:cubicBezTo>
                    <a:pt x="20946" y="115"/>
                    <a:pt x="21268" y="478"/>
                    <a:pt x="21590" y="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0" y="5839669"/>
              <a:ext cx="107008" cy="41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03" fill="norm" stroke="1" extrusionOk="0">
                  <a:moveTo>
                    <a:pt x="21411" y="1348"/>
                  </a:moveTo>
                  <a:cubicBezTo>
                    <a:pt x="20140" y="913"/>
                    <a:pt x="18870" y="479"/>
                    <a:pt x="17176" y="208"/>
                  </a:cubicBezTo>
                  <a:cubicBezTo>
                    <a:pt x="15482" y="-63"/>
                    <a:pt x="13364" y="-172"/>
                    <a:pt x="10187" y="534"/>
                  </a:cubicBezTo>
                  <a:cubicBezTo>
                    <a:pt x="7011" y="1239"/>
                    <a:pt x="2776" y="2759"/>
                    <a:pt x="1505" y="4007"/>
                  </a:cubicBezTo>
                  <a:cubicBezTo>
                    <a:pt x="235" y="5255"/>
                    <a:pt x="1929" y="6232"/>
                    <a:pt x="4258" y="7155"/>
                  </a:cubicBezTo>
                  <a:cubicBezTo>
                    <a:pt x="6587" y="8077"/>
                    <a:pt x="9552" y="8946"/>
                    <a:pt x="11035" y="9651"/>
                  </a:cubicBezTo>
                  <a:cubicBezTo>
                    <a:pt x="12517" y="10357"/>
                    <a:pt x="12517" y="10899"/>
                    <a:pt x="11882" y="11388"/>
                  </a:cubicBezTo>
                  <a:cubicBezTo>
                    <a:pt x="11246" y="11876"/>
                    <a:pt x="9976" y="12310"/>
                    <a:pt x="8282" y="12582"/>
                  </a:cubicBezTo>
                  <a:cubicBezTo>
                    <a:pt x="6587" y="12853"/>
                    <a:pt x="4470" y="12962"/>
                    <a:pt x="2776" y="12799"/>
                  </a:cubicBezTo>
                  <a:cubicBezTo>
                    <a:pt x="1082" y="12636"/>
                    <a:pt x="-189" y="12202"/>
                    <a:pt x="23" y="11822"/>
                  </a:cubicBezTo>
                  <a:cubicBezTo>
                    <a:pt x="235" y="11442"/>
                    <a:pt x="1929" y="11116"/>
                    <a:pt x="3623" y="11116"/>
                  </a:cubicBezTo>
                  <a:cubicBezTo>
                    <a:pt x="5317" y="11116"/>
                    <a:pt x="7011" y="11442"/>
                    <a:pt x="8070" y="12148"/>
                  </a:cubicBezTo>
                  <a:cubicBezTo>
                    <a:pt x="9129" y="12853"/>
                    <a:pt x="9552" y="13939"/>
                    <a:pt x="8493" y="15187"/>
                  </a:cubicBezTo>
                  <a:cubicBezTo>
                    <a:pt x="7435" y="16435"/>
                    <a:pt x="4893" y="17846"/>
                    <a:pt x="3199" y="18932"/>
                  </a:cubicBezTo>
                  <a:cubicBezTo>
                    <a:pt x="1505" y="20017"/>
                    <a:pt x="658" y="20777"/>
                    <a:pt x="1505" y="21102"/>
                  </a:cubicBezTo>
                  <a:cubicBezTo>
                    <a:pt x="2352" y="21428"/>
                    <a:pt x="4893" y="21319"/>
                    <a:pt x="7646" y="21048"/>
                  </a:cubicBezTo>
                  <a:cubicBezTo>
                    <a:pt x="10399" y="20777"/>
                    <a:pt x="13364" y="20343"/>
                    <a:pt x="16329" y="19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167243" y="5893109"/>
              <a:ext cx="117565" cy="29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254" fill="norm" stroke="1" extrusionOk="0">
                  <a:moveTo>
                    <a:pt x="19109" y="3525"/>
                  </a:moveTo>
                  <a:cubicBezTo>
                    <a:pt x="19109" y="2156"/>
                    <a:pt x="19109" y="787"/>
                    <a:pt x="18144" y="254"/>
                  </a:cubicBezTo>
                  <a:cubicBezTo>
                    <a:pt x="17180" y="-278"/>
                    <a:pt x="15252" y="26"/>
                    <a:pt x="12744" y="1167"/>
                  </a:cubicBezTo>
                  <a:cubicBezTo>
                    <a:pt x="10237" y="2308"/>
                    <a:pt x="7152" y="4285"/>
                    <a:pt x="4644" y="6643"/>
                  </a:cubicBezTo>
                  <a:cubicBezTo>
                    <a:pt x="2137" y="9001"/>
                    <a:pt x="209" y="11739"/>
                    <a:pt x="16" y="14021"/>
                  </a:cubicBezTo>
                  <a:cubicBezTo>
                    <a:pt x="-177" y="16302"/>
                    <a:pt x="1366" y="18128"/>
                    <a:pt x="4259" y="19345"/>
                  </a:cubicBezTo>
                  <a:cubicBezTo>
                    <a:pt x="7152" y="20561"/>
                    <a:pt x="11394" y="21170"/>
                    <a:pt x="14480" y="21246"/>
                  </a:cubicBezTo>
                  <a:cubicBezTo>
                    <a:pt x="17566" y="21322"/>
                    <a:pt x="19494" y="20866"/>
                    <a:pt x="21423" y="20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341957" y="5954853"/>
              <a:ext cx="1206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53" y="4400"/>
                    <a:pt x="5305" y="8800"/>
                    <a:pt x="8905" y="12400"/>
                  </a:cubicBezTo>
                  <a:cubicBezTo>
                    <a:pt x="12505" y="16000"/>
                    <a:pt x="17053" y="18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445673" y="5932538"/>
              <a:ext cx="61385" cy="262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fill="norm" stroke="1" extrusionOk="0">
                  <a:moveTo>
                    <a:pt x="21600" y="1293"/>
                  </a:moveTo>
                  <a:cubicBezTo>
                    <a:pt x="19366" y="608"/>
                    <a:pt x="17131" y="-78"/>
                    <a:pt x="15641" y="8"/>
                  </a:cubicBezTo>
                  <a:cubicBezTo>
                    <a:pt x="14152" y="93"/>
                    <a:pt x="13407" y="951"/>
                    <a:pt x="11172" y="3008"/>
                  </a:cubicBezTo>
                  <a:cubicBezTo>
                    <a:pt x="8938" y="5065"/>
                    <a:pt x="5214" y="8322"/>
                    <a:pt x="2979" y="10979"/>
                  </a:cubicBezTo>
                  <a:cubicBezTo>
                    <a:pt x="745" y="13636"/>
                    <a:pt x="0" y="15693"/>
                    <a:pt x="0" y="17408"/>
                  </a:cubicBezTo>
                  <a:cubicBezTo>
                    <a:pt x="0" y="19122"/>
                    <a:pt x="745" y="20493"/>
                    <a:pt x="2979" y="21008"/>
                  </a:cubicBezTo>
                  <a:cubicBezTo>
                    <a:pt x="5214" y="21522"/>
                    <a:pt x="8938" y="21179"/>
                    <a:pt x="12662" y="20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545157" y="6132653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589607" y="6227903"/>
              <a:ext cx="825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773757" y="5948503"/>
              <a:ext cx="1651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15" y="3000"/>
                    <a:pt x="4431" y="6000"/>
                    <a:pt x="8031" y="9600"/>
                  </a:cubicBezTo>
                  <a:cubicBezTo>
                    <a:pt x="11631" y="13200"/>
                    <a:pt x="16615" y="17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810422" y="5948503"/>
              <a:ext cx="115736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600" fill="norm" stroke="1" extrusionOk="0">
                  <a:moveTo>
                    <a:pt x="21090" y="0"/>
                  </a:moveTo>
                  <a:cubicBezTo>
                    <a:pt x="16461" y="4215"/>
                    <a:pt x="11833" y="8429"/>
                    <a:pt x="8361" y="11502"/>
                  </a:cubicBezTo>
                  <a:cubicBezTo>
                    <a:pt x="4890" y="14576"/>
                    <a:pt x="2576" y="16507"/>
                    <a:pt x="1226" y="18000"/>
                  </a:cubicBezTo>
                  <a:cubicBezTo>
                    <a:pt x="-124" y="19493"/>
                    <a:pt x="-510" y="20546"/>
                    <a:pt x="840" y="21073"/>
                  </a:cubicBezTo>
                  <a:cubicBezTo>
                    <a:pt x="2190" y="21600"/>
                    <a:pt x="5276" y="21600"/>
                    <a:pt x="83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964257" y="6158053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697557" y="5802453"/>
              <a:ext cx="266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21600"/>
                    <a:pt x="10971" y="21600"/>
                    <a:pt x="14571" y="18000"/>
                  </a:cubicBezTo>
                  <a:cubicBezTo>
                    <a:pt x="18171" y="14400"/>
                    <a:pt x="19886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926157" y="5751653"/>
              <a:ext cx="7229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600" fill="norm" stroke="1" extrusionOk="0">
                  <a:moveTo>
                    <a:pt x="0" y="0"/>
                  </a:moveTo>
                  <a:cubicBezTo>
                    <a:pt x="5554" y="1385"/>
                    <a:pt x="11109" y="2769"/>
                    <a:pt x="15120" y="4154"/>
                  </a:cubicBezTo>
                  <a:cubicBezTo>
                    <a:pt x="19131" y="5538"/>
                    <a:pt x="21600" y="6923"/>
                    <a:pt x="20983" y="8723"/>
                  </a:cubicBezTo>
                  <a:cubicBezTo>
                    <a:pt x="20366" y="10523"/>
                    <a:pt x="16663" y="12738"/>
                    <a:pt x="13886" y="14538"/>
                  </a:cubicBezTo>
                  <a:cubicBezTo>
                    <a:pt x="11109" y="16338"/>
                    <a:pt x="9257" y="17723"/>
                    <a:pt x="8640" y="18831"/>
                  </a:cubicBezTo>
                  <a:cubicBezTo>
                    <a:pt x="8023" y="19938"/>
                    <a:pt x="8640" y="20769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1116657" y="5865953"/>
              <a:ext cx="93366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0" y="0"/>
                  </a:moveTo>
                  <a:cubicBezTo>
                    <a:pt x="2400" y="0"/>
                    <a:pt x="4800" y="0"/>
                    <a:pt x="7440" y="776"/>
                  </a:cubicBezTo>
                  <a:cubicBezTo>
                    <a:pt x="10080" y="1553"/>
                    <a:pt x="12960" y="3106"/>
                    <a:pt x="15840" y="5859"/>
                  </a:cubicBezTo>
                  <a:cubicBezTo>
                    <a:pt x="18720" y="8612"/>
                    <a:pt x="21600" y="12565"/>
                    <a:pt x="21120" y="15318"/>
                  </a:cubicBezTo>
                  <a:cubicBezTo>
                    <a:pt x="20640" y="18071"/>
                    <a:pt x="16800" y="19624"/>
                    <a:pt x="13680" y="20471"/>
                  </a:cubicBezTo>
                  <a:cubicBezTo>
                    <a:pt x="10560" y="21318"/>
                    <a:pt x="8160" y="21459"/>
                    <a:pt x="57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1288107" y="6246953"/>
              <a:ext cx="889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1616734" y="5840553"/>
              <a:ext cx="109524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21088" y="0"/>
                  </a:moveTo>
                  <a:cubicBezTo>
                    <a:pt x="19050" y="0"/>
                    <a:pt x="17013" y="0"/>
                    <a:pt x="14567" y="762"/>
                  </a:cubicBezTo>
                  <a:cubicBezTo>
                    <a:pt x="12122" y="1523"/>
                    <a:pt x="9269" y="3046"/>
                    <a:pt x="6620" y="5608"/>
                  </a:cubicBezTo>
                  <a:cubicBezTo>
                    <a:pt x="3971" y="8169"/>
                    <a:pt x="1526" y="11769"/>
                    <a:pt x="507" y="14331"/>
                  </a:cubicBezTo>
                  <a:cubicBezTo>
                    <a:pt x="-512" y="16892"/>
                    <a:pt x="-104" y="18415"/>
                    <a:pt x="2748" y="19454"/>
                  </a:cubicBezTo>
                  <a:cubicBezTo>
                    <a:pt x="5601" y="20492"/>
                    <a:pt x="10899" y="21046"/>
                    <a:pt x="161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1770707" y="5935803"/>
              <a:ext cx="139701" cy="140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0" y="0"/>
                  </a:moveTo>
                  <a:cubicBezTo>
                    <a:pt x="4255" y="6448"/>
                    <a:pt x="8509" y="12896"/>
                    <a:pt x="11291" y="16603"/>
                  </a:cubicBezTo>
                  <a:cubicBezTo>
                    <a:pt x="14073" y="20310"/>
                    <a:pt x="15382" y="21278"/>
                    <a:pt x="16855" y="21439"/>
                  </a:cubicBezTo>
                  <a:cubicBezTo>
                    <a:pt x="18327" y="21600"/>
                    <a:pt x="19964" y="20955"/>
                    <a:pt x="21600" y="20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1881584" y="5923103"/>
              <a:ext cx="54224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600" fill="norm" stroke="1" extrusionOk="0">
                  <a:moveTo>
                    <a:pt x="21282" y="0"/>
                  </a:moveTo>
                  <a:cubicBezTo>
                    <a:pt x="14636" y="4050"/>
                    <a:pt x="7990" y="8100"/>
                    <a:pt x="4251" y="11325"/>
                  </a:cubicBezTo>
                  <a:cubicBezTo>
                    <a:pt x="513" y="14550"/>
                    <a:pt x="-318" y="16950"/>
                    <a:pt x="97" y="18525"/>
                  </a:cubicBezTo>
                  <a:cubicBezTo>
                    <a:pt x="513" y="20100"/>
                    <a:pt x="2174" y="20850"/>
                    <a:pt x="38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1929457" y="6123393"/>
              <a:ext cx="107951" cy="103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0" y="7074"/>
                  </a:moveTo>
                  <a:cubicBezTo>
                    <a:pt x="0" y="4914"/>
                    <a:pt x="0" y="2754"/>
                    <a:pt x="1059" y="1458"/>
                  </a:cubicBezTo>
                  <a:cubicBezTo>
                    <a:pt x="2118" y="162"/>
                    <a:pt x="4235" y="-270"/>
                    <a:pt x="6353" y="162"/>
                  </a:cubicBezTo>
                  <a:cubicBezTo>
                    <a:pt x="8471" y="594"/>
                    <a:pt x="10588" y="1890"/>
                    <a:pt x="11435" y="3834"/>
                  </a:cubicBezTo>
                  <a:cubicBezTo>
                    <a:pt x="12282" y="5778"/>
                    <a:pt x="11859" y="8370"/>
                    <a:pt x="11012" y="10530"/>
                  </a:cubicBezTo>
                  <a:cubicBezTo>
                    <a:pt x="10165" y="12690"/>
                    <a:pt x="8894" y="14418"/>
                    <a:pt x="7624" y="16146"/>
                  </a:cubicBezTo>
                  <a:cubicBezTo>
                    <a:pt x="6353" y="17874"/>
                    <a:pt x="5082" y="19602"/>
                    <a:pt x="6353" y="20466"/>
                  </a:cubicBezTo>
                  <a:cubicBezTo>
                    <a:pt x="7624" y="21330"/>
                    <a:pt x="11435" y="21330"/>
                    <a:pt x="14400" y="20898"/>
                  </a:cubicBezTo>
                  <a:cubicBezTo>
                    <a:pt x="17365" y="20466"/>
                    <a:pt x="19482" y="19602"/>
                    <a:pt x="21600" y="18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2081857" y="6202503"/>
              <a:ext cx="508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2215207" y="5904053"/>
              <a:ext cx="1714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3913"/>
                    <a:pt x="6400" y="7826"/>
                    <a:pt x="9467" y="11191"/>
                  </a:cubicBezTo>
                  <a:cubicBezTo>
                    <a:pt x="12533" y="14557"/>
                    <a:pt x="15467" y="17374"/>
                    <a:pt x="17467" y="19017"/>
                  </a:cubicBezTo>
                  <a:cubicBezTo>
                    <a:pt x="19467" y="20661"/>
                    <a:pt x="20533" y="211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2285057" y="5948503"/>
              <a:ext cx="1016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50" y="4688"/>
                    <a:pt x="8100" y="9377"/>
                    <a:pt x="4500" y="12977"/>
                  </a:cubicBezTo>
                  <a:cubicBezTo>
                    <a:pt x="900" y="16577"/>
                    <a:pt x="450" y="190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2405707" y="6142360"/>
              <a:ext cx="146051" cy="10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1" fill="norm" stroke="1" extrusionOk="0">
                  <a:moveTo>
                    <a:pt x="0" y="624"/>
                  </a:moveTo>
                  <a:cubicBezTo>
                    <a:pt x="1565" y="183"/>
                    <a:pt x="3130" y="-258"/>
                    <a:pt x="4539" y="183"/>
                  </a:cubicBezTo>
                  <a:cubicBezTo>
                    <a:pt x="5948" y="624"/>
                    <a:pt x="7200" y="1946"/>
                    <a:pt x="7983" y="3930"/>
                  </a:cubicBezTo>
                  <a:cubicBezTo>
                    <a:pt x="8765" y="5913"/>
                    <a:pt x="9078" y="8558"/>
                    <a:pt x="8609" y="11424"/>
                  </a:cubicBezTo>
                  <a:cubicBezTo>
                    <a:pt x="8139" y="14289"/>
                    <a:pt x="6887" y="17375"/>
                    <a:pt x="7043" y="19138"/>
                  </a:cubicBezTo>
                  <a:cubicBezTo>
                    <a:pt x="7200" y="20901"/>
                    <a:pt x="8765" y="21342"/>
                    <a:pt x="11426" y="20460"/>
                  </a:cubicBezTo>
                  <a:cubicBezTo>
                    <a:pt x="14087" y="19579"/>
                    <a:pt x="17843" y="17375"/>
                    <a:pt x="21600" y="15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2113607" y="5770703"/>
              <a:ext cx="311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33" y="7200"/>
                    <a:pt x="6465" y="14400"/>
                    <a:pt x="10065" y="18000"/>
                  </a:cubicBezTo>
                  <a:cubicBezTo>
                    <a:pt x="13665" y="21600"/>
                    <a:pt x="17633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2380307" y="5688153"/>
              <a:ext cx="140147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0" y="0"/>
                  </a:moveTo>
                  <a:cubicBezTo>
                    <a:pt x="6353" y="1964"/>
                    <a:pt x="12706" y="3927"/>
                    <a:pt x="16518" y="5345"/>
                  </a:cubicBezTo>
                  <a:cubicBezTo>
                    <a:pt x="20329" y="6764"/>
                    <a:pt x="21600" y="7636"/>
                    <a:pt x="20806" y="9382"/>
                  </a:cubicBezTo>
                  <a:cubicBezTo>
                    <a:pt x="20012" y="11127"/>
                    <a:pt x="17153" y="13745"/>
                    <a:pt x="14929" y="15600"/>
                  </a:cubicBezTo>
                  <a:cubicBezTo>
                    <a:pt x="12706" y="17455"/>
                    <a:pt x="11118" y="18545"/>
                    <a:pt x="10959" y="19418"/>
                  </a:cubicBezTo>
                  <a:cubicBezTo>
                    <a:pt x="10800" y="20291"/>
                    <a:pt x="12071" y="20945"/>
                    <a:pt x="133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2615257" y="5827853"/>
              <a:ext cx="80593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9" h="21600" fill="norm" stroke="1" extrusionOk="0">
                  <a:moveTo>
                    <a:pt x="1580" y="0"/>
                  </a:moveTo>
                  <a:cubicBezTo>
                    <a:pt x="6849" y="1486"/>
                    <a:pt x="12117" y="2971"/>
                    <a:pt x="15805" y="5486"/>
                  </a:cubicBezTo>
                  <a:cubicBezTo>
                    <a:pt x="19493" y="8000"/>
                    <a:pt x="21600" y="11543"/>
                    <a:pt x="18702" y="14400"/>
                  </a:cubicBezTo>
                  <a:cubicBezTo>
                    <a:pt x="15805" y="17257"/>
                    <a:pt x="7902" y="194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2716857" y="6227903"/>
              <a:ext cx="1587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2958157" y="6244691"/>
              <a:ext cx="152401" cy="3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700" y="12793"/>
                    <a:pt x="11400" y="5170"/>
                    <a:pt x="15000" y="1993"/>
                  </a:cubicBezTo>
                  <a:cubicBezTo>
                    <a:pt x="18600" y="-1183"/>
                    <a:pt x="201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3326457" y="6225459"/>
              <a:ext cx="1270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400" y="12582"/>
                    <a:pt x="10800" y="4867"/>
                    <a:pt x="14400" y="1782"/>
                  </a:cubicBezTo>
                  <a:cubicBezTo>
                    <a:pt x="18000" y="-1304"/>
                    <a:pt x="198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3529657" y="6215203"/>
              <a:ext cx="116746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514" y="0"/>
                  </a:moveTo>
                  <a:cubicBezTo>
                    <a:pt x="20057" y="1516"/>
                    <a:pt x="21600" y="3032"/>
                    <a:pt x="21214" y="4926"/>
                  </a:cubicBezTo>
                  <a:cubicBezTo>
                    <a:pt x="20829" y="6821"/>
                    <a:pt x="18514" y="9095"/>
                    <a:pt x="14657" y="11937"/>
                  </a:cubicBezTo>
                  <a:cubicBezTo>
                    <a:pt x="10800" y="14779"/>
                    <a:pt x="5400" y="181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3851161" y="5862039"/>
              <a:ext cx="131599" cy="384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7" h="21464" fill="norm" stroke="1" extrusionOk="0">
                  <a:moveTo>
                    <a:pt x="9199" y="5530"/>
                  </a:moveTo>
                  <a:cubicBezTo>
                    <a:pt x="11490" y="4703"/>
                    <a:pt x="13781" y="3877"/>
                    <a:pt x="15581" y="3228"/>
                  </a:cubicBezTo>
                  <a:cubicBezTo>
                    <a:pt x="17381" y="2579"/>
                    <a:pt x="18690" y="2107"/>
                    <a:pt x="19509" y="1516"/>
                  </a:cubicBezTo>
                  <a:cubicBezTo>
                    <a:pt x="20327" y="926"/>
                    <a:pt x="20654" y="218"/>
                    <a:pt x="19999" y="41"/>
                  </a:cubicBezTo>
                  <a:cubicBezTo>
                    <a:pt x="19345" y="-136"/>
                    <a:pt x="17709" y="218"/>
                    <a:pt x="14272" y="1871"/>
                  </a:cubicBezTo>
                  <a:cubicBezTo>
                    <a:pt x="10836" y="3523"/>
                    <a:pt x="5599" y="6474"/>
                    <a:pt x="2654" y="9248"/>
                  </a:cubicBezTo>
                  <a:cubicBezTo>
                    <a:pt x="-291" y="12021"/>
                    <a:pt x="-946" y="14618"/>
                    <a:pt x="1509" y="16625"/>
                  </a:cubicBezTo>
                  <a:cubicBezTo>
                    <a:pt x="3963" y="18631"/>
                    <a:pt x="9527" y="20048"/>
                    <a:pt x="15090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4056707" y="5897703"/>
              <a:ext cx="1778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4154"/>
                    <a:pt x="6171" y="8308"/>
                    <a:pt x="9771" y="11908"/>
                  </a:cubicBezTo>
                  <a:cubicBezTo>
                    <a:pt x="13371" y="15508"/>
                    <a:pt x="17486" y="185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4165665" y="5948503"/>
              <a:ext cx="132343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21437" y="0"/>
                  </a:moveTo>
                  <a:cubicBezTo>
                    <a:pt x="15266" y="3983"/>
                    <a:pt x="9094" y="7966"/>
                    <a:pt x="5494" y="10800"/>
                  </a:cubicBezTo>
                  <a:cubicBezTo>
                    <a:pt x="1894" y="13634"/>
                    <a:pt x="866" y="15319"/>
                    <a:pt x="351" y="16851"/>
                  </a:cubicBezTo>
                  <a:cubicBezTo>
                    <a:pt x="-163" y="18383"/>
                    <a:pt x="-163" y="19762"/>
                    <a:pt x="694" y="20528"/>
                  </a:cubicBezTo>
                  <a:cubicBezTo>
                    <a:pt x="1551" y="21294"/>
                    <a:pt x="3266" y="21447"/>
                    <a:pt x="49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4274723" y="6122344"/>
              <a:ext cx="93135" cy="143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982" y="7159"/>
                  </a:moveTo>
                  <a:cubicBezTo>
                    <a:pt x="982" y="8724"/>
                    <a:pt x="982" y="10289"/>
                    <a:pt x="736" y="12324"/>
                  </a:cubicBezTo>
                  <a:cubicBezTo>
                    <a:pt x="491" y="14359"/>
                    <a:pt x="0" y="16863"/>
                    <a:pt x="0" y="17333"/>
                  </a:cubicBezTo>
                  <a:cubicBezTo>
                    <a:pt x="0" y="17803"/>
                    <a:pt x="491" y="16237"/>
                    <a:pt x="2455" y="13263"/>
                  </a:cubicBezTo>
                  <a:cubicBezTo>
                    <a:pt x="4418" y="10289"/>
                    <a:pt x="7855" y="5907"/>
                    <a:pt x="11045" y="3246"/>
                  </a:cubicBezTo>
                  <a:cubicBezTo>
                    <a:pt x="14236" y="585"/>
                    <a:pt x="17182" y="-354"/>
                    <a:pt x="18900" y="116"/>
                  </a:cubicBezTo>
                  <a:cubicBezTo>
                    <a:pt x="20618" y="585"/>
                    <a:pt x="21109" y="2463"/>
                    <a:pt x="21355" y="6220"/>
                  </a:cubicBezTo>
                  <a:cubicBezTo>
                    <a:pt x="21600" y="9976"/>
                    <a:pt x="21600" y="15611"/>
                    <a:pt x="21600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4425007" y="6227903"/>
              <a:ext cx="31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4602807" y="5973903"/>
              <a:ext cx="1587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3600"/>
                    <a:pt x="5760" y="7200"/>
                    <a:pt x="9360" y="10800"/>
                  </a:cubicBezTo>
                  <a:cubicBezTo>
                    <a:pt x="12960" y="14400"/>
                    <a:pt x="1728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4621294" y="5999303"/>
              <a:ext cx="102164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21276" y="0"/>
                  </a:moveTo>
                  <a:cubicBezTo>
                    <a:pt x="15545" y="4640"/>
                    <a:pt x="9815" y="9280"/>
                    <a:pt x="6068" y="12400"/>
                  </a:cubicBezTo>
                  <a:cubicBezTo>
                    <a:pt x="2321" y="15520"/>
                    <a:pt x="558" y="17120"/>
                    <a:pt x="117" y="18400"/>
                  </a:cubicBezTo>
                  <a:cubicBezTo>
                    <a:pt x="-324" y="19680"/>
                    <a:pt x="558" y="20640"/>
                    <a:pt x="14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4784279" y="6202229"/>
              <a:ext cx="91579" cy="76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092" fill="norm" stroke="1" extrusionOk="0">
                  <a:moveTo>
                    <a:pt x="621" y="1827"/>
                  </a:moveTo>
                  <a:cubicBezTo>
                    <a:pt x="130" y="4746"/>
                    <a:pt x="-361" y="7665"/>
                    <a:pt x="375" y="8249"/>
                  </a:cubicBezTo>
                  <a:cubicBezTo>
                    <a:pt x="1112" y="8833"/>
                    <a:pt x="3075" y="7081"/>
                    <a:pt x="6021" y="4746"/>
                  </a:cubicBezTo>
                  <a:cubicBezTo>
                    <a:pt x="8966" y="2411"/>
                    <a:pt x="12894" y="-508"/>
                    <a:pt x="15594" y="76"/>
                  </a:cubicBezTo>
                  <a:cubicBezTo>
                    <a:pt x="18294" y="660"/>
                    <a:pt x="19766" y="4746"/>
                    <a:pt x="20503" y="8833"/>
                  </a:cubicBezTo>
                  <a:cubicBezTo>
                    <a:pt x="21239" y="12919"/>
                    <a:pt x="21239" y="17006"/>
                    <a:pt x="21239" y="21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4539307" y="5872303"/>
              <a:ext cx="279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4837757" y="5821503"/>
              <a:ext cx="83809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600" fill="norm" stroke="1" extrusionOk="0">
                  <a:moveTo>
                    <a:pt x="0" y="0"/>
                  </a:moveTo>
                  <a:cubicBezTo>
                    <a:pt x="6849" y="2979"/>
                    <a:pt x="13698" y="5959"/>
                    <a:pt x="17385" y="8938"/>
                  </a:cubicBezTo>
                  <a:cubicBezTo>
                    <a:pt x="21073" y="11917"/>
                    <a:pt x="21600" y="14897"/>
                    <a:pt x="20020" y="16883"/>
                  </a:cubicBezTo>
                  <a:cubicBezTo>
                    <a:pt x="18439" y="18869"/>
                    <a:pt x="14751" y="19862"/>
                    <a:pt x="12907" y="20483"/>
                  </a:cubicBezTo>
                  <a:cubicBezTo>
                    <a:pt x="11063" y="21103"/>
                    <a:pt x="11063" y="21352"/>
                    <a:pt x="110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4996507" y="5973903"/>
              <a:ext cx="115735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600" fill="norm" stroke="1" extrusionOk="0">
                  <a:moveTo>
                    <a:pt x="13886" y="0"/>
                  </a:moveTo>
                  <a:cubicBezTo>
                    <a:pt x="16200" y="1371"/>
                    <a:pt x="18514" y="2743"/>
                    <a:pt x="19864" y="5229"/>
                  </a:cubicBezTo>
                  <a:cubicBezTo>
                    <a:pt x="21214" y="7714"/>
                    <a:pt x="21600" y="11314"/>
                    <a:pt x="20250" y="14229"/>
                  </a:cubicBezTo>
                  <a:cubicBezTo>
                    <a:pt x="18900" y="17143"/>
                    <a:pt x="15814" y="19371"/>
                    <a:pt x="12150" y="20486"/>
                  </a:cubicBezTo>
                  <a:cubicBezTo>
                    <a:pt x="8486" y="21600"/>
                    <a:pt x="4243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5161607" y="5815948"/>
              <a:ext cx="81909" cy="526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67" fill="norm" stroke="1" extrusionOk="0">
                  <a:moveTo>
                    <a:pt x="0" y="487"/>
                  </a:moveTo>
                  <a:cubicBezTo>
                    <a:pt x="2769" y="314"/>
                    <a:pt x="5538" y="140"/>
                    <a:pt x="8308" y="54"/>
                  </a:cubicBezTo>
                  <a:cubicBezTo>
                    <a:pt x="11077" y="-33"/>
                    <a:pt x="13846" y="-33"/>
                    <a:pt x="16062" y="184"/>
                  </a:cubicBezTo>
                  <a:cubicBezTo>
                    <a:pt x="18277" y="401"/>
                    <a:pt x="19938" y="834"/>
                    <a:pt x="20769" y="2006"/>
                  </a:cubicBezTo>
                  <a:cubicBezTo>
                    <a:pt x="21600" y="3177"/>
                    <a:pt x="21600" y="5085"/>
                    <a:pt x="21046" y="6473"/>
                  </a:cubicBezTo>
                  <a:cubicBezTo>
                    <a:pt x="20492" y="7861"/>
                    <a:pt x="19385" y="8728"/>
                    <a:pt x="18000" y="9336"/>
                  </a:cubicBezTo>
                  <a:cubicBezTo>
                    <a:pt x="16615" y="9943"/>
                    <a:pt x="14954" y="10290"/>
                    <a:pt x="14677" y="10984"/>
                  </a:cubicBezTo>
                  <a:cubicBezTo>
                    <a:pt x="14400" y="11678"/>
                    <a:pt x="15508" y="12719"/>
                    <a:pt x="17169" y="13630"/>
                  </a:cubicBezTo>
                  <a:cubicBezTo>
                    <a:pt x="18831" y="14540"/>
                    <a:pt x="21046" y="15321"/>
                    <a:pt x="20492" y="16362"/>
                  </a:cubicBezTo>
                  <a:cubicBezTo>
                    <a:pt x="19938" y="17403"/>
                    <a:pt x="16615" y="18704"/>
                    <a:pt x="12738" y="19615"/>
                  </a:cubicBezTo>
                  <a:cubicBezTo>
                    <a:pt x="8862" y="20526"/>
                    <a:pt x="4431" y="21047"/>
                    <a:pt x="0" y="2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1644240" y="6310453"/>
              <a:ext cx="709488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fill="norm" stroke="1" extrusionOk="0">
                  <a:moveTo>
                    <a:pt x="20813" y="0"/>
                  </a:moveTo>
                  <a:cubicBezTo>
                    <a:pt x="21070" y="3532"/>
                    <a:pt x="21327" y="7064"/>
                    <a:pt x="21455" y="9170"/>
                  </a:cubicBezTo>
                  <a:cubicBezTo>
                    <a:pt x="21584" y="11275"/>
                    <a:pt x="21584" y="11955"/>
                    <a:pt x="21423" y="12498"/>
                  </a:cubicBezTo>
                  <a:cubicBezTo>
                    <a:pt x="21263" y="13042"/>
                    <a:pt x="20941" y="13449"/>
                    <a:pt x="20138" y="13449"/>
                  </a:cubicBezTo>
                  <a:cubicBezTo>
                    <a:pt x="19334" y="13449"/>
                    <a:pt x="18048" y="13042"/>
                    <a:pt x="16538" y="12634"/>
                  </a:cubicBezTo>
                  <a:cubicBezTo>
                    <a:pt x="15027" y="12226"/>
                    <a:pt x="13291" y="11819"/>
                    <a:pt x="11427" y="11547"/>
                  </a:cubicBezTo>
                  <a:cubicBezTo>
                    <a:pt x="9563" y="11275"/>
                    <a:pt x="7570" y="11140"/>
                    <a:pt x="5898" y="11411"/>
                  </a:cubicBezTo>
                  <a:cubicBezTo>
                    <a:pt x="4227" y="11683"/>
                    <a:pt x="2877" y="12362"/>
                    <a:pt x="1977" y="13313"/>
                  </a:cubicBezTo>
                  <a:cubicBezTo>
                    <a:pt x="1077" y="14264"/>
                    <a:pt x="627" y="15487"/>
                    <a:pt x="370" y="16506"/>
                  </a:cubicBezTo>
                  <a:cubicBezTo>
                    <a:pt x="113" y="17525"/>
                    <a:pt x="48" y="18340"/>
                    <a:pt x="16" y="19087"/>
                  </a:cubicBezTo>
                  <a:cubicBezTo>
                    <a:pt x="-16" y="19834"/>
                    <a:pt x="-16" y="20513"/>
                    <a:pt x="177" y="20921"/>
                  </a:cubicBezTo>
                  <a:cubicBezTo>
                    <a:pt x="370" y="21328"/>
                    <a:pt x="755" y="21464"/>
                    <a:pt x="11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2343149" y="6513653"/>
              <a:ext cx="767409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331" y="0"/>
                  </a:moveTo>
                  <a:cubicBezTo>
                    <a:pt x="153" y="929"/>
                    <a:pt x="-26" y="1858"/>
                    <a:pt x="4" y="2903"/>
                  </a:cubicBezTo>
                  <a:cubicBezTo>
                    <a:pt x="34" y="3948"/>
                    <a:pt x="272" y="5110"/>
                    <a:pt x="896" y="5690"/>
                  </a:cubicBezTo>
                  <a:cubicBezTo>
                    <a:pt x="1521" y="6271"/>
                    <a:pt x="2533" y="6271"/>
                    <a:pt x="4020" y="6039"/>
                  </a:cubicBezTo>
                  <a:cubicBezTo>
                    <a:pt x="5508" y="5806"/>
                    <a:pt x="7472" y="5342"/>
                    <a:pt x="9614" y="4994"/>
                  </a:cubicBezTo>
                  <a:cubicBezTo>
                    <a:pt x="11756" y="4645"/>
                    <a:pt x="14076" y="4413"/>
                    <a:pt x="15802" y="4645"/>
                  </a:cubicBezTo>
                  <a:cubicBezTo>
                    <a:pt x="17528" y="4877"/>
                    <a:pt x="18658" y="5574"/>
                    <a:pt x="19372" y="6271"/>
                  </a:cubicBezTo>
                  <a:cubicBezTo>
                    <a:pt x="20086" y="6968"/>
                    <a:pt x="20384" y="7665"/>
                    <a:pt x="20681" y="10219"/>
                  </a:cubicBezTo>
                  <a:cubicBezTo>
                    <a:pt x="20979" y="12774"/>
                    <a:pt x="21276" y="17187"/>
                    <a:pt x="215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424507" y="6901003"/>
              <a:ext cx="2730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49" y="4566"/>
                    <a:pt x="6698" y="9132"/>
                    <a:pt x="9712" y="12644"/>
                  </a:cubicBezTo>
                  <a:cubicBezTo>
                    <a:pt x="12726" y="16156"/>
                    <a:pt x="15405" y="18615"/>
                    <a:pt x="17330" y="19932"/>
                  </a:cubicBezTo>
                  <a:cubicBezTo>
                    <a:pt x="19256" y="21249"/>
                    <a:pt x="20428" y="214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486201" y="6869253"/>
              <a:ext cx="166907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21290" y="0"/>
                  </a:moveTo>
                  <a:cubicBezTo>
                    <a:pt x="16700" y="3857"/>
                    <a:pt x="12110" y="7714"/>
                    <a:pt x="8465" y="10929"/>
                  </a:cubicBezTo>
                  <a:cubicBezTo>
                    <a:pt x="4820" y="14143"/>
                    <a:pt x="2120" y="16714"/>
                    <a:pt x="905" y="18386"/>
                  </a:cubicBezTo>
                  <a:cubicBezTo>
                    <a:pt x="-310" y="20057"/>
                    <a:pt x="-40" y="20829"/>
                    <a:pt x="2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640407" y="7105147"/>
              <a:ext cx="171451" cy="10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3623"/>
                  </a:moveTo>
                  <a:cubicBezTo>
                    <a:pt x="800" y="1929"/>
                    <a:pt x="1600" y="235"/>
                    <a:pt x="2667" y="23"/>
                  </a:cubicBezTo>
                  <a:cubicBezTo>
                    <a:pt x="3733" y="-189"/>
                    <a:pt x="5067" y="1082"/>
                    <a:pt x="5867" y="3199"/>
                  </a:cubicBezTo>
                  <a:cubicBezTo>
                    <a:pt x="6667" y="5317"/>
                    <a:pt x="6933" y="8282"/>
                    <a:pt x="6667" y="10611"/>
                  </a:cubicBezTo>
                  <a:cubicBezTo>
                    <a:pt x="6400" y="12940"/>
                    <a:pt x="5600" y="14635"/>
                    <a:pt x="4800" y="16329"/>
                  </a:cubicBezTo>
                  <a:cubicBezTo>
                    <a:pt x="4000" y="18023"/>
                    <a:pt x="3200" y="19717"/>
                    <a:pt x="3600" y="20564"/>
                  </a:cubicBezTo>
                  <a:cubicBezTo>
                    <a:pt x="4000" y="21411"/>
                    <a:pt x="5600" y="21411"/>
                    <a:pt x="8800" y="20564"/>
                  </a:cubicBezTo>
                  <a:cubicBezTo>
                    <a:pt x="12000" y="19717"/>
                    <a:pt x="16800" y="18023"/>
                    <a:pt x="21600" y="16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284807" y="6824803"/>
              <a:ext cx="406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6200"/>
                    <a:pt x="8100" y="10800"/>
                    <a:pt x="11700" y="7200"/>
                  </a:cubicBezTo>
                  <a:cubicBezTo>
                    <a:pt x="15300" y="3600"/>
                    <a:pt x="1845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615007" y="6723203"/>
              <a:ext cx="14153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0" y="0"/>
                  </a:moveTo>
                  <a:cubicBezTo>
                    <a:pt x="6574" y="1152"/>
                    <a:pt x="13148" y="2304"/>
                    <a:pt x="16904" y="4320"/>
                  </a:cubicBezTo>
                  <a:cubicBezTo>
                    <a:pt x="20661" y="6336"/>
                    <a:pt x="21600" y="9216"/>
                    <a:pt x="20504" y="12240"/>
                  </a:cubicBezTo>
                  <a:cubicBezTo>
                    <a:pt x="19409" y="15264"/>
                    <a:pt x="16278" y="18432"/>
                    <a:pt x="131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913457" y="6977203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938857" y="7059753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9600" y="7200"/>
                    <a:pt x="13200" y="3600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1314552" y="6870579"/>
              <a:ext cx="94206" cy="28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427" fill="norm" stroke="1" extrusionOk="0">
                  <a:moveTo>
                    <a:pt x="20898" y="1311"/>
                  </a:moveTo>
                  <a:cubicBezTo>
                    <a:pt x="19020" y="841"/>
                    <a:pt x="17141" y="372"/>
                    <a:pt x="15028" y="137"/>
                  </a:cubicBezTo>
                  <a:cubicBezTo>
                    <a:pt x="12915" y="-98"/>
                    <a:pt x="10568" y="-98"/>
                    <a:pt x="8455" y="685"/>
                  </a:cubicBezTo>
                  <a:cubicBezTo>
                    <a:pt x="6341" y="1467"/>
                    <a:pt x="4463" y="3032"/>
                    <a:pt x="4463" y="4128"/>
                  </a:cubicBezTo>
                  <a:cubicBezTo>
                    <a:pt x="4463" y="5224"/>
                    <a:pt x="6341" y="5850"/>
                    <a:pt x="8220" y="6476"/>
                  </a:cubicBezTo>
                  <a:cubicBezTo>
                    <a:pt x="10098" y="7102"/>
                    <a:pt x="11976" y="7728"/>
                    <a:pt x="12915" y="8432"/>
                  </a:cubicBezTo>
                  <a:cubicBezTo>
                    <a:pt x="13855" y="9137"/>
                    <a:pt x="13855" y="9919"/>
                    <a:pt x="13150" y="10624"/>
                  </a:cubicBezTo>
                  <a:cubicBezTo>
                    <a:pt x="12446" y="11328"/>
                    <a:pt x="11037" y="11954"/>
                    <a:pt x="9159" y="12424"/>
                  </a:cubicBezTo>
                  <a:cubicBezTo>
                    <a:pt x="7281" y="12893"/>
                    <a:pt x="4933" y="13206"/>
                    <a:pt x="4698" y="13598"/>
                  </a:cubicBezTo>
                  <a:cubicBezTo>
                    <a:pt x="4463" y="13989"/>
                    <a:pt x="6341" y="14459"/>
                    <a:pt x="6811" y="15085"/>
                  </a:cubicBezTo>
                  <a:cubicBezTo>
                    <a:pt x="7281" y="15711"/>
                    <a:pt x="6341" y="16493"/>
                    <a:pt x="5168" y="17198"/>
                  </a:cubicBezTo>
                  <a:cubicBezTo>
                    <a:pt x="3994" y="17902"/>
                    <a:pt x="2585" y="18528"/>
                    <a:pt x="1411" y="19232"/>
                  </a:cubicBezTo>
                  <a:cubicBezTo>
                    <a:pt x="237" y="19937"/>
                    <a:pt x="-702" y="20719"/>
                    <a:pt x="707" y="21111"/>
                  </a:cubicBezTo>
                  <a:cubicBezTo>
                    <a:pt x="2115" y="21502"/>
                    <a:pt x="5872" y="21502"/>
                    <a:pt x="9159" y="21267"/>
                  </a:cubicBezTo>
                  <a:cubicBezTo>
                    <a:pt x="12446" y="21032"/>
                    <a:pt x="15263" y="20563"/>
                    <a:pt x="18081" y="20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1510357" y="6932753"/>
              <a:ext cx="1143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00" y="3120"/>
                    <a:pt x="8800" y="6240"/>
                    <a:pt x="12400" y="9840"/>
                  </a:cubicBezTo>
                  <a:cubicBezTo>
                    <a:pt x="16000" y="13440"/>
                    <a:pt x="18800" y="175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1525400" y="6856553"/>
              <a:ext cx="131008" cy="259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344" fill="norm" stroke="1" extrusionOk="0">
                  <a:moveTo>
                    <a:pt x="21220" y="0"/>
                  </a:moveTo>
                  <a:cubicBezTo>
                    <a:pt x="19506" y="348"/>
                    <a:pt x="17791" y="697"/>
                    <a:pt x="15391" y="2613"/>
                  </a:cubicBezTo>
                  <a:cubicBezTo>
                    <a:pt x="12991" y="4529"/>
                    <a:pt x="9906" y="8013"/>
                    <a:pt x="7506" y="10800"/>
                  </a:cubicBezTo>
                  <a:cubicBezTo>
                    <a:pt x="5106" y="13587"/>
                    <a:pt x="3391" y="15677"/>
                    <a:pt x="2020" y="17419"/>
                  </a:cubicBezTo>
                  <a:cubicBezTo>
                    <a:pt x="649" y="19161"/>
                    <a:pt x="-380" y="20555"/>
                    <a:pt x="134" y="21077"/>
                  </a:cubicBezTo>
                  <a:cubicBezTo>
                    <a:pt x="649" y="21600"/>
                    <a:pt x="2706" y="21252"/>
                    <a:pt x="4763" y="20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1637357" y="7041883"/>
              <a:ext cx="120651" cy="109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1" fill="norm" stroke="1" extrusionOk="0">
                  <a:moveTo>
                    <a:pt x="0" y="4664"/>
                  </a:moveTo>
                  <a:cubicBezTo>
                    <a:pt x="1137" y="3033"/>
                    <a:pt x="2274" y="1403"/>
                    <a:pt x="3789" y="588"/>
                  </a:cubicBezTo>
                  <a:cubicBezTo>
                    <a:pt x="5305" y="-227"/>
                    <a:pt x="7200" y="-227"/>
                    <a:pt x="8337" y="792"/>
                  </a:cubicBezTo>
                  <a:cubicBezTo>
                    <a:pt x="9474" y="1811"/>
                    <a:pt x="9853" y="3848"/>
                    <a:pt x="9663" y="5886"/>
                  </a:cubicBezTo>
                  <a:cubicBezTo>
                    <a:pt x="9474" y="7924"/>
                    <a:pt x="8716" y="9962"/>
                    <a:pt x="7389" y="12407"/>
                  </a:cubicBezTo>
                  <a:cubicBezTo>
                    <a:pt x="6063" y="14852"/>
                    <a:pt x="4168" y="17705"/>
                    <a:pt x="4168" y="19335"/>
                  </a:cubicBezTo>
                  <a:cubicBezTo>
                    <a:pt x="4168" y="20965"/>
                    <a:pt x="6063" y="21373"/>
                    <a:pt x="9284" y="20762"/>
                  </a:cubicBezTo>
                  <a:cubicBezTo>
                    <a:pt x="12505" y="20150"/>
                    <a:pt x="17053" y="18520"/>
                    <a:pt x="21600" y="16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1745307" y="6761303"/>
              <a:ext cx="317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1853257" y="7085153"/>
              <a:ext cx="50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2075507" y="6920053"/>
              <a:ext cx="1143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2800"/>
                    <a:pt x="12000" y="5600"/>
                    <a:pt x="15600" y="9200"/>
                  </a:cubicBezTo>
                  <a:cubicBezTo>
                    <a:pt x="19200" y="12800"/>
                    <a:pt x="20400" y="17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2088207" y="6907353"/>
              <a:ext cx="1270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60" y="1229"/>
                    <a:pt x="15120" y="2459"/>
                    <a:pt x="11520" y="5268"/>
                  </a:cubicBezTo>
                  <a:cubicBezTo>
                    <a:pt x="7920" y="8078"/>
                    <a:pt x="3960" y="12468"/>
                    <a:pt x="1980" y="15454"/>
                  </a:cubicBezTo>
                  <a:cubicBezTo>
                    <a:pt x="0" y="18439"/>
                    <a:pt x="0" y="200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2234257" y="7099555"/>
              <a:ext cx="127001" cy="92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6" fill="norm" stroke="1" extrusionOk="0">
                  <a:moveTo>
                    <a:pt x="0" y="2494"/>
                  </a:moveTo>
                  <a:cubicBezTo>
                    <a:pt x="1440" y="1054"/>
                    <a:pt x="2880" y="-386"/>
                    <a:pt x="3960" y="94"/>
                  </a:cubicBezTo>
                  <a:cubicBezTo>
                    <a:pt x="5040" y="574"/>
                    <a:pt x="5760" y="2974"/>
                    <a:pt x="5940" y="5374"/>
                  </a:cubicBezTo>
                  <a:cubicBezTo>
                    <a:pt x="6120" y="7774"/>
                    <a:pt x="5760" y="10174"/>
                    <a:pt x="4500" y="12814"/>
                  </a:cubicBezTo>
                  <a:cubicBezTo>
                    <a:pt x="3240" y="15454"/>
                    <a:pt x="1080" y="18334"/>
                    <a:pt x="900" y="19774"/>
                  </a:cubicBezTo>
                  <a:cubicBezTo>
                    <a:pt x="720" y="21214"/>
                    <a:pt x="2520" y="21214"/>
                    <a:pt x="6300" y="20014"/>
                  </a:cubicBezTo>
                  <a:cubicBezTo>
                    <a:pt x="10080" y="18814"/>
                    <a:pt x="15840" y="16414"/>
                    <a:pt x="21600" y="14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2227907" y="6809987"/>
              <a:ext cx="120651" cy="10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1763"/>
                  </a:moveTo>
                  <a:cubicBezTo>
                    <a:pt x="1895" y="882"/>
                    <a:pt x="3789" y="0"/>
                    <a:pt x="5684" y="0"/>
                  </a:cubicBezTo>
                  <a:cubicBezTo>
                    <a:pt x="7579" y="0"/>
                    <a:pt x="9474" y="882"/>
                    <a:pt x="10421" y="2645"/>
                  </a:cubicBezTo>
                  <a:cubicBezTo>
                    <a:pt x="11368" y="4408"/>
                    <a:pt x="11368" y="7053"/>
                    <a:pt x="10232" y="9698"/>
                  </a:cubicBezTo>
                  <a:cubicBezTo>
                    <a:pt x="9095" y="12343"/>
                    <a:pt x="6821" y="14988"/>
                    <a:pt x="4926" y="16971"/>
                  </a:cubicBezTo>
                  <a:cubicBezTo>
                    <a:pt x="3032" y="18955"/>
                    <a:pt x="1516" y="20278"/>
                    <a:pt x="1895" y="20939"/>
                  </a:cubicBezTo>
                  <a:cubicBezTo>
                    <a:pt x="2274" y="21600"/>
                    <a:pt x="4547" y="21600"/>
                    <a:pt x="8147" y="21159"/>
                  </a:cubicBezTo>
                  <a:cubicBezTo>
                    <a:pt x="11747" y="20718"/>
                    <a:pt x="16674" y="19837"/>
                    <a:pt x="21600" y="18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2450157" y="7123253"/>
              <a:ext cx="889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2583507" y="7155003"/>
              <a:ext cx="1270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2780357" y="7148653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2945457" y="7148653"/>
              <a:ext cx="698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3224857" y="6977203"/>
              <a:ext cx="1460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5" y="218"/>
                    <a:pt x="3130" y="436"/>
                    <a:pt x="4226" y="1091"/>
                  </a:cubicBezTo>
                  <a:cubicBezTo>
                    <a:pt x="5322" y="1745"/>
                    <a:pt x="5948" y="2836"/>
                    <a:pt x="7826" y="5345"/>
                  </a:cubicBezTo>
                  <a:cubicBezTo>
                    <a:pt x="9704" y="7855"/>
                    <a:pt x="12835" y="11782"/>
                    <a:pt x="15339" y="14727"/>
                  </a:cubicBezTo>
                  <a:cubicBezTo>
                    <a:pt x="17843" y="17673"/>
                    <a:pt x="19722" y="196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3243907" y="6958153"/>
              <a:ext cx="1651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15" y="189"/>
                    <a:pt x="18831" y="379"/>
                    <a:pt x="16615" y="2084"/>
                  </a:cubicBezTo>
                  <a:cubicBezTo>
                    <a:pt x="14400" y="3789"/>
                    <a:pt x="11354" y="7011"/>
                    <a:pt x="8446" y="10042"/>
                  </a:cubicBezTo>
                  <a:cubicBezTo>
                    <a:pt x="5538" y="13074"/>
                    <a:pt x="2769" y="15916"/>
                    <a:pt x="1385" y="17811"/>
                  </a:cubicBezTo>
                  <a:cubicBezTo>
                    <a:pt x="0" y="19705"/>
                    <a:pt x="0" y="206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3406561" y="7190901"/>
              <a:ext cx="104047" cy="126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127" fill="norm" stroke="1" extrusionOk="0">
                  <a:moveTo>
                    <a:pt x="499" y="5680"/>
                  </a:moveTo>
                  <a:cubicBezTo>
                    <a:pt x="67" y="3909"/>
                    <a:pt x="-365" y="2139"/>
                    <a:pt x="499" y="1076"/>
                  </a:cubicBezTo>
                  <a:cubicBezTo>
                    <a:pt x="1363" y="14"/>
                    <a:pt x="3523" y="-340"/>
                    <a:pt x="5035" y="368"/>
                  </a:cubicBezTo>
                  <a:cubicBezTo>
                    <a:pt x="6547" y="1076"/>
                    <a:pt x="7411" y="2847"/>
                    <a:pt x="6979" y="5680"/>
                  </a:cubicBezTo>
                  <a:cubicBezTo>
                    <a:pt x="6547" y="8512"/>
                    <a:pt x="4819" y="12408"/>
                    <a:pt x="3091" y="15063"/>
                  </a:cubicBezTo>
                  <a:cubicBezTo>
                    <a:pt x="1363" y="17719"/>
                    <a:pt x="-365" y="19135"/>
                    <a:pt x="67" y="20021"/>
                  </a:cubicBezTo>
                  <a:cubicBezTo>
                    <a:pt x="499" y="20906"/>
                    <a:pt x="3091" y="21260"/>
                    <a:pt x="6979" y="21083"/>
                  </a:cubicBezTo>
                  <a:cubicBezTo>
                    <a:pt x="10867" y="20906"/>
                    <a:pt x="16051" y="20198"/>
                    <a:pt x="21235" y="19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3466157" y="6875603"/>
              <a:ext cx="21728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5305"/>
                    <a:pt x="15709" y="10611"/>
                    <a:pt x="18655" y="14211"/>
                  </a:cubicBezTo>
                  <a:cubicBezTo>
                    <a:pt x="21600" y="17811"/>
                    <a:pt x="19636" y="19705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3511603" y="6894653"/>
              <a:ext cx="49805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fill="norm" stroke="1" extrusionOk="0">
                  <a:moveTo>
                    <a:pt x="21176" y="0"/>
                  </a:moveTo>
                  <a:cubicBezTo>
                    <a:pt x="17576" y="1137"/>
                    <a:pt x="13976" y="2274"/>
                    <a:pt x="9476" y="3979"/>
                  </a:cubicBezTo>
                  <a:cubicBezTo>
                    <a:pt x="4976" y="5684"/>
                    <a:pt x="-424" y="7958"/>
                    <a:pt x="26" y="9853"/>
                  </a:cubicBezTo>
                  <a:cubicBezTo>
                    <a:pt x="476" y="11747"/>
                    <a:pt x="6776" y="13263"/>
                    <a:pt x="10826" y="15158"/>
                  </a:cubicBezTo>
                  <a:cubicBezTo>
                    <a:pt x="14876" y="17053"/>
                    <a:pt x="16676" y="19326"/>
                    <a:pt x="184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3663007" y="6908942"/>
              <a:ext cx="102702" cy="37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508" fill="norm" stroke="1" extrusionOk="0">
                  <a:moveTo>
                    <a:pt x="3888" y="1372"/>
                  </a:moveTo>
                  <a:cubicBezTo>
                    <a:pt x="5184" y="884"/>
                    <a:pt x="6480" y="396"/>
                    <a:pt x="8856" y="152"/>
                  </a:cubicBezTo>
                  <a:cubicBezTo>
                    <a:pt x="11232" y="-92"/>
                    <a:pt x="14688" y="-92"/>
                    <a:pt x="17280" y="518"/>
                  </a:cubicBezTo>
                  <a:cubicBezTo>
                    <a:pt x="19872" y="1128"/>
                    <a:pt x="21600" y="2349"/>
                    <a:pt x="20736" y="3386"/>
                  </a:cubicBezTo>
                  <a:cubicBezTo>
                    <a:pt x="19872" y="4423"/>
                    <a:pt x="16416" y="5277"/>
                    <a:pt x="13824" y="5888"/>
                  </a:cubicBezTo>
                  <a:cubicBezTo>
                    <a:pt x="11232" y="6498"/>
                    <a:pt x="9504" y="6864"/>
                    <a:pt x="7992" y="7291"/>
                  </a:cubicBezTo>
                  <a:cubicBezTo>
                    <a:pt x="6480" y="7718"/>
                    <a:pt x="5184" y="8206"/>
                    <a:pt x="5400" y="8694"/>
                  </a:cubicBezTo>
                  <a:cubicBezTo>
                    <a:pt x="5616" y="9183"/>
                    <a:pt x="7344" y="9671"/>
                    <a:pt x="9504" y="10647"/>
                  </a:cubicBezTo>
                  <a:cubicBezTo>
                    <a:pt x="11664" y="11623"/>
                    <a:pt x="14256" y="13088"/>
                    <a:pt x="15552" y="14491"/>
                  </a:cubicBezTo>
                  <a:cubicBezTo>
                    <a:pt x="16848" y="15894"/>
                    <a:pt x="16848" y="17237"/>
                    <a:pt x="15336" y="18335"/>
                  </a:cubicBezTo>
                  <a:cubicBezTo>
                    <a:pt x="13824" y="19433"/>
                    <a:pt x="10800" y="20288"/>
                    <a:pt x="7992" y="20776"/>
                  </a:cubicBezTo>
                  <a:cubicBezTo>
                    <a:pt x="5184" y="21264"/>
                    <a:pt x="2592" y="21386"/>
                    <a:pt x="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8" name="Drawing"/>
          <p:cNvGrpSpPr/>
          <p:nvPr/>
        </p:nvGrpSpPr>
        <p:grpSpPr>
          <a:xfrm>
            <a:off x="371838" y="1409700"/>
            <a:ext cx="12156712" cy="6692900"/>
            <a:chOff x="-12699" y="0"/>
            <a:chExt cx="12156711" cy="6692900"/>
          </a:xfrm>
        </p:grpSpPr>
        <p:sp>
          <p:nvSpPr>
            <p:cNvPr id="1146" name="Line"/>
            <p:cNvSpPr/>
            <p:nvPr/>
          </p:nvSpPr>
          <p:spPr>
            <a:xfrm>
              <a:off x="2130061" y="350951"/>
              <a:ext cx="285751" cy="24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960"/>
                  </a:moveTo>
                  <a:cubicBezTo>
                    <a:pt x="640" y="406"/>
                    <a:pt x="1280" y="-148"/>
                    <a:pt x="2320" y="37"/>
                  </a:cubicBezTo>
                  <a:cubicBezTo>
                    <a:pt x="3360" y="221"/>
                    <a:pt x="4800" y="1144"/>
                    <a:pt x="7040" y="3729"/>
                  </a:cubicBezTo>
                  <a:cubicBezTo>
                    <a:pt x="9280" y="6314"/>
                    <a:pt x="12320" y="10560"/>
                    <a:pt x="14480" y="13698"/>
                  </a:cubicBezTo>
                  <a:cubicBezTo>
                    <a:pt x="16640" y="16837"/>
                    <a:pt x="17920" y="18867"/>
                    <a:pt x="18960" y="19975"/>
                  </a:cubicBezTo>
                  <a:cubicBezTo>
                    <a:pt x="20000" y="21083"/>
                    <a:pt x="20800" y="21267"/>
                    <a:pt x="21600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2441600" y="341898"/>
              <a:ext cx="77035" cy="513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1368" fill="norm" stroke="1" extrusionOk="0">
                  <a:moveTo>
                    <a:pt x="18653" y="1628"/>
                  </a:moveTo>
                  <a:cubicBezTo>
                    <a:pt x="19790" y="923"/>
                    <a:pt x="20927" y="218"/>
                    <a:pt x="20643" y="41"/>
                  </a:cubicBezTo>
                  <a:cubicBezTo>
                    <a:pt x="20359" y="-135"/>
                    <a:pt x="18653" y="218"/>
                    <a:pt x="16948" y="1672"/>
                  </a:cubicBezTo>
                  <a:cubicBezTo>
                    <a:pt x="15243" y="3127"/>
                    <a:pt x="13538" y="5684"/>
                    <a:pt x="11832" y="8329"/>
                  </a:cubicBezTo>
                  <a:cubicBezTo>
                    <a:pt x="10127" y="10974"/>
                    <a:pt x="8422" y="13707"/>
                    <a:pt x="6716" y="15690"/>
                  </a:cubicBezTo>
                  <a:cubicBezTo>
                    <a:pt x="5011" y="17674"/>
                    <a:pt x="3306" y="18908"/>
                    <a:pt x="1885" y="19790"/>
                  </a:cubicBezTo>
                  <a:cubicBezTo>
                    <a:pt x="464" y="20672"/>
                    <a:pt x="-673" y="21201"/>
                    <a:pt x="464" y="21333"/>
                  </a:cubicBezTo>
                  <a:cubicBezTo>
                    <a:pt x="1601" y="21465"/>
                    <a:pt x="5011" y="21201"/>
                    <a:pt x="7853" y="20936"/>
                  </a:cubicBezTo>
                  <a:cubicBezTo>
                    <a:pt x="10695" y="20672"/>
                    <a:pt x="12969" y="20407"/>
                    <a:pt x="15243" y="20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2631711" y="838200"/>
              <a:ext cx="381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2669811" y="641350"/>
              <a:ext cx="68843" cy="6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083" fill="norm" stroke="1" extrusionOk="0">
                  <a:moveTo>
                    <a:pt x="11782" y="0"/>
                  </a:moveTo>
                  <a:cubicBezTo>
                    <a:pt x="9818" y="2787"/>
                    <a:pt x="7855" y="5574"/>
                    <a:pt x="6545" y="8710"/>
                  </a:cubicBezTo>
                  <a:cubicBezTo>
                    <a:pt x="5236" y="11845"/>
                    <a:pt x="4582" y="15329"/>
                    <a:pt x="6218" y="17768"/>
                  </a:cubicBezTo>
                  <a:cubicBezTo>
                    <a:pt x="7855" y="20206"/>
                    <a:pt x="11782" y="21600"/>
                    <a:pt x="14727" y="20903"/>
                  </a:cubicBezTo>
                  <a:cubicBezTo>
                    <a:pt x="17673" y="20206"/>
                    <a:pt x="19636" y="17419"/>
                    <a:pt x="20618" y="13587"/>
                  </a:cubicBezTo>
                  <a:cubicBezTo>
                    <a:pt x="21600" y="9755"/>
                    <a:pt x="21600" y="4877"/>
                    <a:pt x="19964" y="2439"/>
                  </a:cubicBezTo>
                  <a:cubicBezTo>
                    <a:pt x="18327" y="0"/>
                    <a:pt x="15055" y="0"/>
                    <a:pt x="11455" y="348"/>
                  </a:cubicBezTo>
                  <a:cubicBezTo>
                    <a:pt x="7855" y="697"/>
                    <a:pt x="3927" y="1394"/>
                    <a:pt x="0" y="2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3217091" y="597263"/>
              <a:ext cx="262628" cy="8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0818" fill="norm" stroke="1" extrusionOk="0">
                  <a:moveTo>
                    <a:pt x="4570" y="19061"/>
                  </a:moveTo>
                  <a:cubicBezTo>
                    <a:pt x="3706" y="20043"/>
                    <a:pt x="2842" y="21025"/>
                    <a:pt x="2064" y="20780"/>
                  </a:cubicBezTo>
                  <a:cubicBezTo>
                    <a:pt x="1286" y="20534"/>
                    <a:pt x="595" y="19061"/>
                    <a:pt x="250" y="16607"/>
                  </a:cubicBezTo>
                  <a:cubicBezTo>
                    <a:pt x="-96" y="14152"/>
                    <a:pt x="-96" y="10716"/>
                    <a:pt x="336" y="7770"/>
                  </a:cubicBezTo>
                  <a:cubicBezTo>
                    <a:pt x="768" y="4825"/>
                    <a:pt x="1632" y="2370"/>
                    <a:pt x="3187" y="3843"/>
                  </a:cubicBezTo>
                  <a:cubicBezTo>
                    <a:pt x="4742" y="5316"/>
                    <a:pt x="6989" y="10716"/>
                    <a:pt x="9149" y="14643"/>
                  </a:cubicBezTo>
                  <a:cubicBezTo>
                    <a:pt x="11309" y="18570"/>
                    <a:pt x="13382" y="21025"/>
                    <a:pt x="15283" y="19552"/>
                  </a:cubicBezTo>
                  <a:cubicBezTo>
                    <a:pt x="17184" y="18080"/>
                    <a:pt x="18912" y="12680"/>
                    <a:pt x="19949" y="8507"/>
                  </a:cubicBezTo>
                  <a:cubicBezTo>
                    <a:pt x="20986" y="4334"/>
                    <a:pt x="21331" y="1389"/>
                    <a:pt x="21418" y="407"/>
                  </a:cubicBezTo>
                  <a:cubicBezTo>
                    <a:pt x="21504" y="-575"/>
                    <a:pt x="21331" y="407"/>
                    <a:pt x="21158" y="1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3281118" y="806450"/>
              <a:ext cx="258644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3546" y="21600"/>
                  </a:moveTo>
                  <a:cubicBezTo>
                    <a:pt x="2668" y="21600"/>
                    <a:pt x="1790" y="21600"/>
                    <a:pt x="1087" y="20914"/>
                  </a:cubicBezTo>
                  <a:cubicBezTo>
                    <a:pt x="385" y="20229"/>
                    <a:pt x="-142" y="18857"/>
                    <a:pt x="34" y="16457"/>
                  </a:cubicBezTo>
                  <a:cubicBezTo>
                    <a:pt x="209" y="14057"/>
                    <a:pt x="1087" y="10629"/>
                    <a:pt x="2580" y="9600"/>
                  </a:cubicBezTo>
                  <a:cubicBezTo>
                    <a:pt x="4073" y="8571"/>
                    <a:pt x="6180" y="9943"/>
                    <a:pt x="8199" y="11314"/>
                  </a:cubicBezTo>
                  <a:cubicBezTo>
                    <a:pt x="10219" y="12686"/>
                    <a:pt x="12151" y="14057"/>
                    <a:pt x="13731" y="14914"/>
                  </a:cubicBezTo>
                  <a:cubicBezTo>
                    <a:pt x="15312" y="15771"/>
                    <a:pt x="16541" y="16114"/>
                    <a:pt x="17770" y="13543"/>
                  </a:cubicBezTo>
                  <a:cubicBezTo>
                    <a:pt x="18999" y="10971"/>
                    <a:pt x="20229" y="5486"/>
                    <a:pt x="214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4090095" y="397780"/>
              <a:ext cx="189681" cy="71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541" fill="norm" stroke="1" extrusionOk="0">
                  <a:moveTo>
                    <a:pt x="4510" y="21541"/>
                  </a:moveTo>
                  <a:cubicBezTo>
                    <a:pt x="3323" y="19704"/>
                    <a:pt x="2136" y="17867"/>
                    <a:pt x="1305" y="15777"/>
                  </a:cubicBezTo>
                  <a:cubicBezTo>
                    <a:pt x="475" y="13686"/>
                    <a:pt x="0" y="11343"/>
                    <a:pt x="0" y="9221"/>
                  </a:cubicBezTo>
                  <a:cubicBezTo>
                    <a:pt x="0" y="7099"/>
                    <a:pt x="475" y="5198"/>
                    <a:pt x="2018" y="3710"/>
                  </a:cubicBezTo>
                  <a:cubicBezTo>
                    <a:pt x="3560" y="2221"/>
                    <a:pt x="6171" y="1145"/>
                    <a:pt x="8070" y="574"/>
                  </a:cubicBezTo>
                  <a:cubicBezTo>
                    <a:pt x="9969" y="4"/>
                    <a:pt x="11156" y="-59"/>
                    <a:pt x="12224" y="36"/>
                  </a:cubicBezTo>
                  <a:cubicBezTo>
                    <a:pt x="13292" y="131"/>
                    <a:pt x="14242" y="384"/>
                    <a:pt x="14954" y="1145"/>
                  </a:cubicBezTo>
                  <a:cubicBezTo>
                    <a:pt x="15666" y="1905"/>
                    <a:pt x="16141" y="3171"/>
                    <a:pt x="15666" y="4185"/>
                  </a:cubicBezTo>
                  <a:cubicBezTo>
                    <a:pt x="15191" y="5198"/>
                    <a:pt x="13767" y="5959"/>
                    <a:pt x="12699" y="6497"/>
                  </a:cubicBezTo>
                  <a:cubicBezTo>
                    <a:pt x="11631" y="7035"/>
                    <a:pt x="10919" y="7352"/>
                    <a:pt x="11037" y="7669"/>
                  </a:cubicBezTo>
                  <a:cubicBezTo>
                    <a:pt x="11156" y="7986"/>
                    <a:pt x="12105" y="8302"/>
                    <a:pt x="13767" y="8619"/>
                  </a:cubicBezTo>
                  <a:cubicBezTo>
                    <a:pt x="15429" y="8936"/>
                    <a:pt x="17802" y="9252"/>
                    <a:pt x="19345" y="9728"/>
                  </a:cubicBezTo>
                  <a:cubicBezTo>
                    <a:pt x="20888" y="10203"/>
                    <a:pt x="21600" y="10836"/>
                    <a:pt x="21125" y="11406"/>
                  </a:cubicBezTo>
                  <a:cubicBezTo>
                    <a:pt x="20651" y="11976"/>
                    <a:pt x="18989" y="12483"/>
                    <a:pt x="17327" y="12800"/>
                  </a:cubicBezTo>
                  <a:cubicBezTo>
                    <a:pt x="15666" y="13116"/>
                    <a:pt x="14004" y="13243"/>
                    <a:pt x="13292" y="13021"/>
                  </a:cubicBezTo>
                  <a:cubicBezTo>
                    <a:pt x="12580" y="12800"/>
                    <a:pt x="12818" y="12230"/>
                    <a:pt x="13055" y="11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4404370" y="736599"/>
              <a:ext cx="98124" cy="116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5" h="21230" fill="norm" stroke="1" extrusionOk="0">
                  <a:moveTo>
                    <a:pt x="9047" y="1157"/>
                  </a:moveTo>
                  <a:cubicBezTo>
                    <a:pt x="9047" y="3086"/>
                    <a:pt x="9047" y="5014"/>
                    <a:pt x="8166" y="6557"/>
                  </a:cubicBezTo>
                  <a:cubicBezTo>
                    <a:pt x="7284" y="8100"/>
                    <a:pt x="5521" y="9257"/>
                    <a:pt x="3978" y="10607"/>
                  </a:cubicBezTo>
                  <a:cubicBezTo>
                    <a:pt x="2435" y="11957"/>
                    <a:pt x="1112" y="13500"/>
                    <a:pt x="451" y="15236"/>
                  </a:cubicBezTo>
                  <a:cubicBezTo>
                    <a:pt x="-210" y="16971"/>
                    <a:pt x="-210" y="18900"/>
                    <a:pt x="892" y="20057"/>
                  </a:cubicBezTo>
                  <a:cubicBezTo>
                    <a:pt x="1994" y="21214"/>
                    <a:pt x="4198" y="21600"/>
                    <a:pt x="7504" y="20829"/>
                  </a:cubicBezTo>
                  <a:cubicBezTo>
                    <a:pt x="10810" y="20057"/>
                    <a:pt x="15219" y="18129"/>
                    <a:pt x="17863" y="16200"/>
                  </a:cubicBezTo>
                  <a:cubicBezTo>
                    <a:pt x="20508" y="14271"/>
                    <a:pt x="21390" y="12343"/>
                    <a:pt x="19186" y="9643"/>
                  </a:cubicBezTo>
                  <a:cubicBezTo>
                    <a:pt x="16982" y="6943"/>
                    <a:pt x="11692" y="3471"/>
                    <a:pt x="64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4905011" y="635000"/>
              <a:ext cx="2413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95" y="14400"/>
                    <a:pt x="3789" y="7200"/>
                    <a:pt x="7389" y="3600"/>
                  </a:cubicBezTo>
                  <a:cubicBezTo>
                    <a:pt x="10989" y="0"/>
                    <a:pt x="1629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5025661" y="520700"/>
              <a:ext cx="571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6146"/>
                    <a:pt x="11200" y="12293"/>
                    <a:pt x="14400" y="15805"/>
                  </a:cubicBezTo>
                  <a:cubicBezTo>
                    <a:pt x="17600" y="19317"/>
                    <a:pt x="18400" y="20195"/>
                    <a:pt x="19200" y="20722"/>
                  </a:cubicBezTo>
                  <a:cubicBezTo>
                    <a:pt x="20000" y="21249"/>
                    <a:pt x="20800" y="214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5495662" y="393699"/>
              <a:ext cx="469800" cy="580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536" fill="norm" stroke="1" extrusionOk="0">
                  <a:moveTo>
                    <a:pt x="21499" y="0"/>
                  </a:moveTo>
                  <a:cubicBezTo>
                    <a:pt x="18787" y="1178"/>
                    <a:pt x="16075" y="2356"/>
                    <a:pt x="13556" y="3456"/>
                  </a:cubicBezTo>
                  <a:cubicBezTo>
                    <a:pt x="11038" y="4556"/>
                    <a:pt x="8713" y="5577"/>
                    <a:pt x="6873" y="6323"/>
                  </a:cubicBezTo>
                  <a:cubicBezTo>
                    <a:pt x="5033" y="7069"/>
                    <a:pt x="3677" y="7540"/>
                    <a:pt x="2805" y="7933"/>
                  </a:cubicBezTo>
                  <a:cubicBezTo>
                    <a:pt x="1933" y="8326"/>
                    <a:pt x="1546" y="8640"/>
                    <a:pt x="1497" y="8954"/>
                  </a:cubicBezTo>
                  <a:cubicBezTo>
                    <a:pt x="1449" y="9268"/>
                    <a:pt x="1739" y="9583"/>
                    <a:pt x="3434" y="9818"/>
                  </a:cubicBezTo>
                  <a:cubicBezTo>
                    <a:pt x="5129" y="10054"/>
                    <a:pt x="8229" y="10211"/>
                    <a:pt x="10069" y="10289"/>
                  </a:cubicBezTo>
                  <a:cubicBezTo>
                    <a:pt x="11910" y="10368"/>
                    <a:pt x="12491" y="10368"/>
                    <a:pt x="12927" y="10525"/>
                  </a:cubicBezTo>
                  <a:cubicBezTo>
                    <a:pt x="13363" y="10682"/>
                    <a:pt x="13653" y="10996"/>
                    <a:pt x="13605" y="11311"/>
                  </a:cubicBezTo>
                  <a:cubicBezTo>
                    <a:pt x="13556" y="11625"/>
                    <a:pt x="13169" y="11939"/>
                    <a:pt x="11668" y="12881"/>
                  </a:cubicBezTo>
                  <a:cubicBezTo>
                    <a:pt x="10166" y="13824"/>
                    <a:pt x="7551" y="15395"/>
                    <a:pt x="5469" y="16730"/>
                  </a:cubicBezTo>
                  <a:cubicBezTo>
                    <a:pt x="3386" y="18065"/>
                    <a:pt x="1836" y="19165"/>
                    <a:pt x="964" y="19911"/>
                  </a:cubicBezTo>
                  <a:cubicBezTo>
                    <a:pt x="93" y="20657"/>
                    <a:pt x="-101" y="21050"/>
                    <a:pt x="44" y="21286"/>
                  </a:cubicBezTo>
                  <a:cubicBezTo>
                    <a:pt x="190" y="21521"/>
                    <a:pt x="674" y="21600"/>
                    <a:pt x="2272" y="21482"/>
                  </a:cubicBezTo>
                  <a:cubicBezTo>
                    <a:pt x="3870" y="21364"/>
                    <a:pt x="6582" y="21050"/>
                    <a:pt x="9876" y="20736"/>
                  </a:cubicBezTo>
                  <a:cubicBezTo>
                    <a:pt x="13169" y="20422"/>
                    <a:pt x="17043" y="20108"/>
                    <a:pt x="20918" y="19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6359803" y="326874"/>
              <a:ext cx="212256" cy="797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518" fill="norm" stroke="1" extrusionOk="0">
                  <a:moveTo>
                    <a:pt x="1842" y="7975"/>
                  </a:moveTo>
                  <a:cubicBezTo>
                    <a:pt x="2477" y="9861"/>
                    <a:pt x="3112" y="11747"/>
                    <a:pt x="3324" y="13604"/>
                  </a:cubicBezTo>
                  <a:cubicBezTo>
                    <a:pt x="3536" y="15461"/>
                    <a:pt x="3324" y="17289"/>
                    <a:pt x="3112" y="18489"/>
                  </a:cubicBezTo>
                  <a:cubicBezTo>
                    <a:pt x="2901" y="19689"/>
                    <a:pt x="2689" y="20261"/>
                    <a:pt x="2371" y="20718"/>
                  </a:cubicBezTo>
                  <a:cubicBezTo>
                    <a:pt x="2054" y="21175"/>
                    <a:pt x="1630" y="21518"/>
                    <a:pt x="1418" y="21518"/>
                  </a:cubicBezTo>
                  <a:cubicBezTo>
                    <a:pt x="1207" y="21518"/>
                    <a:pt x="1207" y="21175"/>
                    <a:pt x="995" y="19947"/>
                  </a:cubicBezTo>
                  <a:cubicBezTo>
                    <a:pt x="783" y="18718"/>
                    <a:pt x="360" y="16604"/>
                    <a:pt x="148" y="14432"/>
                  </a:cubicBezTo>
                  <a:cubicBezTo>
                    <a:pt x="-64" y="12261"/>
                    <a:pt x="-64" y="10032"/>
                    <a:pt x="254" y="7861"/>
                  </a:cubicBezTo>
                  <a:cubicBezTo>
                    <a:pt x="571" y="5689"/>
                    <a:pt x="1207" y="3575"/>
                    <a:pt x="2054" y="2261"/>
                  </a:cubicBezTo>
                  <a:cubicBezTo>
                    <a:pt x="2901" y="947"/>
                    <a:pt x="3960" y="432"/>
                    <a:pt x="5124" y="175"/>
                  </a:cubicBezTo>
                  <a:cubicBezTo>
                    <a:pt x="6289" y="-82"/>
                    <a:pt x="7560" y="-82"/>
                    <a:pt x="9465" y="347"/>
                  </a:cubicBezTo>
                  <a:cubicBezTo>
                    <a:pt x="11371" y="775"/>
                    <a:pt x="13912" y="1632"/>
                    <a:pt x="15077" y="2718"/>
                  </a:cubicBezTo>
                  <a:cubicBezTo>
                    <a:pt x="16242" y="3804"/>
                    <a:pt x="16030" y="5118"/>
                    <a:pt x="15289" y="6004"/>
                  </a:cubicBezTo>
                  <a:cubicBezTo>
                    <a:pt x="14548" y="6889"/>
                    <a:pt x="13277" y="7347"/>
                    <a:pt x="12218" y="7661"/>
                  </a:cubicBezTo>
                  <a:cubicBezTo>
                    <a:pt x="11160" y="7975"/>
                    <a:pt x="10312" y="8147"/>
                    <a:pt x="10524" y="8261"/>
                  </a:cubicBezTo>
                  <a:cubicBezTo>
                    <a:pt x="10736" y="8375"/>
                    <a:pt x="12007" y="8432"/>
                    <a:pt x="14018" y="8832"/>
                  </a:cubicBezTo>
                  <a:cubicBezTo>
                    <a:pt x="16030" y="9232"/>
                    <a:pt x="18783" y="9975"/>
                    <a:pt x="20160" y="10575"/>
                  </a:cubicBezTo>
                  <a:cubicBezTo>
                    <a:pt x="21536" y="11175"/>
                    <a:pt x="21536" y="11632"/>
                    <a:pt x="20477" y="12032"/>
                  </a:cubicBezTo>
                  <a:cubicBezTo>
                    <a:pt x="19418" y="12432"/>
                    <a:pt x="17301" y="12775"/>
                    <a:pt x="15501" y="12975"/>
                  </a:cubicBezTo>
                  <a:cubicBezTo>
                    <a:pt x="13701" y="13175"/>
                    <a:pt x="12218" y="13232"/>
                    <a:pt x="10948" y="13147"/>
                  </a:cubicBezTo>
                  <a:cubicBezTo>
                    <a:pt x="9677" y="13061"/>
                    <a:pt x="8618" y="12832"/>
                    <a:pt x="8512" y="12632"/>
                  </a:cubicBezTo>
                  <a:cubicBezTo>
                    <a:pt x="8407" y="12432"/>
                    <a:pt x="9254" y="12261"/>
                    <a:pt x="10101" y="12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6765561" y="806449"/>
              <a:ext cx="50331" cy="277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2700" y="0"/>
                  </a:moveTo>
                  <a:cubicBezTo>
                    <a:pt x="8100" y="3133"/>
                    <a:pt x="13500" y="6266"/>
                    <a:pt x="16650" y="9234"/>
                  </a:cubicBezTo>
                  <a:cubicBezTo>
                    <a:pt x="19800" y="12202"/>
                    <a:pt x="20700" y="15005"/>
                    <a:pt x="21150" y="16818"/>
                  </a:cubicBezTo>
                  <a:cubicBezTo>
                    <a:pt x="21600" y="18632"/>
                    <a:pt x="21600" y="19456"/>
                    <a:pt x="19800" y="20198"/>
                  </a:cubicBezTo>
                  <a:cubicBezTo>
                    <a:pt x="18000" y="20940"/>
                    <a:pt x="14400" y="21600"/>
                    <a:pt x="10800" y="21600"/>
                  </a:cubicBezTo>
                  <a:cubicBezTo>
                    <a:pt x="7200" y="21600"/>
                    <a:pt x="3600" y="20940"/>
                    <a:pt x="1800" y="18962"/>
                  </a:cubicBezTo>
                  <a:cubicBezTo>
                    <a:pt x="0" y="16983"/>
                    <a:pt x="0" y="13685"/>
                    <a:pt x="0" y="10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6752861" y="641350"/>
              <a:ext cx="21638" cy="46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0806" fill="norm" stroke="1" extrusionOk="0">
                  <a:moveTo>
                    <a:pt x="5891" y="0"/>
                  </a:moveTo>
                  <a:cubicBezTo>
                    <a:pt x="3927" y="4696"/>
                    <a:pt x="1964" y="9391"/>
                    <a:pt x="3927" y="13617"/>
                  </a:cubicBezTo>
                  <a:cubicBezTo>
                    <a:pt x="5891" y="17843"/>
                    <a:pt x="11782" y="21600"/>
                    <a:pt x="15709" y="20661"/>
                  </a:cubicBezTo>
                  <a:cubicBezTo>
                    <a:pt x="19636" y="19722"/>
                    <a:pt x="21600" y="14087"/>
                    <a:pt x="18655" y="12678"/>
                  </a:cubicBezTo>
                  <a:cubicBezTo>
                    <a:pt x="15709" y="11270"/>
                    <a:pt x="7855" y="14087"/>
                    <a:pt x="0" y="16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7089411" y="374773"/>
              <a:ext cx="304801" cy="392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1380"/>
                  </a:moveTo>
                  <a:cubicBezTo>
                    <a:pt x="0" y="802"/>
                    <a:pt x="0" y="225"/>
                    <a:pt x="375" y="51"/>
                  </a:cubicBezTo>
                  <a:cubicBezTo>
                    <a:pt x="750" y="-122"/>
                    <a:pt x="1500" y="109"/>
                    <a:pt x="3075" y="1322"/>
                  </a:cubicBezTo>
                  <a:cubicBezTo>
                    <a:pt x="4650" y="2535"/>
                    <a:pt x="7050" y="4729"/>
                    <a:pt x="9300" y="7444"/>
                  </a:cubicBezTo>
                  <a:cubicBezTo>
                    <a:pt x="11550" y="10158"/>
                    <a:pt x="13650" y="13392"/>
                    <a:pt x="15150" y="15645"/>
                  </a:cubicBezTo>
                  <a:cubicBezTo>
                    <a:pt x="16650" y="17897"/>
                    <a:pt x="17550" y="19168"/>
                    <a:pt x="18225" y="20034"/>
                  </a:cubicBezTo>
                  <a:cubicBezTo>
                    <a:pt x="18900" y="20900"/>
                    <a:pt x="19350" y="21362"/>
                    <a:pt x="19875" y="21420"/>
                  </a:cubicBezTo>
                  <a:cubicBezTo>
                    <a:pt x="20400" y="21478"/>
                    <a:pt x="21000" y="21131"/>
                    <a:pt x="21300" y="20669"/>
                  </a:cubicBezTo>
                  <a:cubicBezTo>
                    <a:pt x="21600" y="20207"/>
                    <a:pt x="21600" y="19630"/>
                    <a:pt x="21600" y="19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7182617" y="342900"/>
              <a:ext cx="217945" cy="415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504" fill="norm" stroke="1" extrusionOk="0">
                  <a:moveTo>
                    <a:pt x="21385" y="0"/>
                  </a:moveTo>
                  <a:cubicBezTo>
                    <a:pt x="18893" y="1425"/>
                    <a:pt x="16400" y="2851"/>
                    <a:pt x="13804" y="5208"/>
                  </a:cubicBezTo>
                  <a:cubicBezTo>
                    <a:pt x="11208" y="7565"/>
                    <a:pt x="8508" y="10855"/>
                    <a:pt x="6223" y="13486"/>
                  </a:cubicBezTo>
                  <a:cubicBezTo>
                    <a:pt x="3939" y="16118"/>
                    <a:pt x="2070" y="18091"/>
                    <a:pt x="1031" y="19352"/>
                  </a:cubicBezTo>
                  <a:cubicBezTo>
                    <a:pt x="-7" y="20613"/>
                    <a:pt x="-215" y="21161"/>
                    <a:pt x="200" y="21381"/>
                  </a:cubicBezTo>
                  <a:cubicBezTo>
                    <a:pt x="616" y="21600"/>
                    <a:pt x="1654" y="21490"/>
                    <a:pt x="2485" y="21326"/>
                  </a:cubicBezTo>
                  <a:cubicBezTo>
                    <a:pt x="3316" y="21161"/>
                    <a:pt x="3939" y="20942"/>
                    <a:pt x="4562" y="20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7527561" y="793749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7514853" y="641299"/>
              <a:ext cx="38109" cy="5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0402" fill="norm" stroke="1" extrusionOk="0">
                  <a:moveTo>
                    <a:pt x="20468" y="2512"/>
                  </a:moveTo>
                  <a:cubicBezTo>
                    <a:pt x="14784" y="851"/>
                    <a:pt x="9100" y="-811"/>
                    <a:pt x="5121" y="435"/>
                  </a:cubicBezTo>
                  <a:cubicBezTo>
                    <a:pt x="1142" y="1681"/>
                    <a:pt x="-1132" y="5835"/>
                    <a:pt x="573" y="10404"/>
                  </a:cubicBezTo>
                  <a:cubicBezTo>
                    <a:pt x="2279" y="14974"/>
                    <a:pt x="7963" y="19958"/>
                    <a:pt x="9668" y="20374"/>
                  </a:cubicBezTo>
                  <a:cubicBezTo>
                    <a:pt x="11373" y="20789"/>
                    <a:pt x="9100" y="16635"/>
                    <a:pt x="6826" y="12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7659694" y="126999"/>
              <a:ext cx="61795" cy="23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447" fill="norm" stroke="1" extrusionOk="0">
                  <a:moveTo>
                    <a:pt x="4734" y="0"/>
                  </a:moveTo>
                  <a:cubicBezTo>
                    <a:pt x="9774" y="2463"/>
                    <a:pt x="14814" y="4926"/>
                    <a:pt x="17694" y="7863"/>
                  </a:cubicBezTo>
                  <a:cubicBezTo>
                    <a:pt x="20574" y="10800"/>
                    <a:pt x="21294" y="14211"/>
                    <a:pt x="20934" y="16389"/>
                  </a:cubicBezTo>
                  <a:cubicBezTo>
                    <a:pt x="20574" y="18568"/>
                    <a:pt x="19134" y="19516"/>
                    <a:pt x="15894" y="20274"/>
                  </a:cubicBezTo>
                  <a:cubicBezTo>
                    <a:pt x="12654" y="21032"/>
                    <a:pt x="7614" y="21600"/>
                    <a:pt x="4374" y="21411"/>
                  </a:cubicBezTo>
                  <a:cubicBezTo>
                    <a:pt x="1134" y="21221"/>
                    <a:pt x="-306" y="20274"/>
                    <a:pt x="54" y="18758"/>
                  </a:cubicBezTo>
                  <a:cubicBezTo>
                    <a:pt x="414" y="17242"/>
                    <a:pt x="2574" y="15158"/>
                    <a:pt x="4734" y="13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7679961" y="0"/>
              <a:ext cx="19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5565411" y="1200150"/>
              <a:ext cx="91796" cy="25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33" fill="norm" stroke="1" extrusionOk="0">
                  <a:moveTo>
                    <a:pt x="10309" y="0"/>
                  </a:moveTo>
                  <a:cubicBezTo>
                    <a:pt x="12764" y="1756"/>
                    <a:pt x="15218" y="3512"/>
                    <a:pt x="17182" y="6673"/>
                  </a:cubicBezTo>
                  <a:cubicBezTo>
                    <a:pt x="19145" y="9834"/>
                    <a:pt x="20618" y="14400"/>
                    <a:pt x="21109" y="17122"/>
                  </a:cubicBezTo>
                  <a:cubicBezTo>
                    <a:pt x="21600" y="19844"/>
                    <a:pt x="21109" y="20722"/>
                    <a:pt x="19391" y="21161"/>
                  </a:cubicBezTo>
                  <a:cubicBezTo>
                    <a:pt x="17673" y="21600"/>
                    <a:pt x="14727" y="21600"/>
                    <a:pt x="11536" y="20459"/>
                  </a:cubicBezTo>
                  <a:cubicBezTo>
                    <a:pt x="8345" y="19317"/>
                    <a:pt x="4909" y="17034"/>
                    <a:pt x="2945" y="14576"/>
                  </a:cubicBezTo>
                  <a:cubicBezTo>
                    <a:pt x="982" y="12117"/>
                    <a:pt x="491" y="9483"/>
                    <a:pt x="0" y="6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5571761" y="1095062"/>
              <a:ext cx="38101" cy="3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0" y="11577"/>
                    <a:pt x="0" y="3177"/>
                    <a:pt x="3600" y="777"/>
                  </a:cubicBezTo>
                  <a:cubicBezTo>
                    <a:pt x="7200" y="-1623"/>
                    <a:pt x="14400" y="1977"/>
                    <a:pt x="21600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5768611" y="1162049"/>
              <a:ext cx="76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0800"/>
                    <a:pt x="9600" y="0"/>
                    <a:pt x="13200" y="0"/>
                  </a:cubicBezTo>
                  <a:cubicBezTo>
                    <a:pt x="16800" y="0"/>
                    <a:pt x="192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5736861" y="1244599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5952761" y="1155699"/>
              <a:ext cx="635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0"/>
                    <a:pt x="7200" y="0"/>
                    <a:pt x="10800" y="3600"/>
                  </a:cubicBezTo>
                  <a:cubicBezTo>
                    <a:pt x="14400" y="7200"/>
                    <a:pt x="180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5711461" y="120650"/>
              <a:ext cx="317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6141"/>
                    <a:pt x="8640" y="12282"/>
                    <a:pt x="12240" y="15882"/>
                  </a:cubicBezTo>
                  <a:cubicBezTo>
                    <a:pt x="15840" y="19482"/>
                    <a:pt x="18720" y="205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5717569" y="139700"/>
              <a:ext cx="127243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600" fill="norm" stroke="1" extrusionOk="0">
                  <a:moveTo>
                    <a:pt x="13627" y="0"/>
                  </a:moveTo>
                  <a:cubicBezTo>
                    <a:pt x="11188" y="2483"/>
                    <a:pt x="8749" y="4966"/>
                    <a:pt x="6485" y="6703"/>
                  </a:cubicBezTo>
                  <a:cubicBezTo>
                    <a:pt x="4220" y="8441"/>
                    <a:pt x="2130" y="9434"/>
                    <a:pt x="911" y="10552"/>
                  </a:cubicBezTo>
                  <a:cubicBezTo>
                    <a:pt x="-309" y="11669"/>
                    <a:pt x="-657" y="12910"/>
                    <a:pt x="2130" y="14400"/>
                  </a:cubicBezTo>
                  <a:cubicBezTo>
                    <a:pt x="4917" y="15890"/>
                    <a:pt x="10840" y="17628"/>
                    <a:pt x="14498" y="18869"/>
                  </a:cubicBezTo>
                  <a:cubicBezTo>
                    <a:pt x="18156" y="20110"/>
                    <a:pt x="19549" y="20855"/>
                    <a:pt x="209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2352311" y="2140945"/>
              <a:ext cx="209551" cy="18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1" fill="norm" stroke="1" extrusionOk="0">
                  <a:moveTo>
                    <a:pt x="0" y="600"/>
                  </a:moveTo>
                  <a:cubicBezTo>
                    <a:pt x="1091" y="126"/>
                    <a:pt x="2182" y="-349"/>
                    <a:pt x="3709" y="363"/>
                  </a:cubicBezTo>
                  <a:cubicBezTo>
                    <a:pt x="5236" y="1075"/>
                    <a:pt x="7200" y="2974"/>
                    <a:pt x="9382" y="6178"/>
                  </a:cubicBezTo>
                  <a:cubicBezTo>
                    <a:pt x="11564" y="9383"/>
                    <a:pt x="13964" y="13893"/>
                    <a:pt x="15491" y="16622"/>
                  </a:cubicBezTo>
                  <a:cubicBezTo>
                    <a:pt x="17018" y="19352"/>
                    <a:pt x="17673" y="20302"/>
                    <a:pt x="18545" y="20776"/>
                  </a:cubicBezTo>
                  <a:cubicBezTo>
                    <a:pt x="19418" y="21251"/>
                    <a:pt x="20509" y="21251"/>
                    <a:pt x="21600" y="21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2556408" y="2114143"/>
              <a:ext cx="81654" cy="368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378" fill="norm" stroke="1" extrusionOk="0">
                  <a:moveTo>
                    <a:pt x="20831" y="2601"/>
                  </a:moveTo>
                  <a:cubicBezTo>
                    <a:pt x="20831" y="1496"/>
                    <a:pt x="20831" y="392"/>
                    <a:pt x="19751" y="85"/>
                  </a:cubicBezTo>
                  <a:cubicBezTo>
                    <a:pt x="18671" y="-222"/>
                    <a:pt x="16511" y="269"/>
                    <a:pt x="13271" y="2110"/>
                  </a:cubicBezTo>
                  <a:cubicBezTo>
                    <a:pt x="10031" y="3951"/>
                    <a:pt x="5711" y="7142"/>
                    <a:pt x="3011" y="9780"/>
                  </a:cubicBezTo>
                  <a:cubicBezTo>
                    <a:pt x="311" y="12419"/>
                    <a:pt x="-769" y="14505"/>
                    <a:pt x="581" y="16346"/>
                  </a:cubicBezTo>
                  <a:cubicBezTo>
                    <a:pt x="1931" y="18187"/>
                    <a:pt x="5711" y="19783"/>
                    <a:pt x="9491" y="21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2720611" y="2495550"/>
              <a:ext cx="127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2733311" y="2351201"/>
              <a:ext cx="41095" cy="4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9" h="20773" fill="norm" stroke="1" extrusionOk="0">
                  <a:moveTo>
                    <a:pt x="0" y="20773"/>
                  </a:moveTo>
                  <a:cubicBezTo>
                    <a:pt x="5143" y="17687"/>
                    <a:pt x="10286" y="14602"/>
                    <a:pt x="14400" y="10487"/>
                  </a:cubicBezTo>
                  <a:cubicBezTo>
                    <a:pt x="18514" y="6373"/>
                    <a:pt x="21600" y="1230"/>
                    <a:pt x="19029" y="202"/>
                  </a:cubicBezTo>
                  <a:cubicBezTo>
                    <a:pt x="16457" y="-827"/>
                    <a:pt x="8229" y="2259"/>
                    <a:pt x="0" y="5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3196861" y="2330450"/>
              <a:ext cx="133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3190511" y="2444750"/>
              <a:ext cx="1905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3851855" y="2109951"/>
              <a:ext cx="188074" cy="649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510" fill="norm" stroke="1" extrusionOk="0">
                  <a:moveTo>
                    <a:pt x="6373" y="12355"/>
                  </a:moveTo>
                  <a:cubicBezTo>
                    <a:pt x="6613" y="13968"/>
                    <a:pt x="6853" y="15581"/>
                    <a:pt x="7213" y="16984"/>
                  </a:cubicBezTo>
                  <a:cubicBezTo>
                    <a:pt x="7573" y="18386"/>
                    <a:pt x="8053" y="19578"/>
                    <a:pt x="8293" y="20350"/>
                  </a:cubicBezTo>
                  <a:cubicBezTo>
                    <a:pt x="8533" y="21121"/>
                    <a:pt x="8533" y="21472"/>
                    <a:pt x="8173" y="21507"/>
                  </a:cubicBezTo>
                  <a:cubicBezTo>
                    <a:pt x="7813" y="21542"/>
                    <a:pt x="7093" y="21261"/>
                    <a:pt x="5893" y="20104"/>
                  </a:cubicBezTo>
                  <a:cubicBezTo>
                    <a:pt x="4693" y="18947"/>
                    <a:pt x="3013" y="16913"/>
                    <a:pt x="1813" y="14564"/>
                  </a:cubicBezTo>
                  <a:cubicBezTo>
                    <a:pt x="613" y="12215"/>
                    <a:pt x="-107" y="9550"/>
                    <a:pt x="13" y="7200"/>
                  </a:cubicBezTo>
                  <a:cubicBezTo>
                    <a:pt x="133" y="4851"/>
                    <a:pt x="1093" y="2817"/>
                    <a:pt x="2053" y="1660"/>
                  </a:cubicBezTo>
                  <a:cubicBezTo>
                    <a:pt x="3013" y="503"/>
                    <a:pt x="3973" y="223"/>
                    <a:pt x="5173" y="82"/>
                  </a:cubicBezTo>
                  <a:cubicBezTo>
                    <a:pt x="6373" y="-58"/>
                    <a:pt x="7813" y="-58"/>
                    <a:pt x="9733" y="398"/>
                  </a:cubicBezTo>
                  <a:cubicBezTo>
                    <a:pt x="11653" y="854"/>
                    <a:pt x="14053" y="1765"/>
                    <a:pt x="14533" y="2923"/>
                  </a:cubicBezTo>
                  <a:cubicBezTo>
                    <a:pt x="15013" y="4080"/>
                    <a:pt x="13573" y="5482"/>
                    <a:pt x="12493" y="6324"/>
                  </a:cubicBezTo>
                  <a:cubicBezTo>
                    <a:pt x="11413" y="7165"/>
                    <a:pt x="10693" y="7446"/>
                    <a:pt x="9853" y="7691"/>
                  </a:cubicBezTo>
                  <a:cubicBezTo>
                    <a:pt x="9013" y="7937"/>
                    <a:pt x="8053" y="8147"/>
                    <a:pt x="8293" y="8252"/>
                  </a:cubicBezTo>
                  <a:cubicBezTo>
                    <a:pt x="8533" y="8358"/>
                    <a:pt x="9973" y="8358"/>
                    <a:pt x="12373" y="8638"/>
                  </a:cubicBezTo>
                  <a:cubicBezTo>
                    <a:pt x="14773" y="8919"/>
                    <a:pt x="18133" y="9480"/>
                    <a:pt x="19813" y="9971"/>
                  </a:cubicBezTo>
                  <a:cubicBezTo>
                    <a:pt x="21493" y="10461"/>
                    <a:pt x="21493" y="10882"/>
                    <a:pt x="21133" y="11268"/>
                  </a:cubicBezTo>
                  <a:cubicBezTo>
                    <a:pt x="20773" y="11654"/>
                    <a:pt x="20053" y="12004"/>
                    <a:pt x="19093" y="12285"/>
                  </a:cubicBezTo>
                  <a:cubicBezTo>
                    <a:pt x="18133" y="12565"/>
                    <a:pt x="16933" y="12776"/>
                    <a:pt x="15733" y="12811"/>
                  </a:cubicBezTo>
                  <a:cubicBezTo>
                    <a:pt x="14533" y="12846"/>
                    <a:pt x="13333" y="12706"/>
                    <a:pt x="13333" y="12425"/>
                  </a:cubicBezTo>
                  <a:cubicBezTo>
                    <a:pt x="13333" y="12145"/>
                    <a:pt x="14533" y="11724"/>
                    <a:pt x="15733" y="1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4106466" y="2425700"/>
              <a:ext cx="60787" cy="101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161" fill="norm" stroke="1" extrusionOk="0">
                  <a:moveTo>
                    <a:pt x="10271" y="1322"/>
                  </a:moveTo>
                  <a:cubicBezTo>
                    <a:pt x="6671" y="5290"/>
                    <a:pt x="3071" y="9257"/>
                    <a:pt x="1271" y="12343"/>
                  </a:cubicBezTo>
                  <a:cubicBezTo>
                    <a:pt x="-529" y="15429"/>
                    <a:pt x="-529" y="17633"/>
                    <a:pt x="1991" y="19176"/>
                  </a:cubicBezTo>
                  <a:cubicBezTo>
                    <a:pt x="4511" y="20718"/>
                    <a:pt x="9551" y="21600"/>
                    <a:pt x="13151" y="20939"/>
                  </a:cubicBezTo>
                  <a:cubicBezTo>
                    <a:pt x="16751" y="20278"/>
                    <a:pt x="18911" y="18073"/>
                    <a:pt x="19991" y="15869"/>
                  </a:cubicBezTo>
                  <a:cubicBezTo>
                    <a:pt x="21071" y="13665"/>
                    <a:pt x="21071" y="11461"/>
                    <a:pt x="18551" y="8816"/>
                  </a:cubicBezTo>
                  <a:cubicBezTo>
                    <a:pt x="16031" y="6171"/>
                    <a:pt x="10991" y="3086"/>
                    <a:pt x="59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4460511" y="2324100"/>
              <a:ext cx="2349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1" y="16800"/>
                    <a:pt x="8562" y="12000"/>
                    <a:pt x="12162" y="8400"/>
                  </a:cubicBezTo>
                  <a:cubicBezTo>
                    <a:pt x="15762" y="4800"/>
                    <a:pt x="1868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4536711" y="2222500"/>
              <a:ext cx="7620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031"/>
                    <a:pt x="7200" y="4062"/>
                    <a:pt x="10800" y="7662"/>
                  </a:cubicBezTo>
                  <a:cubicBezTo>
                    <a:pt x="14400" y="11262"/>
                    <a:pt x="18000" y="164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8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92128" y="1899143"/>
              <a:ext cx="703837" cy="1013905"/>
            </a:xfrm>
            <a:prstGeom prst="rect">
              <a:avLst/>
            </a:prstGeom>
            <a:effectLst/>
          </p:spPr>
        </p:pic>
        <p:sp>
          <p:nvSpPr>
            <p:cNvPr id="1185" name="Line"/>
            <p:cNvSpPr/>
            <p:nvPr/>
          </p:nvSpPr>
          <p:spPr>
            <a:xfrm>
              <a:off x="5078211" y="2095500"/>
              <a:ext cx="360201" cy="465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09" fill="norm" stroke="1" extrusionOk="0">
                  <a:moveTo>
                    <a:pt x="20359" y="0"/>
                  </a:moveTo>
                  <a:cubicBezTo>
                    <a:pt x="17075" y="1466"/>
                    <a:pt x="13791" y="2932"/>
                    <a:pt x="10885" y="4203"/>
                  </a:cubicBezTo>
                  <a:cubicBezTo>
                    <a:pt x="7980" y="5473"/>
                    <a:pt x="5454" y="6548"/>
                    <a:pt x="3812" y="7330"/>
                  </a:cubicBezTo>
                  <a:cubicBezTo>
                    <a:pt x="2170" y="8112"/>
                    <a:pt x="1412" y="8601"/>
                    <a:pt x="1222" y="9041"/>
                  </a:cubicBezTo>
                  <a:cubicBezTo>
                    <a:pt x="1033" y="9481"/>
                    <a:pt x="1412" y="9871"/>
                    <a:pt x="2801" y="10165"/>
                  </a:cubicBezTo>
                  <a:cubicBezTo>
                    <a:pt x="4191" y="10458"/>
                    <a:pt x="6591" y="10653"/>
                    <a:pt x="8296" y="10849"/>
                  </a:cubicBezTo>
                  <a:cubicBezTo>
                    <a:pt x="10001" y="11044"/>
                    <a:pt x="11012" y="11240"/>
                    <a:pt x="11707" y="11533"/>
                  </a:cubicBezTo>
                  <a:cubicBezTo>
                    <a:pt x="12401" y="11826"/>
                    <a:pt x="12780" y="12217"/>
                    <a:pt x="12654" y="12657"/>
                  </a:cubicBezTo>
                  <a:cubicBezTo>
                    <a:pt x="12528" y="13097"/>
                    <a:pt x="11896" y="13586"/>
                    <a:pt x="9812" y="14856"/>
                  </a:cubicBezTo>
                  <a:cubicBezTo>
                    <a:pt x="7728" y="16127"/>
                    <a:pt x="4191" y="18179"/>
                    <a:pt x="2233" y="19401"/>
                  </a:cubicBezTo>
                  <a:cubicBezTo>
                    <a:pt x="275" y="20623"/>
                    <a:pt x="-104" y="21014"/>
                    <a:pt x="22" y="21258"/>
                  </a:cubicBezTo>
                  <a:cubicBezTo>
                    <a:pt x="149" y="21502"/>
                    <a:pt x="780" y="21600"/>
                    <a:pt x="3180" y="21405"/>
                  </a:cubicBezTo>
                  <a:cubicBezTo>
                    <a:pt x="5580" y="21209"/>
                    <a:pt x="9749" y="20720"/>
                    <a:pt x="13096" y="20525"/>
                  </a:cubicBezTo>
                  <a:cubicBezTo>
                    <a:pt x="16443" y="20329"/>
                    <a:pt x="18970" y="20427"/>
                    <a:pt x="21496" y="20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5114561" y="2825749"/>
              <a:ext cx="85131" cy="27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4" h="21431" fill="norm" stroke="1" extrusionOk="0">
                  <a:moveTo>
                    <a:pt x="9257" y="0"/>
                  </a:moveTo>
                  <a:cubicBezTo>
                    <a:pt x="13886" y="5483"/>
                    <a:pt x="18514" y="10966"/>
                    <a:pt x="20057" y="14455"/>
                  </a:cubicBezTo>
                  <a:cubicBezTo>
                    <a:pt x="21600" y="17945"/>
                    <a:pt x="20057" y="19440"/>
                    <a:pt x="18000" y="20354"/>
                  </a:cubicBezTo>
                  <a:cubicBezTo>
                    <a:pt x="15943" y="21268"/>
                    <a:pt x="13371" y="21600"/>
                    <a:pt x="11057" y="21351"/>
                  </a:cubicBezTo>
                  <a:cubicBezTo>
                    <a:pt x="8743" y="21102"/>
                    <a:pt x="6686" y="20271"/>
                    <a:pt x="4886" y="18526"/>
                  </a:cubicBezTo>
                  <a:cubicBezTo>
                    <a:pt x="3086" y="16782"/>
                    <a:pt x="1543" y="14123"/>
                    <a:pt x="0" y="1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5139961" y="2762250"/>
              <a:ext cx="381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5298711" y="2819400"/>
              <a:ext cx="762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5306763" y="2914650"/>
              <a:ext cx="74499" cy="3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0700" fill="norm" stroke="1" extrusionOk="0">
                  <a:moveTo>
                    <a:pt x="3118" y="0"/>
                  </a:moveTo>
                  <a:cubicBezTo>
                    <a:pt x="1318" y="7200"/>
                    <a:pt x="-482" y="14400"/>
                    <a:pt x="118" y="18000"/>
                  </a:cubicBezTo>
                  <a:cubicBezTo>
                    <a:pt x="718" y="21600"/>
                    <a:pt x="3718" y="21600"/>
                    <a:pt x="7618" y="18000"/>
                  </a:cubicBezTo>
                  <a:cubicBezTo>
                    <a:pt x="11518" y="14400"/>
                    <a:pt x="16318" y="7200"/>
                    <a:pt x="211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5514611" y="2781300"/>
              <a:ext cx="63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5146311" y="1843616"/>
              <a:ext cx="57151" cy="23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71"/>
                  </a:moveTo>
                  <a:cubicBezTo>
                    <a:pt x="2400" y="785"/>
                    <a:pt x="4800" y="0"/>
                    <a:pt x="7200" y="0"/>
                  </a:cubicBezTo>
                  <a:cubicBezTo>
                    <a:pt x="9600" y="0"/>
                    <a:pt x="12000" y="785"/>
                    <a:pt x="14000" y="3731"/>
                  </a:cubicBezTo>
                  <a:cubicBezTo>
                    <a:pt x="16000" y="6676"/>
                    <a:pt x="17600" y="11782"/>
                    <a:pt x="18800" y="15120"/>
                  </a:cubicBezTo>
                  <a:cubicBezTo>
                    <a:pt x="20000" y="18458"/>
                    <a:pt x="20800" y="20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5198055" y="1876336"/>
              <a:ext cx="94307" cy="174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81" fill="norm" stroke="1" extrusionOk="0">
                  <a:moveTo>
                    <a:pt x="14186" y="2744"/>
                  </a:moveTo>
                  <a:cubicBezTo>
                    <a:pt x="15146" y="1442"/>
                    <a:pt x="16106" y="141"/>
                    <a:pt x="15866" y="11"/>
                  </a:cubicBezTo>
                  <a:cubicBezTo>
                    <a:pt x="15626" y="-119"/>
                    <a:pt x="14186" y="922"/>
                    <a:pt x="11786" y="2614"/>
                  </a:cubicBezTo>
                  <a:cubicBezTo>
                    <a:pt x="9386" y="4305"/>
                    <a:pt x="6026" y="6647"/>
                    <a:pt x="3626" y="9120"/>
                  </a:cubicBezTo>
                  <a:cubicBezTo>
                    <a:pt x="1226" y="11592"/>
                    <a:pt x="-214" y="14194"/>
                    <a:pt x="26" y="15886"/>
                  </a:cubicBezTo>
                  <a:cubicBezTo>
                    <a:pt x="266" y="17577"/>
                    <a:pt x="2186" y="18358"/>
                    <a:pt x="6026" y="19139"/>
                  </a:cubicBezTo>
                  <a:cubicBezTo>
                    <a:pt x="9866" y="19920"/>
                    <a:pt x="15626" y="20700"/>
                    <a:pt x="21386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5842352" y="2039025"/>
              <a:ext cx="124887" cy="767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1522" fill="norm" stroke="1" extrusionOk="0">
                  <a:moveTo>
                    <a:pt x="5723" y="21522"/>
                  </a:moveTo>
                  <a:cubicBezTo>
                    <a:pt x="5014" y="19801"/>
                    <a:pt x="4306" y="18080"/>
                    <a:pt x="3244" y="16092"/>
                  </a:cubicBezTo>
                  <a:cubicBezTo>
                    <a:pt x="2182" y="14104"/>
                    <a:pt x="765" y="11849"/>
                    <a:pt x="234" y="9773"/>
                  </a:cubicBezTo>
                  <a:cubicBezTo>
                    <a:pt x="-297" y="7696"/>
                    <a:pt x="57" y="5797"/>
                    <a:pt x="1473" y="4224"/>
                  </a:cubicBezTo>
                  <a:cubicBezTo>
                    <a:pt x="2890" y="2652"/>
                    <a:pt x="5369" y="1406"/>
                    <a:pt x="7493" y="723"/>
                  </a:cubicBezTo>
                  <a:cubicBezTo>
                    <a:pt x="9618" y="41"/>
                    <a:pt x="11388" y="-78"/>
                    <a:pt x="12805" y="41"/>
                  </a:cubicBezTo>
                  <a:cubicBezTo>
                    <a:pt x="14221" y="159"/>
                    <a:pt x="15283" y="515"/>
                    <a:pt x="15637" y="1079"/>
                  </a:cubicBezTo>
                  <a:cubicBezTo>
                    <a:pt x="15992" y="1643"/>
                    <a:pt x="15637" y="2414"/>
                    <a:pt x="14398" y="3126"/>
                  </a:cubicBezTo>
                  <a:cubicBezTo>
                    <a:pt x="13159" y="3838"/>
                    <a:pt x="11034" y="4491"/>
                    <a:pt x="10503" y="4966"/>
                  </a:cubicBezTo>
                  <a:cubicBezTo>
                    <a:pt x="9972" y="5441"/>
                    <a:pt x="11034" y="5737"/>
                    <a:pt x="12982" y="6123"/>
                  </a:cubicBezTo>
                  <a:cubicBezTo>
                    <a:pt x="14929" y="6509"/>
                    <a:pt x="17762" y="6984"/>
                    <a:pt x="19355" y="7636"/>
                  </a:cubicBezTo>
                  <a:cubicBezTo>
                    <a:pt x="20949" y="8289"/>
                    <a:pt x="21303" y="9120"/>
                    <a:pt x="20418" y="9654"/>
                  </a:cubicBezTo>
                  <a:cubicBezTo>
                    <a:pt x="19533" y="10188"/>
                    <a:pt x="17408" y="10425"/>
                    <a:pt x="14929" y="10544"/>
                  </a:cubicBezTo>
                  <a:cubicBezTo>
                    <a:pt x="12451" y="10663"/>
                    <a:pt x="9618" y="10663"/>
                    <a:pt x="7493" y="10544"/>
                  </a:cubicBezTo>
                  <a:cubicBezTo>
                    <a:pt x="5369" y="10425"/>
                    <a:pt x="3952" y="10188"/>
                    <a:pt x="4306" y="10069"/>
                  </a:cubicBezTo>
                  <a:cubicBezTo>
                    <a:pt x="4660" y="9951"/>
                    <a:pt x="6785" y="9951"/>
                    <a:pt x="8910" y="9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6098811" y="2470150"/>
              <a:ext cx="68843" cy="20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252" fill="norm" stroke="1" extrusionOk="0">
                  <a:moveTo>
                    <a:pt x="11782" y="0"/>
                  </a:moveTo>
                  <a:cubicBezTo>
                    <a:pt x="15055" y="3563"/>
                    <a:pt x="18327" y="7126"/>
                    <a:pt x="19964" y="10355"/>
                  </a:cubicBezTo>
                  <a:cubicBezTo>
                    <a:pt x="21600" y="13584"/>
                    <a:pt x="21600" y="16478"/>
                    <a:pt x="20618" y="18482"/>
                  </a:cubicBezTo>
                  <a:cubicBezTo>
                    <a:pt x="19636" y="20487"/>
                    <a:pt x="17673" y="21600"/>
                    <a:pt x="15382" y="21155"/>
                  </a:cubicBezTo>
                  <a:cubicBezTo>
                    <a:pt x="13091" y="20709"/>
                    <a:pt x="10473" y="18705"/>
                    <a:pt x="7855" y="15699"/>
                  </a:cubicBezTo>
                  <a:cubicBezTo>
                    <a:pt x="5236" y="12693"/>
                    <a:pt x="2618" y="8685"/>
                    <a:pt x="0" y="4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6105161" y="2324100"/>
              <a:ext cx="381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6454411" y="2127250"/>
              <a:ext cx="28575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60" y="1523"/>
                    <a:pt x="5120" y="3046"/>
                    <a:pt x="8320" y="5746"/>
                  </a:cubicBezTo>
                  <a:cubicBezTo>
                    <a:pt x="11520" y="8446"/>
                    <a:pt x="15360" y="12323"/>
                    <a:pt x="17680" y="15162"/>
                  </a:cubicBezTo>
                  <a:cubicBezTo>
                    <a:pt x="20000" y="18000"/>
                    <a:pt x="208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6533697" y="2101850"/>
              <a:ext cx="193765" cy="42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51" fill="norm" stroke="1" extrusionOk="0">
                  <a:moveTo>
                    <a:pt x="21492" y="0"/>
                  </a:moveTo>
                  <a:cubicBezTo>
                    <a:pt x="19849" y="851"/>
                    <a:pt x="18205" y="1702"/>
                    <a:pt x="15975" y="4097"/>
                  </a:cubicBezTo>
                  <a:cubicBezTo>
                    <a:pt x="13744" y="6491"/>
                    <a:pt x="10927" y="10428"/>
                    <a:pt x="8462" y="13407"/>
                  </a:cubicBezTo>
                  <a:cubicBezTo>
                    <a:pt x="5996" y="16386"/>
                    <a:pt x="3883" y="18408"/>
                    <a:pt x="2357" y="19685"/>
                  </a:cubicBezTo>
                  <a:cubicBezTo>
                    <a:pt x="831" y="20962"/>
                    <a:pt x="-108" y="21494"/>
                    <a:pt x="9" y="21547"/>
                  </a:cubicBezTo>
                  <a:cubicBezTo>
                    <a:pt x="127" y="21600"/>
                    <a:pt x="1301" y="21174"/>
                    <a:pt x="2475" y="20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6873511" y="2514600"/>
              <a:ext cx="63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6838834" y="2368549"/>
              <a:ext cx="53779" cy="71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6" h="21330" fill="norm" stroke="1" extrusionOk="0">
                  <a:moveTo>
                    <a:pt x="17907" y="0"/>
                  </a:moveTo>
                  <a:cubicBezTo>
                    <a:pt x="13907" y="0"/>
                    <a:pt x="9907" y="0"/>
                    <a:pt x="6707" y="1271"/>
                  </a:cubicBezTo>
                  <a:cubicBezTo>
                    <a:pt x="3507" y="2541"/>
                    <a:pt x="1107" y="5082"/>
                    <a:pt x="307" y="7941"/>
                  </a:cubicBezTo>
                  <a:cubicBezTo>
                    <a:pt x="-493" y="10800"/>
                    <a:pt x="307" y="13976"/>
                    <a:pt x="2307" y="16518"/>
                  </a:cubicBezTo>
                  <a:cubicBezTo>
                    <a:pt x="4307" y="19059"/>
                    <a:pt x="7507" y="20965"/>
                    <a:pt x="11107" y="21282"/>
                  </a:cubicBezTo>
                  <a:cubicBezTo>
                    <a:pt x="14707" y="21600"/>
                    <a:pt x="18707" y="20329"/>
                    <a:pt x="19907" y="17153"/>
                  </a:cubicBezTo>
                  <a:cubicBezTo>
                    <a:pt x="21107" y="13976"/>
                    <a:pt x="19507" y="8894"/>
                    <a:pt x="17907" y="3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6867867" y="1917700"/>
              <a:ext cx="97990" cy="277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482" fill="norm" stroke="1" extrusionOk="0">
                  <a:moveTo>
                    <a:pt x="10650" y="0"/>
                  </a:moveTo>
                  <a:cubicBezTo>
                    <a:pt x="13350" y="3927"/>
                    <a:pt x="16050" y="7855"/>
                    <a:pt x="17850" y="10636"/>
                  </a:cubicBezTo>
                  <a:cubicBezTo>
                    <a:pt x="19650" y="13418"/>
                    <a:pt x="20550" y="15055"/>
                    <a:pt x="20775" y="16364"/>
                  </a:cubicBezTo>
                  <a:cubicBezTo>
                    <a:pt x="21000" y="17673"/>
                    <a:pt x="20550" y="18655"/>
                    <a:pt x="19650" y="19473"/>
                  </a:cubicBezTo>
                  <a:cubicBezTo>
                    <a:pt x="18750" y="20291"/>
                    <a:pt x="17400" y="20945"/>
                    <a:pt x="15375" y="21273"/>
                  </a:cubicBezTo>
                  <a:cubicBezTo>
                    <a:pt x="13350" y="21600"/>
                    <a:pt x="10650" y="21600"/>
                    <a:pt x="7725" y="20864"/>
                  </a:cubicBezTo>
                  <a:cubicBezTo>
                    <a:pt x="4800" y="20127"/>
                    <a:pt x="1650" y="18655"/>
                    <a:pt x="525" y="16364"/>
                  </a:cubicBezTo>
                  <a:cubicBezTo>
                    <a:pt x="-600" y="14073"/>
                    <a:pt x="300" y="10964"/>
                    <a:pt x="1200" y="7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6898911" y="177165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4833431" y="1864783"/>
              <a:ext cx="204931" cy="897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9355" y="204"/>
                  </a:moveTo>
                  <a:cubicBezTo>
                    <a:pt x="18253" y="102"/>
                    <a:pt x="17151" y="0"/>
                    <a:pt x="16049" y="0"/>
                  </a:cubicBezTo>
                  <a:cubicBezTo>
                    <a:pt x="14947" y="0"/>
                    <a:pt x="13845" y="102"/>
                    <a:pt x="12192" y="688"/>
                  </a:cubicBezTo>
                  <a:cubicBezTo>
                    <a:pt x="10539" y="1274"/>
                    <a:pt x="8335" y="2343"/>
                    <a:pt x="6241" y="3821"/>
                  </a:cubicBezTo>
                  <a:cubicBezTo>
                    <a:pt x="4147" y="5298"/>
                    <a:pt x="2163" y="7183"/>
                    <a:pt x="1061" y="9093"/>
                  </a:cubicBezTo>
                  <a:cubicBezTo>
                    <a:pt x="-41" y="11004"/>
                    <a:pt x="-261" y="12940"/>
                    <a:pt x="290" y="14646"/>
                  </a:cubicBezTo>
                  <a:cubicBezTo>
                    <a:pt x="841" y="16353"/>
                    <a:pt x="2163" y="17830"/>
                    <a:pt x="5800" y="18951"/>
                  </a:cubicBezTo>
                  <a:cubicBezTo>
                    <a:pt x="9437" y="20072"/>
                    <a:pt x="15388" y="20836"/>
                    <a:pt x="213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7178311" y="1873250"/>
              <a:ext cx="228779" cy="69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59" fill="norm" stroke="1" extrusionOk="0">
                  <a:moveTo>
                    <a:pt x="7728" y="0"/>
                  </a:moveTo>
                  <a:cubicBezTo>
                    <a:pt x="10899" y="2284"/>
                    <a:pt x="14070" y="4568"/>
                    <a:pt x="16646" y="6787"/>
                  </a:cubicBezTo>
                  <a:cubicBezTo>
                    <a:pt x="19222" y="9005"/>
                    <a:pt x="21204" y="11159"/>
                    <a:pt x="21402" y="13084"/>
                  </a:cubicBezTo>
                  <a:cubicBezTo>
                    <a:pt x="21600" y="15009"/>
                    <a:pt x="20015" y="16706"/>
                    <a:pt x="17141" y="18109"/>
                  </a:cubicBezTo>
                  <a:cubicBezTo>
                    <a:pt x="14268" y="19512"/>
                    <a:pt x="10106" y="20621"/>
                    <a:pt x="7035" y="21111"/>
                  </a:cubicBezTo>
                  <a:cubicBezTo>
                    <a:pt x="3963" y="21600"/>
                    <a:pt x="1982" y="21469"/>
                    <a:pt x="0" y="2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7699011" y="2381250"/>
              <a:ext cx="273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2" y="14400"/>
                    <a:pt x="1005" y="7200"/>
                    <a:pt x="2847" y="3600"/>
                  </a:cubicBezTo>
                  <a:cubicBezTo>
                    <a:pt x="4688" y="0"/>
                    <a:pt x="7870" y="0"/>
                    <a:pt x="11219" y="0"/>
                  </a:cubicBezTo>
                  <a:cubicBezTo>
                    <a:pt x="14567" y="0"/>
                    <a:pt x="1808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7819661" y="2266950"/>
              <a:ext cx="63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917"/>
                    <a:pt x="14400" y="9834"/>
                    <a:pt x="18000" y="13434"/>
                  </a:cubicBezTo>
                  <a:cubicBezTo>
                    <a:pt x="21600" y="17034"/>
                    <a:pt x="21600" y="1931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8523350" y="2163233"/>
              <a:ext cx="283006" cy="373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36" fill="norm" stroke="1" extrusionOk="0">
                  <a:moveTo>
                    <a:pt x="21051" y="3762"/>
                  </a:moveTo>
                  <a:cubicBezTo>
                    <a:pt x="21210" y="2670"/>
                    <a:pt x="21369" y="1578"/>
                    <a:pt x="21051" y="910"/>
                  </a:cubicBezTo>
                  <a:cubicBezTo>
                    <a:pt x="20734" y="243"/>
                    <a:pt x="19940" y="0"/>
                    <a:pt x="18272" y="0"/>
                  </a:cubicBezTo>
                  <a:cubicBezTo>
                    <a:pt x="16604" y="0"/>
                    <a:pt x="14063" y="243"/>
                    <a:pt x="11681" y="1213"/>
                  </a:cubicBezTo>
                  <a:cubicBezTo>
                    <a:pt x="9298" y="2184"/>
                    <a:pt x="7075" y="3883"/>
                    <a:pt x="5963" y="5339"/>
                  </a:cubicBezTo>
                  <a:cubicBezTo>
                    <a:pt x="4851" y="6796"/>
                    <a:pt x="4851" y="8009"/>
                    <a:pt x="5804" y="8858"/>
                  </a:cubicBezTo>
                  <a:cubicBezTo>
                    <a:pt x="6757" y="9708"/>
                    <a:pt x="8663" y="10193"/>
                    <a:pt x="10093" y="10497"/>
                  </a:cubicBezTo>
                  <a:cubicBezTo>
                    <a:pt x="11522" y="10800"/>
                    <a:pt x="12475" y="10921"/>
                    <a:pt x="12554" y="11103"/>
                  </a:cubicBezTo>
                  <a:cubicBezTo>
                    <a:pt x="12634" y="11285"/>
                    <a:pt x="11840" y="11528"/>
                    <a:pt x="9854" y="12317"/>
                  </a:cubicBezTo>
                  <a:cubicBezTo>
                    <a:pt x="7869" y="13106"/>
                    <a:pt x="4693" y="14440"/>
                    <a:pt x="2866" y="15351"/>
                  </a:cubicBezTo>
                  <a:cubicBezTo>
                    <a:pt x="1040" y="16261"/>
                    <a:pt x="563" y="16746"/>
                    <a:pt x="245" y="17353"/>
                  </a:cubicBezTo>
                  <a:cubicBezTo>
                    <a:pt x="-72" y="17960"/>
                    <a:pt x="-231" y="18688"/>
                    <a:pt x="722" y="19476"/>
                  </a:cubicBezTo>
                  <a:cubicBezTo>
                    <a:pt x="1675" y="20265"/>
                    <a:pt x="3740" y="21115"/>
                    <a:pt x="6916" y="21357"/>
                  </a:cubicBezTo>
                  <a:cubicBezTo>
                    <a:pt x="10093" y="21600"/>
                    <a:pt x="14381" y="21236"/>
                    <a:pt x="18669" y="20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8873761" y="2571750"/>
              <a:ext cx="63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8905511" y="2463800"/>
              <a:ext cx="25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0" y="18720"/>
                    <a:pt x="21600" y="15840"/>
                    <a:pt x="21600" y="12240"/>
                  </a:cubicBezTo>
                  <a:cubicBezTo>
                    <a:pt x="21600" y="8640"/>
                    <a:pt x="10800" y="432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1799861" y="3852736"/>
              <a:ext cx="240876" cy="484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407" fill="norm" stroke="1" extrusionOk="0">
                  <a:moveTo>
                    <a:pt x="0" y="5406"/>
                  </a:moveTo>
                  <a:cubicBezTo>
                    <a:pt x="947" y="8866"/>
                    <a:pt x="1895" y="12325"/>
                    <a:pt x="2463" y="14850"/>
                  </a:cubicBezTo>
                  <a:cubicBezTo>
                    <a:pt x="3032" y="17375"/>
                    <a:pt x="3221" y="18964"/>
                    <a:pt x="3411" y="19993"/>
                  </a:cubicBezTo>
                  <a:cubicBezTo>
                    <a:pt x="3600" y="21021"/>
                    <a:pt x="3789" y="21489"/>
                    <a:pt x="3884" y="21395"/>
                  </a:cubicBezTo>
                  <a:cubicBezTo>
                    <a:pt x="3979" y="21302"/>
                    <a:pt x="3979" y="20647"/>
                    <a:pt x="3695" y="18777"/>
                  </a:cubicBezTo>
                  <a:cubicBezTo>
                    <a:pt x="3411" y="16907"/>
                    <a:pt x="2842" y="13821"/>
                    <a:pt x="2747" y="10736"/>
                  </a:cubicBezTo>
                  <a:cubicBezTo>
                    <a:pt x="2653" y="7650"/>
                    <a:pt x="3032" y="4564"/>
                    <a:pt x="3411" y="2694"/>
                  </a:cubicBezTo>
                  <a:cubicBezTo>
                    <a:pt x="3789" y="824"/>
                    <a:pt x="4168" y="170"/>
                    <a:pt x="4832" y="29"/>
                  </a:cubicBezTo>
                  <a:cubicBezTo>
                    <a:pt x="5495" y="-111"/>
                    <a:pt x="6442" y="263"/>
                    <a:pt x="7863" y="1058"/>
                  </a:cubicBezTo>
                  <a:cubicBezTo>
                    <a:pt x="9284" y="1853"/>
                    <a:pt x="11179" y="3068"/>
                    <a:pt x="12600" y="3723"/>
                  </a:cubicBezTo>
                  <a:cubicBezTo>
                    <a:pt x="14021" y="4377"/>
                    <a:pt x="14968" y="4471"/>
                    <a:pt x="16011" y="4284"/>
                  </a:cubicBezTo>
                  <a:cubicBezTo>
                    <a:pt x="17053" y="4097"/>
                    <a:pt x="18189" y="3629"/>
                    <a:pt x="18853" y="3863"/>
                  </a:cubicBezTo>
                  <a:cubicBezTo>
                    <a:pt x="19516" y="4097"/>
                    <a:pt x="19705" y="5032"/>
                    <a:pt x="20084" y="6668"/>
                  </a:cubicBezTo>
                  <a:cubicBezTo>
                    <a:pt x="20463" y="8305"/>
                    <a:pt x="21032" y="10642"/>
                    <a:pt x="21316" y="12045"/>
                  </a:cubicBezTo>
                  <a:cubicBezTo>
                    <a:pt x="21600" y="13447"/>
                    <a:pt x="21600" y="13915"/>
                    <a:pt x="21505" y="14383"/>
                  </a:cubicBezTo>
                  <a:cubicBezTo>
                    <a:pt x="21411" y="14850"/>
                    <a:pt x="21221" y="15318"/>
                    <a:pt x="21032" y="15458"/>
                  </a:cubicBezTo>
                  <a:cubicBezTo>
                    <a:pt x="20842" y="15598"/>
                    <a:pt x="20653" y="15411"/>
                    <a:pt x="20463" y="15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2178968" y="3797300"/>
              <a:ext cx="166994" cy="433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555" fill="norm" stroke="1" extrusionOk="0">
                  <a:moveTo>
                    <a:pt x="6721" y="0"/>
                  </a:moveTo>
                  <a:cubicBezTo>
                    <a:pt x="4291" y="3372"/>
                    <a:pt x="1861" y="6743"/>
                    <a:pt x="781" y="9904"/>
                  </a:cubicBezTo>
                  <a:cubicBezTo>
                    <a:pt x="-299" y="13065"/>
                    <a:pt x="-29" y="16016"/>
                    <a:pt x="241" y="17807"/>
                  </a:cubicBezTo>
                  <a:cubicBezTo>
                    <a:pt x="511" y="19598"/>
                    <a:pt x="781" y="20230"/>
                    <a:pt x="1456" y="20704"/>
                  </a:cubicBezTo>
                  <a:cubicBezTo>
                    <a:pt x="2131" y="21179"/>
                    <a:pt x="3211" y="21495"/>
                    <a:pt x="5101" y="21547"/>
                  </a:cubicBezTo>
                  <a:cubicBezTo>
                    <a:pt x="6991" y="21600"/>
                    <a:pt x="9691" y="21389"/>
                    <a:pt x="12526" y="20915"/>
                  </a:cubicBezTo>
                  <a:cubicBezTo>
                    <a:pt x="15361" y="20441"/>
                    <a:pt x="18331" y="19703"/>
                    <a:pt x="21301" y="18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2446098" y="3791892"/>
              <a:ext cx="198314" cy="452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555" fill="norm" stroke="1" extrusionOk="0">
                  <a:moveTo>
                    <a:pt x="839" y="7222"/>
                  </a:moveTo>
                  <a:cubicBezTo>
                    <a:pt x="1521" y="8837"/>
                    <a:pt x="2203" y="10452"/>
                    <a:pt x="2544" y="12673"/>
                  </a:cubicBezTo>
                  <a:cubicBezTo>
                    <a:pt x="2885" y="14893"/>
                    <a:pt x="2885" y="17719"/>
                    <a:pt x="2771" y="19385"/>
                  </a:cubicBezTo>
                  <a:cubicBezTo>
                    <a:pt x="2658" y="21050"/>
                    <a:pt x="2430" y="21555"/>
                    <a:pt x="1976" y="21555"/>
                  </a:cubicBezTo>
                  <a:cubicBezTo>
                    <a:pt x="1521" y="21555"/>
                    <a:pt x="839" y="21050"/>
                    <a:pt x="384" y="19234"/>
                  </a:cubicBezTo>
                  <a:cubicBezTo>
                    <a:pt x="-71" y="17417"/>
                    <a:pt x="-298" y="14288"/>
                    <a:pt x="725" y="11159"/>
                  </a:cubicBezTo>
                  <a:cubicBezTo>
                    <a:pt x="1748" y="8030"/>
                    <a:pt x="4022" y="4901"/>
                    <a:pt x="5614" y="3134"/>
                  </a:cubicBezTo>
                  <a:cubicBezTo>
                    <a:pt x="7205" y="1368"/>
                    <a:pt x="8115" y="964"/>
                    <a:pt x="9024" y="611"/>
                  </a:cubicBezTo>
                  <a:cubicBezTo>
                    <a:pt x="9934" y="258"/>
                    <a:pt x="10843" y="-45"/>
                    <a:pt x="11639" y="5"/>
                  </a:cubicBezTo>
                  <a:cubicBezTo>
                    <a:pt x="12435" y="56"/>
                    <a:pt x="13117" y="460"/>
                    <a:pt x="13571" y="1318"/>
                  </a:cubicBezTo>
                  <a:cubicBezTo>
                    <a:pt x="14026" y="2176"/>
                    <a:pt x="14254" y="3488"/>
                    <a:pt x="12548" y="4800"/>
                  </a:cubicBezTo>
                  <a:cubicBezTo>
                    <a:pt x="10843" y="6112"/>
                    <a:pt x="7205" y="7424"/>
                    <a:pt x="4704" y="8484"/>
                  </a:cubicBezTo>
                  <a:cubicBezTo>
                    <a:pt x="2203" y="9544"/>
                    <a:pt x="839" y="10351"/>
                    <a:pt x="725" y="11209"/>
                  </a:cubicBezTo>
                  <a:cubicBezTo>
                    <a:pt x="611" y="12067"/>
                    <a:pt x="1748" y="12976"/>
                    <a:pt x="5386" y="13884"/>
                  </a:cubicBezTo>
                  <a:cubicBezTo>
                    <a:pt x="9024" y="14792"/>
                    <a:pt x="15163" y="15701"/>
                    <a:pt x="21302" y="16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2809511" y="3905250"/>
              <a:ext cx="190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2822211" y="4108450"/>
              <a:ext cx="508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4022361" y="3876052"/>
              <a:ext cx="273051" cy="25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2949"/>
                  </a:moveTo>
                  <a:cubicBezTo>
                    <a:pt x="167" y="1895"/>
                    <a:pt x="335" y="842"/>
                    <a:pt x="921" y="315"/>
                  </a:cubicBezTo>
                  <a:cubicBezTo>
                    <a:pt x="1507" y="-212"/>
                    <a:pt x="2512" y="-212"/>
                    <a:pt x="4270" y="1368"/>
                  </a:cubicBezTo>
                  <a:cubicBezTo>
                    <a:pt x="6028" y="2949"/>
                    <a:pt x="8540" y="6110"/>
                    <a:pt x="11051" y="9622"/>
                  </a:cubicBezTo>
                  <a:cubicBezTo>
                    <a:pt x="13563" y="13134"/>
                    <a:pt x="16074" y="16998"/>
                    <a:pt x="17833" y="19017"/>
                  </a:cubicBezTo>
                  <a:cubicBezTo>
                    <a:pt x="19591" y="21037"/>
                    <a:pt x="20595" y="21212"/>
                    <a:pt x="21600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4231876" y="3892549"/>
              <a:ext cx="158786" cy="427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74" fill="norm" stroke="1" extrusionOk="0">
                  <a:moveTo>
                    <a:pt x="21321" y="0"/>
                  </a:moveTo>
                  <a:cubicBezTo>
                    <a:pt x="19616" y="0"/>
                    <a:pt x="17910" y="0"/>
                    <a:pt x="15637" y="638"/>
                  </a:cubicBezTo>
                  <a:cubicBezTo>
                    <a:pt x="13363" y="1277"/>
                    <a:pt x="10521" y="2554"/>
                    <a:pt x="8389" y="4629"/>
                  </a:cubicBezTo>
                  <a:cubicBezTo>
                    <a:pt x="6258" y="6703"/>
                    <a:pt x="4837" y="9576"/>
                    <a:pt x="3700" y="11970"/>
                  </a:cubicBezTo>
                  <a:cubicBezTo>
                    <a:pt x="2563" y="14365"/>
                    <a:pt x="1710" y="16280"/>
                    <a:pt x="1000" y="17823"/>
                  </a:cubicBezTo>
                  <a:cubicBezTo>
                    <a:pt x="289" y="19366"/>
                    <a:pt x="-279" y="20536"/>
                    <a:pt x="147" y="21068"/>
                  </a:cubicBezTo>
                  <a:cubicBezTo>
                    <a:pt x="574" y="21600"/>
                    <a:pt x="1995" y="21494"/>
                    <a:pt x="3416" y="21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4435111" y="4337049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4401838" y="4163483"/>
              <a:ext cx="77724" cy="81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0718" fill="norm" stroke="1" extrusionOk="0">
                  <a:moveTo>
                    <a:pt x="20872" y="540"/>
                  </a:moveTo>
                  <a:cubicBezTo>
                    <a:pt x="18030" y="0"/>
                    <a:pt x="15188" y="-540"/>
                    <a:pt x="11493" y="1080"/>
                  </a:cubicBezTo>
                  <a:cubicBezTo>
                    <a:pt x="7798" y="2700"/>
                    <a:pt x="3251" y="6480"/>
                    <a:pt x="1261" y="9990"/>
                  </a:cubicBezTo>
                  <a:cubicBezTo>
                    <a:pt x="-728" y="13500"/>
                    <a:pt x="-160" y="16740"/>
                    <a:pt x="1546" y="18630"/>
                  </a:cubicBezTo>
                  <a:cubicBezTo>
                    <a:pt x="3251" y="20520"/>
                    <a:pt x="6093" y="21060"/>
                    <a:pt x="8651" y="20520"/>
                  </a:cubicBezTo>
                  <a:cubicBezTo>
                    <a:pt x="11209" y="19980"/>
                    <a:pt x="13483" y="18360"/>
                    <a:pt x="13483" y="15930"/>
                  </a:cubicBezTo>
                  <a:cubicBezTo>
                    <a:pt x="13483" y="13500"/>
                    <a:pt x="11209" y="10260"/>
                    <a:pt x="8935" y="7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4188402" y="3394951"/>
              <a:ext cx="214960" cy="326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73" fill="norm" stroke="1" extrusionOk="0">
                  <a:moveTo>
                    <a:pt x="4353" y="11858"/>
                  </a:moveTo>
                  <a:cubicBezTo>
                    <a:pt x="3506" y="13251"/>
                    <a:pt x="2659" y="14645"/>
                    <a:pt x="2130" y="15968"/>
                  </a:cubicBezTo>
                  <a:cubicBezTo>
                    <a:pt x="1600" y="17292"/>
                    <a:pt x="1388" y="18547"/>
                    <a:pt x="1071" y="19592"/>
                  </a:cubicBezTo>
                  <a:cubicBezTo>
                    <a:pt x="753" y="20637"/>
                    <a:pt x="330" y="21473"/>
                    <a:pt x="118" y="21473"/>
                  </a:cubicBezTo>
                  <a:cubicBezTo>
                    <a:pt x="-94" y="21473"/>
                    <a:pt x="-94" y="20637"/>
                    <a:pt x="753" y="17989"/>
                  </a:cubicBezTo>
                  <a:cubicBezTo>
                    <a:pt x="1600" y="15341"/>
                    <a:pt x="3294" y="10882"/>
                    <a:pt x="5306" y="7607"/>
                  </a:cubicBezTo>
                  <a:cubicBezTo>
                    <a:pt x="7318" y="4332"/>
                    <a:pt x="9647" y="2242"/>
                    <a:pt x="11341" y="1127"/>
                  </a:cubicBezTo>
                  <a:cubicBezTo>
                    <a:pt x="13035" y="12"/>
                    <a:pt x="14094" y="-127"/>
                    <a:pt x="14941" y="82"/>
                  </a:cubicBezTo>
                  <a:cubicBezTo>
                    <a:pt x="15788" y="291"/>
                    <a:pt x="16424" y="848"/>
                    <a:pt x="17271" y="2939"/>
                  </a:cubicBezTo>
                  <a:cubicBezTo>
                    <a:pt x="18118" y="5029"/>
                    <a:pt x="19177" y="8652"/>
                    <a:pt x="19918" y="11091"/>
                  </a:cubicBezTo>
                  <a:cubicBezTo>
                    <a:pt x="20659" y="13530"/>
                    <a:pt x="21082" y="14784"/>
                    <a:pt x="21506" y="16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4911261" y="4057650"/>
              <a:ext cx="1969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600" fill="norm" stroke="1" extrusionOk="0">
                  <a:moveTo>
                    <a:pt x="1375" y="21600"/>
                  </a:moveTo>
                  <a:cubicBezTo>
                    <a:pt x="465" y="18000"/>
                    <a:pt x="-444" y="14400"/>
                    <a:pt x="238" y="11400"/>
                  </a:cubicBezTo>
                  <a:cubicBezTo>
                    <a:pt x="920" y="8400"/>
                    <a:pt x="3194" y="6000"/>
                    <a:pt x="6945" y="4200"/>
                  </a:cubicBezTo>
                  <a:cubicBezTo>
                    <a:pt x="10697" y="2400"/>
                    <a:pt x="15927" y="1200"/>
                    <a:pt x="211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4873261" y="4216399"/>
              <a:ext cx="203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5591538" y="3812016"/>
              <a:ext cx="183916" cy="76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543" fill="norm" stroke="1" extrusionOk="0">
                  <a:moveTo>
                    <a:pt x="2829" y="9583"/>
                  </a:moveTo>
                  <a:cubicBezTo>
                    <a:pt x="3072" y="11606"/>
                    <a:pt x="3315" y="13629"/>
                    <a:pt x="3436" y="15503"/>
                  </a:cubicBezTo>
                  <a:cubicBezTo>
                    <a:pt x="3557" y="17378"/>
                    <a:pt x="3557" y="19103"/>
                    <a:pt x="3436" y="20145"/>
                  </a:cubicBezTo>
                  <a:cubicBezTo>
                    <a:pt x="3315" y="21186"/>
                    <a:pt x="3072" y="21543"/>
                    <a:pt x="2708" y="21543"/>
                  </a:cubicBezTo>
                  <a:cubicBezTo>
                    <a:pt x="2344" y="21543"/>
                    <a:pt x="1859" y="21186"/>
                    <a:pt x="1373" y="19996"/>
                  </a:cubicBezTo>
                  <a:cubicBezTo>
                    <a:pt x="888" y="18806"/>
                    <a:pt x="402" y="16783"/>
                    <a:pt x="160" y="14492"/>
                  </a:cubicBezTo>
                  <a:cubicBezTo>
                    <a:pt x="-83" y="12201"/>
                    <a:pt x="-83" y="9642"/>
                    <a:pt x="402" y="7351"/>
                  </a:cubicBezTo>
                  <a:cubicBezTo>
                    <a:pt x="888" y="5060"/>
                    <a:pt x="1859" y="3037"/>
                    <a:pt x="3072" y="1847"/>
                  </a:cubicBezTo>
                  <a:cubicBezTo>
                    <a:pt x="4286" y="657"/>
                    <a:pt x="5742" y="300"/>
                    <a:pt x="7198" y="122"/>
                  </a:cubicBezTo>
                  <a:cubicBezTo>
                    <a:pt x="8654" y="-57"/>
                    <a:pt x="10110" y="-57"/>
                    <a:pt x="11445" y="241"/>
                  </a:cubicBezTo>
                  <a:cubicBezTo>
                    <a:pt x="12780" y="538"/>
                    <a:pt x="13993" y="1133"/>
                    <a:pt x="13629" y="2174"/>
                  </a:cubicBezTo>
                  <a:cubicBezTo>
                    <a:pt x="13265" y="3216"/>
                    <a:pt x="11324" y="4703"/>
                    <a:pt x="9625" y="5626"/>
                  </a:cubicBezTo>
                  <a:cubicBezTo>
                    <a:pt x="7926" y="6548"/>
                    <a:pt x="6470" y="6905"/>
                    <a:pt x="6470" y="7083"/>
                  </a:cubicBezTo>
                  <a:cubicBezTo>
                    <a:pt x="6470" y="7262"/>
                    <a:pt x="7926" y="7262"/>
                    <a:pt x="10353" y="7500"/>
                  </a:cubicBezTo>
                  <a:cubicBezTo>
                    <a:pt x="12780" y="7738"/>
                    <a:pt x="16178" y="8214"/>
                    <a:pt x="18362" y="8750"/>
                  </a:cubicBezTo>
                  <a:cubicBezTo>
                    <a:pt x="20546" y="9285"/>
                    <a:pt x="21517" y="9880"/>
                    <a:pt x="20910" y="10475"/>
                  </a:cubicBezTo>
                  <a:cubicBezTo>
                    <a:pt x="20304" y="11070"/>
                    <a:pt x="18119" y="11665"/>
                    <a:pt x="16299" y="11963"/>
                  </a:cubicBezTo>
                  <a:cubicBezTo>
                    <a:pt x="14479" y="12260"/>
                    <a:pt x="13023" y="12260"/>
                    <a:pt x="11688" y="12201"/>
                  </a:cubicBezTo>
                  <a:cubicBezTo>
                    <a:pt x="10353" y="12141"/>
                    <a:pt x="9139" y="12022"/>
                    <a:pt x="8775" y="11784"/>
                  </a:cubicBezTo>
                  <a:cubicBezTo>
                    <a:pt x="8411" y="11546"/>
                    <a:pt x="8897" y="11189"/>
                    <a:pt x="9382" y="10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5821528" y="4152900"/>
              <a:ext cx="81645" cy="9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017" fill="norm" stroke="1" extrusionOk="0">
                  <a:moveTo>
                    <a:pt x="15660" y="2945"/>
                  </a:moveTo>
                  <a:cubicBezTo>
                    <a:pt x="13500" y="1473"/>
                    <a:pt x="11340" y="0"/>
                    <a:pt x="8910" y="491"/>
                  </a:cubicBezTo>
                  <a:cubicBezTo>
                    <a:pt x="6480" y="982"/>
                    <a:pt x="3780" y="3436"/>
                    <a:pt x="2160" y="5891"/>
                  </a:cubicBezTo>
                  <a:cubicBezTo>
                    <a:pt x="540" y="8345"/>
                    <a:pt x="0" y="10800"/>
                    <a:pt x="0" y="13255"/>
                  </a:cubicBezTo>
                  <a:cubicBezTo>
                    <a:pt x="0" y="15709"/>
                    <a:pt x="540" y="18164"/>
                    <a:pt x="2160" y="19636"/>
                  </a:cubicBezTo>
                  <a:cubicBezTo>
                    <a:pt x="3780" y="21109"/>
                    <a:pt x="6480" y="21600"/>
                    <a:pt x="9990" y="20127"/>
                  </a:cubicBezTo>
                  <a:cubicBezTo>
                    <a:pt x="13500" y="18655"/>
                    <a:pt x="17820" y="15218"/>
                    <a:pt x="19710" y="12273"/>
                  </a:cubicBezTo>
                  <a:cubicBezTo>
                    <a:pt x="21600" y="9327"/>
                    <a:pt x="21060" y="6873"/>
                    <a:pt x="18360" y="4909"/>
                  </a:cubicBezTo>
                  <a:cubicBezTo>
                    <a:pt x="15660" y="2945"/>
                    <a:pt x="10800" y="1473"/>
                    <a:pt x="59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5649410" y="3532127"/>
              <a:ext cx="163652" cy="138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0735" fill="norm" stroke="1" extrusionOk="0">
                  <a:moveTo>
                    <a:pt x="2302" y="9300"/>
                  </a:moveTo>
                  <a:cubicBezTo>
                    <a:pt x="2302" y="10888"/>
                    <a:pt x="2302" y="12477"/>
                    <a:pt x="1887" y="14700"/>
                  </a:cubicBezTo>
                  <a:cubicBezTo>
                    <a:pt x="1472" y="16924"/>
                    <a:pt x="641" y="19782"/>
                    <a:pt x="225" y="20418"/>
                  </a:cubicBezTo>
                  <a:cubicBezTo>
                    <a:pt x="-190" y="21053"/>
                    <a:pt x="-190" y="19465"/>
                    <a:pt x="1610" y="15812"/>
                  </a:cubicBezTo>
                  <a:cubicBezTo>
                    <a:pt x="3410" y="12159"/>
                    <a:pt x="7010" y="6441"/>
                    <a:pt x="9502" y="3265"/>
                  </a:cubicBezTo>
                  <a:cubicBezTo>
                    <a:pt x="11995" y="88"/>
                    <a:pt x="13379" y="-547"/>
                    <a:pt x="14487" y="406"/>
                  </a:cubicBezTo>
                  <a:cubicBezTo>
                    <a:pt x="15595" y="1359"/>
                    <a:pt x="16425" y="3900"/>
                    <a:pt x="17533" y="7553"/>
                  </a:cubicBezTo>
                  <a:cubicBezTo>
                    <a:pt x="18641" y="11206"/>
                    <a:pt x="20025" y="15971"/>
                    <a:pt x="21410" y="20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6390911" y="4057650"/>
              <a:ext cx="1905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7018"/>
                    <a:pt x="8640" y="12436"/>
                    <a:pt x="12240" y="8836"/>
                  </a:cubicBezTo>
                  <a:cubicBezTo>
                    <a:pt x="15840" y="5236"/>
                    <a:pt x="18720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6473461" y="3975099"/>
              <a:ext cx="571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2880"/>
                    <a:pt x="9600" y="5760"/>
                    <a:pt x="13200" y="9360"/>
                  </a:cubicBezTo>
                  <a:cubicBezTo>
                    <a:pt x="16800" y="12960"/>
                    <a:pt x="19200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6969897" y="3876362"/>
              <a:ext cx="392565" cy="44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61" fill="norm" stroke="1" extrusionOk="0">
                  <a:moveTo>
                    <a:pt x="18997" y="478"/>
                  </a:moveTo>
                  <a:cubicBezTo>
                    <a:pt x="18535" y="170"/>
                    <a:pt x="18073" y="-139"/>
                    <a:pt x="17034" y="67"/>
                  </a:cubicBezTo>
                  <a:cubicBezTo>
                    <a:pt x="15994" y="272"/>
                    <a:pt x="14377" y="992"/>
                    <a:pt x="11778" y="2278"/>
                  </a:cubicBezTo>
                  <a:cubicBezTo>
                    <a:pt x="9179" y="3564"/>
                    <a:pt x="5598" y="5415"/>
                    <a:pt x="3519" y="6547"/>
                  </a:cubicBezTo>
                  <a:cubicBezTo>
                    <a:pt x="1440" y="7678"/>
                    <a:pt x="863" y="8090"/>
                    <a:pt x="458" y="8552"/>
                  </a:cubicBezTo>
                  <a:cubicBezTo>
                    <a:pt x="54" y="9015"/>
                    <a:pt x="-177" y="9530"/>
                    <a:pt x="170" y="9941"/>
                  </a:cubicBezTo>
                  <a:cubicBezTo>
                    <a:pt x="516" y="10352"/>
                    <a:pt x="1440" y="10661"/>
                    <a:pt x="2711" y="11021"/>
                  </a:cubicBezTo>
                  <a:cubicBezTo>
                    <a:pt x="3981" y="11381"/>
                    <a:pt x="5598" y="11792"/>
                    <a:pt x="6696" y="12101"/>
                  </a:cubicBezTo>
                  <a:cubicBezTo>
                    <a:pt x="7793" y="12410"/>
                    <a:pt x="8371" y="12615"/>
                    <a:pt x="8717" y="13027"/>
                  </a:cubicBezTo>
                  <a:cubicBezTo>
                    <a:pt x="9064" y="13438"/>
                    <a:pt x="9179" y="14055"/>
                    <a:pt x="8602" y="14775"/>
                  </a:cubicBezTo>
                  <a:cubicBezTo>
                    <a:pt x="8024" y="15495"/>
                    <a:pt x="6753" y="16318"/>
                    <a:pt x="5541" y="17090"/>
                  </a:cubicBezTo>
                  <a:cubicBezTo>
                    <a:pt x="4328" y="17861"/>
                    <a:pt x="3173" y="18581"/>
                    <a:pt x="2306" y="19095"/>
                  </a:cubicBezTo>
                  <a:cubicBezTo>
                    <a:pt x="1440" y="19610"/>
                    <a:pt x="863" y="19918"/>
                    <a:pt x="863" y="20278"/>
                  </a:cubicBezTo>
                  <a:cubicBezTo>
                    <a:pt x="863" y="20638"/>
                    <a:pt x="1440" y="21050"/>
                    <a:pt x="3404" y="21101"/>
                  </a:cubicBezTo>
                  <a:cubicBezTo>
                    <a:pt x="5367" y="21152"/>
                    <a:pt x="8717" y="20844"/>
                    <a:pt x="11951" y="20844"/>
                  </a:cubicBezTo>
                  <a:cubicBezTo>
                    <a:pt x="15186" y="20844"/>
                    <a:pt x="18304" y="21152"/>
                    <a:pt x="21423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6937011" y="4584699"/>
              <a:ext cx="106499" cy="22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1435" y="0"/>
                  </a:moveTo>
                  <a:cubicBezTo>
                    <a:pt x="14824" y="4239"/>
                    <a:pt x="18212" y="8479"/>
                    <a:pt x="19906" y="11809"/>
                  </a:cubicBezTo>
                  <a:cubicBezTo>
                    <a:pt x="21600" y="15140"/>
                    <a:pt x="21600" y="17563"/>
                    <a:pt x="20753" y="19178"/>
                  </a:cubicBezTo>
                  <a:cubicBezTo>
                    <a:pt x="19906" y="20793"/>
                    <a:pt x="18212" y="21600"/>
                    <a:pt x="15671" y="21600"/>
                  </a:cubicBezTo>
                  <a:cubicBezTo>
                    <a:pt x="13129" y="21600"/>
                    <a:pt x="9741" y="20793"/>
                    <a:pt x="6988" y="18269"/>
                  </a:cubicBezTo>
                  <a:cubicBezTo>
                    <a:pt x="4235" y="15746"/>
                    <a:pt x="2118" y="11507"/>
                    <a:pt x="0" y="7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6994161" y="4495799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7102111" y="4565649"/>
              <a:ext cx="1206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7108461" y="4648200"/>
              <a:ext cx="1524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7375161" y="4533900"/>
              <a:ext cx="317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7102111" y="3514635"/>
              <a:ext cx="50801" cy="219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1567"/>
                  </a:moveTo>
                  <a:cubicBezTo>
                    <a:pt x="2700" y="736"/>
                    <a:pt x="5400" y="-95"/>
                    <a:pt x="8100" y="9"/>
                  </a:cubicBezTo>
                  <a:cubicBezTo>
                    <a:pt x="10800" y="113"/>
                    <a:pt x="13500" y="1151"/>
                    <a:pt x="15750" y="4890"/>
                  </a:cubicBezTo>
                  <a:cubicBezTo>
                    <a:pt x="18000" y="8628"/>
                    <a:pt x="19800" y="15067"/>
                    <a:pt x="2160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7112569" y="3568700"/>
              <a:ext cx="148293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17663" y="0"/>
                  </a:moveTo>
                  <a:cubicBezTo>
                    <a:pt x="11883" y="3900"/>
                    <a:pt x="6103" y="7800"/>
                    <a:pt x="3060" y="10500"/>
                  </a:cubicBezTo>
                  <a:cubicBezTo>
                    <a:pt x="18" y="13200"/>
                    <a:pt x="-286" y="14700"/>
                    <a:pt x="170" y="15900"/>
                  </a:cubicBezTo>
                  <a:cubicBezTo>
                    <a:pt x="627" y="17100"/>
                    <a:pt x="1844" y="18000"/>
                    <a:pt x="5494" y="18900"/>
                  </a:cubicBezTo>
                  <a:cubicBezTo>
                    <a:pt x="9145" y="19800"/>
                    <a:pt x="15229" y="20700"/>
                    <a:pt x="213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7675935" y="3840063"/>
              <a:ext cx="153500" cy="558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430" fill="norm" stroke="1" extrusionOk="0">
                  <a:moveTo>
                    <a:pt x="2307" y="10540"/>
                  </a:moveTo>
                  <a:cubicBezTo>
                    <a:pt x="2599" y="13463"/>
                    <a:pt x="2891" y="16386"/>
                    <a:pt x="3037" y="18051"/>
                  </a:cubicBezTo>
                  <a:cubicBezTo>
                    <a:pt x="3183" y="19716"/>
                    <a:pt x="3183" y="20122"/>
                    <a:pt x="3183" y="20568"/>
                  </a:cubicBezTo>
                  <a:cubicBezTo>
                    <a:pt x="3183" y="21015"/>
                    <a:pt x="3183" y="21502"/>
                    <a:pt x="2891" y="21421"/>
                  </a:cubicBezTo>
                  <a:cubicBezTo>
                    <a:pt x="2599" y="21340"/>
                    <a:pt x="2015" y="20690"/>
                    <a:pt x="1285" y="18863"/>
                  </a:cubicBezTo>
                  <a:cubicBezTo>
                    <a:pt x="556" y="17036"/>
                    <a:pt x="-320" y="14031"/>
                    <a:pt x="118" y="11108"/>
                  </a:cubicBezTo>
                  <a:cubicBezTo>
                    <a:pt x="556" y="8185"/>
                    <a:pt x="2307" y="5343"/>
                    <a:pt x="3766" y="3516"/>
                  </a:cubicBezTo>
                  <a:cubicBezTo>
                    <a:pt x="5226" y="1688"/>
                    <a:pt x="6394" y="876"/>
                    <a:pt x="7707" y="430"/>
                  </a:cubicBezTo>
                  <a:cubicBezTo>
                    <a:pt x="9021" y="-17"/>
                    <a:pt x="10480" y="-98"/>
                    <a:pt x="12085" y="105"/>
                  </a:cubicBezTo>
                  <a:cubicBezTo>
                    <a:pt x="13691" y="308"/>
                    <a:pt x="15442" y="795"/>
                    <a:pt x="16610" y="1567"/>
                  </a:cubicBezTo>
                  <a:cubicBezTo>
                    <a:pt x="17777" y="2338"/>
                    <a:pt x="18361" y="3394"/>
                    <a:pt x="17777" y="4328"/>
                  </a:cubicBezTo>
                  <a:cubicBezTo>
                    <a:pt x="17194" y="5261"/>
                    <a:pt x="15442" y="6073"/>
                    <a:pt x="13983" y="6601"/>
                  </a:cubicBezTo>
                  <a:cubicBezTo>
                    <a:pt x="12523" y="7129"/>
                    <a:pt x="11356" y="7373"/>
                    <a:pt x="11356" y="7616"/>
                  </a:cubicBezTo>
                  <a:cubicBezTo>
                    <a:pt x="11356" y="7860"/>
                    <a:pt x="12523" y="8104"/>
                    <a:pt x="14275" y="8550"/>
                  </a:cubicBezTo>
                  <a:cubicBezTo>
                    <a:pt x="16026" y="8997"/>
                    <a:pt x="18361" y="9646"/>
                    <a:pt x="19675" y="10215"/>
                  </a:cubicBezTo>
                  <a:cubicBezTo>
                    <a:pt x="20988" y="10783"/>
                    <a:pt x="21280" y="11270"/>
                    <a:pt x="21134" y="11717"/>
                  </a:cubicBezTo>
                  <a:cubicBezTo>
                    <a:pt x="20988" y="12164"/>
                    <a:pt x="20404" y="12570"/>
                    <a:pt x="19237" y="12773"/>
                  </a:cubicBezTo>
                  <a:cubicBezTo>
                    <a:pt x="18069" y="12976"/>
                    <a:pt x="16318" y="12976"/>
                    <a:pt x="13545" y="12935"/>
                  </a:cubicBezTo>
                  <a:cubicBezTo>
                    <a:pt x="10772" y="12894"/>
                    <a:pt x="6977" y="12813"/>
                    <a:pt x="3183" y="12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7978411" y="4184649"/>
              <a:ext cx="62924" cy="236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394" fill="norm" stroke="1" extrusionOk="0">
                  <a:moveTo>
                    <a:pt x="4320" y="0"/>
                  </a:moveTo>
                  <a:cubicBezTo>
                    <a:pt x="10080" y="4205"/>
                    <a:pt x="15840" y="8411"/>
                    <a:pt x="18720" y="11565"/>
                  </a:cubicBezTo>
                  <a:cubicBezTo>
                    <a:pt x="21600" y="14719"/>
                    <a:pt x="21600" y="16821"/>
                    <a:pt x="21240" y="18350"/>
                  </a:cubicBezTo>
                  <a:cubicBezTo>
                    <a:pt x="20880" y="19880"/>
                    <a:pt x="20160" y="20835"/>
                    <a:pt x="18000" y="21218"/>
                  </a:cubicBezTo>
                  <a:cubicBezTo>
                    <a:pt x="15840" y="21600"/>
                    <a:pt x="12240" y="21409"/>
                    <a:pt x="9360" y="20166"/>
                  </a:cubicBezTo>
                  <a:cubicBezTo>
                    <a:pt x="6480" y="18924"/>
                    <a:pt x="4320" y="16630"/>
                    <a:pt x="2880" y="14336"/>
                  </a:cubicBezTo>
                  <a:cubicBezTo>
                    <a:pt x="1440" y="12042"/>
                    <a:pt x="720" y="9749"/>
                    <a:pt x="0" y="7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8003811" y="40513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7782095" y="3592969"/>
              <a:ext cx="145517" cy="14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52" fill="norm" stroke="1" extrusionOk="0">
                  <a:moveTo>
                    <a:pt x="1799" y="7793"/>
                  </a:moveTo>
                  <a:cubicBezTo>
                    <a:pt x="1486" y="11287"/>
                    <a:pt x="1173" y="14781"/>
                    <a:pt x="860" y="17323"/>
                  </a:cubicBezTo>
                  <a:cubicBezTo>
                    <a:pt x="547" y="19864"/>
                    <a:pt x="234" y="21452"/>
                    <a:pt x="78" y="21452"/>
                  </a:cubicBezTo>
                  <a:cubicBezTo>
                    <a:pt x="-79" y="21452"/>
                    <a:pt x="-79" y="19864"/>
                    <a:pt x="860" y="16528"/>
                  </a:cubicBezTo>
                  <a:cubicBezTo>
                    <a:pt x="1799" y="13193"/>
                    <a:pt x="3678" y="8111"/>
                    <a:pt x="6338" y="4776"/>
                  </a:cubicBezTo>
                  <a:cubicBezTo>
                    <a:pt x="8999" y="1440"/>
                    <a:pt x="12443" y="-148"/>
                    <a:pt x="14634" y="11"/>
                  </a:cubicBezTo>
                  <a:cubicBezTo>
                    <a:pt x="16825" y="170"/>
                    <a:pt x="17764" y="2076"/>
                    <a:pt x="18704" y="5570"/>
                  </a:cubicBezTo>
                  <a:cubicBezTo>
                    <a:pt x="19643" y="9064"/>
                    <a:pt x="20582" y="14146"/>
                    <a:pt x="21521" y="19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8429261" y="3975099"/>
              <a:ext cx="2222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0"/>
                    <a:pt x="2057" y="0"/>
                    <a:pt x="3909" y="1280"/>
                  </a:cubicBezTo>
                  <a:cubicBezTo>
                    <a:pt x="5760" y="2560"/>
                    <a:pt x="8434" y="5120"/>
                    <a:pt x="11211" y="8240"/>
                  </a:cubicBezTo>
                  <a:cubicBezTo>
                    <a:pt x="13989" y="11360"/>
                    <a:pt x="16869" y="15040"/>
                    <a:pt x="18617" y="17360"/>
                  </a:cubicBezTo>
                  <a:cubicBezTo>
                    <a:pt x="20366" y="19680"/>
                    <a:pt x="20983" y="206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8480061" y="3943350"/>
              <a:ext cx="17145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67" y="884"/>
                    <a:pt x="17333" y="1768"/>
                    <a:pt x="14933" y="3726"/>
                  </a:cubicBezTo>
                  <a:cubicBezTo>
                    <a:pt x="12533" y="5684"/>
                    <a:pt x="9867" y="8716"/>
                    <a:pt x="7333" y="11874"/>
                  </a:cubicBezTo>
                  <a:cubicBezTo>
                    <a:pt x="4800" y="15032"/>
                    <a:pt x="2400" y="183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8816611" y="4286250"/>
              <a:ext cx="63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8808145" y="4184599"/>
              <a:ext cx="47922" cy="35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1" h="19232" fill="norm" stroke="1" extrusionOk="0">
                  <a:moveTo>
                    <a:pt x="11232" y="3437"/>
                  </a:moveTo>
                  <a:cubicBezTo>
                    <a:pt x="6912" y="1164"/>
                    <a:pt x="2592" y="-1110"/>
                    <a:pt x="864" y="595"/>
                  </a:cubicBezTo>
                  <a:cubicBezTo>
                    <a:pt x="-864" y="2301"/>
                    <a:pt x="0" y="7985"/>
                    <a:pt x="3456" y="12532"/>
                  </a:cubicBezTo>
                  <a:cubicBezTo>
                    <a:pt x="6912" y="17079"/>
                    <a:pt x="12960" y="20490"/>
                    <a:pt x="16416" y="18785"/>
                  </a:cubicBezTo>
                  <a:cubicBezTo>
                    <a:pt x="19872" y="17079"/>
                    <a:pt x="20736" y="10258"/>
                    <a:pt x="17712" y="6279"/>
                  </a:cubicBezTo>
                  <a:cubicBezTo>
                    <a:pt x="14688" y="2301"/>
                    <a:pt x="7776" y="1164"/>
                    <a:pt x="864" y="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8829311" y="3818466"/>
              <a:ext cx="94457" cy="236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208" fill="norm" stroke="1" extrusionOk="0">
                  <a:moveTo>
                    <a:pt x="8640" y="1516"/>
                  </a:moveTo>
                  <a:cubicBezTo>
                    <a:pt x="10080" y="758"/>
                    <a:pt x="11520" y="0"/>
                    <a:pt x="13200" y="0"/>
                  </a:cubicBezTo>
                  <a:cubicBezTo>
                    <a:pt x="14880" y="0"/>
                    <a:pt x="16800" y="758"/>
                    <a:pt x="18240" y="3600"/>
                  </a:cubicBezTo>
                  <a:cubicBezTo>
                    <a:pt x="19680" y="6442"/>
                    <a:pt x="20640" y="11368"/>
                    <a:pt x="21120" y="14779"/>
                  </a:cubicBezTo>
                  <a:cubicBezTo>
                    <a:pt x="21600" y="18189"/>
                    <a:pt x="21600" y="20084"/>
                    <a:pt x="20400" y="20842"/>
                  </a:cubicBezTo>
                  <a:cubicBezTo>
                    <a:pt x="19200" y="21600"/>
                    <a:pt x="16800" y="21221"/>
                    <a:pt x="13680" y="19326"/>
                  </a:cubicBezTo>
                  <a:cubicBezTo>
                    <a:pt x="10560" y="17432"/>
                    <a:pt x="6720" y="14021"/>
                    <a:pt x="4320" y="11842"/>
                  </a:cubicBezTo>
                  <a:cubicBezTo>
                    <a:pt x="1920" y="9663"/>
                    <a:pt x="960" y="8716"/>
                    <a:pt x="0" y="7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8886461" y="366395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8988061" y="3860799"/>
              <a:ext cx="212446" cy="5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7624" y="0"/>
                  </a:moveTo>
                  <a:cubicBezTo>
                    <a:pt x="10588" y="1858"/>
                    <a:pt x="13553" y="3716"/>
                    <a:pt x="16094" y="5806"/>
                  </a:cubicBezTo>
                  <a:cubicBezTo>
                    <a:pt x="18635" y="7897"/>
                    <a:pt x="20753" y="10219"/>
                    <a:pt x="21176" y="12387"/>
                  </a:cubicBezTo>
                  <a:cubicBezTo>
                    <a:pt x="21600" y="14555"/>
                    <a:pt x="20329" y="16568"/>
                    <a:pt x="16518" y="18077"/>
                  </a:cubicBezTo>
                  <a:cubicBezTo>
                    <a:pt x="12706" y="19587"/>
                    <a:pt x="6353" y="205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6696634" y="3819471"/>
              <a:ext cx="138778" cy="68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568" fill="norm" stroke="1" extrusionOk="0">
                  <a:moveTo>
                    <a:pt x="21137" y="904"/>
                  </a:moveTo>
                  <a:cubicBezTo>
                    <a:pt x="21137" y="436"/>
                    <a:pt x="21137" y="-32"/>
                    <a:pt x="20492" y="1"/>
                  </a:cubicBezTo>
                  <a:cubicBezTo>
                    <a:pt x="19847" y="35"/>
                    <a:pt x="18558" y="570"/>
                    <a:pt x="15979" y="1874"/>
                  </a:cubicBezTo>
                  <a:cubicBezTo>
                    <a:pt x="13400" y="3178"/>
                    <a:pt x="9531" y="5251"/>
                    <a:pt x="6468" y="7424"/>
                  </a:cubicBezTo>
                  <a:cubicBezTo>
                    <a:pt x="3406" y="9598"/>
                    <a:pt x="1149" y="11871"/>
                    <a:pt x="343" y="13844"/>
                  </a:cubicBezTo>
                  <a:cubicBezTo>
                    <a:pt x="-463" y="15817"/>
                    <a:pt x="182" y="17489"/>
                    <a:pt x="1955" y="18726"/>
                  </a:cubicBezTo>
                  <a:cubicBezTo>
                    <a:pt x="3728" y="19963"/>
                    <a:pt x="6630" y="20766"/>
                    <a:pt x="9531" y="21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3889011" y="4578350"/>
              <a:ext cx="698501" cy="6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0" y="0"/>
                  </a:moveTo>
                  <a:cubicBezTo>
                    <a:pt x="916" y="4582"/>
                    <a:pt x="1833" y="9164"/>
                    <a:pt x="3207" y="11127"/>
                  </a:cubicBezTo>
                  <a:cubicBezTo>
                    <a:pt x="4582" y="13091"/>
                    <a:pt x="6415" y="12436"/>
                    <a:pt x="7691" y="11455"/>
                  </a:cubicBezTo>
                  <a:cubicBezTo>
                    <a:pt x="8967" y="10473"/>
                    <a:pt x="9687" y="9164"/>
                    <a:pt x="10211" y="8836"/>
                  </a:cubicBezTo>
                  <a:cubicBezTo>
                    <a:pt x="10735" y="8509"/>
                    <a:pt x="11062" y="9164"/>
                    <a:pt x="11225" y="11455"/>
                  </a:cubicBezTo>
                  <a:cubicBezTo>
                    <a:pt x="11389" y="13745"/>
                    <a:pt x="11389" y="17673"/>
                    <a:pt x="11553" y="19636"/>
                  </a:cubicBezTo>
                  <a:cubicBezTo>
                    <a:pt x="11716" y="21600"/>
                    <a:pt x="12044" y="21600"/>
                    <a:pt x="13124" y="20618"/>
                  </a:cubicBezTo>
                  <a:cubicBezTo>
                    <a:pt x="14204" y="19636"/>
                    <a:pt x="16036" y="17673"/>
                    <a:pt x="17280" y="16036"/>
                  </a:cubicBezTo>
                  <a:cubicBezTo>
                    <a:pt x="18524" y="14400"/>
                    <a:pt x="19178" y="13091"/>
                    <a:pt x="19800" y="13091"/>
                  </a:cubicBezTo>
                  <a:cubicBezTo>
                    <a:pt x="20422" y="13091"/>
                    <a:pt x="21011" y="14400"/>
                    <a:pt x="21600" y="15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3663326" y="5128282"/>
              <a:ext cx="238386" cy="37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24" fill="norm" stroke="1" extrusionOk="0">
                  <a:moveTo>
                    <a:pt x="21528" y="1229"/>
                  </a:moveTo>
                  <a:cubicBezTo>
                    <a:pt x="20955" y="747"/>
                    <a:pt x="20381" y="264"/>
                    <a:pt x="18565" y="83"/>
                  </a:cubicBezTo>
                  <a:cubicBezTo>
                    <a:pt x="16749" y="-98"/>
                    <a:pt x="13691" y="23"/>
                    <a:pt x="11206" y="385"/>
                  </a:cubicBezTo>
                  <a:cubicBezTo>
                    <a:pt x="8721" y="747"/>
                    <a:pt x="6809" y="1350"/>
                    <a:pt x="5376" y="2738"/>
                  </a:cubicBezTo>
                  <a:cubicBezTo>
                    <a:pt x="3942" y="4125"/>
                    <a:pt x="2986" y="6298"/>
                    <a:pt x="2317" y="8651"/>
                  </a:cubicBezTo>
                  <a:cubicBezTo>
                    <a:pt x="1648" y="11004"/>
                    <a:pt x="1266" y="13538"/>
                    <a:pt x="884" y="15287"/>
                  </a:cubicBezTo>
                  <a:cubicBezTo>
                    <a:pt x="501" y="17037"/>
                    <a:pt x="119" y="18003"/>
                    <a:pt x="24" y="18908"/>
                  </a:cubicBezTo>
                  <a:cubicBezTo>
                    <a:pt x="-72" y="19813"/>
                    <a:pt x="119" y="20657"/>
                    <a:pt x="693" y="21080"/>
                  </a:cubicBezTo>
                  <a:cubicBezTo>
                    <a:pt x="1266" y="21502"/>
                    <a:pt x="2222" y="21502"/>
                    <a:pt x="4898" y="21261"/>
                  </a:cubicBezTo>
                  <a:cubicBezTo>
                    <a:pt x="7574" y="21019"/>
                    <a:pt x="11970" y="20537"/>
                    <a:pt x="16367" y="20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3622311" y="5334000"/>
              <a:ext cx="1587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4058259" y="5068672"/>
              <a:ext cx="256203" cy="538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545" fill="norm" stroke="1" extrusionOk="0">
                  <a:moveTo>
                    <a:pt x="21430" y="1724"/>
                  </a:moveTo>
                  <a:cubicBezTo>
                    <a:pt x="18420" y="1131"/>
                    <a:pt x="15410" y="538"/>
                    <a:pt x="13020" y="241"/>
                  </a:cubicBezTo>
                  <a:cubicBezTo>
                    <a:pt x="10630" y="-55"/>
                    <a:pt x="8860" y="-55"/>
                    <a:pt x="7620" y="114"/>
                  </a:cubicBezTo>
                  <a:cubicBezTo>
                    <a:pt x="6381" y="284"/>
                    <a:pt x="5673" y="623"/>
                    <a:pt x="5141" y="1681"/>
                  </a:cubicBezTo>
                  <a:cubicBezTo>
                    <a:pt x="4610" y="2740"/>
                    <a:pt x="4256" y="4519"/>
                    <a:pt x="3902" y="7018"/>
                  </a:cubicBezTo>
                  <a:cubicBezTo>
                    <a:pt x="3548" y="9517"/>
                    <a:pt x="3194" y="12736"/>
                    <a:pt x="2574" y="14980"/>
                  </a:cubicBezTo>
                  <a:cubicBezTo>
                    <a:pt x="1955" y="17225"/>
                    <a:pt x="1069" y="18496"/>
                    <a:pt x="538" y="19385"/>
                  </a:cubicBezTo>
                  <a:cubicBezTo>
                    <a:pt x="7" y="20274"/>
                    <a:pt x="-170" y="20783"/>
                    <a:pt x="184" y="21037"/>
                  </a:cubicBezTo>
                  <a:cubicBezTo>
                    <a:pt x="538" y="21291"/>
                    <a:pt x="1423" y="21291"/>
                    <a:pt x="3991" y="21333"/>
                  </a:cubicBezTo>
                  <a:cubicBezTo>
                    <a:pt x="6558" y="21376"/>
                    <a:pt x="10807" y="21460"/>
                    <a:pt x="15056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4346211" y="5226050"/>
              <a:ext cx="1651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15" y="5867"/>
                    <a:pt x="11631" y="11733"/>
                    <a:pt x="15231" y="15333"/>
                  </a:cubicBezTo>
                  <a:cubicBezTo>
                    <a:pt x="18831" y="18933"/>
                    <a:pt x="20215" y="202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4488996" y="5245100"/>
              <a:ext cx="104866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1402" y="0"/>
                  </a:moveTo>
                  <a:cubicBezTo>
                    <a:pt x="15786" y="2267"/>
                    <a:pt x="10170" y="4533"/>
                    <a:pt x="6282" y="6667"/>
                  </a:cubicBezTo>
                  <a:cubicBezTo>
                    <a:pt x="2394" y="8800"/>
                    <a:pt x="234" y="10800"/>
                    <a:pt x="18" y="13067"/>
                  </a:cubicBezTo>
                  <a:cubicBezTo>
                    <a:pt x="-198" y="15333"/>
                    <a:pt x="1530" y="17867"/>
                    <a:pt x="3258" y="19333"/>
                  </a:cubicBezTo>
                  <a:cubicBezTo>
                    <a:pt x="4986" y="20800"/>
                    <a:pt x="6714" y="21200"/>
                    <a:pt x="84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4638311" y="5543550"/>
              <a:ext cx="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4644661" y="5390586"/>
              <a:ext cx="50801" cy="5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6" fill="norm" stroke="1" extrusionOk="0">
                  <a:moveTo>
                    <a:pt x="21600" y="13190"/>
                  </a:moveTo>
                  <a:cubicBezTo>
                    <a:pt x="19800" y="8870"/>
                    <a:pt x="18000" y="4550"/>
                    <a:pt x="15300" y="3686"/>
                  </a:cubicBezTo>
                  <a:cubicBezTo>
                    <a:pt x="12600" y="2822"/>
                    <a:pt x="9000" y="5414"/>
                    <a:pt x="7200" y="8870"/>
                  </a:cubicBezTo>
                  <a:cubicBezTo>
                    <a:pt x="5400" y="12326"/>
                    <a:pt x="5400" y="16646"/>
                    <a:pt x="7650" y="18806"/>
                  </a:cubicBezTo>
                  <a:cubicBezTo>
                    <a:pt x="9900" y="20966"/>
                    <a:pt x="14400" y="20966"/>
                    <a:pt x="17100" y="18806"/>
                  </a:cubicBezTo>
                  <a:cubicBezTo>
                    <a:pt x="19800" y="16646"/>
                    <a:pt x="20700" y="12326"/>
                    <a:pt x="19800" y="8438"/>
                  </a:cubicBezTo>
                  <a:cubicBezTo>
                    <a:pt x="18900" y="4550"/>
                    <a:pt x="16200" y="1094"/>
                    <a:pt x="12600" y="230"/>
                  </a:cubicBezTo>
                  <a:cubicBezTo>
                    <a:pt x="9000" y="-634"/>
                    <a:pt x="4500" y="1094"/>
                    <a:pt x="0" y="2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4866911" y="5022849"/>
              <a:ext cx="82551" cy="749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85" y="1831"/>
                    <a:pt x="17169" y="3661"/>
                    <a:pt x="15231" y="5644"/>
                  </a:cubicBezTo>
                  <a:cubicBezTo>
                    <a:pt x="13292" y="7627"/>
                    <a:pt x="11631" y="9763"/>
                    <a:pt x="9969" y="11990"/>
                  </a:cubicBezTo>
                  <a:cubicBezTo>
                    <a:pt x="8308" y="14217"/>
                    <a:pt x="6646" y="16536"/>
                    <a:pt x="4985" y="18153"/>
                  </a:cubicBezTo>
                  <a:cubicBezTo>
                    <a:pt x="3323" y="19769"/>
                    <a:pt x="1662" y="206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5127261" y="5314950"/>
              <a:ext cx="171451" cy="32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0"/>
                  </a:moveTo>
                  <a:cubicBezTo>
                    <a:pt x="4000" y="3086"/>
                    <a:pt x="8000" y="6171"/>
                    <a:pt x="11333" y="9538"/>
                  </a:cubicBezTo>
                  <a:cubicBezTo>
                    <a:pt x="14667" y="12904"/>
                    <a:pt x="17333" y="16551"/>
                    <a:pt x="18800" y="18725"/>
                  </a:cubicBezTo>
                  <a:cubicBezTo>
                    <a:pt x="20267" y="20899"/>
                    <a:pt x="20533" y="21600"/>
                    <a:pt x="20800" y="21530"/>
                  </a:cubicBezTo>
                  <a:cubicBezTo>
                    <a:pt x="21067" y="21460"/>
                    <a:pt x="21333" y="20618"/>
                    <a:pt x="21600" y="19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5155569" y="5321300"/>
              <a:ext cx="232043" cy="336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42" fill="norm" stroke="1" extrusionOk="0">
                  <a:moveTo>
                    <a:pt x="21333" y="0"/>
                  </a:moveTo>
                  <a:cubicBezTo>
                    <a:pt x="19192" y="1620"/>
                    <a:pt x="17052" y="3240"/>
                    <a:pt x="14328" y="5805"/>
                  </a:cubicBezTo>
                  <a:cubicBezTo>
                    <a:pt x="11603" y="8370"/>
                    <a:pt x="8295" y="11880"/>
                    <a:pt x="5960" y="14310"/>
                  </a:cubicBezTo>
                  <a:cubicBezTo>
                    <a:pt x="3625" y="16740"/>
                    <a:pt x="2263" y="18090"/>
                    <a:pt x="1290" y="19170"/>
                  </a:cubicBezTo>
                  <a:cubicBezTo>
                    <a:pt x="317" y="20250"/>
                    <a:pt x="-267" y="21060"/>
                    <a:pt x="122" y="21330"/>
                  </a:cubicBezTo>
                  <a:cubicBezTo>
                    <a:pt x="511" y="21600"/>
                    <a:pt x="1874" y="21330"/>
                    <a:pt x="3236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5432061" y="5670550"/>
              <a:ext cx="63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5425711" y="5562600"/>
              <a:ext cx="70396" cy="60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134" fill="norm" stroke="1" extrusionOk="0">
                  <a:moveTo>
                    <a:pt x="13341" y="0"/>
                  </a:moveTo>
                  <a:cubicBezTo>
                    <a:pt x="10165" y="1490"/>
                    <a:pt x="6988" y="2979"/>
                    <a:pt x="5082" y="5586"/>
                  </a:cubicBezTo>
                  <a:cubicBezTo>
                    <a:pt x="3176" y="8193"/>
                    <a:pt x="2541" y="11917"/>
                    <a:pt x="3494" y="14897"/>
                  </a:cubicBezTo>
                  <a:cubicBezTo>
                    <a:pt x="4447" y="17876"/>
                    <a:pt x="6988" y="20110"/>
                    <a:pt x="9847" y="20855"/>
                  </a:cubicBezTo>
                  <a:cubicBezTo>
                    <a:pt x="12706" y="21600"/>
                    <a:pt x="15882" y="20855"/>
                    <a:pt x="18106" y="18621"/>
                  </a:cubicBezTo>
                  <a:cubicBezTo>
                    <a:pt x="20329" y="16386"/>
                    <a:pt x="21600" y="12662"/>
                    <a:pt x="20965" y="9683"/>
                  </a:cubicBezTo>
                  <a:cubicBezTo>
                    <a:pt x="20329" y="6703"/>
                    <a:pt x="17788" y="4469"/>
                    <a:pt x="13976" y="2979"/>
                  </a:cubicBezTo>
                  <a:cubicBezTo>
                    <a:pt x="10165" y="1490"/>
                    <a:pt x="5082" y="74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5139961" y="5168900"/>
              <a:ext cx="4127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8" y="0"/>
                    <a:pt x="5095" y="0"/>
                    <a:pt x="7920" y="1800"/>
                  </a:cubicBezTo>
                  <a:cubicBezTo>
                    <a:pt x="10745" y="3600"/>
                    <a:pt x="13846" y="7200"/>
                    <a:pt x="16172" y="10800"/>
                  </a:cubicBezTo>
                  <a:cubicBezTo>
                    <a:pt x="18498" y="14400"/>
                    <a:pt x="20049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5463811" y="5130800"/>
              <a:ext cx="110269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600" fill="norm" stroke="1" extrusionOk="0">
                  <a:moveTo>
                    <a:pt x="0" y="0"/>
                  </a:moveTo>
                  <a:cubicBezTo>
                    <a:pt x="5298" y="1728"/>
                    <a:pt x="10596" y="3456"/>
                    <a:pt x="14672" y="6048"/>
                  </a:cubicBezTo>
                  <a:cubicBezTo>
                    <a:pt x="18747" y="8640"/>
                    <a:pt x="21600" y="12096"/>
                    <a:pt x="21192" y="14544"/>
                  </a:cubicBezTo>
                  <a:cubicBezTo>
                    <a:pt x="20785" y="16992"/>
                    <a:pt x="17117" y="18432"/>
                    <a:pt x="13245" y="19440"/>
                  </a:cubicBezTo>
                  <a:cubicBezTo>
                    <a:pt x="9374" y="20448"/>
                    <a:pt x="5298" y="21024"/>
                    <a:pt x="12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5463811" y="5223933"/>
              <a:ext cx="380964" cy="651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70" fill="norm" stroke="1" extrusionOk="0">
                  <a:moveTo>
                    <a:pt x="10740" y="281"/>
                  </a:moveTo>
                  <a:cubicBezTo>
                    <a:pt x="12530" y="140"/>
                    <a:pt x="14320" y="0"/>
                    <a:pt x="15872" y="0"/>
                  </a:cubicBezTo>
                  <a:cubicBezTo>
                    <a:pt x="17423" y="0"/>
                    <a:pt x="18736" y="140"/>
                    <a:pt x="19691" y="281"/>
                  </a:cubicBezTo>
                  <a:cubicBezTo>
                    <a:pt x="20645" y="421"/>
                    <a:pt x="21242" y="561"/>
                    <a:pt x="21421" y="806"/>
                  </a:cubicBezTo>
                  <a:cubicBezTo>
                    <a:pt x="21600" y="1052"/>
                    <a:pt x="21361" y="1403"/>
                    <a:pt x="20705" y="2700"/>
                  </a:cubicBezTo>
                  <a:cubicBezTo>
                    <a:pt x="20049" y="3997"/>
                    <a:pt x="18975" y="6242"/>
                    <a:pt x="18259" y="8416"/>
                  </a:cubicBezTo>
                  <a:cubicBezTo>
                    <a:pt x="17543" y="10590"/>
                    <a:pt x="17185" y="12694"/>
                    <a:pt x="16767" y="14412"/>
                  </a:cubicBezTo>
                  <a:cubicBezTo>
                    <a:pt x="16349" y="16130"/>
                    <a:pt x="15872" y="17462"/>
                    <a:pt x="15573" y="18374"/>
                  </a:cubicBezTo>
                  <a:cubicBezTo>
                    <a:pt x="15275" y="19286"/>
                    <a:pt x="15156" y="19777"/>
                    <a:pt x="15036" y="20197"/>
                  </a:cubicBezTo>
                  <a:cubicBezTo>
                    <a:pt x="14917" y="20618"/>
                    <a:pt x="14798" y="20969"/>
                    <a:pt x="14440" y="21214"/>
                  </a:cubicBezTo>
                  <a:cubicBezTo>
                    <a:pt x="14082" y="21460"/>
                    <a:pt x="13485" y="21600"/>
                    <a:pt x="11635" y="21565"/>
                  </a:cubicBezTo>
                  <a:cubicBezTo>
                    <a:pt x="9786" y="21530"/>
                    <a:pt x="6683" y="21319"/>
                    <a:pt x="4535" y="21144"/>
                  </a:cubicBezTo>
                  <a:cubicBezTo>
                    <a:pt x="2387" y="20969"/>
                    <a:pt x="1193" y="20829"/>
                    <a:pt x="0" y="20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3952511" y="4756149"/>
              <a:ext cx="8509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6" y="20571"/>
                    <a:pt x="1612" y="19543"/>
                    <a:pt x="2901" y="18000"/>
                  </a:cubicBezTo>
                  <a:cubicBezTo>
                    <a:pt x="4191" y="16457"/>
                    <a:pt x="5964" y="14400"/>
                    <a:pt x="7657" y="12514"/>
                  </a:cubicBezTo>
                  <a:cubicBezTo>
                    <a:pt x="9349" y="10629"/>
                    <a:pt x="10961" y="8914"/>
                    <a:pt x="12681" y="7200"/>
                  </a:cubicBezTo>
                  <a:cubicBezTo>
                    <a:pt x="14400" y="5486"/>
                    <a:pt x="16227" y="3771"/>
                    <a:pt x="17731" y="2571"/>
                  </a:cubicBezTo>
                  <a:cubicBezTo>
                    <a:pt x="19236" y="1371"/>
                    <a:pt x="20418" y="6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4714511" y="4781550"/>
              <a:ext cx="92075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44" y="424"/>
                    <a:pt x="1688" y="847"/>
                    <a:pt x="2954" y="1624"/>
                  </a:cubicBezTo>
                  <a:cubicBezTo>
                    <a:pt x="4221" y="2400"/>
                    <a:pt x="5909" y="3529"/>
                    <a:pt x="7498" y="4729"/>
                  </a:cubicBezTo>
                  <a:cubicBezTo>
                    <a:pt x="9087" y="5929"/>
                    <a:pt x="10577" y="7200"/>
                    <a:pt x="12116" y="9035"/>
                  </a:cubicBezTo>
                  <a:cubicBezTo>
                    <a:pt x="13655" y="10871"/>
                    <a:pt x="15244" y="13271"/>
                    <a:pt x="16560" y="15176"/>
                  </a:cubicBezTo>
                  <a:cubicBezTo>
                    <a:pt x="17876" y="17082"/>
                    <a:pt x="18919" y="18494"/>
                    <a:pt x="19713" y="19482"/>
                  </a:cubicBezTo>
                  <a:cubicBezTo>
                    <a:pt x="20508" y="20471"/>
                    <a:pt x="21054" y="21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1836318" y="6052472"/>
              <a:ext cx="315238" cy="348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284" fill="norm" stroke="1" extrusionOk="0">
                  <a:moveTo>
                    <a:pt x="21139" y="3824"/>
                  </a:moveTo>
                  <a:cubicBezTo>
                    <a:pt x="21282" y="2660"/>
                    <a:pt x="21425" y="1495"/>
                    <a:pt x="21139" y="784"/>
                  </a:cubicBezTo>
                  <a:cubicBezTo>
                    <a:pt x="20853" y="73"/>
                    <a:pt x="20138" y="-186"/>
                    <a:pt x="17920" y="137"/>
                  </a:cubicBezTo>
                  <a:cubicBezTo>
                    <a:pt x="15703" y="461"/>
                    <a:pt x="11984" y="1366"/>
                    <a:pt x="9624" y="2271"/>
                  </a:cubicBezTo>
                  <a:cubicBezTo>
                    <a:pt x="7263" y="3177"/>
                    <a:pt x="6262" y="4082"/>
                    <a:pt x="5690" y="4858"/>
                  </a:cubicBezTo>
                  <a:cubicBezTo>
                    <a:pt x="5118" y="5634"/>
                    <a:pt x="4975" y="6281"/>
                    <a:pt x="5332" y="6863"/>
                  </a:cubicBezTo>
                  <a:cubicBezTo>
                    <a:pt x="5690" y="7445"/>
                    <a:pt x="6548" y="7963"/>
                    <a:pt x="7764" y="8286"/>
                  </a:cubicBezTo>
                  <a:cubicBezTo>
                    <a:pt x="8980" y="8609"/>
                    <a:pt x="10553" y="8739"/>
                    <a:pt x="11698" y="8933"/>
                  </a:cubicBezTo>
                  <a:cubicBezTo>
                    <a:pt x="12842" y="9127"/>
                    <a:pt x="13557" y="9385"/>
                    <a:pt x="13557" y="9709"/>
                  </a:cubicBezTo>
                  <a:cubicBezTo>
                    <a:pt x="13557" y="10032"/>
                    <a:pt x="12842" y="10420"/>
                    <a:pt x="10911" y="11455"/>
                  </a:cubicBezTo>
                  <a:cubicBezTo>
                    <a:pt x="8980" y="12489"/>
                    <a:pt x="5833" y="14171"/>
                    <a:pt x="3830" y="15400"/>
                  </a:cubicBezTo>
                  <a:cubicBezTo>
                    <a:pt x="1828" y="16628"/>
                    <a:pt x="969" y="17404"/>
                    <a:pt x="469" y="18245"/>
                  </a:cubicBezTo>
                  <a:cubicBezTo>
                    <a:pt x="-32" y="19086"/>
                    <a:pt x="-175" y="19991"/>
                    <a:pt x="254" y="20573"/>
                  </a:cubicBezTo>
                  <a:cubicBezTo>
                    <a:pt x="683" y="21155"/>
                    <a:pt x="1685" y="21414"/>
                    <a:pt x="3902" y="21220"/>
                  </a:cubicBezTo>
                  <a:cubicBezTo>
                    <a:pt x="6119" y="21026"/>
                    <a:pt x="9552" y="20379"/>
                    <a:pt x="12127" y="19862"/>
                  </a:cubicBezTo>
                  <a:cubicBezTo>
                    <a:pt x="14702" y="19345"/>
                    <a:pt x="16418" y="18957"/>
                    <a:pt x="18135" y="18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2199911" y="6419850"/>
              <a:ext cx="254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2180861" y="6288206"/>
              <a:ext cx="87959" cy="60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0649" fill="norm" stroke="1" extrusionOk="0">
                  <a:moveTo>
                    <a:pt x="12343" y="3740"/>
                  </a:moveTo>
                  <a:cubicBezTo>
                    <a:pt x="9771" y="5180"/>
                    <a:pt x="7200" y="6620"/>
                    <a:pt x="5914" y="9500"/>
                  </a:cubicBezTo>
                  <a:cubicBezTo>
                    <a:pt x="4629" y="12380"/>
                    <a:pt x="4629" y="16700"/>
                    <a:pt x="5914" y="18860"/>
                  </a:cubicBezTo>
                  <a:cubicBezTo>
                    <a:pt x="7200" y="21020"/>
                    <a:pt x="9771" y="21020"/>
                    <a:pt x="12086" y="19940"/>
                  </a:cubicBezTo>
                  <a:cubicBezTo>
                    <a:pt x="14400" y="18860"/>
                    <a:pt x="16457" y="16700"/>
                    <a:pt x="18257" y="13820"/>
                  </a:cubicBezTo>
                  <a:cubicBezTo>
                    <a:pt x="20057" y="10940"/>
                    <a:pt x="21600" y="7340"/>
                    <a:pt x="21343" y="4460"/>
                  </a:cubicBezTo>
                  <a:cubicBezTo>
                    <a:pt x="21086" y="1580"/>
                    <a:pt x="19029" y="-580"/>
                    <a:pt x="15171" y="140"/>
                  </a:cubicBezTo>
                  <a:cubicBezTo>
                    <a:pt x="11314" y="860"/>
                    <a:pt x="5657" y="4460"/>
                    <a:pt x="0" y="8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1917096" y="5758319"/>
              <a:ext cx="187566" cy="18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66" fill="norm" stroke="1" extrusionOk="0">
                  <a:moveTo>
                    <a:pt x="5488" y="9176"/>
                  </a:moveTo>
                  <a:cubicBezTo>
                    <a:pt x="4032" y="12441"/>
                    <a:pt x="2576" y="15706"/>
                    <a:pt x="1605" y="17967"/>
                  </a:cubicBezTo>
                  <a:cubicBezTo>
                    <a:pt x="634" y="20227"/>
                    <a:pt x="149" y="21483"/>
                    <a:pt x="27" y="21357"/>
                  </a:cubicBezTo>
                  <a:cubicBezTo>
                    <a:pt x="-94" y="21232"/>
                    <a:pt x="149" y="19725"/>
                    <a:pt x="1484" y="16334"/>
                  </a:cubicBezTo>
                  <a:cubicBezTo>
                    <a:pt x="2818" y="12943"/>
                    <a:pt x="5245" y="7669"/>
                    <a:pt x="7187" y="4404"/>
                  </a:cubicBezTo>
                  <a:cubicBezTo>
                    <a:pt x="9128" y="1139"/>
                    <a:pt x="10585" y="-117"/>
                    <a:pt x="11677" y="9"/>
                  </a:cubicBezTo>
                  <a:cubicBezTo>
                    <a:pt x="12769" y="134"/>
                    <a:pt x="13497" y="1641"/>
                    <a:pt x="14346" y="4404"/>
                  </a:cubicBezTo>
                  <a:cubicBezTo>
                    <a:pt x="15196" y="7167"/>
                    <a:pt x="16167" y="11185"/>
                    <a:pt x="17380" y="13823"/>
                  </a:cubicBezTo>
                  <a:cubicBezTo>
                    <a:pt x="18594" y="16460"/>
                    <a:pt x="20050" y="17716"/>
                    <a:pt x="21506" y="18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2549161" y="6242050"/>
              <a:ext cx="2349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2" y="14400"/>
                    <a:pt x="12065" y="7200"/>
                    <a:pt x="15665" y="3600"/>
                  </a:cubicBezTo>
                  <a:cubicBezTo>
                    <a:pt x="19265" y="0"/>
                    <a:pt x="2043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2593611" y="6369050"/>
              <a:ext cx="1778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3095261" y="6134100"/>
              <a:ext cx="2476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9" y="720"/>
                    <a:pt x="5538" y="1440"/>
                    <a:pt x="8400" y="4080"/>
                  </a:cubicBezTo>
                  <a:cubicBezTo>
                    <a:pt x="11262" y="6720"/>
                    <a:pt x="14215" y="11280"/>
                    <a:pt x="16431" y="14520"/>
                  </a:cubicBezTo>
                  <a:cubicBezTo>
                    <a:pt x="18646" y="17760"/>
                    <a:pt x="20123" y="196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3317511" y="6138005"/>
              <a:ext cx="127001" cy="338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21600" y="155"/>
                  </a:moveTo>
                  <a:cubicBezTo>
                    <a:pt x="19800" y="21"/>
                    <a:pt x="18000" y="-113"/>
                    <a:pt x="16380" y="155"/>
                  </a:cubicBezTo>
                  <a:cubicBezTo>
                    <a:pt x="14760" y="424"/>
                    <a:pt x="13320" y="1094"/>
                    <a:pt x="10980" y="3174"/>
                  </a:cubicBezTo>
                  <a:cubicBezTo>
                    <a:pt x="8640" y="5253"/>
                    <a:pt x="5400" y="8742"/>
                    <a:pt x="3240" y="11760"/>
                  </a:cubicBezTo>
                  <a:cubicBezTo>
                    <a:pt x="1080" y="14779"/>
                    <a:pt x="0" y="17328"/>
                    <a:pt x="0" y="18871"/>
                  </a:cubicBezTo>
                  <a:cubicBezTo>
                    <a:pt x="0" y="20414"/>
                    <a:pt x="1080" y="20950"/>
                    <a:pt x="2160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3469911" y="6457950"/>
              <a:ext cx="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3450861" y="6327956"/>
              <a:ext cx="72338" cy="53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0334" fill="norm" stroke="1" extrusionOk="0">
                  <a:moveTo>
                    <a:pt x="9257" y="1131"/>
                  </a:moveTo>
                  <a:cubicBezTo>
                    <a:pt x="7406" y="4331"/>
                    <a:pt x="5554" y="7531"/>
                    <a:pt x="5554" y="11131"/>
                  </a:cubicBezTo>
                  <a:cubicBezTo>
                    <a:pt x="5554" y="14731"/>
                    <a:pt x="7406" y="18731"/>
                    <a:pt x="10183" y="19931"/>
                  </a:cubicBezTo>
                  <a:cubicBezTo>
                    <a:pt x="12960" y="21131"/>
                    <a:pt x="16663" y="19531"/>
                    <a:pt x="18823" y="16731"/>
                  </a:cubicBezTo>
                  <a:cubicBezTo>
                    <a:pt x="20983" y="13931"/>
                    <a:pt x="21600" y="9931"/>
                    <a:pt x="20674" y="6731"/>
                  </a:cubicBezTo>
                  <a:cubicBezTo>
                    <a:pt x="19749" y="3531"/>
                    <a:pt x="17280" y="1131"/>
                    <a:pt x="13577" y="331"/>
                  </a:cubicBezTo>
                  <a:cubicBezTo>
                    <a:pt x="9874" y="-469"/>
                    <a:pt x="4937" y="331"/>
                    <a:pt x="0" y="1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3812811" y="6411383"/>
              <a:ext cx="2413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95" y="10800"/>
                    <a:pt x="10989" y="0"/>
                    <a:pt x="14589" y="0"/>
                  </a:cubicBezTo>
                  <a:cubicBezTo>
                    <a:pt x="18189" y="0"/>
                    <a:pt x="19895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4092211" y="6223000"/>
              <a:ext cx="1714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67" y="4629"/>
                    <a:pt x="8533" y="9257"/>
                    <a:pt x="12133" y="12857"/>
                  </a:cubicBezTo>
                  <a:cubicBezTo>
                    <a:pt x="15733" y="16457"/>
                    <a:pt x="18667" y="19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4264219" y="6235700"/>
              <a:ext cx="120093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21500" y="0"/>
                  </a:moveTo>
                  <a:cubicBezTo>
                    <a:pt x="16953" y="2451"/>
                    <a:pt x="12405" y="4902"/>
                    <a:pt x="8805" y="7583"/>
                  </a:cubicBezTo>
                  <a:cubicBezTo>
                    <a:pt x="5205" y="10264"/>
                    <a:pt x="2553" y="13174"/>
                    <a:pt x="1226" y="15089"/>
                  </a:cubicBezTo>
                  <a:cubicBezTo>
                    <a:pt x="-100" y="17004"/>
                    <a:pt x="-100" y="17923"/>
                    <a:pt x="89" y="18766"/>
                  </a:cubicBezTo>
                  <a:cubicBezTo>
                    <a:pt x="279" y="19609"/>
                    <a:pt x="658" y="20374"/>
                    <a:pt x="1795" y="20834"/>
                  </a:cubicBezTo>
                  <a:cubicBezTo>
                    <a:pt x="2932" y="21294"/>
                    <a:pt x="4826" y="21447"/>
                    <a:pt x="67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4441461" y="6591300"/>
              <a:ext cx="190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00"/>
                    <a:pt x="0" y="10800"/>
                    <a:pt x="3600" y="14400"/>
                  </a:cubicBezTo>
                  <a:cubicBezTo>
                    <a:pt x="7200" y="18000"/>
                    <a:pt x="144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4438026" y="6477000"/>
              <a:ext cx="62315" cy="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3" h="21235" fill="norm" stroke="1" extrusionOk="0">
                  <a:moveTo>
                    <a:pt x="11582" y="0"/>
                  </a:moveTo>
                  <a:cubicBezTo>
                    <a:pt x="8098" y="655"/>
                    <a:pt x="4614" y="1309"/>
                    <a:pt x="2524" y="3273"/>
                  </a:cubicBezTo>
                  <a:cubicBezTo>
                    <a:pt x="434" y="5236"/>
                    <a:pt x="-263" y="8509"/>
                    <a:pt x="85" y="11782"/>
                  </a:cubicBezTo>
                  <a:cubicBezTo>
                    <a:pt x="434" y="15055"/>
                    <a:pt x="1827" y="18327"/>
                    <a:pt x="4266" y="19964"/>
                  </a:cubicBezTo>
                  <a:cubicBezTo>
                    <a:pt x="6705" y="21600"/>
                    <a:pt x="10189" y="21600"/>
                    <a:pt x="12976" y="20291"/>
                  </a:cubicBezTo>
                  <a:cubicBezTo>
                    <a:pt x="15763" y="18982"/>
                    <a:pt x="17853" y="16364"/>
                    <a:pt x="19247" y="13418"/>
                  </a:cubicBezTo>
                  <a:cubicBezTo>
                    <a:pt x="20640" y="10473"/>
                    <a:pt x="21337" y="7200"/>
                    <a:pt x="18898" y="4909"/>
                  </a:cubicBezTo>
                  <a:cubicBezTo>
                    <a:pt x="16460" y="2618"/>
                    <a:pt x="10885" y="1309"/>
                    <a:pt x="53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4159181" y="6080036"/>
              <a:ext cx="148931" cy="99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184" fill="norm" stroke="1" extrusionOk="0">
                  <a:moveTo>
                    <a:pt x="414" y="8794"/>
                  </a:moveTo>
                  <a:cubicBezTo>
                    <a:pt x="1023" y="11044"/>
                    <a:pt x="1631" y="13294"/>
                    <a:pt x="1479" y="15769"/>
                  </a:cubicBezTo>
                  <a:cubicBezTo>
                    <a:pt x="1327" y="18244"/>
                    <a:pt x="414" y="20944"/>
                    <a:pt x="110" y="21169"/>
                  </a:cubicBezTo>
                  <a:cubicBezTo>
                    <a:pt x="-194" y="21394"/>
                    <a:pt x="110" y="19144"/>
                    <a:pt x="1327" y="15769"/>
                  </a:cubicBezTo>
                  <a:cubicBezTo>
                    <a:pt x="2544" y="12394"/>
                    <a:pt x="4674" y="7894"/>
                    <a:pt x="7107" y="4744"/>
                  </a:cubicBezTo>
                  <a:cubicBezTo>
                    <a:pt x="9541" y="1594"/>
                    <a:pt x="12279" y="-206"/>
                    <a:pt x="14257" y="19"/>
                  </a:cubicBezTo>
                  <a:cubicBezTo>
                    <a:pt x="16234" y="244"/>
                    <a:pt x="17451" y="2494"/>
                    <a:pt x="18516" y="5644"/>
                  </a:cubicBezTo>
                  <a:cubicBezTo>
                    <a:pt x="19581" y="8794"/>
                    <a:pt x="20493" y="12844"/>
                    <a:pt x="21406" y="16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8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816" y="1517914"/>
              <a:ext cx="7543680" cy="1739637"/>
            </a:xfrm>
            <a:prstGeom prst="rect">
              <a:avLst/>
            </a:prstGeom>
            <a:effectLst/>
          </p:spPr>
        </p:pic>
        <p:pic>
          <p:nvPicPr>
            <p:cNvPr id="128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55511" y="2241541"/>
              <a:ext cx="366464" cy="517755"/>
            </a:xfrm>
            <a:prstGeom prst="rect">
              <a:avLst/>
            </a:prstGeom>
            <a:effectLst/>
          </p:spPr>
        </p:pic>
        <p:pic>
          <p:nvPicPr>
            <p:cNvPr id="128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09361" y="2743200"/>
              <a:ext cx="933451" cy="330200"/>
            </a:xfrm>
            <a:prstGeom prst="rect">
              <a:avLst/>
            </a:prstGeom>
            <a:effectLst/>
          </p:spPr>
        </p:pic>
        <p:pic>
          <p:nvPicPr>
            <p:cNvPr id="128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88385" y="2889250"/>
              <a:ext cx="236877" cy="203200"/>
            </a:xfrm>
            <a:prstGeom prst="rect">
              <a:avLst/>
            </a:prstGeom>
            <a:effectLst/>
          </p:spPr>
        </p:pic>
        <p:pic>
          <p:nvPicPr>
            <p:cNvPr id="1288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2211" y="3086100"/>
              <a:ext cx="44451" cy="133350"/>
            </a:xfrm>
            <a:prstGeom prst="rect">
              <a:avLst/>
            </a:prstGeom>
            <a:effectLst/>
          </p:spPr>
        </p:pic>
        <p:pic>
          <p:nvPicPr>
            <p:cNvPr id="1290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3161" y="2952750"/>
              <a:ext cx="31751" cy="50800"/>
            </a:xfrm>
            <a:prstGeom prst="rect">
              <a:avLst/>
            </a:prstGeom>
            <a:effectLst/>
          </p:spPr>
        </p:pic>
        <p:pic>
          <p:nvPicPr>
            <p:cNvPr id="129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77461" y="2736849"/>
              <a:ext cx="95251" cy="292110"/>
            </a:xfrm>
            <a:prstGeom prst="rect">
              <a:avLst/>
            </a:prstGeom>
            <a:effectLst/>
          </p:spPr>
        </p:pic>
        <p:pic>
          <p:nvPicPr>
            <p:cNvPr id="129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13961" y="2800350"/>
              <a:ext cx="228601" cy="127000"/>
            </a:xfrm>
            <a:prstGeom prst="rect">
              <a:avLst/>
            </a:prstGeom>
            <a:effectLst/>
          </p:spPr>
        </p:pic>
        <p:pic>
          <p:nvPicPr>
            <p:cNvPr id="129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77596" y="2768600"/>
              <a:ext cx="166566" cy="222250"/>
            </a:xfrm>
            <a:prstGeom prst="rect">
              <a:avLst/>
            </a:prstGeom>
            <a:effectLst/>
          </p:spPr>
        </p:pic>
        <p:pic>
          <p:nvPicPr>
            <p:cNvPr id="129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12700" y="3223379"/>
              <a:ext cx="409212" cy="444805"/>
            </a:xfrm>
            <a:prstGeom prst="rect">
              <a:avLst/>
            </a:prstGeom>
            <a:effectLst/>
          </p:spPr>
        </p:pic>
        <p:pic>
          <p:nvPicPr>
            <p:cNvPr id="130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93341" y="3384550"/>
              <a:ext cx="242871" cy="69850"/>
            </a:xfrm>
            <a:prstGeom prst="rect">
              <a:avLst/>
            </a:prstGeom>
            <a:effectLst/>
          </p:spPr>
        </p:pic>
        <p:pic>
          <p:nvPicPr>
            <p:cNvPr id="130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96516" y="3403600"/>
              <a:ext cx="203196" cy="88900"/>
            </a:xfrm>
            <a:prstGeom prst="rect">
              <a:avLst/>
            </a:prstGeom>
            <a:effectLst/>
          </p:spPr>
        </p:pic>
        <p:pic>
          <p:nvPicPr>
            <p:cNvPr id="130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73116" y="3708399"/>
              <a:ext cx="117453" cy="226485"/>
            </a:xfrm>
            <a:prstGeom prst="rect">
              <a:avLst/>
            </a:prstGeom>
            <a:effectLst/>
          </p:spPr>
        </p:pic>
        <p:pic>
          <p:nvPicPr>
            <p:cNvPr id="130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13180" y="3748153"/>
              <a:ext cx="172232" cy="127239"/>
            </a:xfrm>
            <a:prstGeom prst="rect">
              <a:avLst/>
            </a:prstGeom>
            <a:effectLst/>
          </p:spPr>
        </p:pic>
        <p:pic>
          <p:nvPicPr>
            <p:cNvPr id="130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44678" y="3733800"/>
              <a:ext cx="162984" cy="101600"/>
            </a:xfrm>
            <a:prstGeom prst="rect">
              <a:avLst/>
            </a:prstGeom>
            <a:effectLst/>
          </p:spPr>
        </p:pic>
        <p:pic>
          <p:nvPicPr>
            <p:cNvPr id="131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64811" y="3575595"/>
              <a:ext cx="157067" cy="514935"/>
            </a:xfrm>
            <a:prstGeom prst="rect">
              <a:avLst/>
            </a:prstGeom>
            <a:effectLst/>
          </p:spPr>
        </p:pic>
        <p:pic>
          <p:nvPicPr>
            <p:cNvPr id="131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75067" y="3321050"/>
              <a:ext cx="348545" cy="377085"/>
            </a:xfrm>
            <a:prstGeom prst="rect">
              <a:avLst/>
            </a:prstGeom>
            <a:effectLst/>
          </p:spPr>
        </p:pic>
        <p:pic>
          <p:nvPicPr>
            <p:cNvPr id="131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867909" y="2666123"/>
              <a:ext cx="496737" cy="526101"/>
            </a:xfrm>
            <a:prstGeom prst="rect">
              <a:avLst/>
            </a:prstGeom>
            <a:effectLst/>
          </p:spPr>
        </p:pic>
        <p:pic>
          <p:nvPicPr>
            <p:cNvPr id="131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178061" y="3054350"/>
              <a:ext cx="5141152" cy="565150"/>
            </a:xfrm>
            <a:prstGeom prst="rect">
              <a:avLst/>
            </a:prstGeom>
            <a:effectLst/>
          </p:spPr>
        </p:pic>
        <p:pic>
          <p:nvPicPr>
            <p:cNvPr id="131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505711" y="3226986"/>
              <a:ext cx="196851" cy="456015"/>
            </a:xfrm>
            <a:prstGeom prst="rect">
              <a:avLst/>
            </a:prstGeom>
            <a:effectLst/>
          </p:spPr>
        </p:pic>
        <p:pic>
          <p:nvPicPr>
            <p:cNvPr id="132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448561" y="3517900"/>
              <a:ext cx="177801" cy="38100"/>
            </a:xfrm>
            <a:prstGeom prst="rect">
              <a:avLst/>
            </a:prstGeom>
            <a:effectLst/>
          </p:spPr>
        </p:pic>
        <p:pic>
          <p:nvPicPr>
            <p:cNvPr id="132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636190" y="3265644"/>
              <a:ext cx="528034" cy="434228"/>
            </a:xfrm>
            <a:prstGeom prst="rect">
              <a:avLst/>
            </a:prstGeom>
            <a:effectLst/>
          </p:spPr>
        </p:pic>
        <p:pic>
          <p:nvPicPr>
            <p:cNvPr id="132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918461" y="3473450"/>
              <a:ext cx="298451" cy="72113"/>
            </a:xfrm>
            <a:prstGeom prst="rect">
              <a:avLst/>
            </a:prstGeom>
            <a:effectLst/>
          </p:spPr>
        </p:pic>
        <p:pic>
          <p:nvPicPr>
            <p:cNvPr id="132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087709" y="3515455"/>
              <a:ext cx="307003" cy="190060"/>
            </a:xfrm>
            <a:prstGeom prst="rect">
              <a:avLst/>
            </a:prstGeom>
            <a:effectLst/>
          </p:spPr>
        </p:pic>
        <p:pic>
          <p:nvPicPr>
            <p:cNvPr id="132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1420111" y="3561135"/>
              <a:ext cx="171451" cy="185366"/>
            </a:xfrm>
            <a:prstGeom prst="rect">
              <a:avLst/>
            </a:prstGeom>
            <a:effectLst/>
          </p:spPr>
        </p:pic>
        <p:pic>
          <p:nvPicPr>
            <p:cNvPr id="133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1832861" y="3517900"/>
              <a:ext cx="139701" cy="336550"/>
            </a:xfrm>
            <a:prstGeom prst="rect">
              <a:avLst/>
            </a:prstGeom>
            <a:effectLst/>
          </p:spPr>
        </p:pic>
        <p:pic>
          <p:nvPicPr>
            <p:cNvPr id="133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896361" y="3536950"/>
              <a:ext cx="165101" cy="381000"/>
            </a:xfrm>
            <a:prstGeom prst="rect">
              <a:avLst/>
            </a:prstGeom>
            <a:effectLst/>
          </p:spPr>
        </p:pic>
        <p:pic>
          <p:nvPicPr>
            <p:cNvPr id="133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1794761" y="3601629"/>
              <a:ext cx="298451" cy="94071"/>
            </a:xfrm>
            <a:prstGeom prst="rect">
              <a:avLst/>
            </a:prstGeom>
            <a:effectLst/>
          </p:spPr>
        </p:pic>
        <p:pic>
          <p:nvPicPr>
            <p:cNvPr id="133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750311" y="3759199"/>
              <a:ext cx="393701" cy="952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" name="Drawing"/>
          <p:cNvGrpSpPr/>
          <p:nvPr/>
        </p:nvGrpSpPr>
        <p:grpSpPr>
          <a:xfrm>
            <a:off x="2252133" y="1333500"/>
            <a:ext cx="8980066" cy="7245350"/>
            <a:chOff x="0" y="0"/>
            <a:chExt cx="8980065" cy="7245350"/>
          </a:xfrm>
        </p:grpSpPr>
        <p:sp>
          <p:nvSpPr>
            <p:cNvPr id="1340" name="Line"/>
            <p:cNvSpPr/>
            <p:nvPr/>
          </p:nvSpPr>
          <p:spPr>
            <a:xfrm>
              <a:off x="0" y="143970"/>
              <a:ext cx="218017" cy="62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21600" y="1823"/>
                  </a:moveTo>
                  <a:cubicBezTo>
                    <a:pt x="21390" y="1240"/>
                    <a:pt x="21181" y="656"/>
                    <a:pt x="20551" y="327"/>
                  </a:cubicBezTo>
                  <a:cubicBezTo>
                    <a:pt x="19922" y="-1"/>
                    <a:pt x="18874" y="-74"/>
                    <a:pt x="16252" y="72"/>
                  </a:cubicBezTo>
                  <a:cubicBezTo>
                    <a:pt x="13631" y="218"/>
                    <a:pt x="9437" y="583"/>
                    <a:pt x="6920" y="911"/>
                  </a:cubicBezTo>
                  <a:cubicBezTo>
                    <a:pt x="4404" y="1240"/>
                    <a:pt x="3565" y="1531"/>
                    <a:pt x="3041" y="1896"/>
                  </a:cubicBezTo>
                  <a:cubicBezTo>
                    <a:pt x="2517" y="2261"/>
                    <a:pt x="2307" y="2699"/>
                    <a:pt x="2621" y="3027"/>
                  </a:cubicBezTo>
                  <a:cubicBezTo>
                    <a:pt x="2936" y="3356"/>
                    <a:pt x="3775" y="3575"/>
                    <a:pt x="5662" y="4377"/>
                  </a:cubicBezTo>
                  <a:cubicBezTo>
                    <a:pt x="7550" y="5180"/>
                    <a:pt x="10485" y="6567"/>
                    <a:pt x="11429" y="7880"/>
                  </a:cubicBezTo>
                  <a:cubicBezTo>
                    <a:pt x="12373" y="9194"/>
                    <a:pt x="11324" y="10434"/>
                    <a:pt x="9437" y="11310"/>
                  </a:cubicBezTo>
                  <a:cubicBezTo>
                    <a:pt x="7550" y="12185"/>
                    <a:pt x="4823" y="12696"/>
                    <a:pt x="2936" y="12879"/>
                  </a:cubicBezTo>
                  <a:cubicBezTo>
                    <a:pt x="1049" y="13061"/>
                    <a:pt x="0" y="12915"/>
                    <a:pt x="0" y="12806"/>
                  </a:cubicBezTo>
                  <a:cubicBezTo>
                    <a:pt x="0" y="12696"/>
                    <a:pt x="1049" y="12623"/>
                    <a:pt x="2202" y="12623"/>
                  </a:cubicBezTo>
                  <a:cubicBezTo>
                    <a:pt x="3355" y="12623"/>
                    <a:pt x="4614" y="12696"/>
                    <a:pt x="5767" y="13098"/>
                  </a:cubicBezTo>
                  <a:cubicBezTo>
                    <a:pt x="6920" y="13499"/>
                    <a:pt x="7969" y="14229"/>
                    <a:pt x="7864" y="15433"/>
                  </a:cubicBezTo>
                  <a:cubicBezTo>
                    <a:pt x="7759" y="16637"/>
                    <a:pt x="6501" y="18315"/>
                    <a:pt x="5662" y="19410"/>
                  </a:cubicBezTo>
                  <a:cubicBezTo>
                    <a:pt x="4823" y="20504"/>
                    <a:pt x="4404" y="21015"/>
                    <a:pt x="4718" y="21271"/>
                  </a:cubicBezTo>
                  <a:cubicBezTo>
                    <a:pt x="5033" y="21526"/>
                    <a:pt x="6082" y="21526"/>
                    <a:pt x="8388" y="21234"/>
                  </a:cubicBezTo>
                  <a:cubicBezTo>
                    <a:pt x="10695" y="20942"/>
                    <a:pt x="14260" y="20358"/>
                    <a:pt x="17825" y="19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424519" y="243289"/>
              <a:ext cx="136398" cy="379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368" fill="norm" stroke="1" extrusionOk="0">
                  <a:moveTo>
                    <a:pt x="19125" y="2751"/>
                  </a:moveTo>
                  <a:cubicBezTo>
                    <a:pt x="18471" y="1677"/>
                    <a:pt x="17816" y="603"/>
                    <a:pt x="16507" y="186"/>
                  </a:cubicBezTo>
                  <a:cubicBezTo>
                    <a:pt x="15198" y="-232"/>
                    <a:pt x="13234" y="7"/>
                    <a:pt x="10289" y="1379"/>
                  </a:cubicBezTo>
                  <a:cubicBezTo>
                    <a:pt x="7344" y="2751"/>
                    <a:pt x="3416" y="5258"/>
                    <a:pt x="1453" y="8002"/>
                  </a:cubicBezTo>
                  <a:cubicBezTo>
                    <a:pt x="-511" y="10747"/>
                    <a:pt x="-511" y="13730"/>
                    <a:pt x="1616" y="15998"/>
                  </a:cubicBezTo>
                  <a:cubicBezTo>
                    <a:pt x="3744" y="18265"/>
                    <a:pt x="7998" y="19817"/>
                    <a:pt x="11598" y="20592"/>
                  </a:cubicBezTo>
                  <a:cubicBezTo>
                    <a:pt x="15198" y="21368"/>
                    <a:pt x="18144" y="21368"/>
                    <a:pt x="21089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656166" y="279400"/>
              <a:ext cx="16510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62" y="4886"/>
                    <a:pt x="10523" y="9771"/>
                    <a:pt x="14123" y="13371"/>
                  </a:cubicBezTo>
                  <a:cubicBezTo>
                    <a:pt x="17723" y="16971"/>
                    <a:pt x="19662" y="192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807043" y="281144"/>
              <a:ext cx="67702" cy="303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9" h="21476" fill="norm" stroke="1" extrusionOk="0">
                  <a:moveTo>
                    <a:pt x="19515" y="1676"/>
                  </a:moveTo>
                  <a:cubicBezTo>
                    <a:pt x="20151" y="926"/>
                    <a:pt x="20786" y="176"/>
                    <a:pt x="19833" y="26"/>
                  </a:cubicBezTo>
                  <a:cubicBezTo>
                    <a:pt x="18880" y="-124"/>
                    <a:pt x="16339" y="326"/>
                    <a:pt x="12527" y="2426"/>
                  </a:cubicBezTo>
                  <a:cubicBezTo>
                    <a:pt x="8715" y="4526"/>
                    <a:pt x="3633" y="8276"/>
                    <a:pt x="1410" y="11501"/>
                  </a:cubicBezTo>
                  <a:cubicBezTo>
                    <a:pt x="-814" y="14726"/>
                    <a:pt x="-179" y="17426"/>
                    <a:pt x="1727" y="19001"/>
                  </a:cubicBezTo>
                  <a:cubicBezTo>
                    <a:pt x="3633" y="20576"/>
                    <a:pt x="6810" y="21026"/>
                    <a:pt x="9986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960966" y="552450"/>
              <a:ext cx="190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1043516" y="641350"/>
              <a:ext cx="762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6092"/>
                    <a:pt x="13200" y="12185"/>
                    <a:pt x="9600" y="15785"/>
                  </a:cubicBezTo>
                  <a:cubicBezTo>
                    <a:pt x="6000" y="19385"/>
                    <a:pt x="3000" y="204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1335616" y="311150"/>
              <a:ext cx="27940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91" y="3168"/>
                    <a:pt x="8182" y="6336"/>
                    <a:pt x="11782" y="9936"/>
                  </a:cubicBezTo>
                  <a:cubicBezTo>
                    <a:pt x="15382" y="13536"/>
                    <a:pt x="18491" y="175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1462616" y="286746"/>
              <a:ext cx="69256" cy="41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548" fill="norm" stroke="1" extrusionOk="0">
                  <a:moveTo>
                    <a:pt x="19636" y="1277"/>
                  </a:moveTo>
                  <a:cubicBezTo>
                    <a:pt x="20291" y="613"/>
                    <a:pt x="20945" y="-52"/>
                    <a:pt x="21273" y="3"/>
                  </a:cubicBezTo>
                  <a:cubicBezTo>
                    <a:pt x="21600" y="59"/>
                    <a:pt x="21600" y="834"/>
                    <a:pt x="18655" y="3216"/>
                  </a:cubicBezTo>
                  <a:cubicBezTo>
                    <a:pt x="15709" y="5597"/>
                    <a:pt x="9818" y="9585"/>
                    <a:pt x="6218" y="12908"/>
                  </a:cubicBezTo>
                  <a:cubicBezTo>
                    <a:pt x="2618" y="16231"/>
                    <a:pt x="1309" y="18890"/>
                    <a:pt x="0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1780116" y="577850"/>
              <a:ext cx="63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1291166" y="114300"/>
              <a:ext cx="4000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9" y="15300"/>
                    <a:pt x="8457" y="9000"/>
                    <a:pt x="12057" y="5400"/>
                  </a:cubicBezTo>
                  <a:cubicBezTo>
                    <a:pt x="15657" y="1800"/>
                    <a:pt x="18629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1640416" y="46151"/>
              <a:ext cx="87248" cy="16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386" fill="norm" stroke="1" extrusionOk="0">
                  <a:moveTo>
                    <a:pt x="0" y="1386"/>
                  </a:moveTo>
                  <a:cubicBezTo>
                    <a:pt x="2009" y="586"/>
                    <a:pt x="4019" y="-214"/>
                    <a:pt x="7786" y="53"/>
                  </a:cubicBezTo>
                  <a:cubicBezTo>
                    <a:pt x="11553" y="319"/>
                    <a:pt x="17079" y="1653"/>
                    <a:pt x="19340" y="5386"/>
                  </a:cubicBezTo>
                  <a:cubicBezTo>
                    <a:pt x="21600" y="9119"/>
                    <a:pt x="20595" y="15253"/>
                    <a:pt x="19591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2021416" y="254000"/>
              <a:ext cx="111457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0" y="0"/>
                  </a:moveTo>
                  <a:cubicBezTo>
                    <a:pt x="6676" y="1934"/>
                    <a:pt x="13353" y="3869"/>
                    <a:pt x="17084" y="6448"/>
                  </a:cubicBezTo>
                  <a:cubicBezTo>
                    <a:pt x="20815" y="9027"/>
                    <a:pt x="21600" y="12251"/>
                    <a:pt x="19636" y="14776"/>
                  </a:cubicBezTo>
                  <a:cubicBezTo>
                    <a:pt x="17673" y="17301"/>
                    <a:pt x="12960" y="19128"/>
                    <a:pt x="9622" y="20149"/>
                  </a:cubicBezTo>
                  <a:cubicBezTo>
                    <a:pt x="6284" y="21170"/>
                    <a:pt x="4320" y="21385"/>
                    <a:pt x="23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2199216" y="654050"/>
              <a:ext cx="889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6000"/>
                    <a:pt x="12343" y="12000"/>
                    <a:pt x="8743" y="15600"/>
                  </a:cubicBezTo>
                  <a:cubicBezTo>
                    <a:pt x="5143" y="19200"/>
                    <a:pt x="2571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2731485" y="195387"/>
              <a:ext cx="128132" cy="401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52" fill="norm" stroke="1" extrusionOk="0">
                  <a:moveTo>
                    <a:pt x="21435" y="1435"/>
                  </a:moveTo>
                  <a:cubicBezTo>
                    <a:pt x="19665" y="983"/>
                    <a:pt x="17894" y="531"/>
                    <a:pt x="15769" y="248"/>
                  </a:cubicBezTo>
                  <a:cubicBezTo>
                    <a:pt x="13645" y="-35"/>
                    <a:pt x="11166" y="-148"/>
                    <a:pt x="9042" y="304"/>
                  </a:cubicBezTo>
                  <a:cubicBezTo>
                    <a:pt x="6917" y="757"/>
                    <a:pt x="5146" y="1775"/>
                    <a:pt x="3376" y="4376"/>
                  </a:cubicBezTo>
                  <a:cubicBezTo>
                    <a:pt x="1605" y="6977"/>
                    <a:pt x="-165" y="11161"/>
                    <a:pt x="12" y="14158"/>
                  </a:cubicBezTo>
                  <a:cubicBezTo>
                    <a:pt x="189" y="17155"/>
                    <a:pt x="2314" y="18964"/>
                    <a:pt x="5501" y="19982"/>
                  </a:cubicBezTo>
                  <a:cubicBezTo>
                    <a:pt x="8687" y="21000"/>
                    <a:pt x="12937" y="21226"/>
                    <a:pt x="17186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2923116" y="228600"/>
              <a:ext cx="20320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25" y="3979"/>
                    <a:pt x="9450" y="7958"/>
                    <a:pt x="13050" y="11558"/>
                  </a:cubicBezTo>
                  <a:cubicBezTo>
                    <a:pt x="16650" y="15158"/>
                    <a:pt x="19125" y="1837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3100866" y="266700"/>
              <a:ext cx="8260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21073" y="0"/>
                  </a:moveTo>
                  <a:cubicBezTo>
                    <a:pt x="16213" y="3312"/>
                    <a:pt x="11353" y="6624"/>
                    <a:pt x="7573" y="9864"/>
                  </a:cubicBezTo>
                  <a:cubicBezTo>
                    <a:pt x="3793" y="13104"/>
                    <a:pt x="1093" y="16272"/>
                    <a:pt x="283" y="18216"/>
                  </a:cubicBezTo>
                  <a:cubicBezTo>
                    <a:pt x="-527" y="20160"/>
                    <a:pt x="553" y="20880"/>
                    <a:pt x="16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3208866" y="526505"/>
              <a:ext cx="127001" cy="138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9" fill="norm" stroke="1" extrusionOk="0">
                  <a:moveTo>
                    <a:pt x="0" y="2985"/>
                  </a:moveTo>
                  <a:cubicBezTo>
                    <a:pt x="1080" y="1695"/>
                    <a:pt x="2160" y="406"/>
                    <a:pt x="3600" y="83"/>
                  </a:cubicBezTo>
                  <a:cubicBezTo>
                    <a:pt x="5040" y="-239"/>
                    <a:pt x="6840" y="406"/>
                    <a:pt x="7920" y="1534"/>
                  </a:cubicBezTo>
                  <a:cubicBezTo>
                    <a:pt x="9000" y="2662"/>
                    <a:pt x="9360" y="4274"/>
                    <a:pt x="8460" y="6854"/>
                  </a:cubicBezTo>
                  <a:cubicBezTo>
                    <a:pt x="7560" y="9433"/>
                    <a:pt x="5400" y="12979"/>
                    <a:pt x="4140" y="15558"/>
                  </a:cubicBezTo>
                  <a:cubicBezTo>
                    <a:pt x="2880" y="18137"/>
                    <a:pt x="2520" y="19749"/>
                    <a:pt x="3240" y="20555"/>
                  </a:cubicBezTo>
                  <a:cubicBezTo>
                    <a:pt x="3960" y="21361"/>
                    <a:pt x="5760" y="21361"/>
                    <a:pt x="9000" y="20555"/>
                  </a:cubicBezTo>
                  <a:cubicBezTo>
                    <a:pt x="12240" y="19749"/>
                    <a:pt x="16920" y="18137"/>
                    <a:pt x="21600" y="16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3412066" y="647700"/>
              <a:ext cx="317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3729566" y="241300"/>
              <a:ext cx="23495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35" y="1614"/>
                    <a:pt x="4670" y="3228"/>
                    <a:pt x="7492" y="6207"/>
                  </a:cubicBezTo>
                  <a:cubicBezTo>
                    <a:pt x="10314" y="9186"/>
                    <a:pt x="13622" y="13531"/>
                    <a:pt x="16054" y="16324"/>
                  </a:cubicBezTo>
                  <a:cubicBezTo>
                    <a:pt x="18486" y="19117"/>
                    <a:pt x="20043" y="203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3805766" y="241299"/>
              <a:ext cx="17145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0" y="900"/>
                    <a:pt x="18400" y="1800"/>
                    <a:pt x="15867" y="3850"/>
                  </a:cubicBezTo>
                  <a:cubicBezTo>
                    <a:pt x="13333" y="5900"/>
                    <a:pt x="9867" y="9100"/>
                    <a:pt x="7067" y="12250"/>
                  </a:cubicBezTo>
                  <a:cubicBezTo>
                    <a:pt x="4267" y="15400"/>
                    <a:pt x="2133" y="185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4015316" y="527413"/>
              <a:ext cx="165101" cy="156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0" y="815"/>
                  </a:moveTo>
                  <a:cubicBezTo>
                    <a:pt x="2492" y="239"/>
                    <a:pt x="4985" y="-337"/>
                    <a:pt x="6369" y="239"/>
                  </a:cubicBezTo>
                  <a:cubicBezTo>
                    <a:pt x="7754" y="815"/>
                    <a:pt x="8031" y="2543"/>
                    <a:pt x="7754" y="4847"/>
                  </a:cubicBezTo>
                  <a:cubicBezTo>
                    <a:pt x="7477" y="7151"/>
                    <a:pt x="6646" y="10031"/>
                    <a:pt x="5677" y="11903"/>
                  </a:cubicBezTo>
                  <a:cubicBezTo>
                    <a:pt x="4708" y="13775"/>
                    <a:pt x="3600" y="14639"/>
                    <a:pt x="2631" y="15647"/>
                  </a:cubicBezTo>
                  <a:cubicBezTo>
                    <a:pt x="1662" y="16655"/>
                    <a:pt x="831" y="17807"/>
                    <a:pt x="969" y="18959"/>
                  </a:cubicBezTo>
                  <a:cubicBezTo>
                    <a:pt x="1108" y="20111"/>
                    <a:pt x="2215" y="21263"/>
                    <a:pt x="5123" y="21263"/>
                  </a:cubicBezTo>
                  <a:cubicBezTo>
                    <a:pt x="8031" y="21263"/>
                    <a:pt x="12738" y="20111"/>
                    <a:pt x="15785" y="19103"/>
                  </a:cubicBezTo>
                  <a:cubicBezTo>
                    <a:pt x="18831" y="18095"/>
                    <a:pt x="20215" y="17231"/>
                    <a:pt x="21600" y="16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3742266" y="88899"/>
              <a:ext cx="298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21" y="14400"/>
                    <a:pt x="11643" y="7200"/>
                    <a:pt x="15243" y="3600"/>
                  </a:cubicBezTo>
                  <a:cubicBezTo>
                    <a:pt x="18843" y="0"/>
                    <a:pt x="2022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4015316" y="0"/>
              <a:ext cx="136556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0" y="0"/>
                  </a:moveTo>
                  <a:cubicBezTo>
                    <a:pt x="4320" y="584"/>
                    <a:pt x="8640" y="1168"/>
                    <a:pt x="12960" y="3503"/>
                  </a:cubicBezTo>
                  <a:cubicBezTo>
                    <a:pt x="17280" y="5838"/>
                    <a:pt x="21600" y="9924"/>
                    <a:pt x="21434" y="13135"/>
                  </a:cubicBezTo>
                  <a:cubicBezTo>
                    <a:pt x="21268" y="16346"/>
                    <a:pt x="16615" y="18681"/>
                    <a:pt x="13458" y="19946"/>
                  </a:cubicBezTo>
                  <a:cubicBezTo>
                    <a:pt x="10302" y="21211"/>
                    <a:pt x="8640" y="21405"/>
                    <a:pt x="69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4313766" y="175522"/>
              <a:ext cx="174901" cy="529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435" fill="norm" stroke="1" extrusionOk="0">
                  <a:moveTo>
                    <a:pt x="0" y="349"/>
                  </a:moveTo>
                  <a:cubicBezTo>
                    <a:pt x="1016" y="92"/>
                    <a:pt x="2033" y="-165"/>
                    <a:pt x="4193" y="135"/>
                  </a:cubicBezTo>
                  <a:cubicBezTo>
                    <a:pt x="6353" y="435"/>
                    <a:pt x="9656" y="1292"/>
                    <a:pt x="13087" y="3049"/>
                  </a:cubicBezTo>
                  <a:cubicBezTo>
                    <a:pt x="16518" y="4806"/>
                    <a:pt x="20075" y="7464"/>
                    <a:pt x="20838" y="9992"/>
                  </a:cubicBezTo>
                  <a:cubicBezTo>
                    <a:pt x="21600" y="12521"/>
                    <a:pt x="19567" y="14921"/>
                    <a:pt x="16264" y="16806"/>
                  </a:cubicBezTo>
                  <a:cubicBezTo>
                    <a:pt x="12960" y="18692"/>
                    <a:pt x="8386" y="20064"/>
                    <a:pt x="3812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4523316" y="660400"/>
              <a:ext cx="1524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00" y="6218"/>
                    <a:pt x="11400" y="12436"/>
                    <a:pt x="7800" y="16036"/>
                  </a:cubicBezTo>
                  <a:cubicBezTo>
                    <a:pt x="4200" y="19636"/>
                    <a:pt x="2100" y="206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4853516" y="704850"/>
              <a:ext cx="133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7486"/>
                    <a:pt x="6171" y="13371"/>
                    <a:pt x="9771" y="9771"/>
                  </a:cubicBezTo>
                  <a:cubicBezTo>
                    <a:pt x="13371" y="6171"/>
                    <a:pt x="17486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5837766" y="654050"/>
              <a:ext cx="133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6523566" y="635000"/>
              <a:ext cx="825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85" y="5082"/>
                    <a:pt x="17169" y="10165"/>
                    <a:pt x="13569" y="13765"/>
                  </a:cubicBezTo>
                  <a:cubicBezTo>
                    <a:pt x="9969" y="17365"/>
                    <a:pt x="4985" y="194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7001702" y="147271"/>
              <a:ext cx="169565" cy="462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543" fill="norm" stroke="1" extrusionOk="0">
                  <a:moveTo>
                    <a:pt x="21362" y="535"/>
                  </a:moveTo>
                  <a:cubicBezTo>
                    <a:pt x="20029" y="338"/>
                    <a:pt x="18695" y="140"/>
                    <a:pt x="17362" y="42"/>
                  </a:cubicBezTo>
                  <a:cubicBezTo>
                    <a:pt x="16029" y="-57"/>
                    <a:pt x="14695" y="-57"/>
                    <a:pt x="12562" y="929"/>
                  </a:cubicBezTo>
                  <a:cubicBezTo>
                    <a:pt x="10429" y="1916"/>
                    <a:pt x="7495" y="3888"/>
                    <a:pt x="4962" y="6601"/>
                  </a:cubicBezTo>
                  <a:cubicBezTo>
                    <a:pt x="2429" y="9313"/>
                    <a:pt x="295" y="12765"/>
                    <a:pt x="29" y="15329"/>
                  </a:cubicBezTo>
                  <a:cubicBezTo>
                    <a:pt x="-238" y="17894"/>
                    <a:pt x="1362" y="19570"/>
                    <a:pt x="3495" y="20458"/>
                  </a:cubicBezTo>
                  <a:cubicBezTo>
                    <a:pt x="5629" y="21346"/>
                    <a:pt x="8295" y="21444"/>
                    <a:pt x="10962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7272866" y="196850"/>
              <a:ext cx="2222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4275"/>
                    <a:pt x="10286" y="8550"/>
                    <a:pt x="13886" y="12150"/>
                  </a:cubicBezTo>
                  <a:cubicBezTo>
                    <a:pt x="17486" y="15750"/>
                    <a:pt x="19543" y="186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7436539" y="215900"/>
              <a:ext cx="134778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20839" y="0"/>
                  </a:moveTo>
                  <a:cubicBezTo>
                    <a:pt x="17566" y="1902"/>
                    <a:pt x="14294" y="3804"/>
                    <a:pt x="10530" y="6792"/>
                  </a:cubicBezTo>
                  <a:cubicBezTo>
                    <a:pt x="6766" y="9781"/>
                    <a:pt x="2512" y="13857"/>
                    <a:pt x="875" y="16506"/>
                  </a:cubicBezTo>
                  <a:cubicBezTo>
                    <a:pt x="-761" y="19155"/>
                    <a:pt x="221" y="20377"/>
                    <a:pt x="12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7516283" y="497321"/>
              <a:ext cx="131234" cy="161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9" fill="norm" stroke="1" extrusionOk="0">
                  <a:moveTo>
                    <a:pt x="5923" y="4661"/>
                  </a:moveTo>
                  <a:cubicBezTo>
                    <a:pt x="4181" y="8215"/>
                    <a:pt x="2439" y="11769"/>
                    <a:pt x="1394" y="14777"/>
                  </a:cubicBezTo>
                  <a:cubicBezTo>
                    <a:pt x="348" y="17785"/>
                    <a:pt x="0" y="20245"/>
                    <a:pt x="0" y="20792"/>
                  </a:cubicBezTo>
                  <a:cubicBezTo>
                    <a:pt x="0" y="21339"/>
                    <a:pt x="348" y="19972"/>
                    <a:pt x="1916" y="16691"/>
                  </a:cubicBezTo>
                  <a:cubicBezTo>
                    <a:pt x="3484" y="13410"/>
                    <a:pt x="6271" y="8215"/>
                    <a:pt x="8187" y="5071"/>
                  </a:cubicBezTo>
                  <a:cubicBezTo>
                    <a:pt x="10103" y="1926"/>
                    <a:pt x="11148" y="833"/>
                    <a:pt x="12542" y="286"/>
                  </a:cubicBezTo>
                  <a:cubicBezTo>
                    <a:pt x="13935" y="-261"/>
                    <a:pt x="15677" y="-261"/>
                    <a:pt x="17245" y="2473"/>
                  </a:cubicBezTo>
                  <a:cubicBezTo>
                    <a:pt x="18813" y="5207"/>
                    <a:pt x="20206" y="10676"/>
                    <a:pt x="21600" y="16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7831666" y="615950"/>
              <a:ext cx="952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086"/>
                    <a:pt x="16800" y="6171"/>
                    <a:pt x="13200" y="9771"/>
                  </a:cubicBezTo>
                  <a:cubicBezTo>
                    <a:pt x="9600" y="13371"/>
                    <a:pt x="4800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8092016" y="285750"/>
              <a:ext cx="21590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59" y="141"/>
                    <a:pt x="2118" y="282"/>
                    <a:pt x="3706" y="1765"/>
                  </a:cubicBezTo>
                  <a:cubicBezTo>
                    <a:pt x="5294" y="3247"/>
                    <a:pt x="7412" y="6071"/>
                    <a:pt x="10482" y="9600"/>
                  </a:cubicBezTo>
                  <a:cubicBezTo>
                    <a:pt x="13553" y="13129"/>
                    <a:pt x="17576" y="173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8162861" y="266700"/>
              <a:ext cx="195856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21262" y="0"/>
                  </a:moveTo>
                  <a:cubicBezTo>
                    <a:pt x="19194" y="835"/>
                    <a:pt x="17126" y="1670"/>
                    <a:pt x="14368" y="3496"/>
                  </a:cubicBezTo>
                  <a:cubicBezTo>
                    <a:pt x="11611" y="5322"/>
                    <a:pt x="8164" y="8139"/>
                    <a:pt x="5522" y="11061"/>
                  </a:cubicBezTo>
                  <a:cubicBezTo>
                    <a:pt x="2879" y="13983"/>
                    <a:pt x="1041" y="17009"/>
                    <a:pt x="351" y="18783"/>
                  </a:cubicBezTo>
                  <a:cubicBezTo>
                    <a:pt x="-338" y="20557"/>
                    <a:pt x="122" y="21078"/>
                    <a:pt x="5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8343122" y="527152"/>
              <a:ext cx="155295" cy="15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0758" fill="norm" stroke="1" extrusionOk="0">
                  <a:moveTo>
                    <a:pt x="3026" y="7762"/>
                  </a:moveTo>
                  <a:cubicBezTo>
                    <a:pt x="2734" y="10642"/>
                    <a:pt x="2442" y="13522"/>
                    <a:pt x="1858" y="15970"/>
                  </a:cubicBezTo>
                  <a:cubicBezTo>
                    <a:pt x="1274" y="18418"/>
                    <a:pt x="399" y="20434"/>
                    <a:pt x="107" y="20722"/>
                  </a:cubicBezTo>
                  <a:cubicBezTo>
                    <a:pt x="-185" y="21010"/>
                    <a:pt x="107" y="19570"/>
                    <a:pt x="1129" y="16546"/>
                  </a:cubicBezTo>
                  <a:cubicBezTo>
                    <a:pt x="2150" y="13522"/>
                    <a:pt x="3901" y="8914"/>
                    <a:pt x="5215" y="5890"/>
                  </a:cubicBezTo>
                  <a:cubicBezTo>
                    <a:pt x="6529" y="2866"/>
                    <a:pt x="7404" y="1426"/>
                    <a:pt x="8572" y="562"/>
                  </a:cubicBezTo>
                  <a:cubicBezTo>
                    <a:pt x="9739" y="-302"/>
                    <a:pt x="11199" y="-590"/>
                    <a:pt x="13388" y="2866"/>
                  </a:cubicBezTo>
                  <a:cubicBezTo>
                    <a:pt x="15577" y="6322"/>
                    <a:pt x="18496" y="13522"/>
                    <a:pt x="21415" y="20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8060629" y="175597"/>
              <a:ext cx="304438" cy="33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0381" fill="norm" stroke="1" extrusionOk="0">
                  <a:moveTo>
                    <a:pt x="421" y="20381"/>
                  </a:moveTo>
                  <a:cubicBezTo>
                    <a:pt x="123" y="14028"/>
                    <a:pt x="-175" y="7675"/>
                    <a:pt x="123" y="3863"/>
                  </a:cubicBezTo>
                  <a:cubicBezTo>
                    <a:pt x="421" y="52"/>
                    <a:pt x="1315" y="-1219"/>
                    <a:pt x="3549" y="1322"/>
                  </a:cubicBezTo>
                  <a:cubicBezTo>
                    <a:pt x="5784" y="3863"/>
                    <a:pt x="9359" y="10216"/>
                    <a:pt x="12562" y="14028"/>
                  </a:cubicBezTo>
                  <a:cubicBezTo>
                    <a:pt x="15764" y="17840"/>
                    <a:pt x="18595" y="19110"/>
                    <a:pt x="21425" y="20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8354697" y="105634"/>
              <a:ext cx="102728" cy="22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417" fill="norm" stroke="1" extrusionOk="0">
                  <a:moveTo>
                    <a:pt x="2075" y="2038"/>
                  </a:moveTo>
                  <a:cubicBezTo>
                    <a:pt x="805" y="1230"/>
                    <a:pt x="-466" y="423"/>
                    <a:pt x="169" y="120"/>
                  </a:cubicBezTo>
                  <a:cubicBezTo>
                    <a:pt x="805" y="-183"/>
                    <a:pt x="3346" y="19"/>
                    <a:pt x="7158" y="1533"/>
                  </a:cubicBezTo>
                  <a:cubicBezTo>
                    <a:pt x="10969" y="3047"/>
                    <a:pt x="16052" y="5873"/>
                    <a:pt x="18593" y="8497"/>
                  </a:cubicBezTo>
                  <a:cubicBezTo>
                    <a:pt x="21134" y="11122"/>
                    <a:pt x="21134" y="13544"/>
                    <a:pt x="19016" y="15664"/>
                  </a:cubicBezTo>
                  <a:cubicBezTo>
                    <a:pt x="16899" y="17783"/>
                    <a:pt x="12663" y="19600"/>
                    <a:pt x="8428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8593666" y="260349"/>
              <a:ext cx="118967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600" fill="norm" stroke="1" extrusionOk="0">
                  <a:moveTo>
                    <a:pt x="7821" y="0"/>
                  </a:moveTo>
                  <a:cubicBezTo>
                    <a:pt x="11917" y="2329"/>
                    <a:pt x="16014" y="4659"/>
                    <a:pt x="18434" y="7147"/>
                  </a:cubicBezTo>
                  <a:cubicBezTo>
                    <a:pt x="20855" y="9635"/>
                    <a:pt x="21600" y="12282"/>
                    <a:pt x="20297" y="14506"/>
                  </a:cubicBezTo>
                  <a:cubicBezTo>
                    <a:pt x="18993" y="16729"/>
                    <a:pt x="15641" y="18529"/>
                    <a:pt x="11917" y="19641"/>
                  </a:cubicBezTo>
                  <a:cubicBezTo>
                    <a:pt x="8193" y="20753"/>
                    <a:pt x="4097" y="211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8752416" y="154053"/>
              <a:ext cx="227650" cy="616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396" fill="norm" stroke="1" extrusionOk="0">
                  <a:moveTo>
                    <a:pt x="9425" y="163"/>
                  </a:moveTo>
                  <a:cubicBezTo>
                    <a:pt x="11389" y="16"/>
                    <a:pt x="13353" y="-131"/>
                    <a:pt x="15513" y="200"/>
                  </a:cubicBezTo>
                  <a:cubicBezTo>
                    <a:pt x="17673" y="530"/>
                    <a:pt x="20029" y="1338"/>
                    <a:pt x="20815" y="2183"/>
                  </a:cubicBezTo>
                  <a:cubicBezTo>
                    <a:pt x="21600" y="3028"/>
                    <a:pt x="20815" y="3910"/>
                    <a:pt x="19047" y="4828"/>
                  </a:cubicBezTo>
                  <a:cubicBezTo>
                    <a:pt x="17280" y="5747"/>
                    <a:pt x="14531" y="6702"/>
                    <a:pt x="13058" y="7804"/>
                  </a:cubicBezTo>
                  <a:cubicBezTo>
                    <a:pt x="11585" y="8906"/>
                    <a:pt x="11389" y="10155"/>
                    <a:pt x="12273" y="11698"/>
                  </a:cubicBezTo>
                  <a:cubicBezTo>
                    <a:pt x="13156" y="13240"/>
                    <a:pt x="15120" y="15077"/>
                    <a:pt x="15905" y="16510"/>
                  </a:cubicBezTo>
                  <a:cubicBezTo>
                    <a:pt x="16691" y="17942"/>
                    <a:pt x="16298" y="18971"/>
                    <a:pt x="15022" y="19742"/>
                  </a:cubicBezTo>
                  <a:cubicBezTo>
                    <a:pt x="13745" y="20514"/>
                    <a:pt x="11585" y="21028"/>
                    <a:pt x="8935" y="21249"/>
                  </a:cubicBezTo>
                  <a:cubicBezTo>
                    <a:pt x="6284" y="21469"/>
                    <a:pt x="3142" y="21396"/>
                    <a:pt x="0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2454352" y="835767"/>
              <a:ext cx="3464315" cy="662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41" fill="norm" stroke="1" extrusionOk="0">
                  <a:moveTo>
                    <a:pt x="230" y="19890"/>
                  </a:moveTo>
                  <a:cubicBezTo>
                    <a:pt x="165" y="19684"/>
                    <a:pt x="99" y="19477"/>
                    <a:pt x="52" y="18961"/>
                  </a:cubicBezTo>
                  <a:cubicBezTo>
                    <a:pt x="6" y="18445"/>
                    <a:pt x="-20" y="17620"/>
                    <a:pt x="20" y="16485"/>
                  </a:cubicBezTo>
                  <a:cubicBezTo>
                    <a:pt x="59" y="15350"/>
                    <a:pt x="165" y="13905"/>
                    <a:pt x="336" y="12530"/>
                  </a:cubicBezTo>
                  <a:cubicBezTo>
                    <a:pt x="507" y="11154"/>
                    <a:pt x="744" y="9847"/>
                    <a:pt x="982" y="9159"/>
                  </a:cubicBezTo>
                  <a:cubicBezTo>
                    <a:pt x="1219" y="8471"/>
                    <a:pt x="1456" y="8402"/>
                    <a:pt x="1693" y="8815"/>
                  </a:cubicBezTo>
                  <a:cubicBezTo>
                    <a:pt x="1930" y="9228"/>
                    <a:pt x="2168" y="10122"/>
                    <a:pt x="2451" y="10707"/>
                  </a:cubicBezTo>
                  <a:cubicBezTo>
                    <a:pt x="2734" y="11291"/>
                    <a:pt x="3064" y="11566"/>
                    <a:pt x="3459" y="11566"/>
                  </a:cubicBezTo>
                  <a:cubicBezTo>
                    <a:pt x="3855" y="11566"/>
                    <a:pt x="4316" y="11291"/>
                    <a:pt x="4770" y="10879"/>
                  </a:cubicBezTo>
                  <a:cubicBezTo>
                    <a:pt x="5225" y="10466"/>
                    <a:pt x="5673" y="9916"/>
                    <a:pt x="6102" y="9262"/>
                  </a:cubicBezTo>
                  <a:cubicBezTo>
                    <a:pt x="6530" y="8609"/>
                    <a:pt x="6938" y="7852"/>
                    <a:pt x="7314" y="6923"/>
                  </a:cubicBezTo>
                  <a:cubicBezTo>
                    <a:pt x="7690" y="5995"/>
                    <a:pt x="8032" y="4894"/>
                    <a:pt x="8316" y="3793"/>
                  </a:cubicBezTo>
                  <a:cubicBezTo>
                    <a:pt x="8599" y="2693"/>
                    <a:pt x="8823" y="1592"/>
                    <a:pt x="8975" y="904"/>
                  </a:cubicBezTo>
                  <a:cubicBezTo>
                    <a:pt x="9126" y="216"/>
                    <a:pt x="9205" y="-59"/>
                    <a:pt x="9251" y="10"/>
                  </a:cubicBezTo>
                  <a:cubicBezTo>
                    <a:pt x="9297" y="79"/>
                    <a:pt x="9311" y="491"/>
                    <a:pt x="9317" y="1179"/>
                  </a:cubicBezTo>
                  <a:cubicBezTo>
                    <a:pt x="9324" y="1867"/>
                    <a:pt x="9324" y="2830"/>
                    <a:pt x="9330" y="3484"/>
                  </a:cubicBezTo>
                  <a:cubicBezTo>
                    <a:pt x="9337" y="4137"/>
                    <a:pt x="9350" y="4481"/>
                    <a:pt x="9383" y="4756"/>
                  </a:cubicBezTo>
                  <a:cubicBezTo>
                    <a:pt x="9416" y="5031"/>
                    <a:pt x="9469" y="5238"/>
                    <a:pt x="9594" y="5341"/>
                  </a:cubicBezTo>
                  <a:cubicBezTo>
                    <a:pt x="9719" y="5444"/>
                    <a:pt x="9917" y="5444"/>
                    <a:pt x="10187" y="5651"/>
                  </a:cubicBezTo>
                  <a:cubicBezTo>
                    <a:pt x="10457" y="5857"/>
                    <a:pt x="10800" y="6270"/>
                    <a:pt x="11202" y="6614"/>
                  </a:cubicBezTo>
                  <a:cubicBezTo>
                    <a:pt x="11604" y="6958"/>
                    <a:pt x="12065" y="7233"/>
                    <a:pt x="12526" y="7473"/>
                  </a:cubicBezTo>
                  <a:cubicBezTo>
                    <a:pt x="12987" y="7714"/>
                    <a:pt x="13449" y="7921"/>
                    <a:pt x="13910" y="8093"/>
                  </a:cubicBezTo>
                  <a:cubicBezTo>
                    <a:pt x="14371" y="8265"/>
                    <a:pt x="14832" y="8402"/>
                    <a:pt x="15267" y="8574"/>
                  </a:cubicBezTo>
                  <a:cubicBezTo>
                    <a:pt x="15702" y="8746"/>
                    <a:pt x="16111" y="8952"/>
                    <a:pt x="16539" y="9090"/>
                  </a:cubicBezTo>
                  <a:cubicBezTo>
                    <a:pt x="16967" y="9228"/>
                    <a:pt x="17416" y="9296"/>
                    <a:pt x="17870" y="9400"/>
                  </a:cubicBezTo>
                  <a:cubicBezTo>
                    <a:pt x="18325" y="9503"/>
                    <a:pt x="18786" y="9640"/>
                    <a:pt x="19221" y="9778"/>
                  </a:cubicBezTo>
                  <a:cubicBezTo>
                    <a:pt x="19656" y="9916"/>
                    <a:pt x="20064" y="10053"/>
                    <a:pt x="20401" y="10122"/>
                  </a:cubicBezTo>
                  <a:cubicBezTo>
                    <a:pt x="20737" y="10191"/>
                    <a:pt x="21000" y="10191"/>
                    <a:pt x="21185" y="10603"/>
                  </a:cubicBezTo>
                  <a:cubicBezTo>
                    <a:pt x="21369" y="11016"/>
                    <a:pt x="21475" y="11842"/>
                    <a:pt x="21527" y="13183"/>
                  </a:cubicBezTo>
                  <a:cubicBezTo>
                    <a:pt x="21580" y="14524"/>
                    <a:pt x="21580" y="16382"/>
                    <a:pt x="21547" y="17861"/>
                  </a:cubicBezTo>
                  <a:cubicBezTo>
                    <a:pt x="21514" y="19340"/>
                    <a:pt x="21448" y="20440"/>
                    <a:pt x="21382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2230966" y="1752600"/>
              <a:ext cx="2222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929"/>
                    <a:pt x="4114" y="1858"/>
                    <a:pt x="7714" y="5458"/>
                  </a:cubicBezTo>
                  <a:cubicBezTo>
                    <a:pt x="11314" y="9058"/>
                    <a:pt x="16457" y="153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2327918" y="1708150"/>
              <a:ext cx="125299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21311" y="0"/>
                  </a:moveTo>
                  <a:cubicBezTo>
                    <a:pt x="15911" y="5400"/>
                    <a:pt x="10511" y="10800"/>
                    <a:pt x="7271" y="13900"/>
                  </a:cubicBezTo>
                  <a:cubicBezTo>
                    <a:pt x="4031" y="17000"/>
                    <a:pt x="2951" y="17800"/>
                    <a:pt x="1871" y="18600"/>
                  </a:cubicBezTo>
                  <a:cubicBezTo>
                    <a:pt x="791" y="19400"/>
                    <a:pt x="-289" y="20200"/>
                    <a:pt x="71" y="20700"/>
                  </a:cubicBezTo>
                  <a:cubicBezTo>
                    <a:pt x="431" y="21200"/>
                    <a:pt x="2231" y="21400"/>
                    <a:pt x="40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2524777" y="1902482"/>
              <a:ext cx="99890" cy="124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0892" fill="norm" stroke="1" extrusionOk="0">
                  <a:moveTo>
                    <a:pt x="986" y="3608"/>
                  </a:moveTo>
                  <a:cubicBezTo>
                    <a:pt x="2336" y="2192"/>
                    <a:pt x="3686" y="775"/>
                    <a:pt x="5486" y="244"/>
                  </a:cubicBezTo>
                  <a:cubicBezTo>
                    <a:pt x="7286" y="-287"/>
                    <a:pt x="9536" y="67"/>
                    <a:pt x="10661" y="1129"/>
                  </a:cubicBezTo>
                  <a:cubicBezTo>
                    <a:pt x="11786" y="2192"/>
                    <a:pt x="11786" y="3962"/>
                    <a:pt x="10211" y="6441"/>
                  </a:cubicBezTo>
                  <a:cubicBezTo>
                    <a:pt x="8636" y="8920"/>
                    <a:pt x="5486" y="12106"/>
                    <a:pt x="3236" y="14585"/>
                  </a:cubicBezTo>
                  <a:cubicBezTo>
                    <a:pt x="986" y="17064"/>
                    <a:pt x="-364" y="18834"/>
                    <a:pt x="86" y="19897"/>
                  </a:cubicBezTo>
                  <a:cubicBezTo>
                    <a:pt x="536" y="20959"/>
                    <a:pt x="2786" y="21313"/>
                    <a:pt x="6611" y="20251"/>
                  </a:cubicBezTo>
                  <a:cubicBezTo>
                    <a:pt x="10436" y="19188"/>
                    <a:pt x="15836" y="16710"/>
                    <a:pt x="21236" y="14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2554816" y="1563042"/>
              <a:ext cx="69851" cy="145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1739"/>
                  </a:moveTo>
                  <a:cubicBezTo>
                    <a:pt x="2618" y="800"/>
                    <a:pt x="5236" y="-139"/>
                    <a:pt x="7527" y="18"/>
                  </a:cubicBezTo>
                  <a:cubicBezTo>
                    <a:pt x="9818" y="174"/>
                    <a:pt x="11782" y="1426"/>
                    <a:pt x="14073" y="5183"/>
                  </a:cubicBezTo>
                  <a:cubicBezTo>
                    <a:pt x="16364" y="8939"/>
                    <a:pt x="18982" y="15200"/>
                    <a:pt x="21600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2726266" y="1911349"/>
              <a:ext cx="952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4985"/>
                    <a:pt x="13920" y="9969"/>
                    <a:pt x="10320" y="13569"/>
                  </a:cubicBezTo>
                  <a:cubicBezTo>
                    <a:pt x="6720" y="17169"/>
                    <a:pt x="3360" y="193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3005666" y="1708150"/>
              <a:ext cx="1778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4320"/>
                    <a:pt x="6171" y="8640"/>
                    <a:pt x="9771" y="12240"/>
                  </a:cubicBezTo>
                  <a:cubicBezTo>
                    <a:pt x="13371" y="15840"/>
                    <a:pt x="17486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3045420" y="1720849"/>
              <a:ext cx="125347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600" fill="norm" stroke="1" extrusionOk="0">
                  <a:moveTo>
                    <a:pt x="20969" y="0"/>
                  </a:moveTo>
                  <a:cubicBezTo>
                    <a:pt x="17428" y="2298"/>
                    <a:pt x="13887" y="4596"/>
                    <a:pt x="10169" y="7813"/>
                  </a:cubicBezTo>
                  <a:cubicBezTo>
                    <a:pt x="6451" y="11030"/>
                    <a:pt x="2556" y="15166"/>
                    <a:pt x="962" y="17617"/>
                  </a:cubicBezTo>
                  <a:cubicBezTo>
                    <a:pt x="-631" y="20068"/>
                    <a:pt x="77" y="20834"/>
                    <a:pt x="7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3183466" y="1901512"/>
              <a:ext cx="177801" cy="132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8" fill="norm" stroke="1" extrusionOk="0">
                  <a:moveTo>
                    <a:pt x="0" y="1545"/>
                  </a:moveTo>
                  <a:cubicBezTo>
                    <a:pt x="1029" y="548"/>
                    <a:pt x="2057" y="-449"/>
                    <a:pt x="3986" y="216"/>
                  </a:cubicBezTo>
                  <a:cubicBezTo>
                    <a:pt x="5914" y="880"/>
                    <a:pt x="8743" y="3206"/>
                    <a:pt x="10157" y="5533"/>
                  </a:cubicBezTo>
                  <a:cubicBezTo>
                    <a:pt x="11571" y="7859"/>
                    <a:pt x="11571" y="10185"/>
                    <a:pt x="11057" y="12013"/>
                  </a:cubicBezTo>
                  <a:cubicBezTo>
                    <a:pt x="10543" y="13840"/>
                    <a:pt x="9514" y="15169"/>
                    <a:pt x="8614" y="16499"/>
                  </a:cubicBezTo>
                  <a:cubicBezTo>
                    <a:pt x="7714" y="17828"/>
                    <a:pt x="6943" y="19157"/>
                    <a:pt x="7200" y="19988"/>
                  </a:cubicBezTo>
                  <a:cubicBezTo>
                    <a:pt x="7457" y="20819"/>
                    <a:pt x="8743" y="21151"/>
                    <a:pt x="11314" y="20154"/>
                  </a:cubicBezTo>
                  <a:cubicBezTo>
                    <a:pt x="13886" y="19157"/>
                    <a:pt x="17743" y="16831"/>
                    <a:pt x="21600" y="14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3272366" y="1592640"/>
              <a:ext cx="184151" cy="133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2217"/>
                  </a:moveTo>
                  <a:cubicBezTo>
                    <a:pt x="993" y="1205"/>
                    <a:pt x="1986" y="193"/>
                    <a:pt x="3103" y="24"/>
                  </a:cubicBezTo>
                  <a:cubicBezTo>
                    <a:pt x="4221" y="-145"/>
                    <a:pt x="5462" y="530"/>
                    <a:pt x="5710" y="3399"/>
                  </a:cubicBezTo>
                  <a:cubicBezTo>
                    <a:pt x="5959" y="6267"/>
                    <a:pt x="5214" y="11330"/>
                    <a:pt x="4593" y="14705"/>
                  </a:cubicBezTo>
                  <a:cubicBezTo>
                    <a:pt x="3972" y="18080"/>
                    <a:pt x="3476" y="19768"/>
                    <a:pt x="3848" y="20611"/>
                  </a:cubicBezTo>
                  <a:cubicBezTo>
                    <a:pt x="4221" y="21455"/>
                    <a:pt x="5462" y="21455"/>
                    <a:pt x="8566" y="21117"/>
                  </a:cubicBezTo>
                  <a:cubicBezTo>
                    <a:pt x="11669" y="20780"/>
                    <a:pt x="16634" y="20105"/>
                    <a:pt x="21600" y="19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1905985" y="1527108"/>
              <a:ext cx="274182" cy="615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21" fill="norm" stroke="1" extrusionOk="0">
                  <a:moveTo>
                    <a:pt x="13548" y="2104"/>
                  </a:moveTo>
                  <a:cubicBezTo>
                    <a:pt x="12385" y="1366"/>
                    <a:pt x="11221" y="629"/>
                    <a:pt x="9311" y="261"/>
                  </a:cubicBezTo>
                  <a:cubicBezTo>
                    <a:pt x="7400" y="-108"/>
                    <a:pt x="4741" y="-108"/>
                    <a:pt x="2914" y="408"/>
                  </a:cubicBezTo>
                  <a:cubicBezTo>
                    <a:pt x="1086" y="924"/>
                    <a:pt x="89" y="1956"/>
                    <a:pt x="6" y="3025"/>
                  </a:cubicBezTo>
                  <a:cubicBezTo>
                    <a:pt x="-77" y="4094"/>
                    <a:pt x="754" y="5200"/>
                    <a:pt x="2332" y="6527"/>
                  </a:cubicBezTo>
                  <a:cubicBezTo>
                    <a:pt x="3911" y="7854"/>
                    <a:pt x="6237" y="9402"/>
                    <a:pt x="7483" y="10545"/>
                  </a:cubicBezTo>
                  <a:cubicBezTo>
                    <a:pt x="8729" y="11687"/>
                    <a:pt x="8895" y="12424"/>
                    <a:pt x="8646" y="12977"/>
                  </a:cubicBezTo>
                  <a:cubicBezTo>
                    <a:pt x="8397" y="13530"/>
                    <a:pt x="7732" y="13899"/>
                    <a:pt x="6985" y="14194"/>
                  </a:cubicBezTo>
                  <a:cubicBezTo>
                    <a:pt x="6237" y="14489"/>
                    <a:pt x="5406" y="14710"/>
                    <a:pt x="4575" y="14820"/>
                  </a:cubicBezTo>
                  <a:cubicBezTo>
                    <a:pt x="3745" y="14931"/>
                    <a:pt x="2914" y="14931"/>
                    <a:pt x="2498" y="14747"/>
                  </a:cubicBezTo>
                  <a:cubicBezTo>
                    <a:pt x="2083" y="14562"/>
                    <a:pt x="2083" y="14194"/>
                    <a:pt x="2581" y="13899"/>
                  </a:cubicBezTo>
                  <a:cubicBezTo>
                    <a:pt x="3080" y="13604"/>
                    <a:pt x="4077" y="13383"/>
                    <a:pt x="4991" y="13235"/>
                  </a:cubicBezTo>
                  <a:cubicBezTo>
                    <a:pt x="5905" y="13088"/>
                    <a:pt x="6735" y="13014"/>
                    <a:pt x="7566" y="13014"/>
                  </a:cubicBezTo>
                  <a:cubicBezTo>
                    <a:pt x="8397" y="13014"/>
                    <a:pt x="9228" y="13088"/>
                    <a:pt x="9809" y="13309"/>
                  </a:cubicBezTo>
                  <a:cubicBezTo>
                    <a:pt x="10391" y="13530"/>
                    <a:pt x="10723" y="13899"/>
                    <a:pt x="10723" y="14636"/>
                  </a:cubicBezTo>
                  <a:cubicBezTo>
                    <a:pt x="10723" y="15373"/>
                    <a:pt x="10391" y="16479"/>
                    <a:pt x="9975" y="17474"/>
                  </a:cubicBezTo>
                  <a:cubicBezTo>
                    <a:pt x="9560" y="18469"/>
                    <a:pt x="9061" y="19354"/>
                    <a:pt x="8812" y="19981"/>
                  </a:cubicBezTo>
                  <a:cubicBezTo>
                    <a:pt x="8563" y="20607"/>
                    <a:pt x="8563" y="20976"/>
                    <a:pt x="9228" y="21197"/>
                  </a:cubicBezTo>
                  <a:cubicBezTo>
                    <a:pt x="9892" y="21418"/>
                    <a:pt x="11221" y="21492"/>
                    <a:pt x="13381" y="21345"/>
                  </a:cubicBezTo>
                  <a:cubicBezTo>
                    <a:pt x="15541" y="21197"/>
                    <a:pt x="18532" y="20829"/>
                    <a:pt x="21523" y="20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3507316" y="2006600"/>
              <a:ext cx="889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3793066" y="2023205"/>
              <a:ext cx="1460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130" y="12582"/>
                    <a:pt x="6261" y="4867"/>
                    <a:pt x="9861" y="1782"/>
                  </a:cubicBezTo>
                  <a:cubicBezTo>
                    <a:pt x="13461" y="-1304"/>
                    <a:pt x="1753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4047066" y="2006600"/>
              <a:ext cx="152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6800"/>
                    <a:pt x="11400" y="12000"/>
                    <a:pt x="15000" y="8400"/>
                  </a:cubicBezTo>
                  <a:cubicBezTo>
                    <a:pt x="18600" y="4800"/>
                    <a:pt x="201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4288366" y="2023387"/>
              <a:ext cx="48823" cy="84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110" fill="norm" stroke="1" extrusionOk="0">
                  <a:moveTo>
                    <a:pt x="2700" y="564"/>
                  </a:moveTo>
                  <a:cubicBezTo>
                    <a:pt x="9000" y="37"/>
                    <a:pt x="15300" y="-490"/>
                    <a:pt x="18450" y="827"/>
                  </a:cubicBezTo>
                  <a:cubicBezTo>
                    <a:pt x="21600" y="2144"/>
                    <a:pt x="21600" y="5305"/>
                    <a:pt x="18000" y="8993"/>
                  </a:cubicBezTo>
                  <a:cubicBezTo>
                    <a:pt x="14400" y="12681"/>
                    <a:pt x="7200" y="16895"/>
                    <a:pt x="0" y="21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4694766" y="1749335"/>
              <a:ext cx="279401" cy="34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0" y="994"/>
                  </a:moveTo>
                  <a:cubicBezTo>
                    <a:pt x="491" y="467"/>
                    <a:pt x="982" y="-60"/>
                    <a:pt x="1636" y="6"/>
                  </a:cubicBezTo>
                  <a:cubicBezTo>
                    <a:pt x="2291" y="72"/>
                    <a:pt x="3109" y="730"/>
                    <a:pt x="5482" y="3035"/>
                  </a:cubicBezTo>
                  <a:cubicBezTo>
                    <a:pt x="7855" y="5340"/>
                    <a:pt x="11782" y="9291"/>
                    <a:pt x="14727" y="12650"/>
                  </a:cubicBezTo>
                  <a:cubicBezTo>
                    <a:pt x="17673" y="16008"/>
                    <a:pt x="19636" y="18774"/>
                    <a:pt x="21600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4794371" y="1739900"/>
              <a:ext cx="154396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291" y="0"/>
                  </a:moveTo>
                  <a:cubicBezTo>
                    <a:pt x="18956" y="1652"/>
                    <a:pt x="16621" y="3305"/>
                    <a:pt x="14140" y="5666"/>
                  </a:cubicBezTo>
                  <a:cubicBezTo>
                    <a:pt x="11659" y="8026"/>
                    <a:pt x="9032" y="11095"/>
                    <a:pt x="6550" y="13574"/>
                  </a:cubicBezTo>
                  <a:cubicBezTo>
                    <a:pt x="4069" y="16052"/>
                    <a:pt x="1734" y="17941"/>
                    <a:pt x="713" y="19180"/>
                  </a:cubicBezTo>
                  <a:cubicBezTo>
                    <a:pt x="-309" y="20420"/>
                    <a:pt x="-17" y="21010"/>
                    <a:pt x="2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5044016" y="2032794"/>
              <a:ext cx="196851" cy="153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2" fill="norm" stroke="1" extrusionOk="0">
                  <a:moveTo>
                    <a:pt x="0" y="6020"/>
                  </a:moveTo>
                  <a:cubicBezTo>
                    <a:pt x="0" y="4560"/>
                    <a:pt x="0" y="3101"/>
                    <a:pt x="581" y="2079"/>
                  </a:cubicBezTo>
                  <a:cubicBezTo>
                    <a:pt x="1161" y="1058"/>
                    <a:pt x="2323" y="474"/>
                    <a:pt x="3600" y="182"/>
                  </a:cubicBezTo>
                  <a:cubicBezTo>
                    <a:pt x="4877" y="-110"/>
                    <a:pt x="6271" y="-110"/>
                    <a:pt x="7200" y="620"/>
                  </a:cubicBezTo>
                  <a:cubicBezTo>
                    <a:pt x="8129" y="1349"/>
                    <a:pt x="8594" y="2809"/>
                    <a:pt x="8129" y="5582"/>
                  </a:cubicBezTo>
                  <a:cubicBezTo>
                    <a:pt x="7665" y="8355"/>
                    <a:pt x="6271" y="12441"/>
                    <a:pt x="5110" y="15360"/>
                  </a:cubicBezTo>
                  <a:cubicBezTo>
                    <a:pt x="3948" y="18279"/>
                    <a:pt x="3019" y="20031"/>
                    <a:pt x="3484" y="20760"/>
                  </a:cubicBezTo>
                  <a:cubicBezTo>
                    <a:pt x="3948" y="21490"/>
                    <a:pt x="5806" y="21198"/>
                    <a:pt x="9058" y="19885"/>
                  </a:cubicBezTo>
                  <a:cubicBezTo>
                    <a:pt x="12310" y="18571"/>
                    <a:pt x="16955" y="16236"/>
                    <a:pt x="21600" y="13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5120216" y="1549400"/>
              <a:ext cx="190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5123077" y="1555749"/>
              <a:ext cx="15589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16027" y="0"/>
                  </a:moveTo>
                  <a:cubicBezTo>
                    <a:pt x="12283" y="2314"/>
                    <a:pt x="8539" y="4629"/>
                    <a:pt x="5803" y="6557"/>
                  </a:cubicBezTo>
                  <a:cubicBezTo>
                    <a:pt x="3067" y="8486"/>
                    <a:pt x="1339" y="10029"/>
                    <a:pt x="475" y="11443"/>
                  </a:cubicBezTo>
                  <a:cubicBezTo>
                    <a:pt x="-389" y="12857"/>
                    <a:pt x="-389" y="14143"/>
                    <a:pt x="3211" y="15814"/>
                  </a:cubicBezTo>
                  <a:cubicBezTo>
                    <a:pt x="6811" y="17486"/>
                    <a:pt x="14011" y="19543"/>
                    <a:pt x="212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5425016" y="1642116"/>
              <a:ext cx="131978" cy="504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438" fill="norm" stroke="1" extrusionOk="0">
                  <a:moveTo>
                    <a:pt x="3086" y="2268"/>
                  </a:moveTo>
                  <a:cubicBezTo>
                    <a:pt x="3429" y="1638"/>
                    <a:pt x="3771" y="1008"/>
                    <a:pt x="4629" y="558"/>
                  </a:cubicBezTo>
                  <a:cubicBezTo>
                    <a:pt x="5486" y="108"/>
                    <a:pt x="6857" y="-162"/>
                    <a:pt x="9429" y="108"/>
                  </a:cubicBezTo>
                  <a:cubicBezTo>
                    <a:pt x="12000" y="378"/>
                    <a:pt x="15771" y="1188"/>
                    <a:pt x="17314" y="2358"/>
                  </a:cubicBezTo>
                  <a:cubicBezTo>
                    <a:pt x="18857" y="3528"/>
                    <a:pt x="18171" y="5058"/>
                    <a:pt x="16114" y="6453"/>
                  </a:cubicBezTo>
                  <a:cubicBezTo>
                    <a:pt x="14057" y="7848"/>
                    <a:pt x="10629" y="9108"/>
                    <a:pt x="8743" y="10008"/>
                  </a:cubicBezTo>
                  <a:cubicBezTo>
                    <a:pt x="6857" y="10908"/>
                    <a:pt x="6514" y="11448"/>
                    <a:pt x="7714" y="12348"/>
                  </a:cubicBezTo>
                  <a:cubicBezTo>
                    <a:pt x="8914" y="13248"/>
                    <a:pt x="11657" y="14508"/>
                    <a:pt x="14229" y="15633"/>
                  </a:cubicBezTo>
                  <a:cubicBezTo>
                    <a:pt x="16800" y="16758"/>
                    <a:pt x="19200" y="17748"/>
                    <a:pt x="20400" y="18468"/>
                  </a:cubicBezTo>
                  <a:cubicBezTo>
                    <a:pt x="21600" y="19188"/>
                    <a:pt x="21600" y="19638"/>
                    <a:pt x="20914" y="20043"/>
                  </a:cubicBezTo>
                  <a:cubicBezTo>
                    <a:pt x="20229" y="20448"/>
                    <a:pt x="18857" y="20808"/>
                    <a:pt x="15257" y="21033"/>
                  </a:cubicBezTo>
                  <a:cubicBezTo>
                    <a:pt x="11657" y="21258"/>
                    <a:pt x="5829" y="21348"/>
                    <a:pt x="0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5717116" y="2120899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767202" y="2692400"/>
              <a:ext cx="225515" cy="588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36" fill="norm" stroke="1" extrusionOk="0">
                  <a:moveTo>
                    <a:pt x="21508" y="0"/>
                  </a:moveTo>
                  <a:cubicBezTo>
                    <a:pt x="16865" y="77"/>
                    <a:pt x="12222" y="155"/>
                    <a:pt x="9295" y="194"/>
                  </a:cubicBezTo>
                  <a:cubicBezTo>
                    <a:pt x="6368" y="232"/>
                    <a:pt x="5157" y="232"/>
                    <a:pt x="4248" y="387"/>
                  </a:cubicBezTo>
                  <a:cubicBezTo>
                    <a:pt x="3340" y="542"/>
                    <a:pt x="2734" y="852"/>
                    <a:pt x="3037" y="1781"/>
                  </a:cubicBezTo>
                  <a:cubicBezTo>
                    <a:pt x="3340" y="2710"/>
                    <a:pt x="4551" y="4258"/>
                    <a:pt x="5157" y="6271"/>
                  </a:cubicBezTo>
                  <a:cubicBezTo>
                    <a:pt x="5762" y="8284"/>
                    <a:pt x="5762" y="10761"/>
                    <a:pt x="5056" y="13045"/>
                  </a:cubicBezTo>
                  <a:cubicBezTo>
                    <a:pt x="4349" y="15329"/>
                    <a:pt x="2936" y="17419"/>
                    <a:pt x="1826" y="18813"/>
                  </a:cubicBezTo>
                  <a:cubicBezTo>
                    <a:pt x="715" y="20206"/>
                    <a:pt x="-92" y="20903"/>
                    <a:pt x="9" y="21252"/>
                  </a:cubicBezTo>
                  <a:cubicBezTo>
                    <a:pt x="110" y="21600"/>
                    <a:pt x="1119" y="21600"/>
                    <a:pt x="4652" y="21406"/>
                  </a:cubicBezTo>
                  <a:cubicBezTo>
                    <a:pt x="8185" y="21213"/>
                    <a:pt x="14241" y="20826"/>
                    <a:pt x="20297" y="20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1049866" y="2768600"/>
              <a:ext cx="2476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08" y="2483"/>
                    <a:pt x="7015" y="4966"/>
                    <a:pt x="10615" y="8566"/>
                  </a:cubicBezTo>
                  <a:cubicBezTo>
                    <a:pt x="14215" y="12166"/>
                    <a:pt x="17908" y="168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1289943" y="2746285"/>
              <a:ext cx="71074" cy="39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547" fill="norm" stroke="1" extrusionOk="0">
                  <a:moveTo>
                    <a:pt x="21332" y="881"/>
                  </a:moveTo>
                  <a:cubicBezTo>
                    <a:pt x="19426" y="414"/>
                    <a:pt x="17520" y="-53"/>
                    <a:pt x="15932" y="5"/>
                  </a:cubicBezTo>
                  <a:cubicBezTo>
                    <a:pt x="14344" y="64"/>
                    <a:pt x="13073" y="648"/>
                    <a:pt x="11167" y="2457"/>
                  </a:cubicBezTo>
                  <a:cubicBezTo>
                    <a:pt x="9261" y="4267"/>
                    <a:pt x="6720" y="7303"/>
                    <a:pt x="4497" y="10397"/>
                  </a:cubicBezTo>
                  <a:cubicBezTo>
                    <a:pt x="2273" y="13491"/>
                    <a:pt x="367" y="16643"/>
                    <a:pt x="50" y="18511"/>
                  </a:cubicBezTo>
                  <a:cubicBezTo>
                    <a:pt x="-268" y="20379"/>
                    <a:pt x="1003" y="20963"/>
                    <a:pt x="2273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1475316" y="3105150"/>
              <a:ext cx="190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1532466" y="3257550"/>
              <a:ext cx="889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1924049" y="2715410"/>
              <a:ext cx="154518" cy="501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21600" y="919"/>
                  </a:moveTo>
                  <a:cubicBezTo>
                    <a:pt x="20712" y="556"/>
                    <a:pt x="19825" y="193"/>
                    <a:pt x="17753" y="57"/>
                  </a:cubicBezTo>
                  <a:cubicBezTo>
                    <a:pt x="15682" y="-79"/>
                    <a:pt x="12427" y="12"/>
                    <a:pt x="9616" y="511"/>
                  </a:cubicBezTo>
                  <a:cubicBezTo>
                    <a:pt x="6805" y="1010"/>
                    <a:pt x="4438" y="1918"/>
                    <a:pt x="3255" y="2598"/>
                  </a:cubicBezTo>
                  <a:cubicBezTo>
                    <a:pt x="2071" y="3279"/>
                    <a:pt x="2071" y="3733"/>
                    <a:pt x="3699" y="4459"/>
                  </a:cubicBezTo>
                  <a:cubicBezTo>
                    <a:pt x="5326" y="5185"/>
                    <a:pt x="8581" y="6183"/>
                    <a:pt x="11096" y="7091"/>
                  </a:cubicBezTo>
                  <a:cubicBezTo>
                    <a:pt x="13611" y="7998"/>
                    <a:pt x="15386" y="8815"/>
                    <a:pt x="15386" y="9587"/>
                  </a:cubicBezTo>
                  <a:cubicBezTo>
                    <a:pt x="15386" y="10358"/>
                    <a:pt x="13611" y="11084"/>
                    <a:pt x="11244" y="11538"/>
                  </a:cubicBezTo>
                  <a:cubicBezTo>
                    <a:pt x="8877" y="11992"/>
                    <a:pt x="5918" y="12173"/>
                    <a:pt x="3699" y="12264"/>
                  </a:cubicBezTo>
                  <a:cubicBezTo>
                    <a:pt x="1479" y="12355"/>
                    <a:pt x="0" y="12355"/>
                    <a:pt x="0" y="12400"/>
                  </a:cubicBezTo>
                  <a:cubicBezTo>
                    <a:pt x="0" y="12445"/>
                    <a:pt x="1479" y="12536"/>
                    <a:pt x="2811" y="12763"/>
                  </a:cubicBezTo>
                  <a:cubicBezTo>
                    <a:pt x="4142" y="12990"/>
                    <a:pt x="5326" y="13353"/>
                    <a:pt x="5918" y="14260"/>
                  </a:cubicBezTo>
                  <a:cubicBezTo>
                    <a:pt x="6510" y="15168"/>
                    <a:pt x="6510" y="16620"/>
                    <a:pt x="6214" y="17573"/>
                  </a:cubicBezTo>
                  <a:cubicBezTo>
                    <a:pt x="5918" y="18526"/>
                    <a:pt x="5326" y="18980"/>
                    <a:pt x="4882" y="19524"/>
                  </a:cubicBezTo>
                  <a:cubicBezTo>
                    <a:pt x="4438" y="20069"/>
                    <a:pt x="4142" y="20704"/>
                    <a:pt x="4734" y="21067"/>
                  </a:cubicBezTo>
                  <a:cubicBezTo>
                    <a:pt x="5326" y="21430"/>
                    <a:pt x="6805" y="21521"/>
                    <a:pt x="9025" y="21476"/>
                  </a:cubicBezTo>
                  <a:cubicBezTo>
                    <a:pt x="11244" y="21430"/>
                    <a:pt x="14203" y="21249"/>
                    <a:pt x="17162" y="21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2211866" y="2880475"/>
              <a:ext cx="228651" cy="275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59" fill="norm" stroke="1" extrusionOk="0">
                  <a:moveTo>
                    <a:pt x="600" y="2167"/>
                  </a:moveTo>
                  <a:cubicBezTo>
                    <a:pt x="203" y="1178"/>
                    <a:pt x="-193" y="189"/>
                    <a:pt x="104" y="24"/>
                  </a:cubicBezTo>
                  <a:cubicBezTo>
                    <a:pt x="401" y="-141"/>
                    <a:pt x="1392" y="519"/>
                    <a:pt x="3968" y="2827"/>
                  </a:cubicBezTo>
                  <a:cubicBezTo>
                    <a:pt x="6545" y="5135"/>
                    <a:pt x="10706" y="9093"/>
                    <a:pt x="13877" y="12473"/>
                  </a:cubicBezTo>
                  <a:cubicBezTo>
                    <a:pt x="17047" y="15853"/>
                    <a:pt x="19227" y="18656"/>
                    <a:pt x="21407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2326216" y="2882900"/>
              <a:ext cx="9525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2145"/>
                    <a:pt x="13920" y="4289"/>
                    <a:pt x="10320" y="7430"/>
                  </a:cubicBezTo>
                  <a:cubicBezTo>
                    <a:pt x="6720" y="10570"/>
                    <a:pt x="3360" y="14706"/>
                    <a:pt x="1680" y="17234"/>
                  </a:cubicBezTo>
                  <a:cubicBezTo>
                    <a:pt x="0" y="19762"/>
                    <a:pt x="0" y="206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2611966" y="3115733"/>
              <a:ext cx="6351" cy="12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724"/>
                  </a:moveTo>
                  <a:cubicBezTo>
                    <a:pt x="21600" y="1862"/>
                    <a:pt x="21600" y="0"/>
                    <a:pt x="21600" y="0"/>
                  </a:cubicBezTo>
                  <a:cubicBezTo>
                    <a:pt x="21600" y="0"/>
                    <a:pt x="21600" y="1862"/>
                    <a:pt x="18000" y="5772"/>
                  </a:cubicBezTo>
                  <a:cubicBezTo>
                    <a:pt x="14400" y="9683"/>
                    <a:pt x="7200" y="156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2586566" y="2724150"/>
              <a:ext cx="5080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2815166" y="3219450"/>
              <a:ext cx="825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3145366" y="2906335"/>
              <a:ext cx="254001" cy="306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0" y="578"/>
                  </a:moveTo>
                  <a:cubicBezTo>
                    <a:pt x="720" y="137"/>
                    <a:pt x="1440" y="-304"/>
                    <a:pt x="3060" y="284"/>
                  </a:cubicBezTo>
                  <a:cubicBezTo>
                    <a:pt x="4680" y="872"/>
                    <a:pt x="7200" y="2488"/>
                    <a:pt x="9630" y="4912"/>
                  </a:cubicBezTo>
                  <a:cubicBezTo>
                    <a:pt x="12060" y="7337"/>
                    <a:pt x="14400" y="10569"/>
                    <a:pt x="16380" y="13435"/>
                  </a:cubicBezTo>
                  <a:cubicBezTo>
                    <a:pt x="18360" y="16300"/>
                    <a:pt x="19980" y="18798"/>
                    <a:pt x="21600" y="21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3251588" y="2889250"/>
              <a:ext cx="128729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21188" y="0"/>
                  </a:moveTo>
                  <a:cubicBezTo>
                    <a:pt x="17704" y="1440"/>
                    <a:pt x="14220" y="2880"/>
                    <a:pt x="10562" y="5688"/>
                  </a:cubicBezTo>
                  <a:cubicBezTo>
                    <a:pt x="6904" y="8496"/>
                    <a:pt x="3072" y="12672"/>
                    <a:pt x="1330" y="15552"/>
                  </a:cubicBezTo>
                  <a:cubicBezTo>
                    <a:pt x="-412" y="18432"/>
                    <a:pt x="-64" y="20016"/>
                    <a:pt x="2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3526366" y="3155950"/>
              <a:ext cx="127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3500966" y="2714536"/>
              <a:ext cx="196851" cy="161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2957"/>
                  </a:moveTo>
                  <a:cubicBezTo>
                    <a:pt x="1161" y="1554"/>
                    <a:pt x="2323" y="152"/>
                    <a:pt x="4181" y="11"/>
                  </a:cubicBezTo>
                  <a:cubicBezTo>
                    <a:pt x="6039" y="-129"/>
                    <a:pt x="8594" y="993"/>
                    <a:pt x="9290" y="3518"/>
                  </a:cubicBezTo>
                  <a:cubicBezTo>
                    <a:pt x="9987" y="6042"/>
                    <a:pt x="8826" y="9970"/>
                    <a:pt x="7781" y="12494"/>
                  </a:cubicBezTo>
                  <a:cubicBezTo>
                    <a:pt x="6735" y="15019"/>
                    <a:pt x="5806" y="16141"/>
                    <a:pt x="5110" y="17403"/>
                  </a:cubicBezTo>
                  <a:cubicBezTo>
                    <a:pt x="4413" y="18666"/>
                    <a:pt x="3948" y="20068"/>
                    <a:pt x="4877" y="20770"/>
                  </a:cubicBezTo>
                  <a:cubicBezTo>
                    <a:pt x="5806" y="21471"/>
                    <a:pt x="8129" y="21471"/>
                    <a:pt x="11148" y="21190"/>
                  </a:cubicBezTo>
                  <a:cubicBezTo>
                    <a:pt x="14168" y="20910"/>
                    <a:pt x="17884" y="20349"/>
                    <a:pt x="21600" y="19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3761316" y="3219450"/>
              <a:ext cx="762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4142316" y="3238500"/>
              <a:ext cx="1905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0" y="17673"/>
                    <a:pt x="7680" y="13745"/>
                    <a:pt x="11280" y="10145"/>
                  </a:cubicBezTo>
                  <a:cubicBezTo>
                    <a:pt x="14880" y="6545"/>
                    <a:pt x="18240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4491566" y="3232150"/>
              <a:ext cx="1270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4726516" y="3263900"/>
              <a:ext cx="825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700"/>
                    <a:pt x="21600" y="5400"/>
                    <a:pt x="18000" y="9000"/>
                  </a:cubicBezTo>
                  <a:cubicBezTo>
                    <a:pt x="14400" y="12600"/>
                    <a:pt x="7200" y="17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5285316" y="2999177"/>
              <a:ext cx="292101" cy="28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0" y="328"/>
                  </a:moveTo>
                  <a:cubicBezTo>
                    <a:pt x="783" y="11"/>
                    <a:pt x="1565" y="-307"/>
                    <a:pt x="3209" y="567"/>
                  </a:cubicBezTo>
                  <a:cubicBezTo>
                    <a:pt x="4852" y="1440"/>
                    <a:pt x="7357" y="3505"/>
                    <a:pt x="10330" y="6840"/>
                  </a:cubicBezTo>
                  <a:cubicBezTo>
                    <a:pt x="13304" y="10175"/>
                    <a:pt x="16748" y="14781"/>
                    <a:pt x="18704" y="17402"/>
                  </a:cubicBezTo>
                  <a:cubicBezTo>
                    <a:pt x="20661" y="20022"/>
                    <a:pt x="21130" y="20658"/>
                    <a:pt x="21600" y="21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5399616" y="2965450"/>
              <a:ext cx="16510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46" y="2075"/>
                    <a:pt x="13292" y="4149"/>
                    <a:pt x="9692" y="7139"/>
                  </a:cubicBezTo>
                  <a:cubicBezTo>
                    <a:pt x="6092" y="10129"/>
                    <a:pt x="3046" y="14034"/>
                    <a:pt x="1523" y="16597"/>
                  </a:cubicBezTo>
                  <a:cubicBezTo>
                    <a:pt x="0" y="19159"/>
                    <a:pt x="0" y="203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5679016" y="3340100"/>
              <a:ext cx="1" cy="444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5786966" y="2724150"/>
              <a:ext cx="317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2842"/>
                    <a:pt x="11520" y="5684"/>
                    <a:pt x="15120" y="9284"/>
                  </a:cubicBezTo>
                  <a:cubicBezTo>
                    <a:pt x="18720" y="12884"/>
                    <a:pt x="20160" y="1724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5816704" y="2762250"/>
              <a:ext cx="97263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14224" y="0"/>
                  </a:moveTo>
                  <a:cubicBezTo>
                    <a:pt x="9629" y="3972"/>
                    <a:pt x="5033" y="7945"/>
                    <a:pt x="2505" y="10676"/>
                  </a:cubicBezTo>
                  <a:cubicBezTo>
                    <a:pt x="-22" y="13407"/>
                    <a:pt x="-482" y="14897"/>
                    <a:pt x="437" y="15890"/>
                  </a:cubicBezTo>
                  <a:cubicBezTo>
                    <a:pt x="1356" y="16883"/>
                    <a:pt x="3654" y="17379"/>
                    <a:pt x="7331" y="18248"/>
                  </a:cubicBezTo>
                  <a:cubicBezTo>
                    <a:pt x="11007" y="19117"/>
                    <a:pt x="16063" y="20359"/>
                    <a:pt x="211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6040966" y="2928295"/>
              <a:ext cx="68672" cy="451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36" fill="norm" stroke="1" extrusionOk="0">
                  <a:moveTo>
                    <a:pt x="0" y="859"/>
                  </a:moveTo>
                  <a:cubicBezTo>
                    <a:pt x="1964" y="457"/>
                    <a:pt x="3927" y="55"/>
                    <a:pt x="6545" y="5"/>
                  </a:cubicBezTo>
                  <a:cubicBezTo>
                    <a:pt x="9164" y="-45"/>
                    <a:pt x="12436" y="256"/>
                    <a:pt x="15055" y="960"/>
                  </a:cubicBezTo>
                  <a:cubicBezTo>
                    <a:pt x="17673" y="1663"/>
                    <a:pt x="19636" y="2768"/>
                    <a:pt x="18327" y="4074"/>
                  </a:cubicBezTo>
                  <a:cubicBezTo>
                    <a:pt x="17018" y="5380"/>
                    <a:pt x="12436" y="6887"/>
                    <a:pt x="9164" y="8143"/>
                  </a:cubicBezTo>
                  <a:cubicBezTo>
                    <a:pt x="5891" y="9399"/>
                    <a:pt x="3927" y="10403"/>
                    <a:pt x="4909" y="11358"/>
                  </a:cubicBezTo>
                  <a:cubicBezTo>
                    <a:pt x="5891" y="12312"/>
                    <a:pt x="9818" y="13216"/>
                    <a:pt x="13091" y="14322"/>
                  </a:cubicBezTo>
                  <a:cubicBezTo>
                    <a:pt x="16364" y="15427"/>
                    <a:pt x="18982" y="16733"/>
                    <a:pt x="20291" y="17637"/>
                  </a:cubicBezTo>
                  <a:cubicBezTo>
                    <a:pt x="21600" y="18541"/>
                    <a:pt x="21600" y="19043"/>
                    <a:pt x="19964" y="19646"/>
                  </a:cubicBezTo>
                  <a:cubicBezTo>
                    <a:pt x="18327" y="20249"/>
                    <a:pt x="15055" y="20952"/>
                    <a:pt x="11782" y="21254"/>
                  </a:cubicBezTo>
                  <a:cubicBezTo>
                    <a:pt x="8509" y="21555"/>
                    <a:pt x="5236" y="21455"/>
                    <a:pt x="4255" y="21153"/>
                  </a:cubicBezTo>
                  <a:cubicBezTo>
                    <a:pt x="3273" y="20852"/>
                    <a:pt x="4582" y="20349"/>
                    <a:pt x="5891" y="19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6282266" y="2808437"/>
              <a:ext cx="249294" cy="69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546" fill="norm" stroke="1" extrusionOk="0">
                  <a:moveTo>
                    <a:pt x="7624" y="934"/>
                  </a:moveTo>
                  <a:cubicBezTo>
                    <a:pt x="9983" y="605"/>
                    <a:pt x="12343" y="275"/>
                    <a:pt x="14067" y="111"/>
                  </a:cubicBezTo>
                  <a:cubicBezTo>
                    <a:pt x="15792" y="-54"/>
                    <a:pt x="16881" y="-54"/>
                    <a:pt x="18061" y="242"/>
                  </a:cubicBezTo>
                  <a:cubicBezTo>
                    <a:pt x="19240" y="539"/>
                    <a:pt x="20511" y="1131"/>
                    <a:pt x="21055" y="2152"/>
                  </a:cubicBezTo>
                  <a:cubicBezTo>
                    <a:pt x="21600" y="3173"/>
                    <a:pt x="21418" y="4622"/>
                    <a:pt x="20783" y="6400"/>
                  </a:cubicBezTo>
                  <a:cubicBezTo>
                    <a:pt x="20148" y="8178"/>
                    <a:pt x="19059" y="10285"/>
                    <a:pt x="18242" y="12392"/>
                  </a:cubicBezTo>
                  <a:cubicBezTo>
                    <a:pt x="17425" y="14500"/>
                    <a:pt x="16881" y="16607"/>
                    <a:pt x="16790" y="17825"/>
                  </a:cubicBezTo>
                  <a:cubicBezTo>
                    <a:pt x="16699" y="19044"/>
                    <a:pt x="17062" y="19373"/>
                    <a:pt x="17244" y="19801"/>
                  </a:cubicBezTo>
                  <a:cubicBezTo>
                    <a:pt x="17425" y="20229"/>
                    <a:pt x="17425" y="20756"/>
                    <a:pt x="16971" y="21085"/>
                  </a:cubicBezTo>
                  <a:cubicBezTo>
                    <a:pt x="16518" y="21414"/>
                    <a:pt x="15610" y="21546"/>
                    <a:pt x="12706" y="21546"/>
                  </a:cubicBezTo>
                  <a:cubicBezTo>
                    <a:pt x="9802" y="21546"/>
                    <a:pt x="4901" y="21414"/>
                    <a:pt x="0" y="21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1392766" y="3873500"/>
              <a:ext cx="508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86"/>
                    <a:pt x="7200" y="1371"/>
                    <a:pt x="3600" y="4971"/>
                  </a:cubicBezTo>
                  <a:cubicBezTo>
                    <a:pt x="0" y="8571"/>
                    <a:pt x="0" y="150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1418166" y="4699000"/>
              <a:ext cx="127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1354666" y="5327650"/>
              <a:ext cx="12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755564" y="5809705"/>
              <a:ext cx="275253" cy="482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92" fill="norm" stroke="1" extrusionOk="0">
                  <a:moveTo>
                    <a:pt x="20453" y="1722"/>
                  </a:moveTo>
                  <a:cubicBezTo>
                    <a:pt x="20782" y="1251"/>
                    <a:pt x="21112" y="779"/>
                    <a:pt x="20865" y="449"/>
                  </a:cubicBezTo>
                  <a:cubicBezTo>
                    <a:pt x="20618" y="119"/>
                    <a:pt x="19793" y="-70"/>
                    <a:pt x="17650" y="24"/>
                  </a:cubicBezTo>
                  <a:cubicBezTo>
                    <a:pt x="15506" y="119"/>
                    <a:pt x="12044" y="496"/>
                    <a:pt x="9240" y="1015"/>
                  </a:cubicBezTo>
                  <a:cubicBezTo>
                    <a:pt x="6437" y="1533"/>
                    <a:pt x="4294" y="2194"/>
                    <a:pt x="3222" y="3043"/>
                  </a:cubicBezTo>
                  <a:cubicBezTo>
                    <a:pt x="2150" y="3892"/>
                    <a:pt x="2150" y="4929"/>
                    <a:pt x="2233" y="6721"/>
                  </a:cubicBezTo>
                  <a:cubicBezTo>
                    <a:pt x="2315" y="8513"/>
                    <a:pt x="2480" y="11060"/>
                    <a:pt x="2150" y="13371"/>
                  </a:cubicBezTo>
                  <a:cubicBezTo>
                    <a:pt x="1821" y="15682"/>
                    <a:pt x="996" y="17757"/>
                    <a:pt x="502" y="19078"/>
                  </a:cubicBezTo>
                  <a:cubicBezTo>
                    <a:pt x="7" y="20398"/>
                    <a:pt x="-158" y="20964"/>
                    <a:pt x="172" y="21247"/>
                  </a:cubicBezTo>
                  <a:cubicBezTo>
                    <a:pt x="502" y="21530"/>
                    <a:pt x="1326" y="21530"/>
                    <a:pt x="4459" y="21436"/>
                  </a:cubicBezTo>
                  <a:cubicBezTo>
                    <a:pt x="7592" y="21341"/>
                    <a:pt x="13033" y="21153"/>
                    <a:pt x="16248" y="21011"/>
                  </a:cubicBezTo>
                  <a:cubicBezTo>
                    <a:pt x="19463" y="20870"/>
                    <a:pt x="20453" y="20775"/>
                    <a:pt x="21442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1094316" y="5841999"/>
              <a:ext cx="209551" cy="196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0" y="0"/>
                  </a:moveTo>
                  <a:cubicBezTo>
                    <a:pt x="1309" y="0"/>
                    <a:pt x="2618" y="0"/>
                    <a:pt x="4909" y="2528"/>
                  </a:cubicBezTo>
                  <a:cubicBezTo>
                    <a:pt x="7200" y="5055"/>
                    <a:pt x="10473" y="10111"/>
                    <a:pt x="12436" y="13213"/>
                  </a:cubicBezTo>
                  <a:cubicBezTo>
                    <a:pt x="14400" y="16315"/>
                    <a:pt x="15055" y="17464"/>
                    <a:pt x="16036" y="18613"/>
                  </a:cubicBezTo>
                  <a:cubicBezTo>
                    <a:pt x="17018" y="19762"/>
                    <a:pt x="18327" y="20911"/>
                    <a:pt x="19309" y="21255"/>
                  </a:cubicBezTo>
                  <a:cubicBezTo>
                    <a:pt x="20291" y="21600"/>
                    <a:pt x="20945" y="21140"/>
                    <a:pt x="21600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1251125" y="5836810"/>
              <a:ext cx="131386" cy="373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412" fill="norm" stroke="1" extrusionOk="0">
                  <a:moveTo>
                    <a:pt x="20559" y="1025"/>
                  </a:moveTo>
                  <a:cubicBezTo>
                    <a:pt x="20897" y="419"/>
                    <a:pt x="21234" y="-188"/>
                    <a:pt x="20559" y="55"/>
                  </a:cubicBezTo>
                  <a:cubicBezTo>
                    <a:pt x="19884" y="297"/>
                    <a:pt x="18197" y="1390"/>
                    <a:pt x="15497" y="3210"/>
                  </a:cubicBezTo>
                  <a:cubicBezTo>
                    <a:pt x="12797" y="5030"/>
                    <a:pt x="9084" y="7578"/>
                    <a:pt x="6215" y="10430"/>
                  </a:cubicBezTo>
                  <a:cubicBezTo>
                    <a:pt x="3346" y="13282"/>
                    <a:pt x="1321" y="16437"/>
                    <a:pt x="478" y="18318"/>
                  </a:cubicBezTo>
                  <a:cubicBezTo>
                    <a:pt x="-366" y="20199"/>
                    <a:pt x="-29" y="20805"/>
                    <a:pt x="984" y="21109"/>
                  </a:cubicBezTo>
                  <a:cubicBezTo>
                    <a:pt x="1996" y="21412"/>
                    <a:pt x="3684" y="21412"/>
                    <a:pt x="5371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1354666" y="6123516"/>
              <a:ext cx="1587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771"/>
                  </a:moveTo>
                  <a:cubicBezTo>
                    <a:pt x="288" y="8571"/>
                    <a:pt x="576" y="13371"/>
                    <a:pt x="864" y="16629"/>
                  </a:cubicBezTo>
                  <a:cubicBezTo>
                    <a:pt x="1152" y="19886"/>
                    <a:pt x="1440" y="21600"/>
                    <a:pt x="1872" y="21600"/>
                  </a:cubicBezTo>
                  <a:cubicBezTo>
                    <a:pt x="2304" y="21600"/>
                    <a:pt x="2880" y="19886"/>
                    <a:pt x="3888" y="16457"/>
                  </a:cubicBezTo>
                  <a:cubicBezTo>
                    <a:pt x="4896" y="13029"/>
                    <a:pt x="6336" y="7886"/>
                    <a:pt x="7488" y="4629"/>
                  </a:cubicBezTo>
                  <a:cubicBezTo>
                    <a:pt x="8640" y="1371"/>
                    <a:pt x="9504" y="0"/>
                    <a:pt x="11520" y="0"/>
                  </a:cubicBezTo>
                  <a:cubicBezTo>
                    <a:pt x="13536" y="0"/>
                    <a:pt x="16704" y="1371"/>
                    <a:pt x="18432" y="3771"/>
                  </a:cubicBezTo>
                  <a:cubicBezTo>
                    <a:pt x="20160" y="6171"/>
                    <a:pt x="20448" y="9600"/>
                    <a:pt x="20592" y="12171"/>
                  </a:cubicBezTo>
                  <a:cubicBezTo>
                    <a:pt x="20736" y="14743"/>
                    <a:pt x="20736" y="16457"/>
                    <a:pt x="20880" y="17486"/>
                  </a:cubicBezTo>
                  <a:cubicBezTo>
                    <a:pt x="21024" y="18514"/>
                    <a:pt x="21312" y="18857"/>
                    <a:pt x="21600" y="1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1589616" y="6273800"/>
              <a:ext cx="698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2053166" y="5691976"/>
              <a:ext cx="184151" cy="50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20110" y="1255"/>
                  </a:moveTo>
                  <a:cubicBezTo>
                    <a:pt x="17876" y="712"/>
                    <a:pt x="15641" y="170"/>
                    <a:pt x="13283" y="35"/>
                  </a:cubicBezTo>
                  <a:cubicBezTo>
                    <a:pt x="10924" y="-101"/>
                    <a:pt x="8441" y="170"/>
                    <a:pt x="7324" y="803"/>
                  </a:cubicBezTo>
                  <a:cubicBezTo>
                    <a:pt x="6207" y="1435"/>
                    <a:pt x="6455" y="2430"/>
                    <a:pt x="7697" y="3740"/>
                  </a:cubicBezTo>
                  <a:cubicBezTo>
                    <a:pt x="8938" y="5050"/>
                    <a:pt x="11172" y="6677"/>
                    <a:pt x="11917" y="8033"/>
                  </a:cubicBezTo>
                  <a:cubicBezTo>
                    <a:pt x="12662" y="9389"/>
                    <a:pt x="11917" y="10473"/>
                    <a:pt x="10800" y="11241"/>
                  </a:cubicBezTo>
                  <a:cubicBezTo>
                    <a:pt x="9683" y="12009"/>
                    <a:pt x="8193" y="12461"/>
                    <a:pt x="6828" y="12687"/>
                  </a:cubicBezTo>
                  <a:cubicBezTo>
                    <a:pt x="5462" y="12913"/>
                    <a:pt x="4221" y="12913"/>
                    <a:pt x="3352" y="12687"/>
                  </a:cubicBezTo>
                  <a:cubicBezTo>
                    <a:pt x="2483" y="12461"/>
                    <a:pt x="1986" y="12009"/>
                    <a:pt x="2359" y="11874"/>
                  </a:cubicBezTo>
                  <a:cubicBezTo>
                    <a:pt x="2731" y="11738"/>
                    <a:pt x="3972" y="11919"/>
                    <a:pt x="4841" y="12235"/>
                  </a:cubicBezTo>
                  <a:cubicBezTo>
                    <a:pt x="5710" y="12552"/>
                    <a:pt x="6207" y="13004"/>
                    <a:pt x="5586" y="14133"/>
                  </a:cubicBezTo>
                  <a:cubicBezTo>
                    <a:pt x="4966" y="15263"/>
                    <a:pt x="3228" y="17071"/>
                    <a:pt x="1986" y="18245"/>
                  </a:cubicBezTo>
                  <a:cubicBezTo>
                    <a:pt x="745" y="19420"/>
                    <a:pt x="0" y="19963"/>
                    <a:pt x="0" y="20414"/>
                  </a:cubicBezTo>
                  <a:cubicBezTo>
                    <a:pt x="0" y="20866"/>
                    <a:pt x="745" y="21228"/>
                    <a:pt x="4469" y="21363"/>
                  </a:cubicBezTo>
                  <a:cubicBezTo>
                    <a:pt x="8193" y="21499"/>
                    <a:pt x="14897" y="21409"/>
                    <a:pt x="21600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2396066" y="5854700"/>
              <a:ext cx="223625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0" y="0"/>
                  </a:moveTo>
                  <a:cubicBezTo>
                    <a:pt x="3634" y="2095"/>
                    <a:pt x="7267" y="4189"/>
                    <a:pt x="10901" y="7069"/>
                  </a:cubicBezTo>
                  <a:cubicBezTo>
                    <a:pt x="14535" y="9949"/>
                    <a:pt x="18168" y="13615"/>
                    <a:pt x="19884" y="16167"/>
                  </a:cubicBezTo>
                  <a:cubicBezTo>
                    <a:pt x="21600" y="18720"/>
                    <a:pt x="21398" y="20160"/>
                    <a:pt x="211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2491316" y="5822950"/>
              <a:ext cx="158751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44" y="2555"/>
                    <a:pt x="14688" y="5110"/>
                    <a:pt x="11520" y="8071"/>
                  </a:cubicBezTo>
                  <a:cubicBezTo>
                    <a:pt x="8352" y="11032"/>
                    <a:pt x="5472" y="14400"/>
                    <a:pt x="3600" y="16723"/>
                  </a:cubicBezTo>
                  <a:cubicBezTo>
                    <a:pt x="1728" y="19045"/>
                    <a:pt x="864" y="203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2713566" y="6146280"/>
              <a:ext cx="107951" cy="9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5750"/>
                  </a:moveTo>
                  <a:cubicBezTo>
                    <a:pt x="0" y="8098"/>
                    <a:pt x="0" y="10446"/>
                    <a:pt x="0" y="13498"/>
                  </a:cubicBezTo>
                  <a:cubicBezTo>
                    <a:pt x="0" y="16550"/>
                    <a:pt x="0" y="20307"/>
                    <a:pt x="424" y="20776"/>
                  </a:cubicBezTo>
                  <a:cubicBezTo>
                    <a:pt x="847" y="21246"/>
                    <a:pt x="1694" y="18429"/>
                    <a:pt x="2753" y="14672"/>
                  </a:cubicBezTo>
                  <a:cubicBezTo>
                    <a:pt x="3812" y="10916"/>
                    <a:pt x="5082" y="6220"/>
                    <a:pt x="6776" y="3403"/>
                  </a:cubicBezTo>
                  <a:cubicBezTo>
                    <a:pt x="8471" y="585"/>
                    <a:pt x="10588" y="-354"/>
                    <a:pt x="12282" y="116"/>
                  </a:cubicBezTo>
                  <a:cubicBezTo>
                    <a:pt x="13976" y="585"/>
                    <a:pt x="15247" y="2463"/>
                    <a:pt x="16729" y="5516"/>
                  </a:cubicBezTo>
                  <a:cubicBezTo>
                    <a:pt x="18212" y="8568"/>
                    <a:pt x="19906" y="12794"/>
                    <a:pt x="21600" y="17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2859616" y="5689599"/>
              <a:ext cx="254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2923116" y="6242050"/>
              <a:ext cx="1270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3361266" y="5892800"/>
              <a:ext cx="19050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0" y="2618"/>
                    <a:pt x="7680" y="5236"/>
                    <a:pt x="11280" y="8509"/>
                  </a:cubicBezTo>
                  <a:cubicBezTo>
                    <a:pt x="14880" y="11782"/>
                    <a:pt x="18240" y="15709"/>
                    <a:pt x="19920" y="18000"/>
                  </a:cubicBezTo>
                  <a:cubicBezTo>
                    <a:pt x="21600" y="20291"/>
                    <a:pt x="21600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3422136" y="5873750"/>
              <a:ext cx="17408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21148" y="0"/>
                  </a:moveTo>
                  <a:cubicBezTo>
                    <a:pt x="16005" y="3417"/>
                    <a:pt x="10862" y="6834"/>
                    <a:pt x="7134" y="9824"/>
                  </a:cubicBezTo>
                  <a:cubicBezTo>
                    <a:pt x="3405" y="12814"/>
                    <a:pt x="1091" y="15376"/>
                    <a:pt x="319" y="17268"/>
                  </a:cubicBezTo>
                  <a:cubicBezTo>
                    <a:pt x="-452" y="19159"/>
                    <a:pt x="319" y="20380"/>
                    <a:pt x="10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3599116" y="6172200"/>
              <a:ext cx="923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0681" fill="norm" stroke="1" extrusionOk="0">
                  <a:moveTo>
                    <a:pt x="3745" y="0"/>
                  </a:moveTo>
                  <a:cubicBezTo>
                    <a:pt x="2763" y="4596"/>
                    <a:pt x="1782" y="9192"/>
                    <a:pt x="1045" y="12868"/>
                  </a:cubicBezTo>
                  <a:cubicBezTo>
                    <a:pt x="309" y="16545"/>
                    <a:pt x="-182" y="19302"/>
                    <a:pt x="63" y="19302"/>
                  </a:cubicBezTo>
                  <a:cubicBezTo>
                    <a:pt x="309" y="19302"/>
                    <a:pt x="1291" y="16545"/>
                    <a:pt x="2763" y="12868"/>
                  </a:cubicBezTo>
                  <a:cubicBezTo>
                    <a:pt x="4236" y="9192"/>
                    <a:pt x="6200" y="4596"/>
                    <a:pt x="8409" y="2068"/>
                  </a:cubicBezTo>
                  <a:cubicBezTo>
                    <a:pt x="10618" y="-459"/>
                    <a:pt x="13073" y="-919"/>
                    <a:pt x="15282" y="2528"/>
                  </a:cubicBezTo>
                  <a:cubicBezTo>
                    <a:pt x="17491" y="5975"/>
                    <a:pt x="19454" y="13328"/>
                    <a:pt x="21418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3710516" y="5671492"/>
              <a:ext cx="120651" cy="18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1379"/>
                  </a:moveTo>
                  <a:cubicBezTo>
                    <a:pt x="2274" y="634"/>
                    <a:pt x="4547" y="-111"/>
                    <a:pt x="6442" y="13"/>
                  </a:cubicBezTo>
                  <a:cubicBezTo>
                    <a:pt x="8337" y="137"/>
                    <a:pt x="9853" y="1130"/>
                    <a:pt x="10611" y="2992"/>
                  </a:cubicBezTo>
                  <a:cubicBezTo>
                    <a:pt x="11368" y="4855"/>
                    <a:pt x="11368" y="7586"/>
                    <a:pt x="10042" y="10192"/>
                  </a:cubicBezTo>
                  <a:cubicBezTo>
                    <a:pt x="8716" y="12799"/>
                    <a:pt x="6063" y="15282"/>
                    <a:pt x="3979" y="17020"/>
                  </a:cubicBezTo>
                  <a:cubicBezTo>
                    <a:pt x="1895" y="18758"/>
                    <a:pt x="379" y="19751"/>
                    <a:pt x="1326" y="20248"/>
                  </a:cubicBezTo>
                  <a:cubicBezTo>
                    <a:pt x="2274" y="20744"/>
                    <a:pt x="5684" y="20744"/>
                    <a:pt x="9474" y="20868"/>
                  </a:cubicBezTo>
                  <a:cubicBezTo>
                    <a:pt x="13263" y="20992"/>
                    <a:pt x="17432" y="21241"/>
                    <a:pt x="2160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3913716" y="6292850"/>
              <a:ext cx="444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4358216" y="6299200"/>
              <a:ext cx="279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55" y="17280"/>
                    <a:pt x="12109" y="12960"/>
                    <a:pt x="15709" y="9360"/>
                  </a:cubicBezTo>
                  <a:cubicBezTo>
                    <a:pt x="19309" y="5760"/>
                    <a:pt x="20455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4917016" y="6311900"/>
              <a:ext cx="2286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00" y="4800"/>
                    <a:pt x="11600" y="9600"/>
                    <a:pt x="15200" y="13200"/>
                  </a:cubicBezTo>
                  <a:cubicBezTo>
                    <a:pt x="18800" y="16800"/>
                    <a:pt x="202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5342466" y="6394450"/>
              <a:ext cx="825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5628216" y="5956300"/>
              <a:ext cx="254001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1883"/>
                    <a:pt x="5400" y="3766"/>
                    <a:pt x="8190" y="6425"/>
                  </a:cubicBezTo>
                  <a:cubicBezTo>
                    <a:pt x="10980" y="9083"/>
                    <a:pt x="13860" y="12517"/>
                    <a:pt x="16110" y="15175"/>
                  </a:cubicBezTo>
                  <a:cubicBezTo>
                    <a:pt x="18360" y="17834"/>
                    <a:pt x="19980" y="1971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5672666" y="5956300"/>
              <a:ext cx="2286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00" y="0"/>
                    <a:pt x="19600" y="0"/>
                    <a:pt x="17900" y="950"/>
                  </a:cubicBezTo>
                  <a:cubicBezTo>
                    <a:pt x="16200" y="1900"/>
                    <a:pt x="13800" y="3800"/>
                    <a:pt x="10900" y="6450"/>
                  </a:cubicBezTo>
                  <a:cubicBezTo>
                    <a:pt x="8000" y="9100"/>
                    <a:pt x="4600" y="12500"/>
                    <a:pt x="2700" y="15150"/>
                  </a:cubicBezTo>
                  <a:cubicBezTo>
                    <a:pt x="800" y="17800"/>
                    <a:pt x="400" y="19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5902208" y="6261100"/>
              <a:ext cx="126059" cy="103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5240" y="0"/>
                  </a:moveTo>
                  <a:cubicBezTo>
                    <a:pt x="4160" y="4849"/>
                    <a:pt x="3080" y="9698"/>
                    <a:pt x="2000" y="13886"/>
                  </a:cubicBezTo>
                  <a:cubicBezTo>
                    <a:pt x="920" y="18073"/>
                    <a:pt x="-160" y="21600"/>
                    <a:pt x="20" y="21600"/>
                  </a:cubicBezTo>
                  <a:cubicBezTo>
                    <a:pt x="200" y="21600"/>
                    <a:pt x="1640" y="18073"/>
                    <a:pt x="3260" y="14767"/>
                  </a:cubicBezTo>
                  <a:cubicBezTo>
                    <a:pt x="4880" y="11461"/>
                    <a:pt x="6680" y="8376"/>
                    <a:pt x="8300" y="6171"/>
                  </a:cubicBezTo>
                  <a:cubicBezTo>
                    <a:pt x="9920" y="3967"/>
                    <a:pt x="11360" y="2645"/>
                    <a:pt x="12800" y="2645"/>
                  </a:cubicBezTo>
                  <a:cubicBezTo>
                    <a:pt x="14240" y="2645"/>
                    <a:pt x="15680" y="3967"/>
                    <a:pt x="17120" y="7273"/>
                  </a:cubicBezTo>
                  <a:cubicBezTo>
                    <a:pt x="18560" y="10580"/>
                    <a:pt x="20000" y="15869"/>
                    <a:pt x="21440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6085416" y="5695950"/>
              <a:ext cx="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6080948" y="5727700"/>
              <a:ext cx="99719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15800" y="0"/>
                  </a:moveTo>
                  <a:cubicBezTo>
                    <a:pt x="12200" y="2667"/>
                    <a:pt x="8600" y="5333"/>
                    <a:pt x="5900" y="8000"/>
                  </a:cubicBezTo>
                  <a:cubicBezTo>
                    <a:pt x="3200" y="10667"/>
                    <a:pt x="1400" y="13333"/>
                    <a:pt x="500" y="15333"/>
                  </a:cubicBezTo>
                  <a:cubicBezTo>
                    <a:pt x="-400" y="17333"/>
                    <a:pt x="-400" y="18667"/>
                    <a:pt x="3200" y="19600"/>
                  </a:cubicBezTo>
                  <a:cubicBezTo>
                    <a:pt x="6800" y="20533"/>
                    <a:pt x="14000" y="21067"/>
                    <a:pt x="21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6316133" y="5942377"/>
              <a:ext cx="97749" cy="4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471" fill="norm" stroke="1" extrusionOk="0">
                  <a:moveTo>
                    <a:pt x="7650" y="352"/>
                  </a:moveTo>
                  <a:cubicBezTo>
                    <a:pt x="9900" y="155"/>
                    <a:pt x="12150" y="-41"/>
                    <a:pt x="14175" y="8"/>
                  </a:cubicBezTo>
                  <a:cubicBezTo>
                    <a:pt x="16200" y="57"/>
                    <a:pt x="18000" y="352"/>
                    <a:pt x="19125" y="1039"/>
                  </a:cubicBezTo>
                  <a:cubicBezTo>
                    <a:pt x="20250" y="1726"/>
                    <a:pt x="20700" y="2806"/>
                    <a:pt x="19800" y="4034"/>
                  </a:cubicBezTo>
                  <a:cubicBezTo>
                    <a:pt x="18900" y="5261"/>
                    <a:pt x="16650" y="6635"/>
                    <a:pt x="15075" y="7568"/>
                  </a:cubicBezTo>
                  <a:cubicBezTo>
                    <a:pt x="13500" y="8501"/>
                    <a:pt x="12600" y="8992"/>
                    <a:pt x="13500" y="9924"/>
                  </a:cubicBezTo>
                  <a:cubicBezTo>
                    <a:pt x="14400" y="10857"/>
                    <a:pt x="17100" y="12232"/>
                    <a:pt x="18900" y="13704"/>
                  </a:cubicBezTo>
                  <a:cubicBezTo>
                    <a:pt x="20700" y="15177"/>
                    <a:pt x="21600" y="16748"/>
                    <a:pt x="19800" y="18074"/>
                  </a:cubicBezTo>
                  <a:cubicBezTo>
                    <a:pt x="18000" y="19399"/>
                    <a:pt x="13500" y="20479"/>
                    <a:pt x="9900" y="21019"/>
                  </a:cubicBezTo>
                  <a:cubicBezTo>
                    <a:pt x="6300" y="21559"/>
                    <a:pt x="3600" y="21559"/>
                    <a:pt x="2025" y="21314"/>
                  </a:cubicBezTo>
                  <a:cubicBezTo>
                    <a:pt x="450" y="21068"/>
                    <a:pt x="0" y="20577"/>
                    <a:pt x="0" y="20086"/>
                  </a:cubicBezTo>
                  <a:cubicBezTo>
                    <a:pt x="0" y="19595"/>
                    <a:pt x="450" y="19104"/>
                    <a:pt x="900" y="18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6402916" y="5811429"/>
              <a:ext cx="279423" cy="70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64" fill="norm" stroke="1" extrusionOk="0">
                  <a:moveTo>
                    <a:pt x="6821" y="934"/>
                  </a:moveTo>
                  <a:cubicBezTo>
                    <a:pt x="10069" y="611"/>
                    <a:pt x="13317" y="287"/>
                    <a:pt x="15347" y="126"/>
                  </a:cubicBezTo>
                  <a:cubicBezTo>
                    <a:pt x="17377" y="-36"/>
                    <a:pt x="18189" y="-36"/>
                    <a:pt x="18920" y="93"/>
                  </a:cubicBezTo>
                  <a:cubicBezTo>
                    <a:pt x="19651" y="223"/>
                    <a:pt x="20301" y="481"/>
                    <a:pt x="20788" y="1257"/>
                  </a:cubicBezTo>
                  <a:cubicBezTo>
                    <a:pt x="21275" y="2033"/>
                    <a:pt x="21600" y="3327"/>
                    <a:pt x="21356" y="5008"/>
                  </a:cubicBezTo>
                  <a:cubicBezTo>
                    <a:pt x="21113" y="6690"/>
                    <a:pt x="20301" y="8759"/>
                    <a:pt x="19732" y="10829"/>
                  </a:cubicBezTo>
                  <a:cubicBezTo>
                    <a:pt x="19164" y="12898"/>
                    <a:pt x="18839" y="14968"/>
                    <a:pt x="19002" y="16423"/>
                  </a:cubicBezTo>
                  <a:cubicBezTo>
                    <a:pt x="19164" y="17878"/>
                    <a:pt x="19814" y="18718"/>
                    <a:pt x="20138" y="19301"/>
                  </a:cubicBezTo>
                  <a:cubicBezTo>
                    <a:pt x="20463" y="19883"/>
                    <a:pt x="20463" y="20206"/>
                    <a:pt x="20057" y="20497"/>
                  </a:cubicBezTo>
                  <a:cubicBezTo>
                    <a:pt x="19651" y="20788"/>
                    <a:pt x="18839" y="21047"/>
                    <a:pt x="16241" y="21241"/>
                  </a:cubicBezTo>
                  <a:cubicBezTo>
                    <a:pt x="13642" y="21435"/>
                    <a:pt x="9257" y="21564"/>
                    <a:pt x="6253" y="21564"/>
                  </a:cubicBezTo>
                  <a:cubicBezTo>
                    <a:pt x="3248" y="21564"/>
                    <a:pt x="1624" y="21435"/>
                    <a:pt x="0" y="21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2675466" y="6369050"/>
              <a:ext cx="367030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7" y="2645"/>
                    <a:pt x="573" y="5290"/>
                    <a:pt x="940" y="6833"/>
                  </a:cubicBezTo>
                  <a:cubicBezTo>
                    <a:pt x="1308" y="8376"/>
                    <a:pt x="1756" y="8816"/>
                    <a:pt x="2224" y="8963"/>
                  </a:cubicBezTo>
                  <a:cubicBezTo>
                    <a:pt x="2691" y="9110"/>
                    <a:pt x="3176" y="8963"/>
                    <a:pt x="3656" y="8743"/>
                  </a:cubicBezTo>
                  <a:cubicBezTo>
                    <a:pt x="4136" y="8522"/>
                    <a:pt x="4609" y="8229"/>
                    <a:pt x="5095" y="8008"/>
                  </a:cubicBezTo>
                  <a:cubicBezTo>
                    <a:pt x="5581" y="7788"/>
                    <a:pt x="6079" y="7641"/>
                    <a:pt x="6540" y="7567"/>
                  </a:cubicBezTo>
                  <a:cubicBezTo>
                    <a:pt x="7001" y="7494"/>
                    <a:pt x="7424" y="7494"/>
                    <a:pt x="7891" y="7714"/>
                  </a:cubicBezTo>
                  <a:cubicBezTo>
                    <a:pt x="8358" y="7935"/>
                    <a:pt x="8869" y="8376"/>
                    <a:pt x="9367" y="9184"/>
                  </a:cubicBezTo>
                  <a:cubicBezTo>
                    <a:pt x="9866" y="9992"/>
                    <a:pt x="10352" y="11167"/>
                    <a:pt x="10806" y="12563"/>
                  </a:cubicBezTo>
                  <a:cubicBezTo>
                    <a:pt x="11261" y="13959"/>
                    <a:pt x="11684" y="15576"/>
                    <a:pt x="12120" y="16898"/>
                  </a:cubicBezTo>
                  <a:cubicBezTo>
                    <a:pt x="12556" y="18220"/>
                    <a:pt x="13005" y="19249"/>
                    <a:pt x="13478" y="19910"/>
                  </a:cubicBezTo>
                  <a:cubicBezTo>
                    <a:pt x="13952" y="20571"/>
                    <a:pt x="14450" y="20865"/>
                    <a:pt x="14954" y="21086"/>
                  </a:cubicBezTo>
                  <a:cubicBezTo>
                    <a:pt x="15459" y="21306"/>
                    <a:pt x="15970" y="21453"/>
                    <a:pt x="16474" y="21527"/>
                  </a:cubicBezTo>
                  <a:cubicBezTo>
                    <a:pt x="16979" y="21600"/>
                    <a:pt x="17477" y="21600"/>
                    <a:pt x="17975" y="21527"/>
                  </a:cubicBezTo>
                  <a:cubicBezTo>
                    <a:pt x="18473" y="21453"/>
                    <a:pt x="18972" y="21306"/>
                    <a:pt x="19495" y="21233"/>
                  </a:cubicBezTo>
                  <a:cubicBezTo>
                    <a:pt x="20018" y="21159"/>
                    <a:pt x="20566" y="21159"/>
                    <a:pt x="20921" y="21233"/>
                  </a:cubicBezTo>
                  <a:cubicBezTo>
                    <a:pt x="21276" y="21306"/>
                    <a:pt x="21438" y="214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3805766" y="6737350"/>
              <a:ext cx="254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0" y="0"/>
                  </a:moveTo>
                  <a:cubicBezTo>
                    <a:pt x="8308" y="4521"/>
                    <a:pt x="16615" y="9042"/>
                    <a:pt x="19108" y="12642"/>
                  </a:cubicBezTo>
                  <a:cubicBezTo>
                    <a:pt x="21600" y="16242"/>
                    <a:pt x="18277" y="18921"/>
                    <a:pt x="149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3821212" y="6736219"/>
              <a:ext cx="180740" cy="261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519" fill="norm" stroke="1" extrusionOk="0">
                  <a:moveTo>
                    <a:pt x="17355" y="2184"/>
                  </a:moveTo>
                  <a:cubicBezTo>
                    <a:pt x="18827" y="1138"/>
                    <a:pt x="20300" y="93"/>
                    <a:pt x="20791" y="6"/>
                  </a:cubicBezTo>
                  <a:cubicBezTo>
                    <a:pt x="21282" y="-81"/>
                    <a:pt x="20791" y="790"/>
                    <a:pt x="18091" y="2532"/>
                  </a:cubicBezTo>
                  <a:cubicBezTo>
                    <a:pt x="15391" y="4274"/>
                    <a:pt x="10482" y="6887"/>
                    <a:pt x="7046" y="8803"/>
                  </a:cubicBezTo>
                  <a:cubicBezTo>
                    <a:pt x="3609" y="10719"/>
                    <a:pt x="1646" y="11938"/>
                    <a:pt x="664" y="12984"/>
                  </a:cubicBezTo>
                  <a:cubicBezTo>
                    <a:pt x="-318" y="14029"/>
                    <a:pt x="-318" y="14900"/>
                    <a:pt x="1400" y="16206"/>
                  </a:cubicBezTo>
                  <a:cubicBezTo>
                    <a:pt x="3118" y="17513"/>
                    <a:pt x="6555" y="19254"/>
                    <a:pt x="9500" y="20213"/>
                  </a:cubicBezTo>
                  <a:cubicBezTo>
                    <a:pt x="12446" y="21171"/>
                    <a:pt x="14900" y="21345"/>
                    <a:pt x="17355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4339166" y="69278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4339872" y="6735233"/>
              <a:ext cx="37395" cy="309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463" fill="norm" stroke="1" extrusionOk="0">
                  <a:moveTo>
                    <a:pt x="3031" y="13812"/>
                  </a:moveTo>
                  <a:cubicBezTo>
                    <a:pt x="758" y="13078"/>
                    <a:pt x="-1516" y="12343"/>
                    <a:pt x="1326" y="10286"/>
                  </a:cubicBezTo>
                  <a:cubicBezTo>
                    <a:pt x="4168" y="8229"/>
                    <a:pt x="12126" y="4849"/>
                    <a:pt x="16105" y="2792"/>
                  </a:cubicBezTo>
                  <a:cubicBezTo>
                    <a:pt x="20084" y="735"/>
                    <a:pt x="20084" y="0"/>
                    <a:pt x="20084" y="0"/>
                  </a:cubicBezTo>
                  <a:cubicBezTo>
                    <a:pt x="20084" y="0"/>
                    <a:pt x="20084" y="735"/>
                    <a:pt x="17242" y="3600"/>
                  </a:cubicBezTo>
                  <a:cubicBezTo>
                    <a:pt x="14400" y="6465"/>
                    <a:pt x="8716" y="11461"/>
                    <a:pt x="5873" y="14400"/>
                  </a:cubicBezTo>
                  <a:cubicBezTo>
                    <a:pt x="3031" y="17339"/>
                    <a:pt x="3031" y="18220"/>
                    <a:pt x="3600" y="19102"/>
                  </a:cubicBezTo>
                  <a:cubicBezTo>
                    <a:pt x="4168" y="19984"/>
                    <a:pt x="5305" y="20865"/>
                    <a:pt x="7010" y="21233"/>
                  </a:cubicBezTo>
                  <a:cubicBezTo>
                    <a:pt x="8716" y="21600"/>
                    <a:pt x="10989" y="21453"/>
                    <a:pt x="13263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4243916" y="7004050"/>
              <a:ext cx="2095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0"/>
                  </a:moveTo>
                  <a:cubicBezTo>
                    <a:pt x="4582" y="8640"/>
                    <a:pt x="9164" y="17280"/>
                    <a:pt x="12764" y="19440"/>
                  </a:cubicBezTo>
                  <a:cubicBezTo>
                    <a:pt x="16364" y="21600"/>
                    <a:pt x="18982" y="17280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4593166" y="6915150"/>
              <a:ext cx="107951" cy="111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3668"/>
                  </a:moveTo>
                  <a:cubicBezTo>
                    <a:pt x="1694" y="8151"/>
                    <a:pt x="3388" y="12634"/>
                    <a:pt x="4871" y="15894"/>
                  </a:cubicBezTo>
                  <a:cubicBezTo>
                    <a:pt x="6353" y="19155"/>
                    <a:pt x="7624" y="21192"/>
                    <a:pt x="8894" y="21396"/>
                  </a:cubicBezTo>
                  <a:cubicBezTo>
                    <a:pt x="10165" y="21600"/>
                    <a:pt x="11435" y="19970"/>
                    <a:pt x="12494" y="17117"/>
                  </a:cubicBezTo>
                  <a:cubicBezTo>
                    <a:pt x="13553" y="14264"/>
                    <a:pt x="14400" y="10189"/>
                    <a:pt x="15882" y="7132"/>
                  </a:cubicBezTo>
                  <a:cubicBezTo>
                    <a:pt x="17365" y="4075"/>
                    <a:pt x="19482" y="20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4721174" y="6918589"/>
              <a:ext cx="240293" cy="112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50" fill="norm" stroke="1" extrusionOk="0">
                  <a:moveTo>
                    <a:pt x="7299" y="6550"/>
                  </a:moveTo>
                  <a:cubicBezTo>
                    <a:pt x="7110" y="4550"/>
                    <a:pt x="6921" y="2550"/>
                    <a:pt x="6352" y="1350"/>
                  </a:cubicBezTo>
                  <a:cubicBezTo>
                    <a:pt x="5784" y="150"/>
                    <a:pt x="4836" y="-250"/>
                    <a:pt x="3984" y="150"/>
                  </a:cubicBezTo>
                  <a:cubicBezTo>
                    <a:pt x="3131" y="550"/>
                    <a:pt x="2373" y="1750"/>
                    <a:pt x="1710" y="3150"/>
                  </a:cubicBezTo>
                  <a:cubicBezTo>
                    <a:pt x="1047" y="4550"/>
                    <a:pt x="478" y="6150"/>
                    <a:pt x="194" y="7950"/>
                  </a:cubicBezTo>
                  <a:cubicBezTo>
                    <a:pt x="-90" y="9750"/>
                    <a:pt x="-90" y="11750"/>
                    <a:pt x="384" y="13150"/>
                  </a:cubicBezTo>
                  <a:cubicBezTo>
                    <a:pt x="857" y="14550"/>
                    <a:pt x="1805" y="15350"/>
                    <a:pt x="2752" y="16150"/>
                  </a:cubicBezTo>
                  <a:cubicBezTo>
                    <a:pt x="3699" y="16950"/>
                    <a:pt x="4647" y="17750"/>
                    <a:pt x="5405" y="17350"/>
                  </a:cubicBezTo>
                  <a:cubicBezTo>
                    <a:pt x="6163" y="16950"/>
                    <a:pt x="6731" y="15350"/>
                    <a:pt x="7868" y="13750"/>
                  </a:cubicBezTo>
                  <a:cubicBezTo>
                    <a:pt x="9005" y="12150"/>
                    <a:pt x="10710" y="10550"/>
                    <a:pt x="12131" y="11150"/>
                  </a:cubicBezTo>
                  <a:cubicBezTo>
                    <a:pt x="13552" y="11750"/>
                    <a:pt x="14689" y="14550"/>
                    <a:pt x="15352" y="16950"/>
                  </a:cubicBezTo>
                  <a:cubicBezTo>
                    <a:pt x="16015" y="19350"/>
                    <a:pt x="16205" y="21350"/>
                    <a:pt x="16205" y="21350"/>
                  </a:cubicBezTo>
                  <a:cubicBezTo>
                    <a:pt x="16205" y="21350"/>
                    <a:pt x="16015" y="19350"/>
                    <a:pt x="15921" y="17350"/>
                  </a:cubicBezTo>
                  <a:cubicBezTo>
                    <a:pt x="15826" y="15350"/>
                    <a:pt x="15826" y="13350"/>
                    <a:pt x="16773" y="11350"/>
                  </a:cubicBezTo>
                  <a:cubicBezTo>
                    <a:pt x="17721" y="9350"/>
                    <a:pt x="19615" y="7350"/>
                    <a:pt x="21510" y="5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5012266" y="6921500"/>
              <a:ext cx="25401" cy="12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6703"/>
                  </a:moveTo>
                  <a:cubicBezTo>
                    <a:pt x="3600" y="10428"/>
                    <a:pt x="1800" y="14152"/>
                    <a:pt x="900" y="16945"/>
                  </a:cubicBezTo>
                  <a:cubicBezTo>
                    <a:pt x="0" y="19738"/>
                    <a:pt x="0" y="21600"/>
                    <a:pt x="0" y="21600"/>
                  </a:cubicBezTo>
                  <a:cubicBezTo>
                    <a:pt x="0" y="21600"/>
                    <a:pt x="0" y="19738"/>
                    <a:pt x="0" y="16572"/>
                  </a:cubicBezTo>
                  <a:cubicBezTo>
                    <a:pt x="0" y="13407"/>
                    <a:pt x="0" y="8938"/>
                    <a:pt x="3600" y="5959"/>
                  </a:cubicBezTo>
                  <a:cubicBezTo>
                    <a:pt x="7200" y="2979"/>
                    <a:pt x="14400" y="149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5073216" y="6775187"/>
              <a:ext cx="227236" cy="25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44" fill="norm" stroke="1" extrusionOk="0">
                  <a:moveTo>
                    <a:pt x="7372" y="17160"/>
                  </a:moveTo>
                  <a:cubicBezTo>
                    <a:pt x="6778" y="16446"/>
                    <a:pt x="6183" y="15732"/>
                    <a:pt x="5391" y="15464"/>
                  </a:cubicBezTo>
                  <a:cubicBezTo>
                    <a:pt x="4598" y="15196"/>
                    <a:pt x="3607" y="15375"/>
                    <a:pt x="2715" y="15821"/>
                  </a:cubicBezTo>
                  <a:cubicBezTo>
                    <a:pt x="1824" y="16267"/>
                    <a:pt x="1031" y="16981"/>
                    <a:pt x="536" y="17784"/>
                  </a:cubicBezTo>
                  <a:cubicBezTo>
                    <a:pt x="40" y="18588"/>
                    <a:pt x="-158" y="19480"/>
                    <a:pt x="139" y="20194"/>
                  </a:cubicBezTo>
                  <a:cubicBezTo>
                    <a:pt x="436" y="20908"/>
                    <a:pt x="1229" y="21444"/>
                    <a:pt x="2022" y="21444"/>
                  </a:cubicBezTo>
                  <a:cubicBezTo>
                    <a:pt x="2814" y="21444"/>
                    <a:pt x="3607" y="20908"/>
                    <a:pt x="4400" y="20373"/>
                  </a:cubicBezTo>
                  <a:cubicBezTo>
                    <a:pt x="5192" y="19837"/>
                    <a:pt x="5985" y="19302"/>
                    <a:pt x="6580" y="19570"/>
                  </a:cubicBezTo>
                  <a:cubicBezTo>
                    <a:pt x="7174" y="19837"/>
                    <a:pt x="7570" y="20908"/>
                    <a:pt x="8165" y="21176"/>
                  </a:cubicBezTo>
                  <a:cubicBezTo>
                    <a:pt x="8759" y="21444"/>
                    <a:pt x="9552" y="20908"/>
                    <a:pt x="10741" y="18677"/>
                  </a:cubicBezTo>
                  <a:cubicBezTo>
                    <a:pt x="11930" y="16446"/>
                    <a:pt x="13515" y="12518"/>
                    <a:pt x="14704" y="9573"/>
                  </a:cubicBezTo>
                  <a:cubicBezTo>
                    <a:pt x="15893" y="6627"/>
                    <a:pt x="16686" y="4664"/>
                    <a:pt x="17380" y="3057"/>
                  </a:cubicBezTo>
                  <a:cubicBezTo>
                    <a:pt x="18073" y="1451"/>
                    <a:pt x="18668" y="201"/>
                    <a:pt x="18767" y="23"/>
                  </a:cubicBezTo>
                  <a:cubicBezTo>
                    <a:pt x="18866" y="-156"/>
                    <a:pt x="18470" y="737"/>
                    <a:pt x="17776" y="3057"/>
                  </a:cubicBezTo>
                  <a:cubicBezTo>
                    <a:pt x="17082" y="5378"/>
                    <a:pt x="16092" y="9127"/>
                    <a:pt x="15398" y="11537"/>
                  </a:cubicBezTo>
                  <a:cubicBezTo>
                    <a:pt x="14704" y="13946"/>
                    <a:pt x="14308" y="15018"/>
                    <a:pt x="14011" y="15999"/>
                  </a:cubicBezTo>
                  <a:cubicBezTo>
                    <a:pt x="13714" y="16981"/>
                    <a:pt x="13515" y="17874"/>
                    <a:pt x="13912" y="18052"/>
                  </a:cubicBezTo>
                  <a:cubicBezTo>
                    <a:pt x="14308" y="18231"/>
                    <a:pt x="15299" y="17695"/>
                    <a:pt x="16587" y="17249"/>
                  </a:cubicBezTo>
                  <a:cubicBezTo>
                    <a:pt x="17875" y="16803"/>
                    <a:pt x="19460" y="16446"/>
                    <a:pt x="20352" y="16892"/>
                  </a:cubicBezTo>
                  <a:cubicBezTo>
                    <a:pt x="21244" y="17338"/>
                    <a:pt x="21442" y="18588"/>
                    <a:pt x="21145" y="19480"/>
                  </a:cubicBezTo>
                  <a:cubicBezTo>
                    <a:pt x="20848" y="20373"/>
                    <a:pt x="20055" y="20908"/>
                    <a:pt x="19064" y="21176"/>
                  </a:cubicBezTo>
                  <a:cubicBezTo>
                    <a:pt x="18073" y="21444"/>
                    <a:pt x="16884" y="21444"/>
                    <a:pt x="15794" y="20551"/>
                  </a:cubicBezTo>
                  <a:cubicBezTo>
                    <a:pt x="14704" y="19659"/>
                    <a:pt x="13714" y="17874"/>
                    <a:pt x="13714" y="16356"/>
                  </a:cubicBezTo>
                  <a:cubicBezTo>
                    <a:pt x="13714" y="14839"/>
                    <a:pt x="14704" y="13589"/>
                    <a:pt x="15695" y="12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5425915" y="6781800"/>
              <a:ext cx="207563" cy="266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548" fill="norm" stroke="1" extrusionOk="0">
                  <a:moveTo>
                    <a:pt x="3834" y="0"/>
                  </a:moveTo>
                  <a:cubicBezTo>
                    <a:pt x="2962" y="3257"/>
                    <a:pt x="2089" y="6514"/>
                    <a:pt x="1434" y="8657"/>
                  </a:cubicBezTo>
                  <a:cubicBezTo>
                    <a:pt x="780" y="10800"/>
                    <a:pt x="343" y="11829"/>
                    <a:pt x="125" y="12857"/>
                  </a:cubicBezTo>
                  <a:cubicBezTo>
                    <a:pt x="-93" y="13886"/>
                    <a:pt x="-93" y="14914"/>
                    <a:pt x="671" y="15000"/>
                  </a:cubicBezTo>
                  <a:cubicBezTo>
                    <a:pt x="1434" y="15086"/>
                    <a:pt x="2962" y="14229"/>
                    <a:pt x="4052" y="13457"/>
                  </a:cubicBezTo>
                  <a:cubicBezTo>
                    <a:pt x="5143" y="12686"/>
                    <a:pt x="5798" y="12000"/>
                    <a:pt x="6343" y="11229"/>
                  </a:cubicBezTo>
                  <a:cubicBezTo>
                    <a:pt x="6889" y="10457"/>
                    <a:pt x="7325" y="9600"/>
                    <a:pt x="7107" y="9514"/>
                  </a:cubicBezTo>
                  <a:cubicBezTo>
                    <a:pt x="6889" y="9429"/>
                    <a:pt x="6016" y="10114"/>
                    <a:pt x="5143" y="11229"/>
                  </a:cubicBezTo>
                  <a:cubicBezTo>
                    <a:pt x="4271" y="12343"/>
                    <a:pt x="3398" y="13886"/>
                    <a:pt x="2852" y="15086"/>
                  </a:cubicBezTo>
                  <a:cubicBezTo>
                    <a:pt x="2307" y="16286"/>
                    <a:pt x="2089" y="17143"/>
                    <a:pt x="2307" y="17914"/>
                  </a:cubicBezTo>
                  <a:cubicBezTo>
                    <a:pt x="2525" y="18686"/>
                    <a:pt x="3180" y="19371"/>
                    <a:pt x="4052" y="19629"/>
                  </a:cubicBezTo>
                  <a:cubicBezTo>
                    <a:pt x="4925" y="19886"/>
                    <a:pt x="6016" y="19714"/>
                    <a:pt x="8089" y="18343"/>
                  </a:cubicBezTo>
                  <a:cubicBezTo>
                    <a:pt x="10162" y="16971"/>
                    <a:pt x="13216" y="14400"/>
                    <a:pt x="15071" y="12686"/>
                  </a:cubicBezTo>
                  <a:cubicBezTo>
                    <a:pt x="16925" y="10971"/>
                    <a:pt x="17580" y="10114"/>
                    <a:pt x="17907" y="9171"/>
                  </a:cubicBezTo>
                  <a:cubicBezTo>
                    <a:pt x="18234" y="8229"/>
                    <a:pt x="18234" y="7200"/>
                    <a:pt x="17689" y="6771"/>
                  </a:cubicBezTo>
                  <a:cubicBezTo>
                    <a:pt x="17143" y="6343"/>
                    <a:pt x="16052" y="6514"/>
                    <a:pt x="15398" y="7029"/>
                  </a:cubicBezTo>
                  <a:cubicBezTo>
                    <a:pt x="14743" y="7543"/>
                    <a:pt x="14525" y="8400"/>
                    <a:pt x="15289" y="9857"/>
                  </a:cubicBezTo>
                  <a:cubicBezTo>
                    <a:pt x="16052" y="11314"/>
                    <a:pt x="17798" y="13371"/>
                    <a:pt x="18998" y="14829"/>
                  </a:cubicBezTo>
                  <a:cubicBezTo>
                    <a:pt x="20198" y="16286"/>
                    <a:pt x="20852" y="17143"/>
                    <a:pt x="21180" y="18000"/>
                  </a:cubicBezTo>
                  <a:cubicBezTo>
                    <a:pt x="21507" y="18857"/>
                    <a:pt x="21507" y="19714"/>
                    <a:pt x="20852" y="20314"/>
                  </a:cubicBezTo>
                  <a:cubicBezTo>
                    <a:pt x="20198" y="20914"/>
                    <a:pt x="18889" y="21257"/>
                    <a:pt x="17689" y="21429"/>
                  </a:cubicBezTo>
                  <a:cubicBezTo>
                    <a:pt x="16489" y="21600"/>
                    <a:pt x="15398" y="21600"/>
                    <a:pt x="14743" y="21343"/>
                  </a:cubicBezTo>
                  <a:cubicBezTo>
                    <a:pt x="14089" y="21086"/>
                    <a:pt x="13871" y="20571"/>
                    <a:pt x="13652" y="20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5780616" y="6743700"/>
              <a:ext cx="254001" cy="50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2734"/>
                    <a:pt x="15840" y="5468"/>
                    <a:pt x="12870" y="8248"/>
                  </a:cubicBezTo>
                  <a:cubicBezTo>
                    <a:pt x="9900" y="11028"/>
                    <a:pt x="6840" y="13853"/>
                    <a:pt x="4680" y="16086"/>
                  </a:cubicBezTo>
                  <a:cubicBezTo>
                    <a:pt x="2520" y="18319"/>
                    <a:pt x="1260" y="199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6161616" y="6762122"/>
              <a:ext cx="152401" cy="396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0" fill="norm" stroke="1" extrusionOk="0">
                  <a:moveTo>
                    <a:pt x="21600" y="3785"/>
                  </a:moveTo>
                  <a:cubicBezTo>
                    <a:pt x="19800" y="2534"/>
                    <a:pt x="18000" y="1284"/>
                    <a:pt x="16050" y="602"/>
                  </a:cubicBezTo>
                  <a:cubicBezTo>
                    <a:pt x="14100" y="-80"/>
                    <a:pt x="12000" y="-194"/>
                    <a:pt x="10200" y="318"/>
                  </a:cubicBezTo>
                  <a:cubicBezTo>
                    <a:pt x="8400" y="829"/>
                    <a:pt x="6900" y="1966"/>
                    <a:pt x="5700" y="4638"/>
                  </a:cubicBezTo>
                  <a:cubicBezTo>
                    <a:pt x="4500" y="7309"/>
                    <a:pt x="3600" y="11515"/>
                    <a:pt x="3150" y="14301"/>
                  </a:cubicBezTo>
                  <a:cubicBezTo>
                    <a:pt x="2700" y="17086"/>
                    <a:pt x="2700" y="18450"/>
                    <a:pt x="2700" y="19417"/>
                  </a:cubicBezTo>
                  <a:cubicBezTo>
                    <a:pt x="2700" y="20383"/>
                    <a:pt x="2700" y="20951"/>
                    <a:pt x="2250" y="21179"/>
                  </a:cubicBezTo>
                  <a:cubicBezTo>
                    <a:pt x="1800" y="21406"/>
                    <a:pt x="900" y="21292"/>
                    <a:pt x="0" y="21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6098116" y="6736219"/>
              <a:ext cx="584201" cy="37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fill="norm" stroke="1" extrusionOk="0">
                  <a:moveTo>
                    <a:pt x="0" y="16082"/>
                  </a:moveTo>
                  <a:cubicBezTo>
                    <a:pt x="313" y="15718"/>
                    <a:pt x="626" y="15354"/>
                    <a:pt x="1526" y="15536"/>
                  </a:cubicBezTo>
                  <a:cubicBezTo>
                    <a:pt x="2426" y="15718"/>
                    <a:pt x="3913" y="16446"/>
                    <a:pt x="5048" y="16750"/>
                  </a:cubicBezTo>
                  <a:cubicBezTo>
                    <a:pt x="6183" y="17053"/>
                    <a:pt x="6965" y="16932"/>
                    <a:pt x="7513" y="16628"/>
                  </a:cubicBezTo>
                  <a:cubicBezTo>
                    <a:pt x="8061" y="16325"/>
                    <a:pt x="8374" y="15840"/>
                    <a:pt x="8609" y="15294"/>
                  </a:cubicBezTo>
                  <a:cubicBezTo>
                    <a:pt x="8843" y="14747"/>
                    <a:pt x="9000" y="14141"/>
                    <a:pt x="8922" y="13655"/>
                  </a:cubicBezTo>
                  <a:cubicBezTo>
                    <a:pt x="8843" y="13170"/>
                    <a:pt x="8530" y="12806"/>
                    <a:pt x="8178" y="12806"/>
                  </a:cubicBezTo>
                  <a:cubicBezTo>
                    <a:pt x="7826" y="12806"/>
                    <a:pt x="7435" y="13170"/>
                    <a:pt x="7083" y="13959"/>
                  </a:cubicBezTo>
                  <a:cubicBezTo>
                    <a:pt x="6730" y="14747"/>
                    <a:pt x="6417" y="15961"/>
                    <a:pt x="6261" y="16871"/>
                  </a:cubicBezTo>
                  <a:cubicBezTo>
                    <a:pt x="6104" y="17781"/>
                    <a:pt x="6104" y="18388"/>
                    <a:pt x="6222" y="18934"/>
                  </a:cubicBezTo>
                  <a:cubicBezTo>
                    <a:pt x="6339" y="19480"/>
                    <a:pt x="6574" y="19965"/>
                    <a:pt x="7161" y="20208"/>
                  </a:cubicBezTo>
                  <a:cubicBezTo>
                    <a:pt x="7748" y="20451"/>
                    <a:pt x="8687" y="20451"/>
                    <a:pt x="9861" y="19905"/>
                  </a:cubicBezTo>
                  <a:cubicBezTo>
                    <a:pt x="11035" y="19359"/>
                    <a:pt x="12443" y="18267"/>
                    <a:pt x="13265" y="17478"/>
                  </a:cubicBezTo>
                  <a:cubicBezTo>
                    <a:pt x="14087" y="16689"/>
                    <a:pt x="14322" y="16204"/>
                    <a:pt x="14283" y="15718"/>
                  </a:cubicBezTo>
                  <a:cubicBezTo>
                    <a:pt x="14243" y="15233"/>
                    <a:pt x="13930" y="14747"/>
                    <a:pt x="13578" y="14626"/>
                  </a:cubicBezTo>
                  <a:cubicBezTo>
                    <a:pt x="13226" y="14505"/>
                    <a:pt x="12835" y="14747"/>
                    <a:pt x="12483" y="15112"/>
                  </a:cubicBezTo>
                  <a:cubicBezTo>
                    <a:pt x="12130" y="15476"/>
                    <a:pt x="11817" y="15961"/>
                    <a:pt x="11661" y="16628"/>
                  </a:cubicBezTo>
                  <a:cubicBezTo>
                    <a:pt x="11504" y="17296"/>
                    <a:pt x="11504" y="18145"/>
                    <a:pt x="11739" y="18570"/>
                  </a:cubicBezTo>
                  <a:cubicBezTo>
                    <a:pt x="11974" y="18995"/>
                    <a:pt x="12443" y="18995"/>
                    <a:pt x="12874" y="18995"/>
                  </a:cubicBezTo>
                  <a:cubicBezTo>
                    <a:pt x="13304" y="18995"/>
                    <a:pt x="13696" y="18995"/>
                    <a:pt x="13891" y="19298"/>
                  </a:cubicBezTo>
                  <a:cubicBezTo>
                    <a:pt x="14087" y="19601"/>
                    <a:pt x="14087" y="20208"/>
                    <a:pt x="14243" y="20694"/>
                  </a:cubicBezTo>
                  <a:cubicBezTo>
                    <a:pt x="14400" y="21179"/>
                    <a:pt x="14713" y="21543"/>
                    <a:pt x="15261" y="20997"/>
                  </a:cubicBezTo>
                  <a:cubicBezTo>
                    <a:pt x="15809" y="20451"/>
                    <a:pt x="16591" y="18995"/>
                    <a:pt x="17491" y="16204"/>
                  </a:cubicBezTo>
                  <a:cubicBezTo>
                    <a:pt x="18391" y="13413"/>
                    <a:pt x="19409" y="9287"/>
                    <a:pt x="20074" y="6556"/>
                  </a:cubicBezTo>
                  <a:cubicBezTo>
                    <a:pt x="20739" y="3826"/>
                    <a:pt x="21052" y="2491"/>
                    <a:pt x="21209" y="1521"/>
                  </a:cubicBezTo>
                  <a:cubicBezTo>
                    <a:pt x="21365" y="550"/>
                    <a:pt x="21365" y="-57"/>
                    <a:pt x="21287" y="4"/>
                  </a:cubicBezTo>
                  <a:cubicBezTo>
                    <a:pt x="21209" y="64"/>
                    <a:pt x="21052" y="792"/>
                    <a:pt x="20583" y="3098"/>
                  </a:cubicBezTo>
                  <a:cubicBezTo>
                    <a:pt x="20113" y="5404"/>
                    <a:pt x="19330" y="9287"/>
                    <a:pt x="18900" y="11956"/>
                  </a:cubicBezTo>
                  <a:cubicBezTo>
                    <a:pt x="18470" y="14626"/>
                    <a:pt x="18391" y="16082"/>
                    <a:pt x="18704" y="17053"/>
                  </a:cubicBezTo>
                  <a:cubicBezTo>
                    <a:pt x="19017" y="18024"/>
                    <a:pt x="19722" y="18509"/>
                    <a:pt x="20270" y="18267"/>
                  </a:cubicBezTo>
                  <a:cubicBezTo>
                    <a:pt x="20817" y="18024"/>
                    <a:pt x="21209" y="17053"/>
                    <a:pt x="21600" y="16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6544505" y="6904566"/>
              <a:ext cx="264812" cy="117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28" fill="norm" stroke="1" extrusionOk="0">
                  <a:moveTo>
                    <a:pt x="5504" y="1929"/>
                  </a:moveTo>
                  <a:cubicBezTo>
                    <a:pt x="4647" y="1543"/>
                    <a:pt x="3790" y="1157"/>
                    <a:pt x="2676" y="771"/>
                  </a:cubicBezTo>
                  <a:cubicBezTo>
                    <a:pt x="1561" y="386"/>
                    <a:pt x="190" y="0"/>
                    <a:pt x="18" y="0"/>
                  </a:cubicBezTo>
                  <a:cubicBezTo>
                    <a:pt x="-153" y="0"/>
                    <a:pt x="876" y="386"/>
                    <a:pt x="2933" y="771"/>
                  </a:cubicBezTo>
                  <a:cubicBezTo>
                    <a:pt x="4990" y="1157"/>
                    <a:pt x="8076" y="1543"/>
                    <a:pt x="10047" y="1736"/>
                  </a:cubicBezTo>
                  <a:cubicBezTo>
                    <a:pt x="12018" y="1929"/>
                    <a:pt x="12876" y="1929"/>
                    <a:pt x="13218" y="3086"/>
                  </a:cubicBezTo>
                  <a:cubicBezTo>
                    <a:pt x="13561" y="4243"/>
                    <a:pt x="13390" y="6557"/>
                    <a:pt x="13047" y="8679"/>
                  </a:cubicBezTo>
                  <a:cubicBezTo>
                    <a:pt x="12704" y="10800"/>
                    <a:pt x="12190" y="12729"/>
                    <a:pt x="11847" y="14657"/>
                  </a:cubicBezTo>
                  <a:cubicBezTo>
                    <a:pt x="11504" y="16586"/>
                    <a:pt x="11333" y="18514"/>
                    <a:pt x="11676" y="19093"/>
                  </a:cubicBezTo>
                  <a:cubicBezTo>
                    <a:pt x="12018" y="19671"/>
                    <a:pt x="12876" y="18900"/>
                    <a:pt x="13904" y="17743"/>
                  </a:cubicBezTo>
                  <a:cubicBezTo>
                    <a:pt x="14933" y="16586"/>
                    <a:pt x="16133" y="15043"/>
                    <a:pt x="16818" y="15236"/>
                  </a:cubicBezTo>
                  <a:cubicBezTo>
                    <a:pt x="17504" y="15429"/>
                    <a:pt x="17676" y="17357"/>
                    <a:pt x="18104" y="18900"/>
                  </a:cubicBezTo>
                  <a:cubicBezTo>
                    <a:pt x="18533" y="20443"/>
                    <a:pt x="19218" y="21600"/>
                    <a:pt x="19818" y="21407"/>
                  </a:cubicBezTo>
                  <a:cubicBezTo>
                    <a:pt x="20418" y="21214"/>
                    <a:pt x="20933" y="19671"/>
                    <a:pt x="21447" y="18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6834716" y="6897042"/>
              <a:ext cx="316176" cy="17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81" fill="norm" stroke="1" extrusionOk="0">
                  <a:moveTo>
                    <a:pt x="0" y="1481"/>
                  </a:moveTo>
                  <a:cubicBezTo>
                    <a:pt x="1008" y="4948"/>
                    <a:pt x="2016" y="8414"/>
                    <a:pt x="2592" y="10948"/>
                  </a:cubicBezTo>
                  <a:cubicBezTo>
                    <a:pt x="3168" y="13481"/>
                    <a:pt x="3312" y="15081"/>
                    <a:pt x="3096" y="16281"/>
                  </a:cubicBezTo>
                  <a:cubicBezTo>
                    <a:pt x="2880" y="17481"/>
                    <a:pt x="2304" y="18281"/>
                    <a:pt x="1944" y="18014"/>
                  </a:cubicBezTo>
                  <a:cubicBezTo>
                    <a:pt x="1584" y="17748"/>
                    <a:pt x="1440" y="16414"/>
                    <a:pt x="1728" y="13614"/>
                  </a:cubicBezTo>
                  <a:cubicBezTo>
                    <a:pt x="2016" y="10814"/>
                    <a:pt x="2736" y="6548"/>
                    <a:pt x="3456" y="3881"/>
                  </a:cubicBezTo>
                  <a:cubicBezTo>
                    <a:pt x="4176" y="1214"/>
                    <a:pt x="4896" y="148"/>
                    <a:pt x="5976" y="414"/>
                  </a:cubicBezTo>
                  <a:cubicBezTo>
                    <a:pt x="7056" y="681"/>
                    <a:pt x="8496" y="2281"/>
                    <a:pt x="9576" y="3081"/>
                  </a:cubicBezTo>
                  <a:cubicBezTo>
                    <a:pt x="10656" y="3881"/>
                    <a:pt x="11376" y="3881"/>
                    <a:pt x="12024" y="3481"/>
                  </a:cubicBezTo>
                  <a:cubicBezTo>
                    <a:pt x="12672" y="3081"/>
                    <a:pt x="13248" y="2281"/>
                    <a:pt x="13248" y="1481"/>
                  </a:cubicBezTo>
                  <a:cubicBezTo>
                    <a:pt x="13248" y="681"/>
                    <a:pt x="12672" y="-119"/>
                    <a:pt x="12024" y="14"/>
                  </a:cubicBezTo>
                  <a:cubicBezTo>
                    <a:pt x="11376" y="148"/>
                    <a:pt x="10656" y="1214"/>
                    <a:pt x="10080" y="2281"/>
                  </a:cubicBezTo>
                  <a:cubicBezTo>
                    <a:pt x="9504" y="3348"/>
                    <a:pt x="9072" y="4414"/>
                    <a:pt x="8784" y="5748"/>
                  </a:cubicBezTo>
                  <a:cubicBezTo>
                    <a:pt x="8496" y="7081"/>
                    <a:pt x="8352" y="8681"/>
                    <a:pt x="8568" y="9881"/>
                  </a:cubicBezTo>
                  <a:cubicBezTo>
                    <a:pt x="8784" y="11081"/>
                    <a:pt x="9360" y="11881"/>
                    <a:pt x="10368" y="12414"/>
                  </a:cubicBezTo>
                  <a:cubicBezTo>
                    <a:pt x="11376" y="12948"/>
                    <a:pt x="12816" y="13214"/>
                    <a:pt x="14544" y="12148"/>
                  </a:cubicBezTo>
                  <a:cubicBezTo>
                    <a:pt x="16272" y="11081"/>
                    <a:pt x="18288" y="8681"/>
                    <a:pt x="19584" y="6414"/>
                  </a:cubicBezTo>
                  <a:cubicBezTo>
                    <a:pt x="20880" y="4148"/>
                    <a:pt x="21456" y="2014"/>
                    <a:pt x="21456" y="1348"/>
                  </a:cubicBezTo>
                  <a:cubicBezTo>
                    <a:pt x="21456" y="681"/>
                    <a:pt x="20880" y="1481"/>
                    <a:pt x="20592" y="2548"/>
                  </a:cubicBezTo>
                  <a:cubicBezTo>
                    <a:pt x="20304" y="3614"/>
                    <a:pt x="20304" y="4948"/>
                    <a:pt x="20520" y="7214"/>
                  </a:cubicBezTo>
                  <a:cubicBezTo>
                    <a:pt x="20736" y="9481"/>
                    <a:pt x="21168" y="12681"/>
                    <a:pt x="21384" y="15214"/>
                  </a:cubicBezTo>
                  <a:cubicBezTo>
                    <a:pt x="21600" y="17748"/>
                    <a:pt x="21600" y="19614"/>
                    <a:pt x="20880" y="20548"/>
                  </a:cubicBezTo>
                  <a:cubicBezTo>
                    <a:pt x="20160" y="21481"/>
                    <a:pt x="18720" y="21481"/>
                    <a:pt x="17280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7342716" y="7035800"/>
              <a:ext cx="317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2" name="Drawing"/>
          <p:cNvGrpSpPr/>
          <p:nvPr/>
        </p:nvGrpSpPr>
        <p:grpSpPr>
          <a:xfrm>
            <a:off x="901700" y="1333703"/>
            <a:ext cx="12052300" cy="7353097"/>
            <a:chOff x="0" y="0"/>
            <a:chExt cx="12052300" cy="7353096"/>
          </a:xfrm>
        </p:grpSpPr>
        <p:sp>
          <p:nvSpPr>
            <p:cNvPr id="1476" name="Line"/>
            <p:cNvSpPr/>
            <p:nvPr/>
          </p:nvSpPr>
          <p:spPr>
            <a:xfrm>
              <a:off x="1701800" y="388088"/>
              <a:ext cx="254000" cy="329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0" y="769"/>
                  </a:moveTo>
                  <a:cubicBezTo>
                    <a:pt x="720" y="353"/>
                    <a:pt x="1440" y="-62"/>
                    <a:pt x="2340" y="7"/>
                  </a:cubicBezTo>
                  <a:cubicBezTo>
                    <a:pt x="3240" y="76"/>
                    <a:pt x="4320" y="630"/>
                    <a:pt x="6390" y="2500"/>
                  </a:cubicBezTo>
                  <a:cubicBezTo>
                    <a:pt x="8460" y="4369"/>
                    <a:pt x="11520" y="7553"/>
                    <a:pt x="14220" y="10946"/>
                  </a:cubicBezTo>
                  <a:cubicBezTo>
                    <a:pt x="16920" y="14338"/>
                    <a:pt x="19260" y="17938"/>
                    <a:pt x="2160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1974766" y="418896"/>
              <a:ext cx="127085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600" fill="norm" stroke="1" extrusionOk="0">
                  <a:moveTo>
                    <a:pt x="21260" y="0"/>
                  </a:moveTo>
                  <a:cubicBezTo>
                    <a:pt x="19490" y="0"/>
                    <a:pt x="17719" y="0"/>
                    <a:pt x="14886" y="564"/>
                  </a:cubicBezTo>
                  <a:cubicBezTo>
                    <a:pt x="12053" y="1128"/>
                    <a:pt x="8158" y="2255"/>
                    <a:pt x="5326" y="3296"/>
                  </a:cubicBezTo>
                  <a:cubicBezTo>
                    <a:pt x="2493" y="4337"/>
                    <a:pt x="722" y="5292"/>
                    <a:pt x="191" y="7200"/>
                  </a:cubicBezTo>
                  <a:cubicBezTo>
                    <a:pt x="-340" y="9108"/>
                    <a:pt x="368" y="11971"/>
                    <a:pt x="722" y="14357"/>
                  </a:cubicBezTo>
                  <a:cubicBezTo>
                    <a:pt x="1076" y="16742"/>
                    <a:pt x="1076" y="18651"/>
                    <a:pt x="1608" y="19778"/>
                  </a:cubicBezTo>
                  <a:cubicBezTo>
                    <a:pt x="2139" y="20906"/>
                    <a:pt x="3201" y="21253"/>
                    <a:pt x="42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2120899" y="907846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00"/>
                    <a:pt x="0" y="10400"/>
                    <a:pt x="3600" y="14000"/>
                  </a:cubicBezTo>
                  <a:cubicBezTo>
                    <a:pt x="7200" y="17600"/>
                    <a:pt x="14400" y="19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2146300" y="710996"/>
              <a:ext cx="63509" cy="55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0976" fill="norm" stroke="1" extrusionOk="0">
                  <a:moveTo>
                    <a:pt x="16723" y="0"/>
                  </a:moveTo>
                  <a:cubicBezTo>
                    <a:pt x="13935" y="3200"/>
                    <a:pt x="11148" y="6400"/>
                    <a:pt x="9755" y="10000"/>
                  </a:cubicBezTo>
                  <a:cubicBezTo>
                    <a:pt x="8361" y="13600"/>
                    <a:pt x="8361" y="17600"/>
                    <a:pt x="10103" y="19600"/>
                  </a:cubicBezTo>
                  <a:cubicBezTo>
                    <a:pt x="11845" y="21600"/>
                    <a:pt x="15329" y="21600"/>
                    <a:pt x="17768" y="18400"/>
                  </a:cubicBezTo>
                  <a:cubicBezTo>
                    <a:pt x="20206" y="15200"/>
                    <a:pt x="21600" y="8800"/>
                    <a:pt x="20555" y="5200"/>
                  </a:cubicBezTo>
                  <a:cubicBezTo>
                    <a:pt x="19510" y="1600"/>
                    <a:pt x="16026" y="800"/>
                    <a:pt x="12542" y="1200"/>
                  </a:cubicBezTo>
                  <a:cubicBezTo>
                    <a:pt x="9058" y="1600"/>
                    <a:pt x="5574" y="3200"/>
                    <a:pt x="3484" y="4800"/>
                  </a:cubicBezTo>
                  <a:cubicBezTo>
                    <a:pt x="1394" y="6400"/>
                    <a:pt x="697" y="8000"/>
                    <a:pt x="0" y="9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1933337" y="10070"/>
              <a:ext cx="168513" cy="192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400" fill="norm" stroke="1" extrusionOk="0">
                  <a:moveTo>
                    <a:pt x="6915" y="6609"/>
                  </a:moveTo>
                  <a:cubicBezTo>
                    <a:pt x="5565" y="8957"/>
                    <a:pt x="4215" y="11304"/>
                    <a:pt x="3270" y="13065"/>
                  </a:cubicBezTo>
                  <a:cubicBezTo>
                    <a:pt x="2325" y="14826"/>
                    <a:pt x="1785" y="16000"/>
                    <a:pt x="1245" y="17174"/>
                  </a:cubicBezTo>
                  <a:cubicBezTo>
                    <a:pt x="705" y="18348"/>
                    <a:pt x="165" y="19522"/>
                    <a:pt x="30" y="19522"/>
                  </a:cubicBezTo>
                  <a:cubicBezTo>
                    <a:pt x="-105" y="19522"/>
                    <a:pt x="165" y="18348"/>
                    <a:pt x="1785" y="15178"/>
                  </a:cubicBezTo>
                  <a:cubicBezTo>
                    <a:pt x="3405" y="12009"/>
                    <a:pt x="6375" y="6843"/>
                    <a:pt x="8400" y="3791"/>
                  </a:cubicBezTo>
                  <a:cubicBezTo>
                    <a:pt x="10425" y="739"/>
                    <a:pt x="11505" y="-200"/>
                    <a:pt x="12180" y="35"/>
                  </a:cubicBezTo>
                  <a:cubicBezTo>
                    <a:pt x="12855" y="270"/>
                    <a:pt x="13125" y="1678"/>
                    <a:pt x="14610" y="5435"/>
                  </a:cubicBezTo>
                  <a:cubicBezTo>
                    <a:pt x="16095" y="9191"/>
                    <a:pt x="18795" y="15296"/>
                    <a:pt x="21495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2749550" y="622096"/>
              <a:ext cx="1841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2743200" y="768146"/>
              <a:ext cx="2032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3618988" y="368690"/>
              <a:ext cx="237080" cy="77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408" fill="norm" stroke="1" extrusionOk="0">
                  <a:moveTo>
                    <a:pt x="6808" y="9265"/>
                  </a:moveTo>
                  <a:cubicBezTo>
                    <a:pt x="6808" y="11367"/>
                    <a:pt x="6808" y="13469"/>
                    <a:pt x="6808" y="15395"/>
                  </a:cubicBezTo>
                  <a:cubicBezTo>
                    <a:pt x="6808" y="17322"/>
                    <a:pt x="6808" y="19073"/>
                    <a:pt x="6714" y="20094"/>
                  </a:cubicBezTo>
                  <a:cubicBezTo>
                    <a:pt x="6620" y="21116"/>
                    <a:pt x="6432" y="21408"/>
                    <a:pt x="6056" y="21408"/>
                  </a:cubicBezTo>
                  <a:cubicBezTo>
                    <a:pt x="5681" y="21408"/>
                    <a:pt x="5117" y="21116"/>
                    <a:pt x="4366" y="19978"/>
                  </a:cubicBezTo>
                  <a:cubicBezTo>
                    <a:pt x="3615" y="18839"/>
                    <a:pt x="2675" y="16854"/>
                    <a:pt x="1830" y="14840"/>
                  </a:cubicBezTo>
                  <a:cubicBezTo>
                    <a:pt x="985" y="12826"/>
                    <a:pt x="234" y="10783"/>
                    <a:pt x="46" y="8740"/>
                  </a:cubicBezTo>
                  <a:cubicBezTo>
                    <a:pt x="-142" y="6697"/>
                    <a:pt x="234" y="4653"/>
                    <a:pt x="1548" y="3136"/>
                  </a:cubicBezTo>
                  <a:cubicBezTo>
                    <a:pt x="2863" y="1618"/>
                    <a:pt x="5117" y="625"/>
                    <a:pt x="7277" y="217"/>
                  </a:cubicBezTo>
                  <a:cubicBezTo>
                    <a:pt x="9437" y="-192"/>
                    <a:pt x="11503" y="-17"/>
                    <a:pt x="13100" y="684"/>
                  </a:cubicBezTo>
                  <a:cubicBezTo>
                    <a:pt x="14696" y="1384"/>
                    <a:pt x="15823" y="2610"/>
                    <a:pt x="15635" y="3865"/>
                  </a:cubicBezTo>
                  <a:cubicBezTo>
                    <a:pt x="15448" y="5120"/>
                    <a:pt x="13945" y="6405"/>
                    <a:pt x="12818" y="7164"/>
                  </a:cubicBezTo>
                  <a:cubicBezTo>
                    <a:pt x="11691" y="7923"/>
                    <a:pt x="10940" y="8156"/>
                    <a:pt x="11034" y="8302"/>
                  </a:cubicBezTo>
                  <a:cubicBezTo>
                    <a:pt x="11128" y="8448"/>
                    <a:pt x="12067" y="8506"/>
                    <a:pt x="13757" y="8740"/>
                  </a:cubicBezTo>
                  <a:cubicBezTo>
                    <a:pt x="15448" y="8973"/>
                    <a:pt x="17889" y="9382"/>
                    <a:pt x="19392" y="9966"/>
                  </a:cubicBezTo>
                  <a:cubicBezTo>
                    <a:pt x="20895" y="10550"/>
                    <a:pt x="21458" y="11309"/>
                    <a:pt x="20707" y="11922"/>
                  </a:cubicBezTo>
                  <a:cubicBezTo>
                    <a:pt x="19955" y="12534"/>
                    <a:pt x="17889" y="13002"/>
                    <a:pt x="16387" y="13235"/>
                  </a:cubicBezTo>
                  <a:cubicBezTo>
                    <a:pt x="14884" y="13469"/>
                    <a:pt x="13945" y="13469"/>
                    <a:pt x="13194" y="13323"/>
                  </a:cubicBezTo>
                  <a:cubicBezTo>
                    <a:pt x="12442" y="13177"/>
                    <a:pt x="11879" y="12885"/>
                    <a:pt x="11879" y="12593"/>
                  </a:cubicBezTo>
                  <a:cubicBezTo>
                    <a:pt x="11879" y="12301"/>
                    <a:pt x="12442" y="12009"/>
                    <a:pt x="13006" y="117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3964123" y="717346"/>
              <a:ext cx="108348" cy="131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0994" fill="norm" stroke="1" extrusionOk="0">
                  <a:moveTo>
                    <a:pt x="17353" y="5062"/>
                  </a:moveTo>
                  <a:cubicBezTo>
                    <a:pt x="12247" y="6412"/>
                    <a:pt x="7142" y="7762"/>
                    <a:pt x="4000" y="9112"/>
                  </a:cubicBezTo>
                  <a:cubicBezTo>
                    <a:pt x="858" y="10462"/>
                    <a:pt x="-320" y="11812"/>
                    <a:pt x="73" y="14006"/>
                  </a:cubicBezTo>
                  <a:cubicBezTo>
                    <a:pt x="465" y="16200"/>
                    <a:pt x="2429" y="19237"/>
                    <a:pt x="5571" y="20419"/>
                  </a:cubicBezTo>
                  <a:cubicBezTo>
                    <a:pt x="8713" y="21600"/>
                    <a:pt x="13033" y="20925"/>
                    <a:pt x="16175" y="18731"/>
                  </a:cubicBezTo>
                  <a:cubicBezTo>
                    <a:pt x="19316" y="16538"/>
                    <a:pt x="21280" y="12825"/>
                    <a:pt x="19316" y="9450"/>
                  </a:cubicBezTo>
                  <a:cubicBezTo>
                    <a:pt x="17353" y="6075"/>
                    <a:pt x="11462" y="3037"/>
                    <a:pt x="55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3651807" y="25227"/>
              <a:ext cx="196293" cy="215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182" fill="norm" stroke="1" extrusionOk="0">
                  <a:moveTo>
                    <a:pt x="3423" y="8720"/>
                  </a:moveTo>
                  <a:cubicBezTo>
                    <a:pt x="2494" y="12044"/>
                    <a:pt x="1565" y="15367"/>
                    <a:pt x="984" y="17651"/>
                  </a:cubicBezTo>
                  <a:cubicBezTo>
                    <a:pt x="404" y="19936"/>
                    <a:pt x="171" y="21182"/>
                    <a:pt x="55" y="21182"/>
                  </a:cubicBezTo>
                  <a:cubicBezTo>
                    <a:pt x="-61" y="21182"/>
                    <a:pt x="-61" y="19936"/>
                    <a:pt x="752" y="16924"/>
                  </a:cubicBezTo>
                  <a:cubicBezTo>
                    <a:pt x="1565" y="13913"/>
                    <a:pt x="3191" y="9136"/>
                    <a:pt x="4816" y="6020"/>
                  </a:cubicBezTo>
                  <a:cubicBezTo>
                    <a:pt x="6442" y="2905"/>
                    <a:pt x="8068" y="1451"/>
                    <a:pt x="9462" y="620"/>
                  </a:cubicBezTo>
                  <a:cubicBezTo>
                    <a:pt x="10855" y="-210"/>
                    <a:pt x="12016" y="-418"/>
                    <a:pt x="13178" y="1347"/>
                  </a:cubicBezTo>
                  <a:cubicBezTo>
                    <a:pt x="14339" y="3113"/>
                    <a:pt x="15500" y="6851"/>
                    <a:pt x="16894" y="10278"/>
                  </a:cubicBezTo>
                  <a:cubicBezTo>
                    <a:pt x="18287" y="13705"/>
                    <a:pt x="19913" y="16820"/>
                    <a:pt x="21539" y="19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4489450" y="660196"/>
              <a:ext cx="2222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66" y="15840"/>
                    <a:pt x="11931" y="10080"/>
                    <a:pt x="15531" y="6480"/>
                  </a:cubicBezTo>
                  <a:cubicBezTo>
                    <a:pt x="19131" y="2880"/>
                    <a:pt x="2036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4603750" y="526846"/>
              <a:ext cx="1905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6055"/>
                    <a:pt x="4800" y="12109"/>
                    <a:pt x="8400" y="15709"/>
                  </a:cubicBezTo>
                  <a:cubicBezTo>
                    <a:pt x="12000" y="19309"/>
                    <a:pt x="16800" y="204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5037035" y="456996"/>
              <a:ext cx="620815" cy="59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543" fill="norm" stroke="1" extrusionOk="0">
                  <a:moveTo>
                    <a:pt x="18058" y="0"/>
                  </a:moveTo>
                  <a:cubicBezTo>
                    <a:pt x="17695" y="0"/>
                    <a:pt x="17331" y="0"/>
                    <a:pt x="16531" y="501"/>
                  </a:cubicBezTo>
                  <a:cubicBezTo>
                    <a:pt x="15731" y="1003"/>
                    <a:pt x="14495" y="2006"/>
                    <a:pt x="12967" y="3240"/>
                  </a:cubicBezTo>
                  <a:cubicBezTo>
                    <a:pt x="11440" y="4474"/>
                    <a:pt x="9622" y="5940"/>
                    <a:pt x="8386" y="7020"/>
                  </a:cubicBezTo>
                  <a:cubicBezTo>
                    <a:pt x="7149" y="8100"/>
                    <a:pt x="6495" y="8794"/>
                    <a:pt x="6131" y="9334"/>
                  </a:cubicBezTo>
                  <a:cubicBezTo>
                    <a:pt x="5767" y="9874"/>
                    <a:pt x="5695" y="10260"/>
                    <a:pt x="5876" y="10491"/>
                  </a:cubicBezTo>
                  <a:cubicBezTo>
                    <a:pt x="6058" y="10723"/>
                    <a:pt x="6495" y="10800"/>
                    <a:pt x="7404" y="10916"/>
                  </a:cubicBezTo>
                  <a:cubicBezTo>
                    <a:pt x="8313" y="11031"/>
                    <a:pt x="9695" y="11186"/>
                    <a:pt x="10567" y="11379"/>
                  </a:cubicBezTo>
                  <a:cubicBezTo>
                    <a:pt x="11440" y="11571"/>
                    <a:pt x="11804" y="11803"/>
                    <a:pt x="11913" y="12111"/>
                  </a:cubicBezTo>
                  <a:cubicBezTo>
                    <a:pt x="12022" y="12420"/>
                    <a:pt x="11876" y="12806"/>
                    <a:pt x="10967" y="13577"/>
                  </a:cubicBezTo>
                  <a:cubicBezTo>
                    <a:pt x="10058" y="14349"/>
                    <a:pt x="8386" y="15506"/>
                    <a:pt x="6676" y="16586"/>
                  </a:cubicBezTo>
                  <a:cubicBezTo>
                    <a:pt x="4967" y="17666"/>
                    <a:pt x="3222" y="18669"/>
                    <a:pt x="2131" y="19363"/>
                  </a:cubicBezTo>
                  <a:cubicBezTo>
                    <a:pt x="1040" y="20057"/>
                    <a:pt x="604" y="20443"/>
                    <a:pt x="276" y="20790"/>
                  </a:cubicBezTo>
                  <a:cubicBezTo>
                    <a:pt x="-51" y="21137"/>
                    <a:pt x="-269" y="21446"/>
                    <a:pt x="713" y="21523"/>
                  </a:cubicBezTo>
                  <a:cubicBezTo>
                    <a:pt x="1695" y="21600"/>
                    <a:pt x="3876" y="21446"/>
                    <a:pt x="6167" y="21214"/>
                  </a:cubicBezTo>
                  <a:cubicBezTo>
                    <a:pt x="8458" y="20983"/>
                    <a:pt x="10858" y="20674"/>
                    <a:pt x="13331" y="20520"/>
                  </a:cubicBezTo>
                  <a:cubicBezTo>
                    <a:pt x="15804" y="20366"/>
                    <a:pt x="18349" y="20366"/>
                    <a:pt x="19695" y="20443"/>
                  </a:cubicBezTo>
                  <a:cubicBezTo>
                    <a:pt x="21040" y="20520"/>
                    <a:pt x="21186" y="20674"/>
                    <a:pt x="21331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5156200" y="1396796"/>
              <a:ext cx="87892" cy="241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60" fill="norm" stroke="1" extrusionOk="0">
                  <a:moveTo>
                    <a:pt x="15429" y="0"/>
                  </a:moveTo>
                  <a:cubicBezTo>
                    <a:pt x="15943" y="2817"/>
                    <a:pt x="16457" y="5635"/>
                    <a:pt x="17486" y="8546"/>
                  </a:cubicBezTo>
                  <a:cubicBezTo>
                    <a:pt x="18514" y="11457"/>
                    <a:pt x="20057" y="14463"/>
                    <a:pt x="20829" y="16529"/>
                  </a:cubicBezTo>
                  <a:cubicBezTo>
                    <a:pt x="21600" y="18595"/>
                    <a:pt x="21600" y="19722"/>
                    <a:pt x="20314" y="20473"/>
                  </a:cubicBezTo>
                  <a:cubicBezTo>
                    <a:pt x="19029" y="21224"/>
                    <a:pt x="16457" y="21600"/>
                    <a:pt x="14400" y="21412"/>
                  </a:cubicBezTo>
                  <a:cubicBezTo>
                    <a:pt x="12343" y="21224"/>
                    <a:pt x="10800" y="20473"/>
                    <a:pt x="8486" y="18313"/>
                  </a:cubicBezTo>
                  <a:cubicBezTo>
                    <a:pt x="6171" y="16153"/>
                    <a:pt x="3086" y="12584"/>
                    <a:pt x="0" y="9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5194300" y="1263446"/>
              <a:ext cx="444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5314950" y="1384096"/>
              <a:ext cx="1079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5346700" y="1479346"/>
              <a:ext cx="1270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5594350" y="1333296"/>
              <a:ext cx="1" cy="152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5270500" y="114096"/>
              <a:ext cx="50800" cy="301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0"/>
                  </a:moveTo>
                  <a:cubicBezTo>
                    <a:pt x="4500" y="2870"/>
                    <a:pt x="9000" y="5740"/>
                    <a:pt x="11700" y="8912"/>
                  </a:cubicBezTo>
                  <a:cubicBezTo>
                    <a:pt x="14400" y="12084"/>
                    <a:pt x="15300" y="15558"/>
                    <a:pt x="15750" y="17899"/>
                  </a:cubicBezTo>
                  <a:cubicBezTo>
                    <a:pt x="16200" y="20241"/>
                    <a:pt x="16200" y="21449"/>
                    <a:pt x="16650" y="21524"/>
                  </a:cubicBezTo>
                  <a:cubicBezTo>
                    <a:pt x="17100" y="21600"/>
                    <a:pt x="18000" y="20543"/>
                    <a:pt x="18900" y="19636"/>
                  </a:cubicBezTo>
                  <a:cubicBezTo>
                    <a:pt x="19800" y="18730"/>
                    <a:pt x="20700" y="17975"/>
                    <a:pt x="21600" y="17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5305023" y="135476"/>
              <a:ext cx="124228" cy="296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431" fill="norm" stroke="1" extrusionOk="0">
                  <a:moveTo>
                    <a:pt x="10159" y="750"/>
                  </a:moveTo>
                  <a:cubicBezTo>
                    <a:pt x="11930" y="291"/>
                    <a:pt x="13700" y="-169"/>
                    <a:pt x="14585" y="61"/>
                  </a:cubicBezTo>
                  <a:cubicBezTo>
                    <a:pt x="15471" y="291"/>
                    <a:pt x="15471" y="1210"/>
                    <a:pt x="13700" y="2971"/>
                  </a:cubicBezTo>
                  <a:cubicBezTo>
                    <a:pt x="11930" y="4733"/>
                    <a:pt x="8389" y="7337"/>
                    <a:pt x="5910" y="8869"/>
                  </a:cubicBezTo>
                  <a:cubicBezTo>
                    <a:pt x="3431" y="10401"/>
                    <a:pt x="2015" y="10861"/>
                    <a:pt x="952" y="11474"/>
                  </a:cubicBezTo>
                  <a:cubicBezTo>
                    <a:pt x="-110" y="12086"/>
                    <a:pt x="-818" y="12852"/>
                    <a:pt x="1838" y="14231"/>
                  </a:cubicBezTo>
                  <a:cubicBezTo>
                    <a:pt x="4493" y="15610"/>
                    <a:pt x="10513" y="17601"/>
                    <a:pt x="14231" y="18903"/>
                  </a:cubicBezTo>
                  <a:cubicBezTo>
                    <a:pt x="17949" y="20205"/>
                    <a:pt x="19366" y="20818"/>
                    <a:pt x="20782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6051550" y="474839"/>
              <a:ext cx="213008" cy="61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96" fill="norm" stroke="1" extrusionOk="0">
                  <a:moveTo>
                    <a:pt x="0" y="7535"/>
                  </a:moveTo>
                  <a:cubicBezTo>
                    <a:pt x="424" y="9960"/>
                    <a:pt x="847" y="12384"/>
                    <a:pt x="1165" y="15250"/>
                  </a:cubicBezTo>
                  <a:cubicBezTo>
                    <a:pt x="1482" y="18115"/>
                    <a:pt x="1694" y="21421"/>
                    <a:pt x="1694" y="21495"/>
                  </a:cubicBezTo>
                  <a:cubicBezTo>
                    <a:pt x="1694" y="21568"/>
                    <a:pt x="1482" y="18409"/>
                    <a:pt x="1271" y="15654"/>
                  </a:cubicBezTo>
                  <a:cubicBezTo>
                    <a:pt x="1059" y="12899"/>
                    <a:pt x="847" y="10548"/>
                    <a:pt x="1271" y="8307"/>
                  </a:cubicBezTo>
                  <a:cubicBezTo>
                    <a:pt x="1694" y="6066"/>
                    <a:pt x="2753" y="3935"/>
                    <a:pt x="3706" y="2650"/>
                  </a:cubicBezTo>
                  <a:cubicBezTo>
                    <a:pt x="4659" y="1364"/>
                    <a:pt x="5506" y="923"/>
                    <a:pt x="6459" y="592"/>
                  </a:cubicBezTo>
                  <a:cubicBezTo>
                    <a:pt x="7412" y="262"/>
                    <a:pt x="8471" y="41"/>
                    <a:pt x="9529" y="5"/>
                  </a:cubicBezTo>
                  <a:cubicBezTo>
                    <a:pt x="10588" y="-32"/>
                    <a:pt x="11647" y="115"/>
                    <a:pt x="12918" y="850"/>
                  </a:cubicBezTo>
                  <a:cubicBezTo>
                    <a:pt x="14188" y="1584"/>
                    <a:pt x="15671" y="2907"/>
                    <a:pt x="16094" y="4192"/>
                  </a:cubicBezTo>
                  <a:cubicBezTo>
                    <a:pt x="16518" y="5478"/>
                    <a:pt x="15882" y="6727"/>
                    <a:pt x="15247" y="7499"/>
                  </a:cubicBezTo>
                  <a:cubicBezTo>
                    <a:pt x="14612" y="8270"/>
                    <a:pt x="13976" y="8564"/>
                    <a:pt x="13235" y="8821"/>
                  </a:cubicBezTo>
                  <a:cubicBezTo>
                    <a:pt x="12494" y="9078"/>
                    <a:pt x="11647" y="9299"/>
                    <a:pt x="11753" y="9519"/>
                  </a:cubicBezTo>
                  <a:cubicBezTo>
                    <a:pt x="11859" y="9739"/>
                    <a:pt x="12918" y="9960"/>
                    <a:pt x="14718" y="10364"/>
                  </a:cubicBezTo>
                  <a:cubicBezTo>
                    <a:pt x="16518" y="10768"/>
                    <a:pt x="19059" y="11356"/>
                    <a:pt x="20329" y="11870"/>
                  </a:cubicBezTo>
                  <a:cubicBezTo>
                    <a:pt x="21600" y="12384"/>
                    <a:pt x="21600" y="12825"/>
                    <a:pt x="20541" y="13229"/>
                  </a:cubicBezTo>
                  <a:cubicBezTo>
                    <a:pt x="19482" y="13633"/>
                    <a:pt x="17365" y="14001"/>
                    <a:pt x="15035" y="14184"/>
                  </a:cubicBezTo>
                  <a:cubicBezTo>
                    <a:pt x="12706" y="14368"/>
                    <a:pt x="10165" y="14368"/>
                    <a:pt x="7624" y="14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6362700" y="863396"/>
              <a:ext cx="85498" cy="288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54" fill="norm" stroke="1" extrusionOk="0">
                  <a:moveTo>
                    <a:pt x="3161" y="0"/>
                  </a:moveTo>
                  <a:cubicBezTo>
                    <a:pt x="7902" y="2996"/>
                    <a:pt x="12644" y="5991"/>
                    <a:pt x="15805" y="8829"/>
                  </a:cubicBezTo>
                  <a:cubicBezTo>
                    <a:pt x="18966" y="11667"/>
                    <a:pt x="20546" y="14347"/>
                    <a:pt x="21073" y="16161"/>
                  </a:cubicBezTo>
                  <a:cubicBezTo>
                    <a:pt x="21600" y="17974"/>
                    <a:pt x="21073" y="18920"/>
                    <a:pt x="20020" y="19708"/>
                  </a:cubicBezTo>
                  <a:cubicBezTo>
                    <a:pt x="18966" y="20496"/>
                    <a:pt x="17385" y="21127"/>
                    <a:pt x="15278" y="21364"/>
                  </a:cubicBezTo>
                  <a:cubicBezTo>
                    <a:pt x="13171" y="21600"/>
                    <a:pt x="10537" y="21442"/>
                    <a:pt x="7902" y="20023"/>
                  </a:cubicBezTo>
                  <a:cubicBezTo>
                    <a:pt x="5268" y="18604"/>
                    <a:pt x="2634" y="15924"/>
                    <a:pt x="1317" y="13323"/>
                  </a:cubicBezTo>
                  <a:cubicBezTo>
                    <a:pt x="0" y="10721"/>
                    <a:pt x="0" y="8199"/>
                    <a:pt x="0" y="5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6381750" y="717346"/>
              <a:ext cx="190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6087342" y="161453"/>
              <a:ext cx="186458" cy="21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0645" fill="norm" stroke="1" extrusionOk="0">
                  <a:moveTo>
                    <a:pt x="5361" y="6445"/>
                  </a:moveTo>
                  <a:cubicBezTo>
                    <a:pt x="4390" y="8482"/>
                    <a:pt x="3419" y="10520"/>
                    <a:pt x="2570" y="13169"/>
                  </a:cubicBezTo>
                  <a:cubicBezTo>
                    <a:pt x="1721" y="15818"/>
                    <a:pt x="992" y="19078"/>
                    <a:pt x="507" y="20199"/>
                  </a:cubicBezTo>
                  <a:cubicBezTo>
                    <a:pt x="22" y="21320"/>
                    <a:pt x="-221" y="20301"/>
                    <a:pt x="264" y="17448"/>
                  </a:cubicBezTo>
                  <a:cubicBezTo>
                    <a:pt x="750" y="14595"/>
                    <a:pt x="1963" y="9909"/>
                    <a:pt x="3298" y="6852"/>
                  </a:cubicBezTo>
                  <a:cubicBezTo>
                    <a:pt x="4633" y="3795"/>
                    <a:pt x="6089" y="2369"/>
                    <a:pt x="7303" y="1350"/>
                  </a:cubicBezTo>
                  <a:cubicBezTo>
                    <a:pt x="8516" y="331"/>
                    <a:pt x="9487" y="-280"/>
                    <a:pt x="10822" y="128"/>
                  </a:cubicBezTo>
                  <a:cubicBezTo>
                    <a:pt x="12157" y="535"/>
                    <a:pt x="13855" y="1962"/>
                    <a:pt x="15676" y="4712"/>
                  </a:cubicBezTo>
                  <a:cubicBezTo>
                    <a:pt x="17496" y="7463"/>
                    <a:pt x="19437" y="11539"/>
                    <a:pt x="21379" y="15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6737350" y="609396"/>
              <a:ext cx="292100" cy="330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0" y="0"/>
                  </a:moveTo>
                  <a:cubicBezTo>
                    <a:pt x="2817" y="1651"/>
                    <a:pt x="5635" y="3302"/>
                    <a:pt x="8765" y="5916"/>
                  </a:cubicBezTo>
                  <a:cubicBezTo>
                    <a:pt x="11896" y="8530"/>
                    <a:pt x="15339" y="12107"/>
                    <a:pt x="17374" y="14515"/>
                  </a:cubicBezTo>
                  <a:cubicBezTo>
                    <a:pt x="19409" y="16922"/>
                    <a:pt x="20035" y="18161"/>
                    <a:pt x="20504" y="19261"/>
                  </a:cubicBezTo>
                  <a:cubicBezTo>
                    <a:pt x="20974" y="20362"/>
                    <a:pt x="21287" y="21325"/>
                    <a:pt x="21443" y="21462"/>
                  </a:cubicBezTo>
                  <a:cubicBezTo>
                    <a:pt x="21600" y="21600"/>
                    <a:pt x="21600" y="20912"/>
                    <a:pt x="21600" y="20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6802565" y="552246"/>
              <a:ext cx="271335" cy="44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61" fill="norm" stroke="1" extrusionOk="0">
                  <a:moveTo>
                    <a:pt x="21464" y="0"/>
                  </a:moveTo>
                  <a:cubicBezTo>
                    <a:pt x="19120" y="1646"/>
                    <a:pt x="16776" y="3291"/>
                    <a:pt x="14097" y="5863"/>
                  </a:cubicBezTo>
                  <a:cubicBezTo>
                    <a:pt x="11417" y="8434"/>
                    <a:pt x="8404" y="11931"/>
                    <a:pt x="6143" y="14451"/>
                  </a:cubicBezTo>
                  <a:cubicBezTo>
                    <a:pt x="3883" y="16971"/>
                    <a:pt x="2376" y="18514"/>
                    <a:pt x="1371" y="19543"/>
                  </a:cubicBezTo>
                  <a:cubicBezTo>
                    <a:pt x="366" y="20571"/>
                    <a:pt x="-136" y="21086"/>
                    <a:pt x="31" y="21343"/>
                  </a:cubicBezTo>
                  <a:cubicBezTo>
                    <a:pt x="199" y="21600"/>
                    <a:pt x="1036" y="21600"/>
                    <a:pt x="2376" y="21497"/>
                  </a:cubicBezTo>
                  <a:cubicBezTo>
                    <a:pt x="3715" y="21394"/>
                    <a:pt x="5557" y="21189"/>
                    <a:pt x="7399" y="20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7169150" y="1003096"/>
              <a:ext cx="63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7169655" y="844346"/>
              <a:ext cx="45165" cy="72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022" fill="norm" stroke="1" extrusionOk="0">
                  <a:moveTo>
                    <a:pt x="17439" y="0"/>
                  </a:moveTo>
                  <a:cubicBezTo>
                    <a:pt x="12530" y="1234"/>
                    <a:pt x="7621" y="2469"/>
                    <a:pt x="4675" y="4629"/>
                  </a:cubicBezTo>
                  <a:cubicBezTo>
                    <a:pt x="1730" y="6789"/>
                    <a:pt x="748" y="9874"/>
                    <a:pt x="257" y="12960"/>
                  </a:cubicBezTo>
                  <a:cubicBezTo>
                    <a:pt x="-234" y="16046"/>
                    <a:pt x="-234" y="19131"/>
                    <a:pt x="2221" y="20366"/>
                  </a:cubicBezTo>
                  <a:cubicBezTo>
                    <a:pt x="4675" y="21600"/>
                    <a:pt x="9584" y="20983"/>
                    <a:pt x="13511" y="19440"/>
                  </a:cubicBezTo>
                  <a:cubicBezTo>
                    <a:pt x="17439" y="17897"/>
                    <a:pt x="20384" y="15429"/>
                    <a:pt x="20875" y="12651"/>
                  </a:cubicBezTo>
                  <a:cubicBezTo>
                    <a:pt x="21366" y="9874"/>
                    <a:pt x="19402" y="6789"/>
                    <a:pt x="15966" y="4937"/>
                  </a:cubicBezTo>
                  <a:cubicBezTo>
                    <a:pt x="12530" y="3086"/>
                    <a:pt x="7621" y="2469"/>
                    <a:pt x="2711" y="1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7202715" y="368096"/>
              <a:ext cx="61686" cy="259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510" fill="norm" stroke="1" extrusionOk="0">
                  <a:moveTo>
                    <a:pt x="12342" y="0"/>
                  </a:moveTo>
                  <a:cubicBezTo>
                    <a:pt x="15222" y="4039"/>
                    <a:pt x="18102" y="8078"/>
                    <a:pt x="19542" y="10976"/>
                  </a:cubicBezTo>
                  <a:cubicBezTo>
                    <a:pt x="20982" y="13873"/>
                    <a:pt x="20982" y="15629"/>
                    <a:pt x="20622" y="16946"/>
                  </a:cubicBezTo>
                  <a:cubicBezTo>
                    <a:pt x="20262" y="18263"/>
                    <a:pt x="19542" y="19141"/>
                    <a:pt x="17742" y="19844"/>
                  </a:cubicBezTo>
                  <a:cubicBezTo>
                    <a:pt x="15942" y="20546"/>
                    <a:pt x="13062" y="21073"/>
                    <a:pt x="9822" y="21337"/>
                  </a:cubicBezTo>
                  <a:cubicBezTo>
                    <a:pt x="6582" y="21600"/>
                    <a:pt x="2982" y="21600"/>
                    <a:pt x="1182" y="21073"/>
                  </a:cubicBezTo>
                  <a:cubicBezTo>
                    <a:pt x="-618" y="20546"/>
                    <a:pt x="-618" y="19493"/>
                    <a:pt x="2982" y="18439"/>
                  </a:cubicBezTo>
                  <a:cubicBezTo>
                    <a:pt x="6582" y="17385"/>
                    <a:pt x="13782" y="16332"/>
                    <a:pt x="20982" y="15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7194550" y="228396"/>
              <a:ext cx="41565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8" h="20798" fill="norm" stroke="1" extrusionOk="0">
                  <a:moveTo>
                    <a:pt x="0" y="0"/>
                  </a:moveTo>
                  <a:cubicBezTo>
                    <a:pt x="0" y="7200"/>
                    <a:pt x="0" y="14400"/>
                    <a:pt x="2571" y="18000"/>
                  </a:cubicBezTo>
                  <a:cubicBezTo>
                    <a:pt x="5143" y="21600"/>
                    <a:pt x="10286" y="21600"/>
                    <a:pt x="14400" y="18720"/>
                  </a:cubicBezTo>
                  <a:cubicBezTo>
                    <a:pt x="18514" y="15840"/>
                    <a:pt x="21600" y="10080"/>
                    <a:pt x="19543" y="7920"/>
                  </a:cubicBezTo>
                  <a:cubicBezTo>
                    <a:pt x="17486" y="5760"/>
                    <a:pt x="10286" y="7200"/>
                    <a:pt x="3086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6592270" y="-1"/>
              <a:ext cx="952346" cy="1338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39" fill="norm" stroke="1" extrusionOk="0">
                  <a:moveTo>
                    <a:pt x="16428" y="1218"/>
                  </a:moveTo>
                  <a:cubicBezTo>
                    <a:pt x="15904" y="811"/>
                    <a:pt x="15379" y="404"/>
                    <a:pt x="14640" y="183"/>
                  </a:cubicBezTo>
                  <a:cubicBezTo>
                    <a:pt x="13901" y="-37"/>
                    <a:pt x="12947" y="-71"/>
                    <a:pt x="11898" y="149"/>
                  </a:cubicBezTo>
                  <a:cubicBezTo>
                    <a:pt x="10849" y="370"/>
                    <a:pt x="9705" y="845"/>
                    <a:pt x="8584" y="1523"/>
                  </a:cubicBezTo>
                  <a:cubicBezTo>
                    <a:pt x="7464" y="2201"/>
                    <a:pt x="6367" y="3083"/>
                    <a:pt x="5318" y="4049"/>
                  </a:cubicBezTo>
                  <a:cubicBezTo>
                    <a:pt x="4269" y="5015"/>
                    <a:pt x="3268" y="6067"/>
                    <a:pt x="2529" y="7169"/>
                  </a:cubicBezTo>
                  <a:cubicBezTo>
                    <a:pt x="1790" y="8271"/>
                    <a:pt x="1313" y="9424"/>
                    <a:pt x="907" y="10509"/>
                  </a:cubicBezTo>
                  <a:cubicBezTo>
                    <a:pt x="502" y="11594"/>
                    <a:pt x="168" y="12611"/>
                    <a:pt x="49" y="13611"/>
                  </a:cubicBezTo>
                  <a:cubicBezTo>
                    <a:pt x="-70" y="14612"/>
                    <a:pt x="25" y="15595"/>
                    <a:pt x="335" y="16629"/>
                  </a:cubicBezTo>
                  <a:cubicBezTo>
                    <a:pt x="645" y="17663"/>
                    <a:pt x="1170" y="18748"/>
                    <a:pt x="1766" y="19528"/>
                  </a:cubicBezTo>
                  <a:cubicBezTo>
                    <a:pt x="2362" y="20308"/>
                    <a:pt x="3029" y="20783"/>
                    <a:pt x="4126" y="21088"/>
                  </a:cubicBezTo>
                  <a:cubicBezTo>
                    <a:pt x="5223" y="21393"/>
                    <a:pt x="6749" y="21529"/>
                    <a:pt x="8298" y="21376"/>
                  </a:cubicBezTo>
                  <a:cubicBezTo>
                    <a:pt x="9848" y="21224"/>
                    <a:pt x="11421" y="20783"/>
                    <a:pt x="12733" y="20156"/>
                  </a:cubicBezTo>
                  <a:cubicBezTo>
                    <a:pt x="14044" y="19528"/>
                    <a:pt x="15093" y="18715"/>
                    <a:pt x="16047" y="17884"/>
                  </a:cubicBezTo>
                  <a:cubicBezTo>
                    <a:pt x="17000" y="17053"/>
                    <a:pt x="17858" y="16205"/>
                    <a:pt x="18574" y="15171"/>
                  </a:cubicBezTo>
                  <a:cubicBezTo>
                    <a:pt x="19289" y="14137"/>
                    <a:pt x="19861" y="12916"/>
                    <a:pt x="20314" y="11628"/>
                  </a:cubicBezTo>
                  <a:cubicBezTo>
                    <a:pt x="20767" y="10339"/>
                    <a:pt x="21101" y="8983"/>
                    <a:pt x="21292" y="7779"/>
                  </a:cubicBezTo>
                  <a:cubicBezTo>
                    <a:pt x="21482" y="6575"/>
                    <a:pt x="21530" y="5524"/>
                    <a:pt x="21292" y="4591"/>
                  </a:cubicBezTo>
                  <a:cubicBezTo>
                    <a:pt x="21053" y="3659"/>
                    <a:pt x="20529" y="2845"/>
                    <a:pt x="19670" y="2218"/>
                  </a:cubicBezTo>
                  <a:cubicBezTo>
                    <a:pt x="18812" y="1591"/>
                    <a:pt x="17620" y="1150"/>
                    <a:pt x="16690" y="895"/>
                  </a:cubicBezTo>
                  <a:cubicBezTo>
                    <a:pt x="15760" y="641"/>
                    <a:pt x="15093" y="573"/>
                    <a:pt x="14616" y="556"/>
                  </a:cubicBezTo>
                  <a:cubicBezTo>
                    <a:pt x="14139" y="539"/>
                    <a:pt x="13853" y="573"/>
                    <a:pt x="13686" y="726"/>
                  </a:cubicBezTo>
                  <a:cubicBezTo>
                    <a:pt x="13519" y="878"/>
                    <a:pt x="13472" y="1150"/>
                    <a:pt x="13424" y="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8045449" y="939596"/>
              <a:ext cx="952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20" y="0"/>
                  </a:moveTo>
                  <a:cubicBezTo>
                    <a:pt x="14880" y="3333"/>
                    <a:pt x="18240" y="6667"/>
                    <a:pt x="19920" y="9400"/>
                  </a:cubicBezTo>
                  <a:cubicBezTo>
                    <a:pt x="21600" y="12133"/>
                    <a:pt x="21600" y="14267"/>
                    <a:pt x="21600" y="16067"/>
                  </a:cubicBezTo>
                  <a:cubicBezTo>
                    <a:pt x="21600" y="17867"/>
                    <a:pt x="21600" y="19333"/>
                    <a:pt x="20640" y="20267"/>
                  </a:cubicBezTo>
                  <a:cubicBezTo>
                    <a:pt x="19680" y="21200"/>
                    <a:pt x="17760" y="21600"/>
                    <a:pt x="15840" y="21600"/>
                  </a:cubicBezTo>
                  <a:cubicBezTo>
                    <a:pt x="13920" y="21600"/>
                    <a:pt x="12000" y="21200"/>
                    <a:pt x="9360" y="19400"/>
                  </a:cubicBezTo>
                  <a:cubicBezTo>
                    <a:pt x="6720" y="17600"/>
                    <a:pt x="3360" y="14400"/>
                    <a:pt x="1680" y="12533"/>
                  </a:cubicBezTo>
                  <a:cubicBezTo>
                    <a:pt x="0" y="10667"/>
                    <a:pt x="0" y="10133"/>
                    <a:pt x="0" y="9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8083550" y="730046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8137471" y="568852"/>
              <a:ext cx="247964" cy="34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89" fill="norm" stroke="1" extrusionOk="0">
                  <a:moveTo>
                    <a:pt x="12360" y="152"/>
                  </a:moveTo>
                  <a:cubicBezTo>
                    <a:pt x="11445" y="21"/>
                    <a:pt x="10530" y="-111"/>
                    <a:pt x="9889" y="152"/>
                  </a:cubicBezTo>
                  <a:cubicBezTo>
                    <a:pt x="9249" y="416"/>
                    <a:pt x="8882" y="1074"/>
                    <a:pt x="8150" y="3182"/>
                  </a:cubicBezTo>
                  <a:cubicBezTo>
                    <a:pt x="7418" y="5289"/>
                    <a:pt x="6320" y="8845"/>
                    <a:pt x="5679" y="11874"/>
                  </a:cubicBezTo>
                  <a:cubicBezTo>
                    <a:pt x="5038" y="14904"/>
                    <a:pt x="4855" y="17406"/>
                    <a:pt x="5038" y="18921"/>
                  </a:cubicBezTo>
                  <a:cubicBezTo>
                    <a:pt x="5221" y="20435"/>
                    <a:pt x="5771" y="20962"/>
                    <a:pt x="6228" y="20830"/>
                  </a:cubicBezTo>
                  <a:cubicBezTo>
                    <a:pt x="6686" y="20699"/>
                    <a:pt x="7052" y="19909"/>
                    <a:pt x="6411" y="18262"/>
                  </a:cubicBezTo>
                  <a:cubicBezTo>
                    <a:pt x="5771" y="16616"/>
                    <a:pt x="4123" y="14113"/>
                    <a:pt x="2659" y="12599"/>
                  </a:cubicBezTo>
                  <a:cubicBezTo>
                    <a:pt x="1194" y="11084"/>
                    <a:pt x="-87" y="10557"/>
                    <a:pt x="5" y="10030"/>
                  </a:cubicBezTo>
                  <a:cubicBezTo>
                    <a:pt x="96" y="9504"/>
                    <a:pt x="1560" y="8977"/>
                    <a:pt x="4398" y="7594"/>
                  </a:cubicBezTo>
                  <a:cubicBezTo>
                    <a:pt x="7235" y="6211"/>
                    <a:pt x="11445" y="3972"/>
                    <a:pt x="13916" y="2589"/>
                  </a:cubicBezTo>
                  <a:cubicBezTo>
                    <a:pt x="16388" y="1206"/>
                    <a:pt x="17120" y="679"/>
                    <a:pt x="17394" y="745"/>
                  </a:cubicBezTo>
                  <a:cubicBezTo>
                    <a:pt x="17669" y="811"/>
                    <a:pt x="17486" y="1469"/>
                    <a:pt x="16754" y="3906"/>
                  </a:cubicBezTo>
                  <a:cubicBezTo>
                    <a:pt x="16021" y="6343"/>
                    <a:pt x="14740" y="10557"/>
                    <a:pt x="14008" y="12994"/>
                  </a:cubicBezTo>
                  <a:cubicBezTo>
                    <a:pt x="13276" y="15430"/>
                    <a:pt x="13093" y="16089"/>
                    <a:pt x="13276" y="16023"/>
                  </a:cubicBezTo>
                  <a:cubicBezTo>
                    <a:pt x="13459" y="15957"/>
                    <a:pt x="14008" y="15167"/>
                    <a:pt x="14923" y="14179"/>
                  </a:cubicBezTo>
                  <a:cubicBezTo>
                    <a:pt x="15838" y="13191"/>
                    <a:pt x="17120" y="12006"/>
                    <a:pt x="18218" y="11348"/>
                  </a:cubicBezTo>
                  <a:cubicBezTo>
                    <a:pt x="19316" y="10689"/>
                    <a:pt x="20232" y="10557"/>
                    <a:pt x="20781" y="10821"/>
                  </a:cubicBezTo>
                  <a:cubicBezTo>
                    <a:pt x="21330" y="11084"/>
                    <a:pt x="21513" y="11743"/>
                    <a:pt x="21421" y="13587"/>
                  </a:cubicBezTo>
                  <a:cubicBezTo>
                    <a:pt x="21330" y="15430"/>
                    <a:pt x="20964" y="18460"/>
                    <a:pt x="20598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8761870" y="663220"/>
              <a:ext cx="217031" cy="43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70" fill="norm" stroke="1" extrusionOk="0">
                  <a:moveTo>
                    <a:pt x="21502" y="2630"/>
                  </a:moveTo>
                  <a:cubicBezTo>
                    <a:pt x="20873" y="1704"/>
                    <a:pt x="20244" y="779"/>
                    <a:pt x="19405" y="316"/>
                  </a:cubicBezTo>
                  <a:cubicBezTo>
                    <a:pt x="18566" y="-147"/>
                    <a:pt x="17518" y="-147"/>
                    <a:pt x="16259" y="624"/>
                  </a:cubicBezTo>
                  <a:cubicBezTo>
                    <a:pt x="15001" y="1396"/>
                    <a:pt x="13533" y="2939"/>
                    <a:pt x="12065" y="5253"/>
                  </a:cubicBezTo>
                  <a:cubicBezTo>
                    <a:pt x="10597" y="7567"/>
                    <a:pt x="9129" y="10653"/>
                    <a:pt x="8395" y="13276"/>
                  </a:cubicBezTo>
                  <a:cubicBezTo>
                    <a:pt x="7661" y="15899"/>
                    <a:pt x="7661" y="18059"/>
                    <a:pt x="7556" y="19396"/>
                  </a:cubicBezTo>
                  <a:cubicBezTo>
                    <a:pt x="7452" y="20733"/>
                    <a:pt x="7242" y="21247"/>
                    <a:pt x="6718" y="21350"/>
                  </a:cubicBezTo>
                  <a:cubicBezTo>
                    <a:pt x="6193" y="21453"/>
                    <a:pt x="5354" y="21144"/>
                    <a:pt x="4620" y="20784"/>
                  </a:cubicBezTo>
                  <a:cubicBezTo>
                    <a:pt x="3886" y="20424"/>
                    <a:pt x="3257" y="20013"/>
                    <a:pt x="2314" y="19396"/>
                  </a:cubicBezTo>
                  <a:cubicBezTo>
                    <a:pt x="1370" y="18779"/>
                    <a:pt x="112" y="17956"/>
                    <a:pt x="7" y="17390"/>
                  </a:cubicBezTo>
                  <a:cubicBezTo>
                    <a:pt x="-98" y="16824"/>
                    <a:pt x="951" y="16516"/>
                    <a:pt x="4306" y="16259"/>
                  </a:cubicBezTo>
                  <a:cubicBezTo>
                    <a:pt x="7661" y="16002"/>
                    <a:pt x="13323" y="15796"/>
                    <a:pt x="18985" y="15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8959713" y="632462"/>
              <a:ext cx="762138" cy="456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182" fill="norm" stroke="1" extrusionOk="0">
                  <a:moveTo>
                    <a:pt x="720" y="17781"/>
                  </a:moveTo>
                  <a:cubicBezTo>
                    <a:pt x="1257" y="16505"/>
                    <a:pt x="1794" y="15229"/>
                    <a:pt x="1914" y="14590"/>
                  </a:cubicBezTo>
                  <a:cubicBezTo>
                    <a:pt x="2033" y="13952"/>
                    <a:pt x="1735" y="13952"/>
                    <a:pt x="1347" y="14345"/>
                  </a:cubicBezTo>
                  <a:cubicBezTo>
                    <a:pt x="959" y="14738"/>
                    <a:pt x="482" y="15523"/>
                    <a:pt x="213" y="16505"/>
                  </a:cubicBezTo>
                  <a:cubicBezTo>
                    <a:pt x="-55" y="17487"/>
                    <a:pt x="-115" y="18665"/>
                    <a:pt x="303" y="19647"/>
                  </a:cubicBezTo>
                  <a:cubicBezTo>
                    <a:pt x="720" y="20629"/>
                    <a:pt x="1615" y="21414"/>
                    <a:pt x="2600" y="21119"/>
                  </a:cubicBezTo>
                  <a:cubicBezTo>
                    <a:pt x="3584" y="20825"/>
                    <a:pt x="4658" y="19450"/>
                    <a:pt x="5285" y="18469"/>
                  </a:cubicBezTo>
                  <a:cubicBezTo>
                    <a:pt x="5912" y="17487"/>
                    <a:pt x="6091" y="16898"/>
                    <a:pt x="6180" y="16309"/>
                  </a:cubicBezTo>
                  <a:cubicBezTo>
                    <a:pt x="6270" y="15719"/>
                    <a:pt x="6270" y="15130"/>
                    <a:pt x="5971" y="14836"/>
                  </a:cubicBezTo>
                  <a:cubicBezTo>
                    <a:pt x="5673" y="14541"/>
                    <a:pt x="5076" y="14541"/>
                    <a:pt x="4658" y="15179"/>
                  </a:cubicBezTo>
                  <a:cubicBezTo>
                    <a:pt x="4241" y="15818"/>
                    <a:pt x="4002" y="17094"/>
                    <a:pt x="3913" y="18027"/>
                  </a:cubicBezTo>
                  <a:cubicBezTo>
                    <a:pt x="3823" y="18959"/>
                    <a:pt x="3883" y="19549"/>
                    <a:pt x="4062" y="19941"/>
                  </a:cubicBezTo>
                  <a:cubicBezTo>
                    <a:pt x="4241" y="20334"/>
                    <a:pt x="4539" y="20530"/>
                    <a:pt x="4808" y="20481"/>
                  </a:cubicBezTo>
                  <a:cubicBezTo>
                    <a:pt x="5076" y="20432"/>
                    <a:pt x="5315" y="20138"/>
                    <a:pt x="5494" y="19745"/>
                  </a:cubicBezTo>
                  <a:cubicBezTo>
                    <a:pt x="5673" y="19352"/>
                    <a:pt x="5792" y="18861"/>
                    <a:pt x="5971" y="18419"/>
                  </a:cubicBezTo>
                  <a:cubicBezTo>
                    <a:pt x="6150" y="17978"/>
                    <a:pt x="6389" y="17585"/>
                    <a:pt x="6508" y="17634"/>
                  </a:cubicBezTo>
                  <a:cubicBezTo>
                    <a:pt x="6628" y="17683"/>
                    <a:pt x="6628" y="18174"/>
                    <a:pt x="6747" y="18567"/>
                  </a:cubicBezTo>
                  <a:cubicBezTo>
                    <a:pt x="6866" y="18959"/>
                    <a:pt x="7105" y="19254"/>
                    <a:pt x="7373" y="19352"/>
                  </a:cubicBezTo>
                  <a:cubicBezTo>
                    <a:pt x="7642" y="19450"/>
                    <a:pt x="7940" y="19352"/>
                    <a:pt x="8507" y="18272"/>
                  </a:cubicBezTo>
                  <a:cubicBezTo>
                    <a:pt x="9074" y="17192"/>
                    <a:pt x="9909" y="15130"/>
                    <a:pt x="10595" y="12676"/>
                  </a:cubicBezTo>
                  <a:cubicBezTo>
                    <a:pt x="11282" y="10221"/>
                    <a:pt x="11819" y="7374"/>
                    <a:pt x="12147" y="5558"/>
                  </a:cubicBezTo>
                  <a:cubicBezTo>
                    <a:pt x="12475" y="3741"/>
                    <a:pt x="12594" y="2956"/>
                    <a:pt x="12654" y="2121"/>
                  </a:cubicBezTo>
                  <a:cubicBezTo>
                    <a:pt x="12714" y="1287"/>
                    <a:pt x="12714" y="403"/>
                    <a:pt x="12594" y="109"/>
                  </a:cubicBezTo>
                  <a:cubicBezTo>
                    <a:pt x="12475" y="-186"/>
                    <a:pt x="12236" y="109"/>
                    <a:pt x="11938" y="1139"/>
                  </a:cubicBezTo>
                  <a:cubicBezTo>
                    <a:pt x="11640" y="2170"/>
                    <a:pt x="11282" y="3938"/>
                    <a:pt x="10954" y="6539"/>
                  </a:cubicBezTo>
                  <a:cubicBezTo>
                    <a:pt x="10625" y="9141"/>
                    <a:pt x="10327" y="12578"/>
                    <a:pt x="10178" y="14590"/>
                  </a:cubicBezTo>
                  <a:cubicBezTo>
                    <a:pt x="10029" y="16603"/>
                    <a:pt x="10029" y="17192"/>
                    <a:pt x="10058" y="17781"/>
                  </a:cubicBezTo>
                  <a:cubicBezTo>
                    <a:pt x="10088" y="18370"/>
                    <a:pt x="10148" y="18959"/>
                    <a:pt x="10327" y="19303"/>
                  </a:cubicBezTo>
                  <a:cubicBezTo>
                    <a:pt x="10506" y="19647"/>
                    <a:pt x="10804" y="19745"/>
                    <a:pt x="11073" y="19598"/>
                  </a:cubicBezTo>
                  <a:cubicBezTo>
                    <a:pt x="11341" y="19450"/>
                    <a:pt x="11580" y="19058"/>
                    <a:pt x="11729" y="18027"/>
                  </a:cubicBezTo>
                  <a:cubicBezTo>
                    <a:pt x="11878" y="16996"/>
                    <a:pt x="11938" y="15327"/>
                    <a:pt x="11699" y="14099"/>
                  </a:cubicBezTo>
                  <a:cubicBezTo>
                    <a:pt x="11461" y="12872"/>
                    <a:pt x="10924" y="12087"/>
                    <a:pt x="10506" y="11694"/>
                  </a:cubicBezTo>
                  <a:cubicBezTo>
                    <a:pt x="10088" y="11301"/>
                    <a:pt x="9790" y="11301"/>
                    <a:pt x="9492" y="11301"/>
                  </a:cubicBezTo>
                  <a:cubicBezTo>
                    <a:pt x="9193" y="11301"/>
                    <a:pt x="8895" y="11301"/>
                    <a:pt x="8925" y="11350"/>
                  </a:cubicBezTo>
                  <a:cubicBezTo>
                    <a:pt x="8955" y="11399"/>
                    <a:pt x="9313" y="11498"/>
                    <a:pt x="10088" y="11547"/>
                  </a:cubicBezTo>
                  <a:cubicBezTo>
                    <a:pt x="10864" y="11596"/>
                    <a:pt x="12057" y="11596"/>
                    <a:pt x="12803" y="11596"/>
                  </a:cubicBezTo>
                  <a:cubicBezTo>
                    <a:pt x="13549" y="11596"/>
                    <a:pt x="13847" y="11596"/>
                    <a:pt x="13877" y="11792"/>
                  </a:cubicBezTo>
                  <a:cubicBezTo>
                    <a:pt x="13907" y="11989"/>
                    <a:pt x="13668" y="12381"/>
                    <a:pt x="13489" y="12872"/>
                  </a:cubicBezTo>
                  <a:cubicBezTo>
                    <a:pt x="13310" y="13363"/>
                    <a:pt x="13191" y="13952"/>
                    <a:pt x="13131" y="14492"/>
                  </a:cubicBezTo>
                  <a:cubicBezTo>
                    <a:pt x="13072" y="15032"/>
                    <a:pt x="13072" y="15523"/>
                    <a:pt x="13191" y="15916"/>
                  </a:cubicBezTo>
                  <a:cubicBezTo>
                    <a:pt x="13310" y="16309"/>
                    <a:pt x="13549" y="16603"/>
                    <a:pt x="13997" y="16456"/>
                  </a:cubicBezTo>
                  <a:cubicBezTo>
                    <a:pt x="14444" y="16309"/>
                    <a:pt x="15100" y="15719"/>
                    <a:pt x="15518" y="15179"/>
                  </a:cubicBezTo>
                  <a:cubicBezTo>
                    <a:pt x="15936" y="14639"/>
                    <a:pt x="16115" y="14149"/>
                    <a:pt x="16294" y="13658"/>
                  </a:cubicBezTo>
                  <a:cubicBezTo>
                    <a:pt x="16473" y="13167"/>
                    <a:pt x="16652" y="12676"/>
                    <a:pt x="16622" y="12627"/>
                  </a:cubicBezTo>
                  <a:cubicBezTo>
                    <a:pt x="16592" y="12578"/>
                    <a:pt x="16354" y="12970"/>
                    <a:pt x="16234" y="13412"/>
                  </a:cubicBezTo>
                  <a:cubicBezTo>
                    <a:pt x="16115" y="13854"/>
                    <a:pt x="16115" y="14345"/>
                    <a:pt x="16264" y="14492"/>
                  </a:cubicBezTo>
                  <a:cubicBezTo>
                    <a:pt x="16413" y="14639"/>
                    <a:pt x="16712" y="14443"/>
                    <a:pt x="16950" y="14149"/>
                  </a:cubicBezTo>
                  <a:cubicBezTo>
                    <a:pt x="17189" y="13854"/>
                    <a:pt x="17368" y="13461"/>
                    <a:pt x="17547" y="13069"/>
                  </a:cubicBezTo>
                  <a:cubicBezTo>
                    <a:pt x="17726" y="12676"/>
                    <a:pt x="17905" y="12283"/>
                    <a:pt x="18084" y="12283"/>
                  </a:cubicBezTo>
                  <a:cubicBezTo>
                    <a:pt x="18263" y="12283"/>
                    <a:pt x="18442" y="12676"/>
                    <a:pt x="18651" y="13019"/>
                  </a:cubicBezTo>
                  <a:cubicBezTo>
                    <a:pt x="18860" y="13363"/>
                    <a:pt x="19098" y="13658"/>
                    <a:pt x="19307" y="14099"/>
                  </a:cubicBezTo>
                  <a:cubicBezTo>
                    <a:pt x="19516" y="14541"/>
                    <a:pt x="19695" y="15130"/>
                    <a:pt x="19635" y="15376"/>
                  </a:cubicBezTo>
                  <a:cubicBezTo>
                    <a:pt x="19576" y="15621"/>
                    <a:pt x="19277" y="15523"/>
                    <a:pt x="19128" y="15179"/>
                  </a:cubicBezTo>
                  <a:cubicBezTo>
                    <a:pt x="18979" y="14836"/>
                    <a:pt x="18979" y="14247"/>
                    <a:pt x="18979" y="13707"/>
                  </a:cubicBezTo>
                  <a:cubicBezTo>
                    <a:pt x="18979" y="13167"/>
                    <a:pt x="18979" y="12676"/>
                    <a:pt x="19397" y="12136"/>
                  </a:cubicBezTo>
                  <a:cubicBezTo>
                    <a:pt x="19814" y="11596"/>
                    <a:pt x="20650" y="11007"/>
                    <a:pt x="21485" y="10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9724964" y="829720"/>
              <a:ext cx="155637" cy="15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027" fill="norm" stroke="1" extrusionOk="0">
                  <a:moveTo>
                    <a:pt x="2168" y="10921"/>
                  </a:moveTo>
                  <a:cubicBezTo>
                    <a:pt x="3608" y="10921"/>
                    <a:pt x="5048" y="10921"/>
                    <a:pt x="6488" y="9737"/>
                  </a:cubicBezTo>
                  <a:cubicBezTo>
                    <a:pt x="7928" y="8554"/>
                    <a:pt x="9368" y="6187"/>
                    <a:pt x="10088" y="4263"/>
                  </a:cubicBezTo>
                  <a:cubicBezTo>
                    <a:pt x="10808" y="2340"/>
                    <a:pt x="10808" y="861"/>
                    <a:pt x="10088" y="269"/>
                  </a:cubicBezTo>
                  <a:cubicBezTo>
                    <a:pt x="9368" y="-323"/>
                    <a:pt x="7928" y="-27"/>
                    <a:pt x="6056" y="2044"/>
                  </a:cubicBezTo>
                  <a:cubicBezTo>
                    <a:pt x="4184" y="4115"/>
                    <a:pt x="1880" y="7962"/>
                    <a:pt x="728" y="10773"/>
                  </a:cubicBezTo>
                  <a:cubicBezTo>
                    <a:pt x="-424" y="13584"/>
                    <a:pt x="-424" y="15359"/>
                    <a:pt x="2312" y="16987"/>
                  </a:cubicBezTo>
                  <a:cubicBezTo>
                    <a:pt x="5048" y="18614"/>
                    <a:pt x="10520" y="20093"/>
                    <a:pt x="14120" y="20685"/>
                  </a:cubicBezTo>
                  <a:cubicBezTo>
                    <a:pt x="17720" y="21277"/>
                    <a:pt x="19448" y="20981"/>
                    <a:pt x="21176" y="20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10128976" y="703444"/>
              <a:ext cx="224012" cy="324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477" fill="norm" stroke="1" extrusionOk="0">
                  <a:moveTo>
                    <a:pt x="16888" y="921"/>
                  </a:moveTo>
                  <a:cubicBezTo>
                    <a:pt x="16081" y="500"/>
                    <a:pt x="15273" y="79"/>
                    <a:pt x="14365" y="9"/>
                  </a:cubicBezTo>
                  <a:cubicBezTo>
                    <a:pt x="13456" y="-61"/>
                    <a:pt x="12447" y="220"/>
                    <a:pt x="10226" y="2113"/>
                  </a:cubicBezTo>
                  <a:cubicBezTo>
                    <a:pt x="8006" y="4007"/>
                    <a:pt x="4574" y="7513"/>
                    <a:pt x="2656" y="10529"/>
                  </a:cubicBezTo>
                  <a:cubicBezTo>
                    <a:pt x="738" y="13544"/>
                    <a:pt x="335" y="16069"/>
                    <a:pt x="133" y="17682"/>
                  </a:cubicBezTo>
                  <a:cubicBezTo>
                    <a:pt x="-69" y="19295"/>
                    <a:pt x="-69" y="19996"/>
                    <a:pt x="335" y="20557"/>
                  </a:cubicBezTo>
                  <a:cubicBezTo>
                    <a:pt x="738" y="21118"/>
                    <a:pt x="1546" y="21539"/>
                    <a:pt x="3565" y="21469"/>
                  </a:cubicBezTo>
                  <a:cubicBezTo>
                    <a:pt x="5583" y="21399"/>
                    <a:pt x="8813" y="20838"/>
                    <a:pt x="11236" y="19996"/>
                  </a:cubicBezTo>
                  <a:cubicBezTo>
                    <a:pt x="13658" y="19155"/>
                    <a:pt x="15273" y="18033"/>
                    <a:pt x="16181" y="16981"/>
                  </a:cubicBezTo>
                  <a:cubicBezTo>
                    <a:pt x="17090" y="15929"/>
                    <a:pt x="17292" y="14947"/>
                    <a:pt x="16787" y="14456"/>
                  </a:cubicBezTo>
                  <a:cubicBezTo>
                    <a:pt x="16282" y="13965"/>
                    <a:pt x="15071" y="13965"/>
                    <a:pt x="14163" y="14316"/>
                  </a:cubicBezTo>
                  <a:cubicBezTo>
                    <a:pt x="13254" y="14666"/>
                    <a:pt x="12649" y="15368"/>
                    <a:pt x="12346" y="16069"/>
                  </a:cubicBezTo>
                  <a:cubicBezTo>
                    <a:pt x="12043" y="16770"/>
                    <a:pt x="12043" y="17471"/>
                    <a:pt x="12447" y="18033"/>
                  </a:cubicBezTo>
                  <a:cubicBezTo>
                    <a:pt x="12851" y="18594"/>
                    <a:pt x="13658" y="19014"/>
                    <a:pt x="14567" y="19225"/>
                  </a:cubicBezTo>
                  <a:cubicBezTo>
                    <a:pt x="15475" y="19435"/>
                    <a:pt x="16484" y="19435"/>
                    <a:pt x="17595" y="19084"/>
                  </a:cubicBezTo>
                  <a:cubicBezTo>
                    <a:pt x="18705" y="18734"/>
                    <a:pt x="19916" y="18033"/>
                    <a:pt x="20623" y="17331"/>
                  </a:cubicBezTo>
                  <a:cubicBezTo>
                    <a:pt x="21329" y="16630"/>
                    <a:pt x="21531" y="15929"/>
                    <a:pt x="21228" y="15227"/>
                  </a:cubicBezTo>
                  <a:cubicBezTo>
                    <a:pt x="20925" y="14526"/>
                    <a:pt x="20118" y="13825"/>
                    <a:pt x="19310" y="13684"/>
                  </a:cubicBezTo>
                  <a:cubicBezTo>
                    <a:pt x="18503" y="13544"/>
                    <a:pt x="17695" y="13965"/>
                    <a:pt x="16888" y="14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10356850" y="901496"/>
              <a:ext cx="127000" cy="11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4" fill="norm" stroke="1" extrusionOk="0">
                  <a:moveTo>
                    <a:pt x="0" y="1118"/>
                  </a:moveTo>
                  <a:cubicBezTo>
                    <a:pt x="1800" y="373"/>
                    <a:pt x="3600" y="-372"/>
                    <a:pt x="6300" y="1490"/>
                  </a:cubicBezTo>
                  <a:cubicBezTo>
                    <a:pt x="9000" y="3352"/>
                    <a:pt x="12600" y="7821"/>
                    <a:pt x="14400" y="10987"/>
                  </a:cubicBezTo>
                  <a:cubicBezTo>
                    <a:pt x="16200" y="14152"/>
                    <a:pt x="16200" y="16014"/>
                    <a:pt x="15480" y="17504"/>
                  </a:cubicBezTo>
                  <a:cubicBezTo>
                    <a:pt x="14760" y="18994"/>
                    <a:pt x="13320" y="20111"/>
                    <a:pt x="11700" y="20669"/>
                  </a:cubicBezTo>
                  <a:cubicBezTo>
                    <a:pt x="10080" y="21228"/>
                    <a:pt x="8280" y="21228"/>
                    <a:pt x="7020" y="19366"/>
                  </a:cubicBezTo>
                  <a:cubicBezTo>
                    <a:pt x="5760" y="17504"/>
                    <a:pt x="5040" y="13780"/>
                    <a:pt x="6300" y="10428"/>
                  </a:cubicBezTo>
                  <a:cubicBezTo>
                    <a:pt x="7560" y="7076"/>
                    <a:pt x="10800" y="4097"/>
                    <a:pt x="13680" y="2421"/>
                  </a:cubicBezTo>
                  <a:cubicBezTo>
                    <a:pt x="16560" y="745"/>
                    <a:pt x="19080" y="3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10756900" y="945946"/>
              <a:ext cx="127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10750550" y="863396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10846163" y="924825"/>
              <a:ext cx="69488" cy="116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0834" fill="norm" stroke="1" extrusionOk="0">
                  <a:moveTo>
                    <a:pt x="3815" y="1508"/>
                  </a:moveTo>
                  <a:cubicBezTo>
                    <a:pt x="3161" y="5297"/>
                    <a:pt x="2506" y="9087"/>
                    <a:pt x="1852" y="11929"/>
                  </a:cubicBezTo>
                  <a:cubicBezTo>
                    <a:pt x="1197" y="14771"/>
                    <a:pt x="543" y="16666"/>
                    <a:pt x="215" y="16666"/>
                  </a:cubicBezTo>
                  <a:cubicBezTo>
                    <a:pt x="-112" y="16666"/>
                    <a:pt x="-112" y="14771"/>
                    <a:pt x="543" y="11929"/>
                  </a:cubicBezTo>
                  <a:cubicBezTo>
                    <a:pt x="1197" y="9087"/>
                    <a:pt x="2506" y="5297"/>
                    <a:pt x="4470" y="2834"/>
                  </a:cubicBezTo>
                  <a:cubicBezTo>
                    <a:pt x="6433" y="371"/>
                    <a:pt x="9052" y="-766"/>
                    <a:pt x="10688" y="560"/>
                  </a:cubicBezTo>
                  <a:cubicBezTo>
                    <a:pt x="12324" y="1887"/>
                    <a:pt x="12979" y="5676"/>
                    <a:pt x="13306" y="8708"/>
                  </a:cubicBezTo>
                  <a:cubicBezTo>
                    <a:pt x="13633" y="11739"/>
                    <a:pt x="13633" y="14013"/>
                    <a:pt x="14943" y="15908"/>
                  </a:cubicBezTo>
                  <a:cubicBezTo>
                    <a:pt x="16252" y="17802"/>
                    <a:pt x="18870" y="19318"/>
                    <a:pt x="21488" y="20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10967609" y="753021"/>
              <a:ext cx="150233" cy="280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390" fill="norm" stroke="1" extrusionOk="0">
                  <a:moveTo>
                    <a:pt x="6136" y="18077"/>
                  </a:moveTo>
                  <a:cubicBezTo>
                    <a:pt x="7036" y="17432"/>
                    <a:pt x="7936" y="16787"/>
                    <a:pt x="8686" y="15901"/>
                  </a:cubicBezTo>
                  <a:cubicBezTo>
                    <a:pt x="9436" y="15014"/>
                    <a:pt x="10036" y="13886"/>
                    <a:pt x="9586" y="13402"/>
                  </a:cubicBezTo>
                  <a:cubicBezTo>
                    <a:pt x="9136" y="12919"/>
                    <a:pt x="7636" y="13080"/>
                    <a:pt x="5836" y="13886"/>
                  </a:cubicBezTo>
                  <a:cubicBezTo>
                    <a:pt x="4036" y="14692"/>
                    <a:pt x="1936" y="16143"/>
                    <a:pt x="886" y="17271"/>
                  </a:cubicBezTo>
                  <a:cubicBezTo>
                    <a:pt x="-164" y="18399"/>
                    <a:pt x="-164" y="19205"/>
                    <a:pt x="286" y="19931"/>
                  </a:cubicBezTo>
                  <a:cubicBezTo>
                    <a:pt x="736" y="20656"/>
                    <a:pt x="1636" y="21301"/>
                    <a:pt x="2986" y="21381"/>
                  </a:cubicBezTo>
                  <a:cubicBezTo>
                    <a:pt x="4336" y="21462"/>
                    <a:pt x="6136" y="20978"/>
                    <a:pt x="8836" y="18802"/>
                  </a:cubicBezTo>
                  <a:cubicBezTo>
                    <a:pt x="11536" y="16626"/>
                    <a:pt x="15136" y="12758"/>
                    <a:pt x="17386" y="9695"/>
                  </a:cubicBezTo>
                  <a:cubicBezTo>
                    <a:pt x="19636" y="6632"/>
                    <a:pt x="20536" y="4375"/>
                    <a:pt x="20986" y="2763"/>
                  </a:cubicBezTo>
                  <a:cubicBezTo>
                    <a:pt x="21436" y="1152"/>
                    <a:pt x="21436" y="184"/>
                    <a:pt x="20686" y="23"/>
                  </a:cubicBezTo>
                  <a:cubicBezTo>
                    <a:pt x="19936" y="-138"/>
                    <a:pt x="18436" y="507"/>
                    <a:pt x="16936" y="2763"/>
                  </a:cubicBezTo>
                  <a:cubicBezTo>
                    <a:pt x="15436" y="5020"/>
                    <a:pt x="13936" y="8889"/>
                    <a:pt x="14386" y="12113"/>
                  </a:cubicBezTo>
                  <a:cubicBezTo>
                    <a:pt x="14836" y="15337"/>
                    <a:pt x="17236" y="17916"/>
                    <a:pt x="19636" y="20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11238943" y="945896"/>
              <a:ext cx="159307" cy="99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0812" fill="norm" stroke="1" extrusionOk="0">
                  <a:moveTo>
                    <a:pt x="2633" y="11"/>
                  </a:moveTo>
                  <a:cubicBezTo>
                    <a:pt x="1496" y="1333"/>
                    <a:pt x="359" y="2656"/>
                    <a:pt x="75" y="5301"/>
                  </a:cubicBezTo>
                  <a:cubicBezTo>
                    <a:pt x="-209" y="7946"/>
                    <a:pt x="359" y="11913"/>
                    <a:pt x="1070" y="14999"/>
                  </a:cubicBezTo>
                  <a:cubicBezTo>
                    <a:pt x="1780" y="18084"/>
                    <a:pt x="2633" y="20288"/>
                    <a:pt x="3770" y="20729"/>
                  </a:cubicBezTo>
                  <a:cubicBezTo>
                    <a:pt x="4907" y="21170"/>
                    <a:pt x="6328" y="19848"/>
                    <a:pt x="7607" y="16982"/>
                  </a:cubicBezTo>
                  <a:cubicBezTo>
                    <a:pt x="8886" y="14117"/>
                    <a:pt x="10023" y="9709"/>
                    <a:pt x="11159" y="6403"/>
                  </a:cubicBezTo>
                  <a:cubicBezTo>
                    <a:pt x="12296" y="3097"/>
                    <a:pt x="13433" y="892"/>
                    <a:pt x="15138" y="231"/>
                  </a:cubicBezTo>
                  <a:cubicBezTo>
                    <a:pt x="16844" y="-430"/>
                    <a:pt x="19117" y="452"/>
                    <a:pt x="21391" y="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11376892" y="844346"/>
              <a:ext cx="275359" cy="220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17" fill="norm" stroke="1" extrusionOk="0">
                  <a:moveTo>
                    <a:pt x="4632" y="12960"/>
                  </a:moveTo>
                  <a:cubicBezTo>
                    <a:pt x="3642" y="12754"/>
                    <a:pt x="2653" y="12549"/>
                    <a:pt x="1911" y="12960"/>
                  </a:cubicBezTo>
                  <a:cubicBezTo>
                    <a:pt x="1169" y="13371"/>
                    <a:pt x="674" y="14400"/>
                    <a:pt x="345" y="15531"/>
                  </a:cubicBezTo>
                  <a:cubicBezTo>
                    <a:pt x="15" y="16663"/>
                    <a:pt x="-150" y="17897"/>
                    <a:pt x="180" y="18514"/>
                  </a:cubicBezTo>
                  <a:cubicBezTo>
                    <a:pt x="510" y="19131"/>
                    <a:pt x="1334" y="19131"/>
                    <a:pt x="2076" y="18823"/>
                  </a:cubicBezTo>
                  <a:cubicBezTo>
                    <a:pt x="2818" y="18514"/>
                    <a:pt x="3477" y="17897"/>
                    <a:pt x="4219" y="17383"/>
                  </a:cubicBezTo>
                  <a:cubicBezTo>
                    <a:pt x="4961" y="16869"/>
                    <a:pt x="5786" y="16457"/>
                    <a:pt x="6281" y="15737"/>
                  </a:cubicBezTo>
                  <a:cubicBezTo>
                    <a:pt x="6775" y="15017"/>
                    <a:pt x="6940" y="13989"/>
                    <a:pt x="7435" y="13680"/>
                  </a:cubicBezTo>
                  <a:cubicBezTo>
                    <a:pt x="7929" y="13371"/>
                    <a:pt x="8754" y="13783"/>
                    <a:pt x="9413" y="14606"/>
                  </a:cubicBezTo>
                  <a:cubicBezTo>
                    <a:pt x="10073" y="15429"/>
                    <a:pt x="10568" y="16663"/>
                    <a:pt x="11145" y="18103"/>
                  </a:cubicBezTo>
                  <a:cubicBezTo>
                    <a:pt x="11722" y="19543"/>
                    <a:pt x="12381" y="21189"/>
                    <a:pt x="12381" y="21394"/>
                  </a:cubicBezTo>
                  <a:cubicBezTo>
                    <a:pt x="12381" y="21600"/>
                    <a:pt x="11722" y="20366"/>
                    <a:pt x="11392" y="19029"/>
                  </a:cubicBezTo>
                  <a:cubicBezTo>
                    <a:pt x="11062" y="17691"/>
                    <a:pt x="11062" y="16251"/>
                    <a:pt x="11392" y="15120"/>
                  </a:cubicBezTo>
                  <a:cubicBezTo>
                    <a:pt x="11722" y="13989"/>
                    <a:pt x="12381" y="13166"/>
                    <a:pt x="13535" y="12137"/>
                  </a:cubicBezTo>
                  <a:cubicBezTo>
                    <a:pt x="14690" y="11109"/>
                    <a:pt x="16339" y="9874"/>
                    <a:pt x="17740" y="7817"/>
                  </a:cubicBezTo>
                  <a:cubicBezTo>
                    <a:pt x="19142" y="5760"/>
                    <a:pt x="20296" y="2880"/>
                    <a:pt x="214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11588750" y="780846"/>
              <a:ext cx="144838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600" fill="norm" stroke="1" extrusionOk="0">
                  <a:moveTo>
                    <a:pt x="14811" y="0"/>
                  </a:moveTo>
                  <a:cubicBezTo>
                    <a:pt x="17589" y="2492"/>
                    <a:pt x="20366" y="4985"/>
                    <a:pt x="20983" y="7685"/>
                  </a:cubicBezTo>
                  <a:cubicBezTo>
                    <a:pt x="21600" y="10385"/>
                    <a:pt x="20057" y="13292"/>
                    <a:pt x="16200" y="15646"/>
                  </a:cubicBezTo>
                  <a:cubicBezTo>
                    <a:pt x="12343" y="18000"/>
                    <a:pt x="6171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11728450" y="1072946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8065679" y="1465515"/>
              <a:ext cx="227421" cy="419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01" fill="norm" stroke="1" extrusionOk="0">
                  <a:moveTo>
                    <a:pt x="17289" y="4291"/>
                  </a:moveTo>
                  <a:cubicBezTo>
                    <a:pt x="17489" y="3205"/>
                    <a:pt x="17689" y="2120"/>
                    <a:pt x="17289" y="1306"/>
                  </a:cubicBezTo>
                  <a:cubicBezTo>
                    <a:pt x="16889" y="492"/>
                    <a:pt x="15889" y="-51"/>
                    <a:pt x="14489" y="3"/>
                  </a:cubicBezTo>
                  <a:cubicBezTo>
                    <a:pt x="13089" y="58"/>
                    <a:pt x="11289" y="709"/>
                    <a:pt x="9989" y="2663"/>
                  </a:cubicBezTo>
                  <a:cubicBezTo>
                    <a:pt x="8689" y="4616"/>
                    <a:pt x="7889" y="7873"/>
                    <a:pt x="7589" y="10858"/>
                  </a:cubicBezTo>
                  <a:cubicBezTo>
                    <a:pt x="7289" y="13842"/>
                    <a:pt x="7489" y="16556"/>
                    <a:pt x="7589" y="18184"/>
                  </a:cubicBezTo>
                  <a:cubicBezTo>
                    <a:pt x="7689" y="19812"/>
                    <a:pt x="7689" y="20355"/>
                    <a:pt x="7289" y="20789"/>
                  </a:cubicBezTo>
                  <a:cubicBezTo>
                    <a:pt x="6889" y="21223"/>
                    <a:pt x="6089" y="21549"/>
                    <a:pt x="5189" y="21495"/>
                  </a:cubicBezTo>
                  <a:cubicBezTo>
                    <a:pt x="4289" y="21440"/>
                    <a:pt x="3289" y="21006"/>
                    <a:pt x="2389" y="20409"/>
                  </a:cubicBezTo>
                  <a:cubicBezTo>
                    <a:pt x="1489" y="19812"/>
                    <a:pt x="689" y="19053"/>
                    <a:pt x="289" y="18347"/>
                  </a:cubicBezTo>
                  <a:cubicBezTo>
                    <a:pt x="-111" y="17641"/>
                    <a:pt x="-111" y="16990"/>
                    <a:pt x="389" y="16556"/>
                  </a:cubicBezTo>
                  <a:cubicBezTo>
                    <a:pt x="889" y="16122"/>
                    <a:pt x="1889" y="15905"/>
                    <a:pt x="5489" y="15742"/>
                  </a:cubicBezTo>
                  <a:cubicBezTo>
                    <a:pt x="9089" y="15579"/>
                    <a:pt x="15289" y="15471"/>
                    <a:pt x="21489" y="15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8217541" y="1714296"/>
              <a:ext cx="208909" cy="167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325" fill="norm" stroke="1" extrusionOk="0">
                  <a:moveTo>
                    <a:pt x="10407" y="7290"/>
                  </a:moveTo>
                  <a:cubicBezTo>
                    <a:pt x="7570" y="7020"/>
                    <a:pt x="4734" y="6750"/>
                    <a:pt x="2989" y="7290"/>
                  </a:cubicBezTo>
                  <a:cubicBezTo>
                    <a:pt x="1243" y="7830"/>
                    <a:pt x="589" y="9180"/>
                    <a:pt x="261" y="10530"/>
                  </a:cubicBezTo>
                  <a:cubicBezTo>
                    <a:pt x="-66" y="11880"/>
                    <a:pt x="-66" y="13230"/>
                    <a:pt x="152" y="14580"/>
                  </a:cubicBezTo>
                  <a:cubicBezTo>
                    <a:pt x="370" y="15930"/>
                    <a:pt x="807" y="17280"/>
                    <a:pt x="1570" y="17820"/>
                  </a:cubicBezTo>
                  <a:cubicBezTo>
                    <a:pt x="2334" y="18360"/>
                    <a:pt x="3425" y="18090"/>
                    <a:pt x="4298" y="17280"/>
                  </a:cubicBezTo>
                  <a:cubicBezTo>
                    <a:pt x="5170" y="16470"/>
                    <a:pt x="5825" y="15120"/>
                    <a:pt x="6370" y="13770"/>
                  </a:cubicBezTo>
                  <a:cubicBezTo>
                    <a:pt x="6916" y="12420"/>
                    <a:pt x="7352" y="11070"/>
                    <a:pt x="8770" y="11070"/>
                  </a:cubicBezTo>
                  <a:cubicBezTo>
                    <a:pt x="10189" y="11070"/>
                    <a:pt x="12589" y="12420"/>
                    <a:pt x="13898" y="13770"/>
                  </a:cubicBezTo>
                  <a:cubicBezTo>
                    <a:pt x="15207" y="15120"/>
                    <a:pt x="15425" y="16470"/>
                    <a:pt x="15534" y="17820"/>
                  </a:cubicBezTo>
                  <a:cubicBezTo>
                    <a:pt x="15643" y="19170"/>
                    <a:pt x="15643" y="20520"/>
                    <a:pt x="15098" y="21060"/>
                  </a:cubicBezTo>
                  <a:cubicBezTo>
                    <a:pt x="14552" y="21600"/>
                    <a:pt x="13461" y="21330"/>
                    <a:pt x="12916" y="20115"/>
                  </a:cubicBezTo>
                  <a:cubicBezTo>
                    <a:pt x="12370" y="18900"/>
                    <a:pt x="12370" y="16740"/>
                    <a:pt x="13898" y="13230"/>
                  </a:cubicBezTo>
                  <a:cubicBezTo>
                    <a:pt x="15425" y="9720"/>
                    <a:pt x="18479" y="4860"/>
                    <a:pt x="215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8702588" y="1525912"/>
              <a:ext cx="435062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fill="norm" stroke="1" extrusionOk="0">
                  <a:moveTo>
                    <a:pt x="10542" y="993"/>
                  </a:moveTo>
                  <a:cubicBezTo>
                    <a:pt x="10228" y="497"/>
                    <a:pt x="9913" y="0"/>
                    <a:pt x="9494" y="0"/>
                  </a:cubicBezTo>
                  <a:cubicBezTo>
                    <a:pt x="9074" y="0"/>
                    <a:pt x="8550" y="497"/>
                    <a:pt x="7659" y="2607"/>
                  </a:cubicBezTo>
                  <a:cubicBezTo>
                    <a:pt x="6768" y="4717"/>
                    <a:pt x="5509" y="8441"/>
                    <a:pt x="4775" y="11669"/>
                  </a:cubicBezTo>
                  <a:cubicBezTo>
                    <a:pt x="4041" y="14897"/>
                    <a:pt x="3832" y="17628"/>
                    <a:pt x="3779" y="19303"/>
                  </a:cubicBezTo>
                  <a:cubicBezTo>
                    <a:pt x="3727" y="20979"/>
                    <a:pt x="3832" y="21600"/>
                    <a:pt x="4146" y="21600"/>
                  </a:cubicBezTo>
                  <a:cubicBezTo>
                    <a:pt x="4461" y="21600"/>
                    <a:pt x="4985" y="20979"/>
                    <a:pt x="5195" y="19862"/>
                  </a:cubicBezTo>
                  <a:cubicBezTo>
                    <a:pt x="5404" y="18745"/>
                    <a:pt x="5300" y="17131"/>
                    <a:pt x="4566" y="15828"/>
                  </a:cubicBezTo>
                  <a:cubicBezTo>
                    <a:pt x="3832" y="14524"/>
                    <a:pt x="2469" y="13531"/>
                    <a:pt x="1525" y="12910"/>
                  </a:cubicBezTo>
                  <a:cubicBezTo>
                    <a:pt x="581" y="12290"/>
                    <a:pt x="57" y="12041"/>
                    <a:pt x="4" y="11545"/>
                  </a:cubicBezTo>
                  <a:cubicBezTo>
                    <a:pt x="-48" y="11048"/>
                    <a:pt x="371" y="10303"/>
                    <a:pt x="1630" y="9000"/>
                  </a:cubicBezTo>
                  <a:cubicBezTo>
                    <a:pt x="2888" y="7697"/>
                    <a:pt x="4985" y="5834"/>
                    <a:pt x="6348" y="4717"/>
                  </a:cubicBezTo>
                  <a:cubicBezTo>
                    <a:pt x="7711" y="3600"/>
                    <a:pt x="8340" y="3228"/>
                    <a:pt x="8917" y="2979"/>
                  </a:cubicBezTo>
                  <a:cubicBezTo>
                    <a:pt x="9494" y="2731"/>
                    <a:pt x="10018" y="2607"/>
                    <a:pt x="10333" y="2855"/>
                  </a:cubicBezTo>
                  <a:cubicBezTo>
                    <a:pt x="10647" y="3103"/>
                    <a:pt x="10752" y="3724"/>
                    <a:pt x="10542" y="5586"/>
                  </a:cubicBezTo>
                  <a:cubicBezTo>
                    <a:pt x="10333" y="7448"/>
                    <a:pt x="9808" y="10552"/>
                    <a:pt x="9336" y="12724"/>
                  </a:cubicBezTo>
                  <a:cubicBezTo>
                    <a:pt x="8865" y="14897"/>
                    <a:pt x="8445" y="16138"/>
                    <a:pt x="8078" y="17131"/>
                  </a:cubicBezTo>
                  <a:cubicBezTo>
                    <a:pt x="7711" y="18124"/>
                    <a:pt x="7397" y="18869"/>
                    <a:pt x="7292" y="18931"/>
                  </a:cubicBezTo>
                  <a:cubicBezTo>
                    <a:pt x="7187" y="18993"/>
                    <a:pt x="7292" y="18372"/>
                    <a:pt x="7502" y="17814"/>
                  </a:cubicBezTo>
                  <a:cubicBezTo>
                    <a:pt x="7711" y="17255"/>
                    <a:pt x="8026" y="16759"/>
                    <a:pt x="8393" y="16324"/>
                  </a:cubicBezTo>
                  <a:cubicBezTo>
                    <a:pt x="8760" y="15890"/>
                    <a:pt x="9179" y="15517"/>
                    <a:pt x="9651" y="15331"/>
                  </a:cubicBezTo>
                  <a:cubicBezTo>
                    <a:pt x="10123" y="15145"/>
                    <a:pt x="10647" y="15145"/>
                    <a:pt x="11067" y="15455"/>
                  </a:cubicBezTo>
                  <a:cubicBezTo>
                    <a:pt x="11486" y="15766"/>
                    <a:pt x="11801" y="16386"/>
                    <a:pt x="12010" y="17007"/>
                  </a:cubicBezTo>
                  <a:cubicBezTo>
                    <a:pt x="12220" y="17628"/>
                    <a:pt x="12325" y="18248"/>
                    <a:pt x="12639" y="18683"/>
                  </a:cubicBezTo>
                  <a:cubicBezTo>
                    <a:pt x="12954" y="19117"/>
                    <a:pt x="13478" y="19366"/>
                    <a:pt x="13950" y="19241"/>
                  </a:cubicBezTo>
                  <a:cubicBezTo>
                    <a:pt x="14422" y="19117"/>
                    <a:pt x="14841" y="18621"/>
                    <a:pt x="15208" y="18124"/>
                  </a:cubicBezTo>
                  <a:cubicBezTo>
                    <a:pt x="15575" y="17628"/>
                    <a:pt x="15890" y="17131"/>
                    <a:pt x="15890" y="16634"/>
                  </a:cubicBezTo>
                  <a:cubicBezTo>
                    <a:pt x="15890" y="16138"/>
                    <a:pt x="15575" y="15641"/>
                    <a:pt x="15261" y="15641"/>
                  </a:cubicBezTo>
                  <a:cubicBezTo>
                    <a:pt x="14946" y="15641"/>
                    <a:pt x="14632" y="16138"/>
                    <a:pt x="14474" y="16759"/>
                  </a:cubicBezTo>
                  <a:cubicBezTo>
                    <a:pt x="14317" y="17379"/>
                    <a:pt x="14317" y="18124"/>
                    <a:pt x="14946" y="18745"/>
                  </a:cubicBezTo>
                  <a:cubicBezTo>
                    <a:pt x="15575" y="19366"/>
                    <a:pt x="16834" y="19862"/>
                    <a:pt x="18039" y="19986"/>
                  </a:cubicBezTo>
                  <a:cubicBezTo>
                    <a:pt x="19245" y="20110"/>
                    <a:pt x="20399" y="19862"/>
                    <a:pt x="21552" y="19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9493250" y="1752396"/>
              <a:ext cx="63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9499600" y="1612696"/>
              <a:ext cx="381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9566187" y="1428546"/>
              <a:ext cx="193764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10222" y="0"/>
                  </a:moveTo>
                  <a:cubicBezTo>
                    <a:pt x="8344" y="2204"/>
                    <a:pt x="6466" y="4408"/>
                    <a:pt x="5175" y="7420"/>
                  </a:cubicBezTo>
                  <a:cubicBezTo>
                    <a:pt x="3883" y="10433"/>
                    <a:pt x="3179" y="14253"/>
                    <a:pt x="2827" y="16531"/>
                  </a:cubicBezTo>
                  <a:cubicBezTo>
                    <a:pt x="2475" y="18808"/>
                    <a:pt x="2475" y="19543"/>
                    <a:pt x="2944" y="19690"/>
                  </a:cubicBezTo>
                  <a:cubicBezTo>
                    <a:pt x="3414" y="19837"/>
                    <a:pt x="4353" y="19396"/>
                    <a:pt x="4822" y="18808"/>
                  </a:cubicBezTo>
                  <a:cubicBezTo>
                    <a:pt x="5292" y="18220"/>
                    <a:pt x="5292" y="17486"/>
                    <a:pt x="4822" y="16604"/>
                  </a:cubicBezTo>
                  <a:cubicBezTo>
                    <a:pt x="4353" y="15722"/>
                    <a:pt x="3414" y="14694"/>
                    <a:pt x="2357" y="14033"/>
                  </a:cubicBezTo>
                  <a:cubicBezTo>
                    <a:pt x="1301" y="13371"/>
                    <a:pt x="127" y="13078"/>
                    <a:pt x="9" y="12710"/>
                  </a:cubicBezTo>
                  <a:cubicBezTo>
                    <a:pt x="-108" y="12343"/>
                    <a:pt x="831" y="11902"/>
                    <a:pt x="3296" y="10873"/>
                  </a:cubicBezTo>
                  <a:cubicBezTo>
                    <a:pt x="5762" y="9845"/>
                    <a:pt x="9753" y="8229"/>
                    <a:pt x="12453" y="7053"/>
                  </a:cubicBezTo>
                  <a:cubicBezTo>
                    <a:pt x="15153" y="5878"/>
                    <a:pt x="16562" y="5143"/>
                    <a:pt x="17031" y="5216"/>
                  </a:cubicBezTo>
                  <a:cubicBezTo>
                    <a:pt x="17501" y="5290"/>
                    <a:pt x="17031" y="6171"/>
                    <a:pt x="16209" y="7494"/>
                  </a:cubicBezTo>
                  <a:cubicBezTo>
                    <a:pt x="15388" y="8816"/>
                    <a:pt x="14214" y="10580"/>
                    <a:pt x="13392" y="11902"/>
                  </a:cubicBezTo>
                  <a:cubicBezTo>
                    <a:pt x="12570" y="13224"/>
                    <a:pt x="12101" y="14106"/>
                    <a:pt x="11631" y="14914"/>
                  </a:cubicBezTo>
                  <a:cubicBezTo>
                    <a:pt x="11162" y="15722"/>
                    <a:pt x="10692" y="16457"/>
                    <a:pt x="11044" y="16751"/>
                  </a:cubicBezTo>
                  <a:cubicBezTo>
                    <a:pt x="11396" y="17045"/>
                    <a:pt x="12570" y="16898"/>
                    <a:pt x="13979" y="17339"/>
                  </a:cubicBezTo>
                  <a:cubicBezTo>
                    <a:pt x="15388" y="17780"/>
                    <a:pt x="17031" y="18808"/>
                    <a:pt x="18322" y="19616"/>
                  </a:cubicBezTo>
                  <a:cubicBezTo>
                    <a:pt x="19614" y="20424"/>
                    <a:pt x="20553" y="21012"/>
                    <a:pt x="214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10001250" y="1502954"/>
              <a:ext cx="478738" cy="393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67" fill="norm" stroke="1" extrusionOk="0">
                  <a:moveTo>
                    <a:pt x="5709" y="18810"/>
                  </a:moveTo>
                  <a:cubicBezTo>
                    <a:pt x="5614" y="18233"/>
                    <a:pt x="5519" y="17655"/>
                    <a:pt x="5186" y="16962"/>
                  </a:cubicBezTo>
                  <a:cubicBezTo>
                    <a:pt x="4853" y="16269"/>
                    <a:pt x="4282" y="15461"/>
                    <a:pt x="3473" y="15461"/>
                  </a:cubicBezTo>
                  <a:cubicBezTo>
                    <a:pt x="2664" y="15461"/>
                    <a:pt x="1618" y="16269"/>
                    <a:pt x="952" y="17251"/>
                  </a:cubicBezTo>
                  <a:cubicBezTo>
                    <a:pt x="285" y="18233"/>
                    <a:pt x="0" y="19388"/>
                    <a:pt x="0" y="20196"/>
                  </a:cubicBezTo>
                  <a:cubicBezTo>
                    <a:pt x="0" y="21005"/>
                    <a:pt x="285" y="21467"/>
                    <a:pt x="714" y="21467"/>
                  </a:cubicBezTo>
                  <a:cubicBezTo>
                    <a:pt x="1142" y="21467"/>
                    <a:pt x="1713" y="21005"/>
                    <a:pt x="2807" y="19272"/>
                  </a:cubicBezTo>
                  <a:cubicBezTo>
                    <a:pt x="3901" y="17540"/>
                    <a:pt x="5519" y="14537"/>
                    <a:pt x="6756" y="11360"/>
                  </a:cubicBezTo>
                  <a:cubicBezTo>
                    <a:pt x="7993" y="8184"/>
                    <a:pt x="8849" y="4834"/>
                    <a:pt x="9278" y="2870"/>
                  </a:cubicBezTo>
                  <a:cubicBezTo>
                    <a:pt x="9706" y="907"/>
                    <a:pt x="9706" y="329"/>
                    <a:pt x="9468" y="98"/>
                  </a:cubicBezTo>
                  <a:cubicBezTo>
                    <a:pt x="9230" y="-133"/>
                    <a:pt x="8754" y="-17"/>
                    <a:pt x="7945" y="1138"/>
                  </a:cubicBezTo>
                  <a:cubicBezTo>
                    <a:pt x="7137" y="2293"/>
                    <a:pt x="5995" y="4487"/>
                    <a:pt x="5329" y="6971"/>
                  </a:cubicBezTo>
                  <a:cubicBezTo>
                    <a:pt x="4663" y="9454"/>
                    <a:pt x="4472" y="12226"/>
                    <a:pt x="4663" y="14363"/>
                  </a:cubicBezTo>
                  <a:cubicBezTo>
                    <a:pt x="4853" y="16500"/>
                    <a:pt x="5424" y="18002"/>
                    <a:pt x="5947" y="18868"/>
                  </a:cubicBezTo>
                  <a:cubicBezTo>
                    <a:pt x="6470" y="19734"/>
                    <a:pt x="6946" y="19965"/>
                    <a:pt x="7660" y="19792"/>
                  </a:cubicBezTo>
                  <a:cubicBezTo>
                    <a:pt x="8374" y="19619"/>
                    <a:pt x="9325" y="19041"/>
                    <a:pt x="9991" y="18233"/>
                  </a:cubicBezTo>
                  <a:cubicBezTo>
                    <a:pt x="10657" y="17424"/>
                    <a:pt x="11038" y="16385"/>
                    <a:pt x="10990" y="15865"/>
                  </a:cubicBezTo>
                  <a:cubicBezTo>
                    <a:pt x="10943" y="15345"/>
                    <a:pt x="10467" y="15345"/>
                    <a:pt x="9944" y="15576"/>
                  </a:cubicBezTo>
                  <a:cubicBezTo>
                    <a:pt x="9420" y="15807"/>
                    <a:pt x="8849" y="16269"/>
                    <a:pt x="8564" y="16789"/>
                  </a:cubicBezTo>
                  <a:cubicBezTo>
                    <a:pt x="8278" y="17309"/>
                    <a:pt x="8278" y="17886"/>
                    <a:pt x="8516" y="18291"/>
                  </a:cubicBezTo>
                  <a:cubicBezTo>
                    <a:pt x="8754" y="18695"/>
                    <a:pt x="9230" y="18926"/>
                    <a:pt x="9706" y="18984"/>
                  </a:cubicBezTo>
                  <a:cubicBezTo>
                    <a:pt x="10181" y="19041"/>
                    <a:pt x="10657" y="18926"/>
                    <a:pt x="11085" y="19041"/>
                  </a:cubicBezTo>
                  <a:cubicBezTo>
                    <a:pt x="11514" y="19157"/>
                    <a:pt x="11894" y="19503"/>
                    <a:pt x="12322" y="19619"/>
                  </a:cubicBezTo>
                  <a:cubicBezTo>
                    <a:pt x="12751" y="19734"/>
                    <a:pt x="13226" y="19619"/>
                    <a:pt x="13893" y="18984"/>
                  </a:cubicBezTo>
                  <a:cubicBezTo>
                    <a:pt x="14559" y="18348"/>
                    <a:pt x="15415" y="17193"/>
                    <a:pt x="16414" y="15172"/>
                  </a:cubicBezTo>
                  <a:cubicBezTo>
                    <a:pt x="17413" y="13150"/>
                    <a:pt x="18555" y="10263"/>
                    <a:pt x="19411" y="7953"/>
                  </a:cubicBezTo>
                  <a:cubicBezTo>
                    <a:pt x="20268" y="5642"/>
                    <a:pt x="20839" y="3910"/>
                    <a:pt x="21172" y="2697"/>
                  </a:cubicBezTo>
                  <a:cubicBezTo>
                    <a:pt x="21505" y="1484"/>
                    <a:pt x="21600" y="791"/>
                    <a:pt x="21457" y="733"/>
                  </a:cubicBezTo>
                  <a:cubicBezTo>
                    <a:pt x="21315" y="676"/>
                    <a:pt x="20934" y="1253"/>
                    <a:pt x="20315" y="3043"/>
                  </a:cubicBezTo>
                  <a:cubicBezTo>
                    <a:pt x="19697" y="4834"/>
                    <a:pt x="18841" y="7837"/>
                    <a:pt x="18317" y="10205"/>
                  </a:cubicBezTo>
                  <a:cubicBezTo>
                    <a:pt x="17794" y="12573"/>
                    <a:pt x="17604" y="14306"/>
                    <a:pt x="17556" y="15518"/>
                  </a:cubicBezTo>
                  <a:cubicBezTo>
                    <a:pt x="17508" y="16731"/>
                    <a:pt x="17604" y="17424"/>
                    <a:pt x="17889" y="17771"/>
                  </a:cubicBezTo>
                  <a:cubicBezTo>
                    <a:pt x="18174" y="18117"/>
                    <a:pt x="18650" y="18117"/>
                    <a:pt x="19078" y="17886"/>
                  </a:cubicBezTo>
                  <a:cubicBezTo>
                    <a:pt x="19507" y="17655"/>
                    <a:pt x="19887" y="17193"/>
                    <a:pt x="20268" y="16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10380133" y="1698139"/>
              <a:ext cx="306917" cy="92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1490" y="802"/>
                  </a:moveTo>
                  <a:cubicBezTo>
                    <a:pt x="745" y="311"/>
                    <a:pt x="0" y="-180"/>
                    <a:pt x="0" y="65"/>
                  </a:cubicBezTo>
                  <a:cubicBezTo>
                    <a:pt x="0" y="311"/>
                    <a:pt x="745" y="1293"/>
                    <a:pt x="2607" y="2275"/>
                  </a:cubicBezTo>
                  <a:cubicBezTo>
                    <a:pt x="4469" y="3256"/>
                    <a:pt x="7448" y="4238"/>
                    <a:pt x="9236" y="3993"/>
                  </a:cubicBezTo>
                  <a:cubicBezTo>
                    <a:pt x="11023" y="3747"/>
                    <a:pt x="11619" y="2275"/>
                    <a:pt x="11545" y="1538"/>
                  </a:cubicBezTo>
                  <a:cubicBezTo>
                    <a:pt x="11470" y="802"/>
                    <a:pt x="10726" y="802"/>
                    <a:pt x="10055" y="1538"/>
                  </a:cubicBezTo>
                  <a:cubicBezTo>
                    <a:pt x="9385" y="2275"/>
                    <a:pt x="8789" y="3747"/>
                    <a:pt x="8268" y="5711"/>
                  </a:cubicBezTo>
                  <a:cubicBezTo>
                    <a:pt x="7746" y="7675"/>
                    <a:pt x="7299" y="10129"/>
                    <a:pt x="7299" y="12338"/>
                  </a:cubicBezTo>
                  <a:cubicBezTo>
                    <a:pt x="7299" y="14547"/>
                    <a:pt x="7746" y="16511"/>
                    <a:pt x="8342" y="17247"/>
                  </a:cubicBezTo>
                  <a:cubicBezTo>
                    <a:pt x="8938" y="17984"/>
                    <a:pt x="9683" y="17493"/>
                    <a:pt x="10502" y="15775"/>
                  </a:cubicBezTo>
                  <a:cubicBezTo>
                    <a:pt x="11321" y="14056"/>
                    <a:pt x="12215" y="11111"/>
                    <a:pt x="12811" y="10865"/>
                  </a:cubicBezTo>
                  <a:cubicBezTo>
                    <a:pt x="13407" y="10620"/>
                    <a:pt x="13705" y="13075"/>
                    <a:pt x="14748" y="15038"/>
                  </a:cubicBezTo>
                  <a:cubicBezTo>
                    <a:pt x="15790" y="17002"/>
                    <a:pt x="17578" y="18475"/>
                    <a:pt x="18844" y="19456"/>
                  </a:cubicBezTo>
                  <a:cubicBezTo>
                    <a:pt x="20110" y="20438"/>
                    <a:pt x="20855" y="20929"/>
                    <a:pt x="21600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10883632" y="1616834"/>
              <a:ext cx="108219" cy="202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068" fill="norm" stroke="1" extrusionOk="0">
                  <a:moveTo>
                    <a:pt x="21237" y="4198"/>
                  </a:moveTo>
                  <a:cubicBezTo>
                    <a:pt x="20406" y="3096"/>
                    <a:pt x="19575" y="1993"/>
                    <a:pt x="16668" y="1112"/>
                  </a:cubicBezTo>
                  <a:cubicBezTo>
                    <a:pt x="13760" y="230"/>
                    <a:pt x="8775" y="-431"/>
                    <a:pt x="5245" y="340"/>
                  </a:cubicBezTo>
                  <a:cubicBezTo>
                    <a:pt x="1714" y="1112"/>
                    <a:pt x="-363" y="3316"/>
                    <a:pt x="52" y="5189"/>
                  </a:cubicBezTo>
                  <a:cubicBezTo>
                    <a:pt x="468" y="7063"/>
                    <a:pt x="3375" y="8606"/>
                    <a:pt x="6699" y="10259"/>
                  </a:cubicBezTo>
                  <a:cubicBezTo>
                    <a:pt x="10022" y="11912"/>
                    <a:pt x="13760" y="13675"/>
                    <a:pt x="15837" y="15108"/>
                  </a:cubicBezTo>
                  <a:cubicBezTo>
                    <a:pt x="17914" y="16540"/>
                    <a:pt x="18329" y="17642"/>
                    <a:pt x="16460" y="18745"/>
                  </a:cubicBezTo>
                  <a:cubicBezTo>
                    <a:pt x="14591" y="19847"/>
                    <a:pt x="10437" y="20949"/>
                    <a:pt x="7737" y="21059"/>
                  </a:cubicBezTo>
                  <a:cubicBezTo>
                    <a:pt x="5037" y="21169"/>
                    <a:pt x="3791" y="20287"/>
                    <a:pt x="2545" y="19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11017241" y="1686779"/>
              <a:ext cx="152410" cy="61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0926" fill="norm" stroke="1" extrusionOk="0">
                  <a:moveTo>
                    <a:pt x="10653" y="9360"/>
                  </a:moveTo>
                  <a:cubicBezTo>
                    <a:pt x="11837" y="7200"/>
                    <a:pt x="13020" y="5040"/>
                    <a:pt x="12872" y="3240"/>
                  </a:cubicBezTo>
                  <a:cubicBezTo>
                    <a:pt x="12724" y="1440"/>
                    <a:pt x="11245" y="0"/>
                    <a:pt x="9765" y="0"/>
                  </a:cubicBezTo>
                  <a:cubicBezTo>
                    <a:pt x="8286" y="0"/>
                    <a:pt x="6806" y="1440"/>
                    <a:pt x="5327" y="3600"/>
                  </a:cubicBezTo>
                  <a:cubicBezTo>
                    <a:pt x="3847" y="5760"/>
                    <a:pt x="2368" y="8640"/>
                    <a:pt x="1332" y="11880"/>
                  </a:cubicBezTo>
                  <a:cubicBezTo>
                    <a:pt x="297" y="15120"/>
                    <a:pt x="-295" y="18720"/>
                    <a:pt x="149" y="20160"/>
                  </a:cubicBezTo>
                  <a:cubicBezTo>
                    <a:pt x="593" y="21600"/>
                    <a:pt x="2072" y="20880"/>
                    <a:pt x="4291" y="19080"/>
                  </a:cubicBezTo>
                  <a:cubicBezTo>
                    <a:pt x="6510" y="17280"/>
                    <a:pt x="9469" y="14400"/>
                    <a:pt x="12428" y="14400"/>
                  </a:cubicBezTo>
                  <a:cubicBezTo>
                    <a:pt x="15387" y="14400"/>
                    <a:pt x="18346" y="17280"/>
                    <a:pt x="21305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11195050" y="1580946"/>
              <a:ext cx="320935" cy="436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07" fill="norm" stroke="1" extrusionOk="0">
                  <a:moveTo>
                    <a:pt x="0" y="7513"/>
                  </a:moveTo>
                  <a:cubicBezTo>
                    <a:pt x="711" y="7513"/>
                    <a:pt x="1421" y="7513"/>
                    <a:pt x="1776" y="7774"/>
                  </a:cubicBezTo>
                  <a:cubicBezTo>
                    <a:pt x="2132" y="8035"/>
                    <a:pt x="2132" y="8557"/>
                    <a:pt x="2487" y="8713"/>
                  </a:cubicBezTo>
                  <a:cubicBezTo>
                    <a:pt x="2842" y="8870"/>
                    <a:pt x="3553" y="8661"/>
                    <a:pt x="4121" y="8348"/>
                  </a:cubicBezTo>
                  <a:cubicBezTo>
                    <a:pt x="4689" y="8035"/>
                    <a:pt x="5116" y="7617"/>
                    <a:pt x="5613" y="7252"/>
                  </a:cubicBezTo>
                  <a:cubicBezTo>
                    <a:pt x="6111" y="6887"/>
                    <a:pt x="6679" y="6574"/>
                    <a:pt x="6892" y="6678"/>
                  </a:cubicBezTo>
                  <a:cubicBezTo>
                    <a:pt x="7105" y="6783"/>
                    <a:pt x="6963" y="7304"/>
                    <a:pt x="7247" y="7461"/>
                  </a:cubicBezTo>
                  <a:cubicBezTo>
                    <a:pt x="7532" y="7617"/>
                    <a:pt x="8242" y="7409"/>
                    <a:pt x="8882" y="7148"/>
                  </a:cubicBezTo>
                  <a:cubicBezTo>
                    <a:pt x="9521" y="6887"/>
                    <a:pt x="10089" y="6574"/>
                    <a:pt x="10729" y="6365"/>
                  </a:cubicBezTo>
                  <a:cubicBezTo>
                    <a:pt x="11368" y="6157"/>
                    <a:pt x="12079" y="6052"/>
                    <a:pt x="12505" y="6261"/>
                  </a:cubicBezTo>
                  <a:cubicBezTo>
                    <a:pt x="12932" y="6470"/>
                    <a:pt x="13074" y="6991"/>
                    <a:pt x="13500" y="7304"/>
                  </a:cubicBezTo>
                  <a:cubicBezTo>
                    <a:pt x="13926" y="7617"/>
                    <a:pt x="14637" y="7722"/>
                    <a:pt x="15347" y="7617"/>
                  </a:cubicBezTo>
                  <a:cubicBezTo>
                    <a:pt x="16058" y="7513"/>
                    <a:pt x="16768" y="7200"/>
                    <a:pt x="17124" y="7304"/>
                  </a:cubicBezTo>
                  <a:cubicBezTo>
                    <a:pt x="17479" y="7409"/>
                    <a:pt x="17479" y="7930"/>
                    <a:pt x="17266" y="9339"/>
                  </a:cubicBezTo>
                  <a:cubicBezTo>
                    <a:pt x="17053" y="10748"/>
                    <a:pt x="16626" y="13043"/>
                    <a:pt x="16200" y="14922"/>
                  </a:cubicBezTo>
                  <a:cubicBezTo>
                    <a:pt x="15774" y="16800"/>
                    <a:pt x="15347" y="18261"/>
                    <a:pt x="14921" y="19409"/>
                  </a:cubicBezTo>
                  <a:cubicBezTo>
                    <a:pt x="14495" y="20557"/>
                    <a:pt x="14068" y="21391"/>
                    <a:pt x="13855" y="21496"/>
                  </a:cubicBezTo>
                  <a:cubicBezTo>
                    <a:pt x="13642" y="21600"/>
                    <a:pt x="13642" y="20974"/>
                    <a:pt x="14139" y="18783"/>
                  </a:cubicBezTo>
                  <a:cubicBezTo>
                    <a:pt x="14637" y="16591"/>
                    <a:pt x="15632" y="12835"/>
                    <a:pt x="16555" y="9913"/>
                  </a:cubicBezTo>
                  <a:cubicBezTo>
                    <a:pt x="17479" y="6991"/>
                    <a:pt x="18332" y="4904"/>
                    <a:pt x="19113" y="3443"/>
                  </a:cubicBezTo>
                  <a:cubicBezTo>
                    <a:pt x="19895" y="1983"/>
                    <a:pt x="20605" y="1148"/>
                    <a:pt x="21032" y="1043"/>
                  </a:cubicBezTo>
                  <a:cubicBezTo>
                    <a:pt x="21458" y="939"/>
                    <a:pt x="21600" y="1565"/>
                    <a:pt x="21529" y="2765"/>
                  </a:cubicBezTo>
                  <a:cubicBezTo>
                    <a:pt x="21458" y="3965"/>
                    <a:pt x="21174" y="5739"/>
                    <a:pt x="20818" y="6835"/>
                  </a:cubicBezTo>
                  <a:cubicBezTo>
                    <a:pt x="20463" y="7930"/>
                    <a:pt x="20037" y="8348"/>
                    <a:pt x="19255" y="8609"/>
                  </a:cubicBezTo>
                  <a:cubicBezTo>
                    <a:pt x="18474" y="8870"/>
                    <a:pt x="17337" y="8974"/>
                    <a:pt x="16768" y="8557"/>
                  </a:cubicBezTo>
                  <a:cubicBezTo>
                    <a:pt x="16200" y="8139"/>
                    <a:pt x="16200" y="7200"/>
                    <a:pt x="16982" y="5687"/>
                  </a:cubicBezTo>
                  <a:cubicBezTo>
                    <a:pt x="17763" y="4174"/>
                    <a:pt x="19326" y="2087"/>
                    <a:pt x="208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11567497" y="1415846"/>
              <a:ext cx="281604" cy="317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35" fill="norm" stroke="1" extrusionOk="0">
                  <a:moveTo>
                    <a:pt x="5970" y="0"/>
                  </a:moveTo>
                  <a:cubicBezTo>
                    <a:pt x="4842" y="3411"/>
                    <a:pt x="3714" y="6821"/>
                    <a:pt x="2746" y="9734"/>
                  </a:cubicBezTo>
                  <a:cubicBezTo>
                    <a:pt x="1779" y="12647"/>
                    <a:pt x="973" y="15063"/>
                    <a:pt x="490" y="16982"/>
                  </a:cubicBezTo>
                  <a:cubicBezTo>
                    <a:pt x="6" y="18900"/>
                    <a:pt x="-155" y="20321"/>
                    <a:pt x="167" y="20961"/>
                  </a:cubicBezTo>
                  <a:cubicBezTo>
                    <a:pt x="490" y="21600"/>
                    <a:pt x="1296" y="21458"/>
                    <a:pt x="3391" y="20250"/>
                  </a:cubicBezTo>
                  <a:cubicBezTo>
                    <a:pt x="5487" y="19042"/>
                    <a:pt x="8872" y="16768"/>
                    <a:pt x="10806" y="15347"/>
                  </a:cubicBezTo>
                  <a:cubicBezTo>
                    <a:pt x="12741" y="13926"/>
                    <a:pt x="13224" y="13358"/>
                    <a:pt x="13063" y="13145"/>
                  </a:cubicBezTo>
                  <a:cubicBezTo>
                    <a:pt x="12902" y="12932"/>
                    <a:pt x="12096" y="13074"/>
                    <a:pt x="10967" y="13713"/>
                  </a:cubicBezTo>
                  <a:cubicBezTo>
                    <a:pt x="9839" y="14353"/>
                    <a:pt x="8388" y="15489"/>
                    <a:pt x="7582" y="16413"/>
                  </a:cubicBezTo>
                  <a:cubicBezTo>
                    <a:pt x="6776" y="17337"/>
                    <a:pt x="6615" y="18047"/>
                    <a:pt x="7099" y="18616"/>
                  </a:cubicBezTo>
                  <a:cubicBezTo>
                    <a:pt x="7582" y="19184"/>
                    <a:pt x="8711" y="19611"/>
                    <a:pt x="11209" y="19824"/>
                  </a:cubicBezTo>
                  <a:cubicBezTo>
                    <a:pt x="13708" y="20037"/>
                    <a:pt x="17576" y="20037"/>
                    <a:pt x="21445" y="20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0" y="2267010"/>
              <a:ext cx="12052300" cy="406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fill="norm" stroke="1" extrusionOk="0">
                  <a:moveTo>
                    <a:pt x="0" y="4036"/>
                  </a:moveTo>
                  <a:cubicBezTo>
                    <a:pt x="8" y="3474"/>
                    <a:pt x="15" y="2911"/>
                    <a:pt x="25" y="2405"/>
                  </a:cubicBezTo>
                  <a:cubicBezTo>
                    <a:pt x="34" y="1899"/>
                    <a:pt x="46" y="1449"/>
                    <a:pt x="61" y="1224"/>
                  </a:cubicBezTo>
                  <a:cubicBezTo>
                    <a:pt x="76" y="999"/>
                    <a:pt x="95" y="999"/>
                    <a:pt x="169" y="1167"/>
                  </a:cubicBezTo>
                  <a:cubicBezTo>
                    <a:pt x="243" y="1336"/>
                    <a:pt x="372" y="1674"/>
                    <a:pt x="516" y="1842"/>
                  </a:cubicBezTo>
                  <a:cubicBezTo>
                    <a:pt x="660" y="2011"/>
                    <a:pt x="819" y="2011"/>
                    <a:pt x="973" y="1955"/>
                  </a:cubicBezTo>
                  <a:cubicBezTo>
                    <a:pt x="1127" y="1899"/>
                    <a:pt x="1275" y="1786"/>
                    <a:pt x="1421" y="1674"/>
                  </a:cubicBezTo>
                  <a:cubicBezTo>
                    <a:pt x="1567" y="1561"/>
                    <a:pt x="1711" y="1449"/>
                    <a:pt x="1863" y="1392"/>
                  </a:cubicBezTo>
                  <a:cubicBezTo>
                    <a:pt x="2014" y="1336"/>
                    <a:pt x="2174" y="1336"/>
                    <a:pt x="2322" y="1336"/>
                  </a:cubicBezTo>
                  <a:cubicBezTo>
                    <a:pt x="2470" y="1336"/>
                    <a:pt x="2606" y="1336"/>
                    <a:pt x="2750" y="1336"/>
                  </a:cubicBezTo>
                  <a:cubicBezTo>
                    <a:pt x="2894" y="1336"/>
                    <a:pt x="3046" y="1336"/>
                    <a:pt x="3207" y="1280"/>
                  </a:cubicBezTo>
                  <a:cubicBezTo>
                    <a:pt x="3369" y="1224"/>
                    <a:pt x="3539" y="1111"/>
                    <a:pt x="3685" y="1055"/>
                  </a:cubicBezTo>
                  <a:cubicBezTo>
                    <a:pt x="3831" y="999"/>
                    <a:pt x="3953" y="999"/>
                    <a:pt x="4072" y="942"/>
                  </a:cubicBezTo>
                  <a:cubicBezTo>
                    <a:pt x="4192" y="886"/>
                    <a:pt x="4309" y="774"/>
                    <a:pt x="4433" y="661"/>
                  </a:cubicBezTo>
                  <a:cubicBezTo>
                    <a:pt x="4556" y="549"/>
                    <a:pt x="4685" y="436"/>
                    <a:pt x="4820" y="380"/>
                  </a:cubicBezTo>
                  <a:cubicBezTo>
                    <a:pt x="4954" y="324"/>
                    <a:pt x="5095" y="324"/>
                    <a:pt x="5227" y="324"/>
                  </a:cubicBezTo>
                  <a:cubicBezTo>
                    <a:pt x="5360" y="324"/>
                    <a:pt x="5485" y="324"/>
                    <a:pt x="5622" y="267"/>
                  </a:cubicBezTo>
                  <a:cubicBezTo>
                    <a:pt x="5758" y="211"/>
                    <a:pt x="5906" y="99"/>
                    <a:pt x="6049" y="42"/>
                  </a:cubicBezTo>
                  <a:cubicBezTo>
                    <a:pt x="6191" y="-14"/>
                    <a:pt x="6328" y="-14"/>
                    <a:pt x="6460" y="42"/>
                  </a:cubicBezTo>
                  <a:cubicBezTo>
                    <a:pt x="6593" y="99"/>
                    <a:pt x="6722" y="211"/>
                    <a:pt x="6855" y="324"/>
                  </a:cubicBezTo>
                  <a:cubicBezTo>
                    <a:pt x="6988" y="436"/>
                    <a:pt x="7124" y="549"/>
                    <a:pt x="7263" y="774"/>
                  </a:cubicBezTo>
                  <a:cubicBezTo>
                    <a:pt x="7401" y="999"/>
                    <a:pt x="7541" y="1336"/>
                    <a:pt x="7674" y="1617"/>
                  </a:cubicBezTo>
                  <a:cubicBezTo>
                    <a:pt x="7807" y="1899"/>
                    <a:pt x="7932" y="2124"/>
                    <a:pt x="8065" y="2405"/>
                  </a:cubicBezTo>
                  <a:cubicBezTo>
                    <a:pt x="8198" y="2686"/>
                    <a:pt x="8338" y="3024"/>
                    <a:pt x="8475" y="3305"/>
                  </a:cubicBezTo>
                  <a:cubicBezTo>
                    <a:pt x="8611" y="3586"/>
                    <a:pt x="8744" y="3811"/>
                    <a:pt x="8875" y="4036"/>
                  </a:cubicBezTo>
                  <a:cubicBezTo>
                    <a:pt x="9006" y="4261"/>
                    <a:pt x="9135" y="4486"/>
                    <a:pt x="9267" y="4655"/>
                  </a:cubicBezTo>
                  <a:cubicBezTo>
                    <a:pt x="9400" y="4824"/>
                    <a:pt x="9537" y="4936"/>
                    <a:pt x="9679" y="5105"/>
                  </a:cubicBezTo>
                  <a:cubicBezTo>
                    <a:pt x="9821" y="5274"/>
                    <a:pt x="9969" y="5499"/>
                    <a:pt x="10113" y="5611"/>
                  </a:cubicBezTo>
                  <a:cubicBezTo>
                    <a:pt x="10258" y="5724"/>
                    <a:pt x="10398" y="5724"/>
                    <a:pt x="10540" y="5780"/>
                  </a:cubicBezTo>
                  <a:cubicBezTo>
                    <a:pt x="10682" y="5836"/>
                    <a:pt x="10827" y="5949"/>
                    <a:pt x="10971" y="6005"/>
                  </a:cubicBezTo>
                  <a:cubicBezTo>
                    <a:pt x="11115" y="6061"/>
                    <a:pt x="11259" y="6061"/>
                    <a:pt x="11401" y="6061"/>
                  </a:cubicBezTo>
                  <a:cubicBezTo>
                    <a:pt x="11544" y="6061"/>
                    <a:pt x="11684" y="6061"/>
                    <a:pt x="11832" y="6061"/>
                  </a:cubicBezTo>
                  <a:cubicBezTo>
                    <a:pt x="11980" y="6061"/>
                    <a:pt x="12135" y="6061"/>
                    <a:pt x="12287" y="6061"/>
                  </a:cubicBezTo>
                  <a:cubicBezTo>
                    <a:pt x="12439" y="6061"/>
                    <a:pt x="12587" y="6061"/>
                    <a:pt x="12735" y="6061"/>
                  </a:cubicBezTo>
                  <a:cubicBezTo>
                    <a:pt x="12883" y="6061"/>
                    <a:pt x="13031" y="6061"/>
                    <a:pt x="13180" y="6061"/>
                  </a:cubicBezTo>
                  <a:cubicBezTo>
                    <a:pt x="13330" y="6061"/>
                    <a:pt x="13482" y="6061"/>
                    <a:pt x="13632" y="6117"/>
                  </a:cubicBezTo>
                  <a:cubicBezTo>
                    <a:pt x="13782" y="6174"/>
                    <a:pt x="13930" y="6286"/>
                    <a:pt x="14074" y="6455"/>
                  </a:cubicBezTo>
                  <a:cubicBezTo>
                    <a:pt x="14218" y="6624"/>
                    <a:pt x="14358" y="6849"/>
                    <a:pt x="14504" y="7074"/>
                  </a:cubicBezTo>
                  <a:cubicBezTo>
                    <a:pt x="14650" y="7299"/>
                    <a:pt x="14802" y="7524"/>
                    <a:pt x="14950" y="7749"/>
                  </a:cubicBezTo>
                  <a:cubicBezTo>
                    <a:pt x="15098" y="7974"/>
                    <a:pt x="15242" y="8199"/>
                    <a:pt x="15384" y="8480"/>
                  </a:cubicBezTo>
                  <a:cubicBezTo>
                    <a:pt x="15527" y="8761"/>
                    <a:pt x="15667" y="9099"/>
                    <a:pt x="15813" y="9380"/>
                  </a:cubicBezTo>
                  <a:cubicBezTo>
                    <a:pt x="15959" y="9661"/>
                    <a:pt x="16111" y="9886"/>
                    <a:pt x="16264" y="10111"/>
                  </a:cubicBezTo>
                  <a:cubicBezTo>
                    <a:pt x="16418" y="10336"/>
                    <a:pt x="16574" y="10561"/>
                    <a:pt x="16735" y="10842"/>
                  </a:cubicBezTo>
                  <a:cubicBezTo>
                    <a:pt x="16896" y="11123"/>
                    <a:pt x="17063" y="11461"/>
                    <a:pt x="17190" y="11686"/>
                  </a:cubicBezTo>
                  <a:cubicBezTo>
                    <a:pt x="17317" y="11911"/>
                    <a:pt x="17404" y="12024"/>
                    <a:pt x="17490" y="12136"/>
                  </a:cubicBezTo>
                  <a:cubicBezTo>
                    <a:pt x="17575" y="12249"/>
                    <a:pt x="17659" y="12361"/>
                    <a:pt x="17744" y="12530"/>
                  </a:cubicBezTo>
                  <a:cubicBezTo>
                    <a:pt x="17829" y="12699"/>
                    <a:pt x="17917" y="12924"/>
                    <a:pt x="18013" y="13092"/>
                  </a:cubicBezTo>
                  <a:cubicBezTo>
                    <a:pt x="18110" y="13261"/>
                    <a:pt x="18216" y="13374"/>
                    <a:pt x="18307" y="13486"/>
                  </a:cubicBezTo>
                  <a:cubicBezTo>
                    <a:pt x="18398" y="13599"/>
                    <a:pt x="18474" y="13711"/>
                    <a:pt x="18605" y="13936"/>
                  </a:cubicBezTo>
                  <a:cubicBezTo>
                    <a:pt x="18736" y="14161"/>
                    <a:pt x="18922" y="14498"/>
                    <a:pt x="19060" y="14724"/>
                  </a:cubicBezTo>
                  <a:cubicBezTo>
                    <a:pt x="19199" y="14949"/>
                    <a:pt x="19290" y="15061"/>
                    <a:pt x="19375" y="15173"/>
                  </a:cubicBezTo>
                  <a:cubicBezTo>
                    <a:pt x="19460" y="15286"/>
                    <a:pt x="19540" y="15399"/>
                    <a:pt x="19663" y="15624"/>
                  </a:cubicBezTo>
                  <a:cubicBezTo>
                    <a:pt x="19787" y="15848"/>
                    <a:pt x="19954" y="16186"/>
                    <a:pt x="20109" y="16467"/>
                  </a:cubicBezTo>
                  <a:cubicBezTo>
                    <a:pt x="20265" y="16749"/>
                    <a:pt x="20409" y="16974"/>
                    <a:pt x="20568" y="17367"/>
                  </a:cubicBezTo>
                  <a:cubicBezTo>
                    <a:pt x="20728" y="17761"/>
                    <a:pt x="20902" y="18324"/>
                    <a:pt x="21077" y="19055"/>
                  </a:cubicBezTo>
                  <a:cubicBezTo>
                    <a:pt x="21251" y="19786"/>
                    <a:pt x="21426" y="20686"/>
                    <a:pt x="21600" y="21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768350" y="2622346"/>
              <a:ext cx="209550" cy="21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0"/>
                  </a:moveTo>
                  <a:cubicBezTo>
                    <a:pt x="2618" y="2285"/>
                    <a:pt x="5236" y="4569"/>
                    <a:pt x="7855" y="7685"/>
                  </a:cubicBezTo>
                  <a:cubicBezTo>
                    <a:pt x="10473" y="10800"/>
                    <a:pt x="13091" y="14746"/>
                    <a:pt x="14836" y="17238"/>
                  </a:cubicBezTo>
                  <a:cubicBezTo>
                    <a:pt x="16582" y="19731"/>
                    <a:pt x="17455" y="20769"/>
                    <a:pt x="18436" y="21185"/>
                  </a:cubicBezTo>
                  <a:cubicBezTo>
                    <a:pt x="19418" y="21600"/>
                    <a:pt x="20509" y="21392"/>
                    <a:pt x="21600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950419" y="2626252"/>
              <a:ext cx="78282" cy="440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513" fill="norm" stroke="1" extrusionOk="0">
                  <a:moveTo>
                    <a:pt x="21022" y="120"/>
                  </a:moveTo>
                  <a:cubicBezTo>
                    <a:pt x="18180" y="16"/>
                    <a:pt x="15338" y="-87"/>
                    <a:pt x="13348" y="120"/>
                  </a:cubicBezTo>
                  <a:cubicBezTo>
                    <a:pt x="11359" y="326"/>
                    <a:pt x="10222" y="843"/>
                    <a:pt x="7948" y="1670"/>
                  </a:cubicBezTo>
                  <a:cubicBezTo>
                    <a:pt x="5675" y="2497"/>
                    <a:pt x="2264" y="3634"/>
                    <a:pt x="843" y="5029"/>
                  </a:cubicBezTo>
                  <a:cubicBezTo>
                    <a:pt x="-578" y="6424"/>
                    <a:pt x="-10" y="8078"/>
                    <a:pt x="1127" y="10300"/>
                  </a:cubicBezTo>
                  <a:cubicBezTo>
                    <a:pt x="2264" y="12522"/>
                    <a:pt x="3969" y="15312"/>
                    <a:pt x="5106" y="17017"/>
                  </a:cubicBezTo>
                  <a:cubicBezTo>
                    <a:pt x="6243" y="18723"/>
                    <a:pt x="6811" y="19343"/>
                    <a:pt x="7096" y="19911"/>
                  </a:cubicBezTo>
                  <a:cubicBezTo>
                    <a:pt x="7380" y="20480"/>
                    <a:pt x="7380" y="20996"/>
                    <a:pt x="7380" y="21255"/>
                  </a:cubicBezTo>
                  <a:cubicBezTo>
                    <a:pt x="7380" y="21513"/>
                    <a:pt x="7380" y="21513"/>
                    <a:pt x="7380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1143000" y="2984296"/>
              <a:ext cx="127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844913" y="2359212"/>
              <a:ext cx="145687" cy="17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0949" fill="norm" stroke="1" extrusionOk="0">
                  <a:moveTo>
                    <a:pt x="1824" y="7196"/>
                  </a:moveTo>
                  <a:cubicBezTo>
                    <a:pt x="1824" y="10499"/>
                    <a:pt x="1824" y="13803"/>
                    <a:pt x="1511" y="16344"/>
                  </a:cubicBezTo>
                  <a:cubicBezTo>
                    <a:pt x="1198" y="18885"/>
                    <a:pt x="572" y="20664"/>
                    <a:pt x="259" y="20918"/>
                  </a:cubicBezTo>
                  <a:cubicBezTo>
                    <a:pt x="-54" y="21172"/>
                    <a:pt x="-54" y="19901"/>
                    <a:pt x="103" y="16979"/>
                  </a:cubicBezTo>
                  <a:cubicBezTo>
                    <a:pt x="259" y="14057"/>
                    <a:pt x="572" y="9483"/>
                    <a:pt x="1511" y="6179"/>
                  </a:cubicBezTo>
                  <a:cubicBezTo>
                    <a:pt x="2450" y="2876"/>
                    <a:pt x="4016" y="843"/>
                    <a:pt x="6207" y="207"/>
                  </a:cubicBezTo>
                  <a:cubicBezTo>
                    <a:pt x="8398" y="-428"/>
                    <a:pt x="11216" y="334"/>
                    <a:pt x="13876" y="3384"/>
                  </a:cubicBezTo>
                  <a:cubicBezTo>
                    <a:pt x="16537" y="6433"/>
                    <a:pt x="19042" y="11770"/>
                    <a:pt x="21546" y="17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1523999" y="2781096"/>
              <a:ext cx="196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4400"/>
                    <a:pt x="11613" y="7200"/>
                    <a:pt x="15213" y="3600"/>
                  </a:cubicBezTo>
                  <a:cubicBezTo>
                    <a:pt x="18813" y="0"/>
                    <a:pt x="2020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1549400" y="2939846"/>
              <a:ext cx="1778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6800"/>
                    <a:pt x="9257" y="12000"/>
                    <a:pt x="12857" y="8400"/>
                  </a:cubicBezTo>
                  <a:cubicBezTo>
                    <a:pt x="16457" y="4800"/>
                    <a:pt x="1902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2229748" y="2564125"/>
              <a:ext cx="167637" cy="638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93" fill="norm" stroke="1" extrusionOk="0">
                  <a:moveTo>
                    <a:pt x="2315" y="9445"/>
                  </a:moveTo>
                  <a:cubicBezTo>
                    <a:pt x="2585" y="11299"/>
                    <a:pt x="2855" y="13152"/>
                    <a:pt x="3125" y="15042"/>
                  </a:cubicBezTo>
                  <a:cubicBezTo>
                    <a:pt x="3395" y="16931"/>
                    <a:pt x="3665" y="18855"/>
                    <a:pt x="3800" y="19996"/>
                  </a:cubicBezTo>
                  <a:cubicBezTo>
                    <a:pt x="3935" y="21137"/>
                    <a:pt x="3935" y="21493"/>
                    <a:pt x="3935" y="21493"/>
                  </a:cubicBezTo>
                  <a:cubicBezTo>
                    <a:pt x="3935" y="21493"/>
                    <a:pt x="3935" y="21137"/>
                    <a:pt x="3530" y="19818"/>
                  </a:cubicBezTo>
                  <a:cubicBezTo>
                    <a:pt x="3125" y="18499"/>
                    <a:pt x="2315" y="16218"/>
                    <a:pt x="1640" y="13830"/>
                  </a:cubicBezTo>
                  <a:cubicBezTo>
                    <a:pt x="965" y="11442"/>
                    <a:pt x="425" y="8946"/>
                    <a:pt x="155" y="6915"/>
                  </a:cubicBezTo>
                  <a:cubicBezTo>
                    <a:pt x="-115" y="4883"/>
                    <a:pt x="-115" y="3315"/>
                    <a:pt x="830" y="2245"/>
                  </a:cubicBezTo>
                  <a:cubicBezTo>
                    <a:pt x="1775" y="1176"/>
                    <a:pt x="3665" y="606"/>
                    <a:pt x="6095" y="285"/>
                  </a:cubicBezTo>
                  <a:cubicBezTo>
                    <a:pt x="8525" y="-36"/>
                    <a:pt x="11495" y="-107"/>
                    <a:pt x="13655" y="178"/>
                  </a:cubicBezTo>
                  <a:cubicBezTo>
                    <a:pt x="15815" y="463"/>
                    <a:pt x="17165" y="1105"/>
                    <a:pt x="17435" y="1925"/>
                  </a:cubicBezTo>
                  <a:cubicBezTo>
                    <a:pt x="17705" y="2744"/>
                    <a:pt x="16895" y="3743"/>
                    <a:pt x="16085" y="4384"/>
                  </a:cubicBezTo>
                  <a:cubicBezTo>
                    <a:pt x="15275" y="5026"/>
                    <a:pt x="14465" y="5311"/>
                    <a:pt x="13655" y="5596"/>
                  </a:cubicBezTo>
                  <a:cubicBezTo>
                    <a:pt x="12845" y="5881"/>
                    <a:pt x="12035" y="6166"/>
                    <a:pt x="12035" y="6451"/>
                  </a:cubicBezTo>
                  <a:cubicBezTo>
                    <a:pt x="12035" y="6737"/>
                    <a:pt x="12845" y="7022"/>
                    <a:pt x="14330" y="7378"/>
                  </a:cubicBezTo>
                  <a:cubicBezTo>
                    <a:pt x="15815" y="7735"/>
                    <a:pt x="17975" y="8162"/>
                    <a:pt x="19325" y="8554"/>
                  </a:cubicBezTo>
                  <a:cubicBezTo>
                    <a:pt x="20675" y="8946"/>
                    <a:pt x="21215" y="9303"/>
                    <a:pt x="21350" y="9695"/>
                  </a:cubicBezTo>
                  <a:cubicBezTo>
                    <a:pt x="21485" y="10087"/>
                    <a:pt x="21215" y="10515"/>
                    <a:pt x="20405" y="10836"/>
                  </a:cubicBezTo>
                  <a:cubicBezTo>
                    <a:pt x="19595" y="11156"/>
                    <a:pt x="18245" y="11370"/>
                    <a:pt x="16895" y="11442"/>
                  </a:cubicBezTo>
                  <a:cubicBezTo>
                    <a:pt x="15545" y="11513"/>
                    <a:pt x="14195" y="11442"/>
                    <a:pt x="13790" y="11299"/>
                  </a:cubicBezTo>
                  <a:cubicBezTo>
                    <a:pt x="13385" y="11156"/>
                    <a:pt x="13925" y="10943"/>
                    <a:pt x="14465" y="10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2471522" y="2806496"/>
              <a:ext cx="73506" cy="115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024" fill="norm" stroke="1" extrusionOk="0">
                  <a:moveTo>
                    <a:pt x="15811" y="4629"/>
                  </a:moveTo>
                  <a:cubicBezTo>
                    <a:pt x="12811" y="4243"/>
                    <a:pt x="9811" y="3857"/>
                    <a:pt x="7111" y="5014"/>
                  </a:cubicBezTo>
                  <a:cubicBezTo>
                    <a:pt x="4411" y="6171"/>
                    <a:pt x="2011" y="8871"/>
                    <a:pt x="811" y="11764"/>
                  </a:cubicBezTo>
                  <a:cubicBezTo>
                    <a:pt x="-389" y="14657"/>
                    <a:pt x="-389" y="17743"/>
                    <a:pt x="1711" y="19479"/>
                  </a:cubicBezTo>
                  <a:cubicBezTo>
                    <a:pt x="3811" y="21214"/>
                    <a:pt x="8011" y="21600"/>
                    <a:pt x="11611" y="20057"/>
                  </a:cubicBezTo>
                  <a:cubicBezTo>
                    <a:pt x="15211" y="18514"/>
                    <a:pt x="18211" y="15043"/>
                    <a:pt x="19711" y="11957"/>
                  </a:cubicBezTo>
                  <a:cubicBezTo>
                    <a:pt x="21211" y="8871"/>
                    <a:pt x="21211" y="6171"/>
                    <a:pt x="19711" y="4243"/>
                  </a:cubicBezTo>
                  <a:cubicBezTo>
                    <a:pt x="18211" y="2314"/>
                    <a:pt x="15211" y="1157"/>
                    <a:pt x="122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2222500" y="2375641"/>
              <a:ext cx="152400" cy="11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10621"/>
                  </a:moveTo>
                  <a:cubicBezTo>
                    <a:pt x="600" y="12621"/>
                    <a:pt x="1200" y="14621"/>
                    <a:pt x="1350" y="16821"/>
                  </a:cubicBezTo>
                  <a:cubicBezTo>
                    <a:pt x="1500" y="19021"/>
                    <a:pt x="1200" y="21421"/>
                    <a:pt x="1050" y="21421"/>
                  </a:cubicBezTo>
                  <a:cubicBezTo>
                    <a:pt x="900" y="21421"/>
                    <a:pt x="900" y="19021"/>
                    <a:pt x="1350" y="15421"/>
                  </a:cubicBezTo>
                  <a:cubicBezTo>
                    <a:pt x="1800" y="11821"/>
                    <a:pt x="2700" y="7021"/>
                    <a:pt x="3750" y="4021"/>
                  </a:cubicBezTo>
                  <a:cubicBezTo>
                    <a:pt x="4800" y="1021"/>
                    <a:pt x="6000" y="-179"/>
                    <a:pt x="7950" y="21"/>
                  </a:cubicBezTo>
                  <a:cubicBezTo>
                    <a:pt x="9900" y="221"/>
                    <a:pt x="12600" y="1821"/>
                    <a:pt x="15000" y="4421"/>
                  </a:cubicBezTo>
                  <a:cubicBezTo>
                    <a:pt x="17400" y="7021"/>
                    <a:pt x="19500" y="10621"/>
                    <a:pt x="21600" y="14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2882900" y="2730296"/>
              <a:ext cx="1714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2940050" y="2666796"/>
              <a:ext cx="3175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4114"/>
                    <a:pt x="2880" y="8229"/>
                    <a:pt x="6480" y="11829"/>
                  </a:cubicBezTo>
                  <a:cubicBezTo>
                    <a:pt x="10080" y="15429"/>
                    <a:pt x="15840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3411232" y="2524284"/>
              <a:ext cx="143857" cy="63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551" fill="norm" stroke="1" extrusionOk="0">
                  <a:moveTo>
                    <a:pt x="3567" y="21551"/>
                  </a:moveTo>
                  <a:cubicBezTo>
                    <a:pt x="2314" y="18878"/>
                    <a:pt x="1062" y="16205"/>
                    <a:pt x="436" y="13532"/>
                  </a:cubicBezTo>
                  <a:cubicBezTo>
                    <a:pt x="-190" y="10859"/>
                    <a:pt x="-190" y="8186"/>
                    <a:pt x="749" y="6019"/>
                  </a:cubicBezTo>
                  <a:cubicBezTo>
                    <a:pt x="1688" y="3852"/>
                    <a:pt x="3567" y="2190"/>
                    <a:pt x="5132" y="1251"/>
                  </a:cubicBezTo>
                  <a:cubicBezTo>
                    <a:pt x="6697" y="312"/>
                    <a:pt x="7949" y="95"/>
                    <a:pt x="9358" y="23"/>
                  </a:cubicBezTo>
                  <a:cubicBezTo>
                    <a:pt x="10767" y="-49"/>
                    <a:pt x="12332" y="23"/>
                    <a:pt x="14053" y="529"/>
                  </a:cubicBezTo>
                  <a:cubicBezTo>
                    <a:pt x="15775" y="1035"/>
                    <a:pt x="17653" y="1974"/>
                    <a:pt x="17967" y="3202"/>
                  </a:cubicBezTo>
                  <a:cubicBezTo>
                    <a:pt x="18280" y="4430"/>
                    <a:pt x="17027" y="5947"/>
                    <a:pt x="15932" y="6850"/>
                  </a:cubicBezTo>
                  <a:cubicBezTo>
                    <a:pt x="14836" y="7753"/>
                    <a:pt x="13897" y="8042"/>
                    <a:pt x="12801" y="8295"/>
                  </a:cubicBezTo>
                  <a:cubicBezTo>
                    <a:pt x="11706" y="8548"/>
                    <a:pt x="10453" y="8764"/>
                    <a:pt x="10610" y="8873"/>
                  </a:cubicBezTo>
                  <a:cubicBezTo>
                    <a:pt x="10767" y="8981"/>
                    <a:pt x="12332" y="8981"/>
                    <a:pt x="13897" y="9053"/>
                  </a:cubicBezTo>
                  <a:cubicBezTo>
                    <a:pt x="15462" y="9126"/>
                    <a:pt x="17027" y="9270"/>
                    <a:pt x="18280" y="9523"/>
                  </a:cubicBezTo>
                  <a:cubicBezTo>
                    <a:pt x="19532" y="9776"/>
                    <a:pt x="20471" y="10137"/>
                    <a:pt x="20940" y="10534"/>
                  </a:cubicBezTo>
                  <a:cubicBezTo>
                    <a:pt x="21410" y="10932"/>
                    <a:pt x="21410" y="11365"/>
                    <a:pt x="20784" y="11726"/>
                  </a:cubicBezTo>
                  <a:cubicBezTo>
                    <a:pt x="20158" y="12087"/>
                    <a:pt x="18906" y="12376"/>
                    <a:pt x="17497" y="12593"/>
                  </a:cubicBezTo>
                  <a:cubicBezTo>
                    <a:pt x="16088" y="12810"/>
                    <a:pt x="14523" y="12954"/>
                    <a:pt x="12645" y="13063"/>
                  </a:cubicBezTo>
                  <a:cubicBezTo>
                    <a:pt x="10767" y="13171"/>
                    <a:pt x="8575" y="13243"/>
                    <a:pt x="7323" y="13063"/>
                  </a:cubicBezTo>
                  <a:cubicBezTo>
                    <a:pt x="6071" y="12882"/>
                    <a:pt x="5758" y="12449"/>
                    <a:pt x="6384" y="12087"/>
                  </a:cubicBezTo>
                  <a:cubicBezTo>
                    <a:pt x="7010" y="11726"/>
                    <a:pt x="8575" y="11437"/>
                    <a:pt x="10140" y="11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3638549" y="2844596"/>
              <a:ext cx="13924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1920"/>
                    <a:pt x="18514" y="3840"/>
                    <a:pt x="20057" y="7440"/>
                  </a:cubicBezTo>
                  <a:cubicBezTo>
                    <a:pt x="21600" y="11040"/>
                    <a:pt x="15429" y="16320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3426119" y="2383963"/>
              <a:ext cx="136231" cy="10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016" fill="norm" stroke="1" extrusionOk="0">
                  <a:moveTo>
                    <a:pt x="4440" y="7040"/>
                  </a:moveTo>
                  <a:cubicBezTo>
                    <a:pt x="3776" y="9157"/>
                    <a:pt x="3111" y="11275"/>
                    <a:pt x="2280" y="13181"/>
                  </a:cubicBezTo>
                  <a:cubicBezTo>
                    <a:pt x="1450" y="15087"/>
                    <a:pt x="453" y="16781"/>
                    <a:pt x="120" y="16569"/>
                  </a:cubicBezTo>
                  <a:cubicBezTo>
                    <a:pt x="-212" y="16357"/>
                    <a:pt x="120" y="14240"/>
                    <a:pt x="1450" y="11487"/>
                  </a:cubicBezTo>
                  <a:cubicBezTo>
                    <a:pt x="2779" y="8734"/>
                    <a:pt x="5105" y="5345"/>
                    <a:pt x="6933" y="3016"/>
                  </a:cubicBezTo>
                  <a:cubicBezTo>
                    <a:pt x="8760" y="687"/>
                    <a:pt x="10090" y="-584"/>
                    <a:pt x="12083" y="263"/>
                  </a:cubicBezTo>
                  <a:cubicBezTo>
                    <a:pt x="14077" y="1110"/>
                    <a:pt x="16736" y="4075"/>
                    <a:pt x="18397" y="7887"/>
                  </a:cubicBezTo>
                  <a:cubicBezTo>
                    <a:pt x="20059" y="11698"/>
                    <a:pt x="20723" y="16357"/>
                    <a:pt x="21388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3849042" y="2624462"/>
              <a:ext cx="221308" cy="242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170" fill="norm" stroke="1" extrusionOk="0">
                  <a:moveTo>
                    <a:pt x="1142" y="1477"/>
                  </a:moveTo>
                  <a:cubicBezTo>
                    <a:pt x="525" y="738"/>
                    <a:pt x="-92" y="0"/>
                    <a:pt x="11" y="0"/>
                  </a:cubicBezTo>
                  <a:cubicBezTo>
                    <a:pt x="114" y="0"/>
                    <a:pt x="937" y="738"/>
                    <a:pt x="3714" y="3508"/>
                  </a:cubicBezTo>
                  <a:cubicBezTo>
                    <a:pt x="6491" y="6277"/>
                    <a:pt x="11222" y="11077"/>
                    <a:pt x="14205" y="14585"/>
                  </a:cubicBezTo>
                  <a:cubicBezTo>
                    <a:pt x="17188" y="18092"/>
                    <a:pt x="18422" y="20308"/>
                    <a:pt x="19348" y="20954"/>
                  </a:cubicBezTo>
                  <a:cubicBezTo>
                    <a:pt x="20274" y="21600"/>
                    <a:pt x="20891" y="20677"/>
                    <a:pt x="21508" y="19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3861889" y="2589099"/>
              <a:ext cx="189411" cy="32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354" fill="norm" stroke="1" extrusionOk="0">
                  <a:moveTo>
                    <a:pt x="21476" y="100"/>
                  </a:moveTo>
                  <a:cubicBezTo>
                    <a:pt x="20276" y="-41"/>
                    <a:pt x="19076" y="-181"/>
                    <a:pt x="17396" y="801"/>
                  </a:cubicBezTo>
                  <a:cubicBezTo>
                    <a:pt x="15716" y="1783"/>
                    <a:pt x="13556" y="3887"/>
                    <a:pt x="10916" y="6902"/>
                  </a:cubicBezTo>
                  <a:cubicBezTo>
                    <a:pt x="8276" y="9918"/>
                    <a:pt x="5156" y="13845"/>
                    <a:pt x="3236" y="16159"/>
                  </a:cubicBezTo>
                  <a:cubicBezTo>
                    <a:pt x="1316" y="18474"/>
                    <a:pt x="596" y="19175"/>
                    <a:pt x="236" y="19876"/>
                  </a:cubicBezTo>
                  <a:cubicBezTo>
                    <a:pt x="-124" y="20577"/>
                    <a:pt x="-124" y="21279"/>
                    <a:pt x="596" y="21349"/>
                  </a:cubicBezTo>
                  <a:cubicBezTo>
                    <a:pt x="1316" y="21419"/>
                    <a:pt x="2756" y="20858"/>
                    <a:pt x="4196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4178300" y="2857296"/>
              <a:ext cx="127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4152900" y="2443440"/>
              <a:ext cx="38100" cy="153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4593"/>
                  </a:moveTo>
                  <a:cubicBezTo>
                    <a:pt x="2400" y="2226"/>
                    <a:pt x="4800" y="-141"/>
                    <a:pt x="6600" y="7"/>
                  </a:cubicBezTo>
                  <a:cubicBezTo>
                    <a:pt x="8400" y="155"/>
                    <a:pt x="9600" y="2818"/>
                    <a:pt x="12000" y="6812"/>
                  </a:cubicBezTo>
                  <a:cubicBezTo>
                    <a:pt x="14400" y="10807"/>
                    <a:pt x="18000" y="16133"/>
                    <a:pt x="2160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4594323" y="2819196"/>
              <a:ext cx="180877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600" fill="norm" stroke="1" extrusionOk="0">
                  <a:moveTo>
                    <a:pt x="1830" y="21600"/>
                  </a:moveTo>
                  <a:cubicBezTo>
                    <a:pt x="602" y="14400"/>
                    <a:pt x="-625" y="7200"/>
                    <a:pt x="357" y="3600"/>
                  </a:cubicBezTo>
                  <a:cubicBezTo>
                    <a:pt x="1339" y="0"/>
                    <a:pt x="4530" y="0"/>
                    <a:pt x="8334" y="0"/>
                  </a:cubicBezTo>
                  <a:cubicBezTo>
                    <a:pt x="12139" y="0"/>
                    <a:pt x="16557" y="0"/>
                    <a:pt x="209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4679950" y="2736646"/>
              <a:ext cx="317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5723"/>
                    <a:pt x="5760" y="11446"/>
                    <a:pt x="9360" y="15046"/>
                  </a:cubicBezTo>
                  <a:cubicBezTo>
                    <a:pt x="12960" y="18646"/>
                    <a:pt x="17280" y="201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4902733" y="2566784"/>
              <a:ext cx="160525" cy="677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549" fill="norm" stroke="1" extrusionOk="0">
                  <a:moveTo>
                    <a:pt x="771" y="21549"/>
                  </a:moveTo>
                  <a:cubicBezTo>
                    <a:pt x="490" y="18790"/>
                    <a:pt x="210" y="16031"/>
                    <a:pt x="69" y="13407"/>
                  </a:cubicBezTo>
                  <a:cubicBezTo>
                    <a:pt x="-71" y="10783"/>
                    <a:pt x="-71" y="8293"/>
                    <a:pt x="771" y="6207"/>
                  </a:cubicBezTo>
                  <a:cubicBezTo>
                    <a:pt x="1612" y="4121"/>
                    <a:pt x="3295" y="2439"/>
                    <a:pt x="4558" y="1463"/>
                  </a:cubicBezTo>
                  <a:cubicBezTo>
                    <a:pt x="5820" y="487"/>
                    <a:pt x="6661" y="218"/>
                    <a:pt x="7784" y="84"/>
                  </a:cubicBezTo>
                  <a:cubicBezTo>
                    <a:pt x="8906" y="-51"/>
                    <a:pt x="10308" y="-51"/>
                    <a:pt x="11851" y="285"/>
                  </a:cubicBezTo>
                  <a:cubicBezTo>
                    <a:pt x="13394" y="622"/>
                    <a:pt x="15077" y="1295"/>
                    <a:pt x="15217" y="2405"/>
                  </a:cubicBezTo>
                  <a:cubicBezTo>
                    <a:pt x="15358" y="3515"/>
                    <a:pt x="13955" y="5063"/>
                    <a:pt x="12833" y="6039"/>
                  </a:cubicBezTo>
                  <a:cubicBezTo>
                    <a:pt x="11711" y="7014"/>
                    <a:pt x="10869" y="7418"/>
                    <a:pt x="11150" y="7586"/>
                  </a:cubicBezTo>
                  <a:cubicBezTo>
                    <a:pt x="11430" y="7755"/>
                    <a:pt x="12833" y="7687"/>
                    <a:pt x="14235" y="7654"/>
                  </a:cubicBezTo>
                  <a:cubicBezTo>
                    <a:pt x="15638" y="7620"/>
                    <a:pt x="17041" y="7620"/>
                    <a:pt x="18163" y="7755"/>
                  </a:cubicBezTo>
                  <a:cubicBezTo>
                    <a:pt x="19285" y="7889"/>
                    <a:pt x="20126" y="8158"/>
                    <a:pt x="20687" y="8663"/>
                  </a:cubicBezTo>
                  <a:cubicBezTo>
                    <a:pt x="21248" y="9168"/>
                    <a:pt x="21529" y="9908"/>
                    <a:pt x="20968" y="10513"/>
                  </a:cubicBezTo>
                  <a:cubicBezTo>
                    <a:pt x="20407" y="11119"/>
                    <a:pt x="19004" y="11590"/>
                    <a:pt x="17461" y="11893"/>
                  </a:cubicBezTo>
                  <a:cubicBezTo>
                    <a:pt x="15919" y="12196"/>
                    <a:pt x="14235" y="12330"/>
                    <a:pt x="13254" y="12229"/>
                  </a:cubicBezTo>
                  <a:cubicBezTo>
                    <a:pt x="12272" y="12128"/>
                    <a:pt x="11991" y="11792"/>
                    <a:pt x="11711" y="1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5134887" y="2861443"/>
              <a:ext cx="122913" cy="13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0952" fill="norm" stroke="1" extrusionOk="0">
                  <a:moveTo>
                    <a:pt x="391" y="4401"/>
                  </a:moveTo>
                  <a:cubicBezTo>
                    <a:pt x="25" y="2713"/>
                    <a:pt x="-341" y="1026"/>
                    <a:pt x="574" y="351"/>
                  </a:cubicBezTo>
                  <a:cubicBezTo>
                    <a:pt x="1490" y="-324"/>
                    <a:pt x="3686" y="14"/>
                    <a:pt x="4967" y="1026"/>
                  </a:cubicBezTo>
                  <a:cubicBezTo>
                    <a:pt x="6249" y="2039"/>
                    <a:pt x="6615" y="3726"/>
                    <a:pt x="6798" y="5582"/>
                  </a:cubicBezTo>
                  <a:cubicBezTo>
                    <a:pt x="6981" y="7439"/>
                    <a:pt x="6981" y="9464"/>
                    <a:pt x="6249" y="11151"/>
                  </a:cubicBezTo>
                  <a:cubicBezTo>
                    <a:pt x="5517" y="12839"/>
                    <a:pt x="4052" y="14188"/>
                    <a:pt x="2954" y="15707"/>
                  </a:cubicBezTo>
                  <a:cubicBezTo>
                    <a:pt x="1856" y="17226"/>
                    <a:pt x="1123" y="18913"/>
                    <a:pt x="1673" y="19926"/>
                  </a:cubicBezTo>
                  <a:cubicBezTo>
                    <a:pt x="2222" y="20938"/>
                    <a:pt x="4052" y="21276"/>
                    <a:pt x="7530" y="20601"/>
                  </a:cubicBezTo>
                  <a:cubicBezTo>
                    <a:pt x="11008" y="19926"/>
                    <a:pt x="16134" y="18238"/>
                    <a:pt x="21259" y="16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4978400" y="2421262"/>
              <a:ext cx="139700" cy="7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4" y="4670"/>
                  </a:moveTo>
                  <a:cubicBezTo>
                    <a:pt x="1964" y="7589"/>
                    <a:pt x="1964" y="10508"/>
                    <a:pt x="1473" y="14011"/>
                  </a:cubicBezTo>
                  <a:cubicBezTo>
                    <a:pt x="982" y="17514"/>
                    <a:pt x="0" y="21600"/>
                    <a:pt x="0" y="21600"/>
                  </a:cubicBezTo>
                  <a:cubicBezTo>
                    <a:pt x="0" y="21600"/>
                    <a:pt x="982" y="17514"/>
                    <a:pt x="1964" y="14011"/>
                  </a:cubicBezTo>
                  <a:cubicBezTo>
                    <a:pt x="2945" y="10508"/>
                    <a:pt x="3927" y="7589"/>
                    <a:pt x="5727" y="4962"/>
                  </a:cubicBezTo>
                  <a:cubicBezTo>
                    <a:pt x="7527" y="2335"/>
                    <a:pt x="10145" y="0"/>
                    <a:pt x="11945" y="0"/>
                  </a:cubicBezTo>
                  <a:cubicBezTo>
                    <a:pt x="13745" y="0"/>
                    <a:pt x="14727" y="2335"/>
                    <a:pt x="16200" y="6130"/>
                  </a:cubicBezTo>
                  <a:cubicBezTo>
                    <a:pt x="17673" y="9924"/>
                    <a:pt x="19636" y="15178"/>
                    <a:pt x="21600" y="20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5416549" y="2668912"/>
              <a:ext cx="203201" cy="270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0"/>
                  </a:moveTo>
                  <a:cubicBezTo>
                    <a:pt x="675" y="675"/>
                    <a:pt x="1350" y="0"/>
                    <a:pt x="2250" y="0"/>
                  </a:cubicBezTo>
                  <a:cubicBezTo>
                    <a:pt x="3150" y="0"/>
                    <a:pt x="4275" y="675"/>
                    <a:pt x="6300" y="2869"/>
                  </a:cubicBezTo>
                  <a:cubicBezTo>
                    <a:pt x="8325" y="5062"/>
                    <a:pt x="11250" y="8775"/>
                    <a:pt x="13500" y="11897"/>
                  </a:cubicBezTo>
                  <a:cubicBezTo>
                    <a:pt x="15750" y="15019"/>
                    <a:pt x="17325" y="17550"/>
                    <a:pt x="18562" y="19069"/>
                  </a:cubicBezTo>
                  <a:cubicBezTo>
                    <a:pt x="19800" y="20588"/>
                    <a:pt x="20700" y="2109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5467387" y="2647746"/>
              <a:ext cx="146013" cy="28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54" fill="norm" stroke="1" extrusionOk="0">
                  <a:moveTo>
                    <a:pt x="21286" y="0"/>
                  </a:moveTo>
                  <a:cubicBezTo>
                    <a:pt x="17275" y="2504"/>
                    <a:pt x="13263" y="5009"/>
                    <a:pt x="9869" y="8061"/>
                  </a:cubicBezTo>
                  <a:cubicBezTo>
                    <a:pt x="6475" y="11113"/>
                    <a:pt x="3697" y="14713"/>
                    <a:pt x="2000" y="17139"/>
                  </a:cubicBezTo>
                  <a:cubicBezTo>
                    <a:pt x="303" y="19565"/>
                    <a:pt x="-314" y="20817"/>
                    <a:pt x="149" y="21209"/>
                  </a:cubicBezTo>
                  <a:cubicBezTo>
                    <a:pt x="612" y="21600"/>
                    <a:pt x="2155" y="21130"/>
                    <a:pt x="3697" y="20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5744633" y="2889046"/>
              <a:ext cx="846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760"/>
                    <a:pt x="0" y="11520"/>
                    <a:pt x="0" y="15120"/>
                  </a:cubicBezTo>
                  <a:cubicBezTo>
                    <a:pt x="0" y="18720"/>
                    <a:pt x="108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5715000" y="2509498"/>
              <a:ext cx="177800" cy="14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fill="norm" stroke="1" extrusionOk="0">
                  <a:moveTo>
                    <a:pt x="0" y="3542"/>
                  </a:moveTo>
                  <a:cubicBezTo>
                    <a:pt x="771" y="2289"/>
                    <a:pt x="1543" y="1037"/>
                    <a:pt x="3086" y="411"/>
                  </a:cubicBezTo>
                  <a:cubicBezTo>
                    <a:pt x="4629" y="-215"/>
                    <a:pt x="6943" y="-215"/>
                    <a:pt x="8614" y="1037"/>
                  </a:cubicBezTo>
                  <a:cubicBezTo>
                    <a:pt x="10286" y="2289"/>
                    <a:pt x="11314" y="4794"/>
                    <a:pt x="10800" y="7298"/>
                  </a:cubicBezTo>
                  <a:cubicBezTo>
                    <a:pt x="10286" y="9802"/>
                    <a:pt x="8229" y="12307"/>
                    <a:pt x="6300" y="14655"/>
                  </a:cubicBezTo>
                  <a:cubicBezTo>
                    <a:pt x="4371" y="17002"/>
                    <a:pt x="2571" y="19194"/>
                    <a:pt x="2314" y="20289"/>
                  </a:cubicBezTo>
                  <a:cubicBezTo>
                    <a:pt x="2057" y="21385"/>
                    <a:pt x="3343" y="21385"/>
                    <a:pt x="6814" y="21072"/>
                  </a:cubicBezTo>
                  <a:cubicBezTo>
                    <a:pt x="10286" y="20759"/>
                    <a:pt x="15943" y="20133"/>
                    <a:pt x="21600" y="19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6024467" y="2844596"/>
              <a:ext cx="192184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882" y="21600"/>
                  </a:moveTo>
                  <a:cubicBezTo>
                    <a:pt x="185" y="18400"/>
                    <a:pt x="-512" y="15200"/>
                    <a:pt x="533" y="12800"/>
                  </a:cubicBezTo>
                  <a:cubicBezTo>
                    <a:pt x="1578" y="10400"/>
                    <a:pt x="4365" y="8800"/>
                    <a:pt x="8082" y="6800"/>
                  </a:cubicBezTo>
                  <a:cubicBezTo>
                    <a:pt x="11798" y="4800"/>
                    <a:pt x="16443" y="2400"/>
                    <a:pt x="210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6137772" y="2781096"/>
              <a:ext cx="21729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4371"/>
                    <a:pt x="-1443" y="8743"/>
                    <a:pt x="1502" y="12343"/>
                  </a:cubicBezTo>
                  <a:cubicBezTo>
                    <a:pt x="4448" y="15943"/>
                    <a:pt x="12302" y="18771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6362700" y="2971596"/>
              <a:ext cx="1206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6756400" y="2952546"/>
              <a:ext cx="44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6959599" y="2965246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7366000" y="2889046"/>
              <a:ext cx="1841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0" y="15600"/>
                    <a:pt x="11421" y="9600"/>
                    <a:pt x="15021" y="6000"/>
                  </a:cubicBezTo>
                  <a:cubicBezTo>
                    <a:pt x="18621" y="2400"/>
                    <a:pt x="2011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7454900" y="2806496"/>
              <a:ext cx="127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349"/>
                    <a:pt x="0" y="10697"/>
                    <a:pt x="3600" y="14297"/>
                  </a:cubicBezTo>
                  <a:cubicBezTo>
                    <a:pt x="7200" y="17897"/>
                    <a:pt x="14400" y="197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7769722" y="2640178"/>
              <a:ext cx="204699" cy="668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97" fill="norm" stroke="1" extrusionOk="0">
                  <a:moveTo>
                    <a:pt x="4246" y="18321"/>
                  </a:moveTo>
                  <a:cubicBezTo>
                    <a:pt x="4026" y="18659"/>
                    <a:pt x="3805" y="18998"/>
                    <a:pt x="3254" y="19607"/>
                  </a:cubicBezTo>
                  <a:cubicBezTo>
                    <a:pt x="2703" y="20217"/>
                    <a:pt x="1822" y="21097"/>
                    <a:pt x="1271" y="21334"/>
                  </a:cubicBezTo>
                  <a:cubicBezTo>
                    <a:pt x="720" y="21571"/>
                    <a:pt x="499" y="21165"/>
                    <a:pt x="279" y="19675"/>
                  </a:cubicBezTo>
                  <a:cubicBezTo>
                    <a:pt x="58" y="18185"/>
                    <a:pt x="-162" y="15612"/>
                    <a:pt x="169" y="13039"/>
                  </a:cubicBezTo>
                  <a:cubicBezTo>
                    <a:pt x="499" y="10466"/>
                    <a:pt x="1381" y="7893"/>
                    <a:pt x="2703" y="5963"/>
                  </a:cubicBezTo>
                  <a:cubicBezTo>
                    <a:pt x="4026" y="4034"/>
                    <a:pt x="5789" y="2747"/>
                    <a:pt x="7222" y="1901"/>
                  </a:cubicBezTo>
                  <a:cubicBezTo>
                    <a:pt x="8654" y="1054"/>
                    <a:pt x="9756" y="648"/>
                    <a:pt x="10858" y="377"/>
                  </a:cubicBezTo>
                  <a:cubicBezTo>
                    <a:pt x="11960" y="106"/>
                    <a:pt x="13062" y="-29"/>
                    <a:pt x="14054" y="5"/>
                  </a:cubicBezTo>
                  <a:cubicBezTo>
                    <a:pt x="15046" y="39"/>
                    <a:pt x="15928" y="242"/>
                    <a:pt x="16479" y="716"/>
                  </a:cubicBezTo>
                  <a:cubicBezTo>
                    <a:pt x="17030" y="1190"/>
                    <a:pt x="17250" y="1935"/>
                    <a:pt x="16589" y="2679"/>
                  </a:cubicBezTo>
                  <a:cubicBezTo>
                    <a:pt x="15928" y="3424"/>
                    <a:pt x="14385" y="4169"/>
                    <a:pt x="13062" y="4745"/>
                  </a:cubicBezTo>
                  <a:cubicBezTo>
                    <a:pt x="11740" y="5320"/>
                    <a:pt x="10638" y="5726"/>
                    <a:pt x="10638" y="5930"/>
                  </a:cubicBezTo>
                  <a:cubicBezTo>
                    <a:pt x="10638" y="6133"/>
                    <a:pt x="11740" y="6133"/>
                    <a:pt x="13173" y="6336"/>
                  </a:cubicBezTo>
                  <a:cubicBezTo>
                    <a:pt x="14605" y="6539"/>
                    <a:pt x="16369" y="6945"/>
                    <a:pt x="17801" y="7453"/>
                  </a:cubicBezTo>
                  <a:cubicBezTo>
                    <a:pt x="19234" y="7961"/>
                    <a:pt x="20336" y="8570"/>
                    <a:pt x="20887" y="9078"/>
                  </a:cubicBezTo>
                  <a:cubicBezTo>
                    <a:pt x="21438" y="9586"/>
                    <a:pt x="21438" y="9992"/>
                    <a:pt x="20997" y="10297"/>
                  </a:cubicBezTo>
                  <a:cubicBezTo>
                    <a:pt x="20556" y="10602"/>
                    <a:pt x="19675" y="10805"/>
                    <a:pt x="18683" y="11008"/>
                  </a:cubicBezTo>
                  <a:cubicBezTo>
                    <a:pt x="17691" y="11211"/>
                    <a:pt x="16589" y="11414"/>
                    <a:pt x="15487" y="11516"/>
                  </a:cubicBezTo>
                  <a:cubicBezTo>
                    <a:pt x="14385" y="11617"/>
                    <a:pt x="13283" y="11617"/>
                    <a:pt x="12622" y="11550"/>
                  </a:cubicBezTo>
                  <a:cubicBezTo>
                    <a:pt x="11960" y="11482"/>
                    <a:pt x="11740" y="11347"/>
                    <a:pt x="11520" y="11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8070850" y="2937729"/>
              <a:ext cx="16934" cy="18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455"/>
                  </a:moveTo>
                  <a:cubicBezTo>
                    <a:pt x="5400" y="1227"/>
                    <a:pt x="10800" y="0"/>
                    <a:pt x="14850" y="0"/>
                  </a:cubicBezTo>
                  <a:cubicBezTo>
                    <a:pt x="18900" y="0"/>
                    <a:pt x="21600" y="1227"/>
                    <a:pt x="21600" y="4541"/>
                  </a:cubicBezTo>
                  <a:cubicBezTo>
                    <a:pt x="21600" y="7855"/>
                    <a:pt x="18900" y="13255"/>
                    <a:pt x="17550" y="16445"/>
                  </a:cubicBezTo>
                  <a:cubicBezTo>
                    <a:pt x="16200" y="19636"/>
                    <a:pt x="16200" y="20618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8093934" y="2958896"/>
              <a:ext cx="103917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600" fill="norm" stroke="1" extrusionOk="0">
                  <a:moveTo>
                    <a:pt x="18616" y="0"/>
                  </a:moveTo>
                  <a:cubicBezTo>
                    <a:pt x="12568" y="3456"/>
                    <a:pt x="6520" y="6912"/>
                    <a:pt x="3280" y="9360"/>
                  </a:cubicBezTo>
                  <a:cubicBezTo>
                    <a:pt x="40" y="11808"/>
                    <a:pt x="-392" y="13248"/>
                    <a:pt x="256" y="14544"/>
                  </a:cubicBezTo>
                  <a:cubicBezTo>
                    <a:pt x="904" y="15840"/>
                    <a:pt x="2632" y="16992"/>
                    <a:pt x="6304" y="18144"/>
                  </a:cubicBezTo>
                  <a:cubicBezTo>
                    <a:pt x="9976" y="19296"/>
                    <a:pt x="15592" y="20448"/>
                    <a:pt x="212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7874577" y="2444639"/>
              <a:ext cx="113724" cy="13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876" fill="norm" stroke="1" extrusionOk="0">
                  <a:moveTo>
                    <a:pt x="4691" y="8562"/>
                  </a:moveTo>
                  <a:cubicBezTo>
                    <a:pt x="3491" y="11739"/>
                    <a:pt x="2291" y="14915"/>
                    <a:pt x="1491" y="17297"/>
                  </a:cubicBezTo>
                  <a:cubicBezTo>
                    <a:pt x="691" y="19680"/>
                    <a:pt x="291" y="21268"/>
                    <a:pt x="91" y="20792"/>
                  </a:cubicBezTo>
                  <a:cubicBezTo>
                    <a:pt x="-109" y="20315"/>
                    <a:pt x="-109" y="17774"/>
                    <a:pt x="1491" y="14121"/>
                  </a:cubicBezTo>
                  <a:cubicBezTo>
                    <a:pt x="3091" y="10468"/>
                    <a:pt x="6291" y="5703"/>
                    <a:pt x="9291" y="3003"/>
                  </a:cubicBezTo>
                  <a:cubicBezTo>
                    <a:pt x="12291" y="303"/>
                    <a:pt x="15091" y="-332"/>
                    <a:pt x="16491" y="144"/>
                  </a:cubicBezTo>
                  <a:cubicBezTo>
                    <a:pt x="17891" y="621"/>
                    <a:pt x="17891" y="2209"/>
                    <a:pt x="18491" y="5703"/>
                  </a:cubicBezTo>
                  <a:cubicBezTo>
                    <a:pt x="19091" y="9197"/>
                    <a:pt x="20291" y="14597"/>
                    <a:pt x="21491" y="19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8362950" y="2749346"/>
              <a:ext cx="17780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29" y="2344"/>
                    <a:pt x="5657" y="4688"/>
                    <a:pt x="9000" y="7702"/>
                  </a:cubicBezTo>
                  <a:cubicBezTo>
                    <a:pt x="12343" y="10716"/>
                    <a:pt x="16200" y="14400"/>
                    <a:pt x="18386" y="16828"/>
                  </a:cubicBezTo>
                  <a:cubicBezTo>
                    <a:pt x="20571" y="19256"/>
                    <a:pt x="21086" y="2042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8384945" y="2745416"/>
              <a:ext cx="187555" cy="282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232" fill="norm" stroke="1" extrusionOk="0">
                  <a:moveTo>
                    <a:pt x="21266" y="2200"/>
                  </a:moveTo>
                  <a:cubicBezTo>
                    <a:pt x="21266" y="1247"/>
                    <a:pt x="21266" y="294"/>
                    <a:pt x="20786" y="56"/>
                  </a:cubicBezTo>
                  <a:cubicBezTo>
                    <a:pt x="20306" y="-182"/>
                    <a:pt x="19346" y="294"/>
                    <a:pt x="17306" y="2200"/>
                  </a:cubicBezTo>
                  <a:cubicBezTo>
                    <a:pt x="15266" y="4106"/>
                    <a:pt x="12146" y="7442"/>
                    <a:pt x="9266" y="10459"/>
                  </a:cubicBezTo>
                  <a:cubicBezTo>
                    <a:pt x="6386" y="13477"/>
                    <a:pt x="3746" y="16177"/>
                    <a:pt x="2066" y="18003"/>
                  </a:cubicBezTo>
                  <a:cubicBezTo>
                    <a:pt x="386" y="19830"/>
                    <a:pt x="-334" y="20783"/>
                    <a:pt x="146" y="21100"/>
                  </a:cubicBezTo>
                  <a:cubicBezTo>
                    <a:pt x="626" y="21418"/>
                    <a:pt x="2306" y="21100"/>
                    <a:pt x="3986" y="20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8616949" y="2977946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8733366" y="2558846"/>
              <a:ext cx="29634" cy="2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21600" y="0"/>
                  </a:moveTo>
                  <a:cubicBezTo>
                    <a:pt x="16971" y="5298"/>
                    <a:pt x="12343" y="10596"/>
                    <a:pt x="9257" y="13755"/>
                  </a:cubicBezTo>
                  <a:cubicBezTo>
                    <a:pt x="6171" y="16913"/>
                    <a:pt x="4629" y="17932"/>
                    <a:pt x="3086" y="18951"/>
                  </a:cubicBezTo>
                  <a:cubicBezTo>
                    <a:pt x="1543" y="19970"/>
                    <a:pt x="0" y="20989"/>
                    <a:pt x="0" y="21294"/>
                  </a:cubicBezTo>
                  <a:cubicBezTo>
                    <a:pt x="0" y="21600"/>
                    <a:pt x="1543" y="21192"/>
                    <a:pt x="3086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8749359" y="2628696"/>
              <a:ext cx="10254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8" h="21600" fill="norm" stroke="1" extrusionOk="0">
                  <a:moveTo>
                    <a:pt x="17977" y="0"/>
                  </a:moveTo>
                  <a:cubicBezTo>
                    <a:pt x="12471" y="1851"/>
                    <a:pt x="6965" y="3703"/>
                    <a:pt x="3577" y="5657"/>
                  </a:cubicBezTo>
                  <a:cubicBezTo>
                    <a:pt x="189" y="7611"/>
                    <a:pt x="-1082" y="9669"/>
                    <a:pt x="1036" y="12137"/>
                  </a:cubicBezTo>
                  <a:cubicBezTo>
                    <a:pt x="3153" y="14606"/>
                    <a:pt x="8659" y="17486"/>
                    <a:pt x="12471" y="19131"/>
                  </a:cubicBezTo>
                  <a:cubicBezTo>
                    <a:pt x="16283" y="20777"/>
                    <a:pt x="18400" y="21189"/>
                    <a:pt x="205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838200" y="3771696"/>
              <a:ext cx="19685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1" y="4114"/>
                    <a:pt x="8361" y="8229"/>
                    <a:pt x="11148" y="11520"/>
                  </a:cubicBezTo>
                  <a:cubicBezTo>
                    <a:pt x="13935" y="14811"/>
                    <a:pt x="15329" y="17280"/>
                    <a:pt x="16839" y="18823"/>
                  </a:cubicBezTo>
                  <a:cubicBezTo>
                    <a:pt x="18348" y="20366"/>
                    <a:pt x="19974" y="209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1041763" y="3774124"/>
              <a:ext cx="65766" cy="397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469" fill="norm" stroke="1" extrusionOk="0">
                  <a:moveTo>
                    <a:pt x="16084" y="3298"/>
                  </a:moveTo>
                  <a:cubicBezTo>
                    <a:pt x="17434" y="2726"/>
                    <a:pt x="18784" y="2155"/>
                    <a:pt x="19796" y="1526"/>
                  </a:cubicBezTo>
                  <a:cubicBezTo>
                    <a:pt x="20809" y="898"/>
                    <a:pt x="21484" y="212"/>
                    <a:pt x="20472" y="40"/>
                  </a:cubicBezTo>
                  <a:cubicBezTo>
                    <a:pt x="19459" y="-131"/>
                    <a:pt x="16759" y="212"/>
                    <a:pt x="13384" y="1698"/>
                  </a:cubicBezTo>
                  <a:cubicBezTo>
                    <a:pt x="10009" y="3183"/>
                    <a:pt x="5959" y="5812"/>
                    <a:pt x="3596" y="8840"/>
                  </a:cubicBezTo>
                  <a:cubicBezTo>
                    <a:pt x="1234" y="11869"/>
                    <a:pt x="559" y="15298"/>
                    <a:pt x="221" y="17298"/>
                  </a:cubicBezTo>
                  <a:cubicBezTo>
                    <a:pt x="-116" y="19298"/>
                    <a:pt x="-116" y="19869"/>
                    <a:pt x="559" y="20326"/>
                  </a:cubicBezTo>
                  <a:cubicBezTo>
                    <a:pt x="1234" y="20783"/>
                    <a:pt x="2584" y="21126"/>
                    <a:pt x="3934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1123950" y="4086353"/>
              <a:ext cx="171450" cy="166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fill="norm" stroke="1" extrusionOk="0">
                  <a:moveTo>
                    <a:pt x="0" y="6033"/>
                  </a:moveTo>
                  <a:cubicBezTo>
                    <a:pt x="0" y="4683"/>
                    <a:pt x="0" y="3333"/>
                    <a:pt x="667" y="2253"/>
                  </a:cubicBezTo>
                  <a:cubicBezTo>
                    <a:pt x="1333" y="1173"/>
                    <a:pt x="2667" y="363"/>
                    <a:pt x="4667" y="93"/>
                  </a:cubicBezTo>
                  <a:cubicBezTo>
                    <a:pt x="6667" y="-177"/>
                    <a:pt x="9333" y="93"/>
                    <a:pt x="10400" y="1578"/>
                  </a:cubicBezTo>
                  <a:cubicBezTo>
                    <a:pt x="11467" y="3063"/>
                    <a:pt x="10933" y="5763"/>
                    <a:pt x="9867" y="8328"/>
                  </a:cubicBezTo>
                  <a:cubicBezTo>
                    <a:pt x="8800" y="10893"/>
                    <a:pt x="7200" y="13323"/>
                    <a:pt x="6133" y="15483"/>
                  </a:cubicBezTo>
                  <a:cubicBezTo>
                    <a:pt x="5067" y="17643"/>
                    <a:pt x="4533" y="19533"/>
                    <a:pt x="5067" y="20478"/>
                  </a:cubicBezTo>
                  <a:cubicBezTo>
                    <a:pt x="5600" y="21423"/>
                    <a:pt x="7200" y="21423"/>
                    <a:pt x="10133" y="20748"/>
                  </a:cubicBezTo>
                  <a:cubicBezTo>
                    <a:pt x="13067" y="20073"/>
                    <a:pt x="17333" y="18723"/>
                    <a:pt x="21600" y="17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970325" y="3570569"/>
              <a:ext cx="166326" cy="137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79" fill="norm" stroke="1" extrusionOk="0">
                  <a:moveTo>
                    <a:pt x="1799" y="7534"/>
                  </a:moveTo>
                  <a:cubicBezTo>
                    <a:pt x="1526" y="9170"/>
                    <a:pt x="1252" y="10806"/>
                    <a:pt x="842" y="12443"/>
                  </a:cubicBezTo>
                  <a:cubicBezTo>
                    <a:pt x="432" y="14079"/>
                    <a:pt x="-115" y="15715"/>
                    <a:pt x="22" y="15879"/>
                  </a:cubicBezTo>
                  <a:cubicBezTo>
                    <a:pt x="158" y="16043"/>
                    <a:pt x="979" y="14734"/>
                    <a:pt x="2482" y="11788"/>
                  </a:cubicBezTo>
                  <a:cubicBezTo>
                    <a:pt x="3986" y="8843"/>
                    <a:pt x="6174" y="4261"/>
                    <a:pt x="7951" y="1970"/>
                  </a:cubicBezTo>
                  <a:cubicBezTo>
                    <a:pt x="9728" y="-321"/>
                    <a:pt x="11095" y="-321"/>
                    <a:pt x="12052" y="497"/>
                  </a:cubicBezTo>
                  <a:cubicBezTo>
                    <a:pt x="13009" y="1315"/>
                    <a:pt x="13556" y="2952"/>
                    <a:pt x="15060" y="6552"/>
                  </a:cubicBezTo>
                  <a:cubicBezTo>
                    <a:pt x="16563" y="10152"/>
                    <a:pt x="19024" y="15715"/>
                    <a:pt x="21485" y="21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1543050" y="3955846"/>
              <a:ext cx="1270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0800"/>
                    <a:pt x="11520" y="0"/>
                    <a:pt x="15120" y="0"/>
                  </a:cubicBezTo>
                  <a:cubicBezTo>
                    <a:pt x="18720" y="0"/>
                    <a:pt x="2016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1568450" y="4076496"/>
              <a:ext cx="152400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1200" y="17280"/>
                    <a:pt x="2400" y="21600"/>
                    <a:pt x="6000" y="19440"/>
                  </a:cubicBezTo>
                  <a:cubicBezTo>
                    <a:pt x="9600" y="17280"/>
                    <a:pt x="15600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2187756" y="3767727"/>
              <a:ext cx="170937" cy="56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472" fill="norm" stroke="1" extrusionOk="0">
                  <a:moveTo>
                    <a:pt x="373" y="8613"/>
                  </a:moveTo>
                  <a:cubicBezTo>
                    <a:pt x="1163" y="9500"/>
                    <a:pt x="1953" y="10387"/>
                    <a:pt x="2612" y="12160"/>
                  </a:cubicBezTo>
                  <a:cubicBezTo>
                    <a:pt x="3270" y="13933"/>
                    <a:pt x="3797" y="16593"/>
                    <a:pt x="4061" y="18124"/>
                  </a:cubicBezTo>
                  <a:cubicBezTo>
                    <a:pt x="4324" y="19655"/>
                    <a:pt x="4324" y="20058"/>
                    <a:pt x="4061" y="20502"/>
                  </a:cubicBezTo>
                  <a:cubicBezTo>
                    <a:pt x="3797" y="20945"/>
                    <a:pt x="3270" y="21428"/>
                    <a:pt x="2744" y="21469"/>
                  </a:cubicBezTo>
                  <a:cubicBezTo>
                    <a:pt x="2217" y="21509"/>
                    <a:pt x="1690" y="21106"/>
                    <a:pt x="1295" y="19696"/>
                  </a:cubicBezTo>
                  <a:cubicBezTo>
                    <a:pt x="900" y="18285"/>
                    <a:pt x="636" y="15867"/>
                    <a:pt x="373" y="13490"/>
                  </a:cubicBezTo>
                  <a:cubicBezTo>
                    <a:pt x="109" y="11112"/>
                    <a:pt x="-154" y="8775"/>
                    <a:pt x="109" y="6800"/>
                  </a:cubicBezTo>
                  <a:cubicBezTo>
                    <a:pt x="373" y="4825"/>
                    <a:pt x="1163" y="3213"/>
                    <a:pt x="2085" y="2125"/>
                  </a:cubicBezTo>
                  <a:cubicBezTo>
                    <a:pt x="3007" y="1037"/>
                    <a:pt x="4061" y="473"/>
                    <a:pt x="5641" y="191"/>
                  </a:cubicBezTo>
                  <a:cubicBezTo>
                    <a:pt x="7222" y="-91"/>
                    <a:pt x="9329" y="-91"/>
                    <a:pt x="10909" y="393"/>
                  </a:cubicBezTo>
                  <a:cubicBezTo>
                    <a:pt x="12490" y="876"/>
                    <a:pt x="13544" y="1843"/>
                    <a:pt x="13675" y="2931"/>
                  </a:cubicBezTo>
                  <a:cubicBezTo>
                    <a:pt x="13807" y="4019"/>
                    <a:pt x="13017" y="5228"/>
                    <a:pt x="11963" y="6034"/>
                  </a:cubicBezTo>
                  <a:cubicBezTo>
                    <a:pt x="10909" y="6840"/>
                    <a:pt x="9592" y="7243"/>
                    <a:pt x="9592" y="7445"/>
                  </a:cubicBezTo>
                  <a:cubicBezTo>
                    <a:pt x="9592" y="7646"/>
                    <a:pt x="10909" y="7646"/>
                    <a:pt x="12753" y="7888"/>
                  </a:cubicBezTo>
                  <a:cubicBezTo>
                    <a:pt x="14597" y="8130"/>
                    <a:pt x="16968" y="8613"/>
                    <a:pt x="18548" y="9016"/>
                  </a:cubicBezTo>
                  <a:cubicBezTo>
                    <a:pt x="20129" y="9419"/>
                    <a:pt x="20919" y="9742"/>
                    <a:pt x="21183" y="10105"/>
                  </a:cubicBezTo>
                  <a:cubicBezTo>
                    <a:pt x="21446" y="10467"/>
                    <a:pt x="21183" y="10870"/>
                    <a:pt x="19734" y="11233"/>
                  </a:cubicBezTo>
                  <a:cubicBezTo>
                    <a:pt x="18285" y="11596"/>
                    <a:pt x="15651" y="11918"/>
                    <a:pt x="13675" y="11999"/>
                  </a:cubicBezTo>
                  <a:cubicBezTo>
                    <a:pt x="11700" y="12079"/>
                    <a:pt x="10383" y="11918"/>
                    <a:pt x="10383" y="11716"/>
                  </a:cubicBezTo>
                  <a:cubicBezTo>
                    <a:pt x="10383" y="11515"/>
                    <a:pt x="11700" y="11273"/>
                    <a:pt x="13017" y="11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2438400" y="4012996"/>
              <a:ext cx="70782" cy="91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129" fill="norm" stroke="1" extrusionOk="0">
                  <a:moveTo>
                    <a:pt x="12960" y="4418"/>
                  </a:moveTo>
                  <a:cubicBezTo>
                    <a:pt x="9874" y="4909"/>
                    <a:pt x="6789" y="5400"/>
                    <a:pt x="4937" y="6873"/>
                  </a:cubicBezTo>
                  <a:cubicBezTo>
                    <a:pt x="3086" y="8345"/>
                    <a:pt x="2469" y="10800"/>
                    <a:pt x="2160" y="13255"/>
                  </a:cubicBezTo>
                  <a:cubicBezTo>
                    <a:pt x="1851" y="15709"/>
                    <a:pt x="1851" y="18164"/>
                    <a:pt x="3394" y="19636"/>
                  </a:cubicBezTo>
                  <a:cubicBezTo>
                    <a:pt x="4937" y="21109"/>
                    <a:pt x="8023" y="21600"/>
                    <a:pt x="11109" y="20618"/>
                  </a:cubicBezTo>
                  <a:cubicBezTo>
                    <a:pt x="14194" y="19636"/>
                    <a:pt x="17280" y="17182"/>
                    <a:pt x="19131" y="14727"/>
                  </a:cubicBezTo>
                  <a:cubicBezTo>
                    <a:pt x="20983" y="12273"/>
                    <a:pt x="21600" y="9818"/>
                    <a:pt x="18206" y="7364"/>
                  </a:cubicBezTo>
                  <a:cubicBezTo>
                    <a:pt x="14811" y="4909"/>
                    <a:pt x="7406" y="245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2230966" y="3547128"/>
              <a:ext cx="156634" cy="14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9" fill="norm" stroke="1" extrusionOk="0">
                  <a:moveTo>
                    <a:pt x="2335" y="6066"/>
                  </a:moveTo>
                  <a:cubicBezTo>
                    <a:pt x="1751" y="9878"/>
                    <a:pt x="1168" y="13689"/>
                    <a:pt x="730" y="16548"/>
                  </a:cubicBezTo>
                  <a:cubicBezTo>
                    <a:pt x="292" y="19407"/>
                    <a:pt x="0" y="21313"/>
                    <a:pt x="0" y="20995"/>
                  </a:cubicBezTo>
                  <a:cubicBezTo>
                    <a:pt x="0" y="20678"/>
                    <a:pt x="292" y="18137"/>
                    <a:pt x="1168" y="14960"/>
                  </a:cubicBezTo>
                  <a:cubicBezTo>
                    <a:pt x="2043" y="11784"/>
                    <a:pt x="3503" y="7972"/>
                    <a:pt x="5546" y="4954"/>
                  </a:cubicBezTo>
                  <a:cubicBezTo>
                    <a:pt x="7589" y="1937"/>
                    <a:pt x="10216" y="-287"/>
                    <a:pt x="12551" y="31"/>
                  </a:cubicBezTo>
                  <a:cubicBezTo>
                    <a:pt x="14886" y="348"/>
                    <a:pt x="16930" y="3207"/>
                    <a:pt x="18389" y="5272"/>
                  </a:cubicBezTo>
                  <a:cubicBezTo>
                    <a:pt x="19849" y="7337"/>
                    <a:pt x="20724" y="8607"/>
                    <a:pt x="21600" y="9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2971800" y="3924096"/>
              <a:ext cx="1714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3" y="19800"/>
                    <a:pt x="10667" y="18000"/>
                    <a:pt x="14267" y="14400"/>
                  </a:cubicBezTo>
                  <a:cubicBezTo>
                    <a:pt x="17867" y="10800"/>
                    <a:pt x="19733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3048942" y="3822496"/>
              <a:ext cx="43508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8799" y="0"/>
                  </a:moveTo>
                  <a:cubicBezTo>
                    <a:pt x="4685" y="2177"/>
                    <a:pt x="571" y="4353"/>
                    <a:pt x="56" y="7284"/>
                  </a:cubicBezTo>
                  <a:cubicBezTo>
                    <a:pt x="-458" y="10214"/>
                    <a:pt x="2628" y="13898"/>
                    <a:pt x="6742" y="16409"/>
                  </a:cubicBezTo>
                  <a:cubicBezTo>
                    <a:pt x="10856" y="18921"/>
                    <a:pt x="15999" y="20260"/>
                    <a:pt x="211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3354916" y="3691033"/>
              <a:ext cx="135388" cy="582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530" fill="norm" stroke="1" extrusionOk="0">
                  <a:moveTo>
                    <a:pt x="665" y="21530"/>
                  </a:moveTo>
                  <a:cubicBezTo>
                    <a:pt x="332" y="18634"/>
                    <a:pt x="0" y="15739"/>
                    <a:pt x="0" y="12804"/>
                  </a:cubicBezTo>
                  <a:cubicBezTo>
                    <a:pt x="0" y="9869"/>
                    <a:pt x="332" y="6895"/>
                    <a:pt x="1163" y="4900"/>
                  </a:cubicBezTo>
                  <a:cubicBezTo>
                    <a:pt x="1994" y="2904"/>
                    <a:pt x="3323" y="1887"/>
                    <a:pt x="4985" y="1143"/>
                  </a:cubicBezTo>
                  <a:cubicBezTo>
                    <a:pt x="6646" y="400"/>
                    <a:pt x="8640" y="-70"/>
                    <a:pt x="9969" y="8"/>
                  </a:cubicBezTo>
                  <a:cubicBezTo>
                    <a:pt x="11298" y="87"/>
                    <a:pt x="11963" y="713"/>
                    <a:pt x="12295" y="1847"/>
                  </a:cubicBezTo>
                  <a:cubicBezTo>
                    <a:pt x="12628" y="2982"/>
                    <a:pt x="12628" y="4626"/>
                    <a:pt x="12129" y="5643"/>
                  </a:cubicBezTo>
                  <a:cubicBezTo>
                    <a:pt x="11631" y="6660"/>
                    <a:pt x="10634" y="7052"/>
                    <a:pt x="10966" y="7287"/>
                  </a:cubicBezTo>
                  <a:cubicBezTo>
                    <a:pt x="11298" y="7521"/>
                    <a:pt x="12960" y="7600"/>
                    <a:pt x="14954" y="7913"/>
                  </a:cubicBezTo>
                  <a:cubicBezTo>
                    <a:pt x="16948" y="8226"/>
                    <a:pt x="19274" y="8773"/>
                    <a:pt x="20437" y="9243"/>
                  </a:cubicBezTo>
                  <a:cubicBezTo>
                    <a:pt x="21600" y="9713"/>
                    <a:pt x="21600" y="10104"/>
                    <a:pt x="19938" y="10613"/>
                  </a:cubicBezTo>
                  <a:cubicBezTo>
                    <a:pt x="18277" y="11121"/>
                    <a:pt x="14954" y="11747"/>
                    <a:pt x="12129" y="12060"/>
                  </a:cubicBezTo>
                  <a:cubicBezTo>
                    <a:pt x="9305" y="12373"/>
                    <a:pt x="6978" y="12373"/>
                    <a:pt x="6480" y="12256"/>
                  </a:cubicBezTo>
                  <a:cubicBezTo>
                    <a:pt x="5982" y="12139"/>
                    <a:pt x="7311" y="11904"/>
                    <a:pt x="8640" y="11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3549650" y="3981246"/>
              <a:ext cx="254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3368415" y="3523607"/>
              <a:ext cx="136786" cy="85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0245" fill="norm" stroke="1" extrusionOk="0">
                  <a:moveTo>
                    <a:pt x="2533" y="1612"/>
                  </a:moveTo>
                  <a:cubicBezTo>
                    <a:pt x="2201" y="4626"/>
                    <a:pt x="1869" y="7640"/>
                    <a:pt x="1370" y="11407"/>
                  </a:cubicBezTo>
                  <a:cubicBezTo>
                    <a:pt x="872" y="15174"/>
                    <a:pt x="207" y="19695"/>
                    <a:pt x="41" y="20198"/>
                  </a:cubicBezTo>
                  <a:cubicBezTo>
                    <a:pt x="-125" y="20700"/>
                    <a:pt x="207" y="17184"/>
                    <a:pt x="1204" y="13165"/>
                  </a:cubicBezTo>
                  <a:cubicBezTo>
                    <a:pt x="2201" y="9147"/>
                    <a:pt x="3863" y="4626"/>
                    <a:pt x="5524" y="2114"/>
                  </a:cubicBezTo>
                  <a:cubicBezTo>
                    <a:pt x="7186" y="-398"/>
                    <a:pt x="8847" y="-900"/>
                    <a:pt x="11506" y="1863"/>
                  </a:cubicBezTo>
                  <a:cubicBezTo>
                    <a:pt x="14164" y="4626"/>
                    <a:pt x="17820" y="10653"/>
                    <a:pt x="21475" y="16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3784600" y="3746296"/>
              <a:ext cx="198579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0" y="0"/>
                  </a:moveTo>
                  <a:cubicBezTo>
                    <a:pt x="4775" y="3600"/>
                    <a:pt x="9549" y="7200"/>
                    <a:pt x="13187" y="10252"/>
                  </a:cubicBezTo>
                  <a:cubicBezTo>
                    <a:pt x="16825" y="13304"/>
                    <a:pt x="19326" y="15809"/>
                    <a:pt x="20463" y="17609"/>
                  </a:cubicBezTo>
                  <a:cubicBezTo>
                    <a:pt x="21600" y="19409"/>
                    <a:pt x="21373" y="20504"/>
                    <a:pt x="211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3810000" y="3714546"/>
              <a:ext cx="15875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08" y="884"/>
                    <a:pt x="16416" y="1768"/>
                    <a:pt x="13248" y="4358"/>
                  </a:cubicBezTo>
                  <a:cubicBezTo>
                    <a:pt x="10080" y="6947"/>
                    <a:pt x="6336" y="11242"/>
                    <a:pt x="4032" y="14400"/>
                  </a:cubicBezTo>
                  <a:cubicBezTo>
                    <a:pt x="1728" y="17558"/>
                    <a:pt x="864" y="195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4114800" y="4003852"/>
              <a:ext cx="152400" cy="15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8" fill="norm" stroke="1" extrusionOk="0">
                  <a:moveTo>
                    <a:pt x="0" y="6261"/>
                  </a:moveTo>
                  <a:cubicBezTo>
                    <a:pt x="0" y="4858"/>
                    <a:pt x="0" y="3456"/>
                    <a:pt x="600" y="2334"/>
                  </a:cubicBezTo>
                  <a:cubicBezTo>
                    <a:pt x="1200" y="1212"/>
                    <a:pt x="2400" y="370"/>
                    <a:pt x="3750" y="90"/>
                  </a:cubicBezTo>
                  <a:cubicBezTo>
                    <a:pt x="5100" y="-191"/>
                    <a:pt x="6600" y="90"/>
                    <a:pt x="7800" y="2334"/>
                  </a:cubicBezTo>
                  <a:cubicBezTo>
                    <a:pt x="9000" y="4578"/>
                    <a:pt x="9900" y="8786"/>
                    <a:pt x="9900" y="11451"/>
                  </a:cubicBezTo>
                  <a:cubicBezTo>
                    <a:pt x="9900" y="14115"/>
                    <a:pt x="9000" y="15238"/>
                    <a:pt x="7950" y="16640"/>
                  </a:cubicBezTo>
                  <a:cubicBezTo>
                    <a:pt x="6900" y="18043"/>
                    <a:pt x="5700" y="19726"/>
                    <a:pt x="5850" y="20567"/>
                  </a:cubicBezTo>
                  <a:cubicBezTo>
                    <a:pt x="6000" y="21409"/>
                    <a:pt x="7500" y="21409"/>
                    <a:pt x="10350" y="20287"/>
                  </a:cubicBezTo>
                  <a:cubicBezTo>
                    <a:pt x="13200" y="19165"/>
                    <a:pt x="17400" y="16921"/>
                    <a:pt x="21600" y="14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4140199" y="3485946"/>
              <a:ext cx="19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4667250" y="3949496"/>
              <a:ext cx="2413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84" y="18000"/>
                    <a:pt x="11368" y="14400"/>
                    <a:pt x="14968" y="10800"/>
                  </a:cubicBezTo>
                  <a:cubicBezTo>
                    <a:pt x="18568" y="7200"/>
                    <a:pt x="2008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4775200" y="3847896"/>
              <a:ext cx="508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4942416" y="3676181"/>
              <a:ext cx="128324" cy="65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39" fill="norm" stroke="1" extrusionOk="0">
                  <a:moveTo>
                    <a:pt x="708" y="21539"/>
                  </a:moveTo>
                  <a:cubicBezTo>
                    <a:pt x="354" y="19797"/>
                    <a:pt x="0" y="18055"/>
                    <a:pt x="0" y="15965"/>
                  </a:cubicBezTo>
                  <a:cubicBezTo>
                    <a:pt x="0" y="13874"/>
                    <a:pt x="354" y="11436"/>
                    <a:pt x="1062" y="9241"/>
                  </a:cubicBezTo>
                  <a:cubicBezTo>
                    <a:pt x="1770" y="7046"/>
                    <a:pt x="2833" y="5095"/>
                    <a:pt x="3541" y="3771"/>
                  </a:cubicBezTo>
                  <a:cubicBezTo>
                    <a:pt x="4249" y="2447"/>
                    <a:pt x="4603" y="1751"/>
                    <a:pt x="5311" y="1158"/>
                  </a:cubicBezTo>
                  <a:cubicBezTo>
                    <a:pt x="6020" y="566"/>
                    <a:pt x="7082" y="78"/>
                    <a:pt x="7967" y="9"/>
                  </a:cubicBezTo>
                  <a:cubicBezTo>
                    <a:pt x="8852" y="-61"/>
                    <a:pt x="9561" y="287"/>
                    <a:pt x="10269" y="1054"/>
                  </a:cubicBezTo>
                  <a:cubicBezTo>
                    <a:pt x="10977" y="1820"/>
                    <a:pt x="11685" y="3005"/>
                    <a:pt x="12039" y="3771"/>
                  </a:cubicBezTo>
                  <a:cubicBezTo>
                    <a:pt x="12393" y="4538"/>
                    <a:pt x="12393" y="4886"/>
                    <a:pt x="13633" y="5339"/>
                  </a:cubicBezTo>
                  <a:cubicBezTo>
                    <a:pt x="14872" y="5792"/>
                    <a:pt x="17351" y="6349"/>
                    <a:pt x="18944" y="7011"/>
                  </a:cubicBezTo>
                  <a:cubicBezTo>
                    <a:pt x="20538" y="7673"/>
                    <a:pt x="21246" y="8440"/>
                    <a:pt x="21423" y="8997"/>
                  </a:cubicBezTo>
                  <a:cubicBezTo>
                    <a:pt x="21600" y="9554"/>
                    <a:pt x="21246" y="9903"/>
                    <a:pt x="20361" y="10182"/>
                  </a:cubicBezTo>
                  <a:cubicBezTo>
                    <a:pt x="19475" y="10460"/>
                    <a:pt x="18059" y="10669"/>
                    <a:pt x="16289" y="10809"/>
                  </a:cubicBezTo>
                  <a:cubicBezTo>
                    <a:pt x="14518" y="10948"/>
                    <a:pt x="12393" y="11018"/>
                    <a:pt x="10623" y="10913"/>
                  </a:cubicBezTo>
                  <a:cubicBezTo>
                    <a:pt x="8852" y="10809"/>
                    <a:pt x="7436" y="10530"/>
                    <a:pt x="6020" y="10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5118100" y="3926212"/>
              <a:ext cx="177800" cy="14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0" y="4259"/>
                  </a:moveTo>
                  <a:cubicBezTo>
                    <a:pt x="771" y="3042"/>
                    <a:pt x="1543" y="1825"/>
                    <a:pt x="2571" y="1065"/>
                  </a:cubicBezTo>
                  <a:cubicBezTo>
                    <a:pt x="3600" y="304"/>
                    <a:pt x="4886" y="0"/>
                    <a:pt x="6171" y="0"/>
                  </a:cubicBezTo>
                  <a:cubicBezTo>
                    <a:pt x="7457" y="0"/>
                    <a:pt x="8743" y="304"/>
                    <a:pt x="9514" y="1977"/>
                  </a:cubicBezTo>
                  <a:cubicBezTo>
                    <a:pt x="10286" y="3651"/>
                    <a:pt x="10543" y="6693"/>
                    <a:pt x="9771" y="9583"/>
                  </a:cubicBezTo>
                  <a:cubicBezTo>
                    <a:pt x="9000" y="12473"/>
                    <a:pt x="7200" y="15211"/>
                    <a:pt x="5914" y="17189"/>
                  </a:cubicBezTo>
                  <a:cubicBezTo>
                    <a:pt x="4629" y="19166"/>
                    <a:pt x="3857" y="20383"/>
                    <a:pt x="4629" y="20992"/>
                  </a:cubicBezTo>
                  <a:cubicBezTo>
                    <a:pt x="5400" y="21600"/>
                    <a:pt x="7714" y="21600"/>
                    <a:pt x="10800" y="20687"/>
                  </a:cubicBezTo>
                  <a:cubicBezTo>
                    <a:pt x="13886" y="19775"/>
                    <a:pt x="17743" y="17949"/>
                    <a:pt x="21600" y="16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4959991" y="3543096"/>
              <a:ext cx="189859" cy="11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0988" fill="norm" stroke="1" extrusionOk="0">
                  <a:moveTo>
                    <a:pt x="3527" y="4713"/>
                  </a:moveTo>
                  <a:cubicBezTo>
                    <a:pt x="3527" y="2749"/>
                    <a:pt x="3527" y="785"/>
                    <a:pt x="3407" y="982"/>
                  </a:cubicBezTo>
                  <a:cubicBezTo>
                    <a:pt x="3287" y="1178"/>
                    <a:pt x="3047" y="3535"/>
                    <a:pt x="2687" y="5891"/>
                  </a:cubicBezTo>
                  <a:cubicBezTo>
                    <a:pt x="2327" y="8247"/>
                    <a:pt x="1847" y="10604"/>
                    <a:pt x="1367" y="13549"/>
                  </a:cubicBezTo>
                  <a:cubicBezTo>
                    <a:pt x="887" y="16495"/>
                    <a:pt x="407" y="20029"/>
                    <a:pt x="167" y="20815"/>
                  </a:cubicBezTo>
                  <a:cubicBezTo>
                    <a:pt x="-73" y="21600"/>
                    <a:pt x="-73" y="19636"/>
                    <a:pt x="287" y="16495"/>
                  </a:cubicBezTo>
                  <a:cubicBezTo>
                    <a:pt x="647" y="13353"/>
                    <a:pt x="1367" y="9033"/>
                    <a:pt x="2807" y="5695"/>
                  </a:cubicBezTo>
                  <a:cubicBezTo>
                    <a:pt x="4247" y="2356"/>
                    <a:pt x="6407" y="0"/>
                    <a:pt x="8687" y="0"/>
                  </a:cubicBezTo>
                  <a:cubicBezTo>
                    <a:pt x="10967" y="0"/>
                    <a:pt x="13367" y="2356"/>
                    <a:pt x="15527" y="6087"/>
                  </a:cubicBezTo>
                  <a:cubicBezTo>
                    <a:pt x="17687" y="9818"/>
                    <a:pt x="19607" y="14924"/>
                    <a:pt x="21527" y="20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5403850" y="3765346"/>
              <a:ext cx="14605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57" y="4114"/>
                    <a:pt x="7513" y="8229"/>
                    <a:pt x="11113" y="11829"/>
                  </a:cubicBezTo>
                  <a:cubicBezTo>
                    <a:pt x="14713" y="15429"/>
                    <a:pt x="18157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5408083" y="3771696"/>
              <a:ext cx="173568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21340" y="0"/>
                  </a:moveTo>
                  <a:cubicBezTo>
                    <a:pt x="15875" y="3067"/>
                    <a:pt x="10410" y="6133"/>
                    <a:pt x="6767" y="9400"/>
                  </a:cubicBezTo>
                  <a:cubicBezTo>
                    <a:pt x="3123" y="12667"/>
                    <a:pt x="1301" y="16133"/>
                    <a:pt x="521" y="18200"/>
                  </a:cubicBezTo>
                  <a:cubicBezTo>
                    <a:pt x="-260" y="20267"/>
                    <a:pt x="0" y="20933"/>
                    <a:pt x="2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5607050" y="4007588"/>
              <a:ext cx="158750" cy="115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1" fill="norm" stroke="1" extrusionOk="0">
                  <a:moveTo>
                    <a:pt x="0" y="2105"/>
                  </a:moveTo>
                  <a:cubicBezTo>
                    <a:pt x="1152" y="968"/>
                    <a:pt x="2304" y="-169"/>
                    <a:pt x="3456" y="20"/>
                  </a:cubicBezTo>
                  <a:cubicBezTo>
                    <a:pt x="4608" y="210"/>
                    <a:pt x="5760" y="1726"/>
                    <a:pt x="5904" y="3242"/>
                  </a:cubicBezTo>
                  <a:cubicBezTo>
                    <a:pt x="6048" y="4757"/>
                    <a:pt x="5184" y="6273"/>
                    <a:pt x="4320" y="7789"/>
                  </a:cubicBezTo>
                  <a:cubicBezTo>
                    <a:pt x="3456" y="9305"/>
                    <a:pt x="2592" y="10820"/>
                    <a:pt x="2304" y="13284"/>
                  </a:cubicBezTo>
                  <a:cubicBezTo>
                    <a:pt x="2016" y="15747"/>
                    <a:pt x="2304" y="19157"/>
                    <a:pt x="4608" y="20294"/>
                  </a:cubicBezTo>
                  <a:cubicBezTo>
                    <a:pt x="6912" y="21431"/>
                    <a:pt x="11232" y="20294"/>
                    <a:pt x="14400" y="18968"/>
                  </a:cubicBezTo>
                  <a:cubicBezTo>
                    <a:pt x="17568" y="17642"/>
                    <a:pt x="19584" y="16126"/>
                    <a:pt x="21600" y="14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5619750" y="3585029"/>
              <a:ext cx="165100" cy="13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2" fill="norm" stroke="1" extrusionOk="0">
                  <a:moveTo>
                    <a:pt x="0" y="5463"/>
                  </a:moveTo>
                  <a:cubicBezTo>
                    <a:pt x="554" y="3776"/>
                    <a:pt x="1108" y="2088"/>
                    <a:pt x="2215" y="1076"/>
                  </a:cubicBezTo>
                  <a:cubicBezTo>
                    <a:pt x="3323" y="63"/>
                    <a:pt x="4985" y="-274"/>
                    <a:pt x="6369" y="232"/>
                  </a:cubicBezTo>
                  <a:cubicBezTo>
                    <a:pt x="7754" y="738"/>
                    <a:pt x="8862" y="2088"/>
                    <a:pt x="8446" y="4788"/>
                  </a:cubicBezTo>
                  <a:cubicBezTo>
                    <a:pt x="8031" y="7488"/>
                    <a:pt x="6092" y="11538"/>
                    <a:pt x="4708" y="14239"/>
                  </a:cubicBezTo>
                  <a:cubicBezTo>
                    <a:pt x="3323" y="16938"/>
                    <a:pt x="2492" y="18289"/>
                    <a:pt x="3323" y="19301"/>
                  </a:cubicBezTo>
                  <a:cubicBezTo>
                    <a:pt x="4154" y="20314"/>
                    <a:pt x="6646" y="20988"/>
                    <a:pt x="9969" y="21157"/>
                  </a:cubicBezTo>
                  <a:cubicBezTo>
                    <a:pt x="13292" y="21326"/>
                    <a:pt x="17446" y="20988"/>
                    <a:pt x="21600" y="20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5994400" y="3930446"/>
              <a:ext cx="1968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5" y="16800"/>
                    <a:pt x="9290" y="12000"/>
                    <a:pt x="12890" y="8400"/>
                  </a:cubicBezTo>
                  <a:cubicBezTo>
                    <a:pt x="16490" y="4800"/>
                    <a:pt x="1904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6110025" y="3841546"/>
              <a:ext cx="62175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6029" y="0"/>
                  </a:moveTo>
                  <a:cubicBezTo>
                    <a:pt x="3869" y="5220"/>
                    <a:pt x="1709" y="10440"/>
                    <a:pt x="629" y="13500"/>
                  </a:cubicBezTo>
                  <a:cubicBezTo>
                    <a:pt x="-451" y="16560"/>
                    <a:pt x="-451" y="17460"/>
                    <a:pt x="3149" y="18450"/>
                  </a:cubicBezTo>
                  <a:cubicBezTo>
                    <a:pt x="6749" y="19440"/>
                    <a:pt x="13949" y="20520"/>
                    <a:pt x="211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6521450" y="4038396"/>
              <a:ext cx="139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6972300" y="4063796"/>
              <a:ext cx="508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7188200" y="4070146"/>
              <a:ext cx="508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7385050" y="4019346"/>
              <a:ext cx="2413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74" y="15840"/>
                    <a:pt x="11747" y="10080"/>
                    <a:pt x="15347" y="6480"/>
                  </a:cubicBezTo>
                  <a:cubicBezTo>
                    <a:pt x="18947" y="2880"/>
                    <a:pt x="2027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7493942" y="3892346"/>
              <a:ext cx="18109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5322"/>
                    <a:pt x="1332" y="10643"/>
                    <a:pt x="132" y="14243"/>
                  </a:cubicBezTo>
                  <a:cubicBezTo>
                    <a:pt x="-1068" y="17843"/>
                    <a:pt x="6132" y="19722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7873999" y="3756446"/>
              <a:ext cx="189558" cy="70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548" fill="norm" stroke="1" extrusionOk="0">
                  <a:moveTo>
                    <a:pt x="0" y="21548"/>
                  </a:moveTo>
                  <a:cubicBezTo>
                    <a:pt x="720" y="19271"/>
                    <a:pt x="1440" y="16994"/>
                    <a:pt x="2400" y="14652"/>
                  </a:cubicBezTo>
                  <a:cubicBezTo>
                    <a:pt x="3360" y="12309"/>
                    <a:pt x="4560" y="9902"/>
                    <a:pt x="6120" y="7593"/>
                  </a:cubicBezTo>
                  <a:cubicBezTo>
                    <a:pt x="7680" y="5283"/>
                    <a:pt x="9600" y="3071"/>
                    <a:pt x="10920" y="1835"/>
                  </a:cubicBezTo>
                  <a:cubicBezTo>
                    <a:pt x="12240" y="599"/>
                    <a:pt x="12960" y="338"/>
                    <a:pt x="13920" y="176"/>
                  </a:cubicBezTo>
                  <a:cubicBezTo>
                    <a:pt x="14880" y="13"/>
                    <a:pt x="16080" y="-52"/>
                    <a:pt x="17280" y="46"/>
                  </a:cubicBezTo>
                  <a:cubicBezTo>
                    <a:pt x="18480" y="143"/>
                    <a:pt x="19680" y="403"/>
                    <a:pt x="20400" y="891"/>
                  </a:cubicBezTo>
                  <a:cubicBezTo>
                    <a:pt x="21120" y="1379"/>
                    <a:pt x="21360" y="2095"/>
                    <a:pt x="20400" y="2876"/>
                  </a:cubicBezTo>
                  <a:cubicBezTo>
                    <a:pt x="19440" y="3656"/>
                    <a:pt x="17280" y="4502"/>
                    <a:pt x="15840" y="5055"/>
                  </a:cubicBezTo>
                  <a:cubicBezTo>
                    <a:pt x="14400" y="5608"/>
                    <a:pt x="13680" y="5868"/>
                    <a:pt x="13680" y="6161"/>
                  </a:cubicBezTo>
                  <a:cubicBezTo>
                    <a:pt x="13680" y="6454"/>
                    <a:pt x="14400" y="6779"/>
                    <a:pt x="15600" y="7170"/>
                  </a:cubicBezTo>
                  <a:cubicBezTo>
                    <a:pt x="16800" y="7560"/>
                    <a:pt x="18480" y="8015"/>
                    <a:pt x="19680" y="8601"/>
                  </a:cubicBezTo>
                  <a:cubicBezTo>
                    <a:pt x="20880" y="9187"/>
                    <a:pt x="21600" y="9902"/>
                    <a:pt x="21480" y="10423"/>
                  </a:cubicBezTo>
                  <a:cubicBezTo>
                    <a:pt x="21360" y="10943"/>
                    <a:pt x="20400" y="11268"/>
                    <a:pt x="19200" y="11529"/>
                  </a:cubicBezTo>
                  <a:cubicBezTo>
                    <a:pt x="18000" y="11789"/>
                    <a:pt x="16560" y="11984"/>
                    <a:pt x="15240" y="12049"/>
                  </a:cubicBezTo>
                  <a:cubicBezTo>
                    <a:pt x="13920" y="12114"/>
                    <a:pt x="12720" y="12049"/>
                    <a:pt x="12240" y="11854"/>
                  </a:cubicBezTo>
                  <a:cubicBezTo>
                    <a:pt x="11760" y="11659"/>
                    <a:pt x="12000" y="11334"/>
                    <a:pt x="12480" y="11041"/>
                  </a:cubicBezTo>
                  <a:cubicBezTo>
                    <a:pt x="12960" y="10748"/>
                    <a:pt x="13680" y="10488"/>
                    <a:pt x="14400" y="10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8159750" y="4025696"/>
              <a:ext cx="317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8180354" y="4089196"/>
              <a:ext cx="112746" cy="9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251" fill="norm" stroke="1" extrusionOk="0">
                  <a:moveTo>
                    <a:pt x="14106" y="0"/>
                  </a:moveTo>
                  <a:cubicBezTo>
                    <a:pt x="12106" y="0"/>
                    <a:pt x="10106" y="0"/>
                    <a:pt x="7706" y="2113"/>
                  </a:cubicBezTo>
                  <a:cubicBezTo>
                    <a:pt x="5306" y="4226"/>
                    <a:pt x="2506" y="8452"/>
                    <a:pt x="1106" y="11739"/>
                  </a:cubicBezTo>
                  <a:cubicBezTo>
                    <a:pt x="-294" y="15026"/>
                    <a:pt x="-294" y="17374"/>
                    <a:pt x="706" y="19017"/>
                  </a:cubicBezTo>
                  <a:cubicBezTo>
                    <a:pt x="1706" y="20661"/>
                    <a:pt x="3706" y="21600"/>
                    <a:pt x="7306" y="21130"/>
                  </a:cubicBezTo>
                  <a:cubicBezTo>
                    <a:pt x="10906" y="20661"/>
                    <a:pt x="16106" y="18783"/>
                    <a:pt x="21306" y="16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7987765" y="3551173"/>
              <a:ext cx="184686" cy="13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320" fill="norm" stroke="1" extrusionOk="0">
                  <a:moveTo>
                    <a:pt x="5952" y="6920"/>
                  </a:moveTo>
                  <a:cubicBezTo>
                    <a:pt x="4234" y="10006"/>
                    <a:pt x="2516" y="13091"/>
                    <a:pt x="1411" y="15834"/>
                  </a:cubicBezTo>
                  <a:cubicBezTo>
                    <a:pt x="307" y="18577"/>
                    <a:pt x="-184" y="20977"/>
                    <a:pt x="61" y="21149"/>
                  </a:cubicBezTo>
                  <a:cubicBezTo>
                    <a:pt x="307" y="21320"/>
                    <a:pt x="1289" y="19263"/>
                    <a:pt x="2884" y="15663"/>
                  </a:cubicBezTo>
                  <a:cubicBezTo>
                    <a:pt x="4480" y="12063"/>
                    <a:pt x="6689" y="6920"/>
                    <a:pt x="8530" y="3834"/>
                  </a:cubicBezTo>
                  <a:cubicBezTo>
                    <a:pt x="10371" y="749"/>
                    <a:pt x="11843" y="-280"/>
                    <a:pt x="12948" y="63"/>
                  </a:cubicBezTo>
                  <a:cubicBezTo>
                    <a:pt x="14052" y="406"/>
                    <a:pt x="14789" y="2120"/>
                    <a:pt x="16139" y="5891"/>
                  </a:cubicBezTo>
                  <a:cubicBezTo>
                    <a:pt x="17489" y="9663"/>
                    <a:pt x="19452" y="15491"/>
                    <a:pt x="21416" y="21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8599601" y="3867895"/>
              <a:ext cx="176099" cy="278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527" fill="norm" stroke="1" extrusionOk="0">
                  <a:moveTo>
                    <a:pt x="1336" y="1400"/>
                  </a:moveTo>
                  <a:cubicBezTo>
                    <a:pt x="564" y="745"/>
                    <a:pt x="-207" y="91"/>
                    <a:pt x="50" y="9"/>
                  </a:cubicBezTo>
                  <a:cubicBezTo>
                    <a:pt x="307" y="-73"/>
                    <a:pt x="1593" y="418"/>
                    <a:pt x="4036" y="2463"/>
                  </a:cubicBezTo>
                  <a:cubicBezTo>
                    <a:pt x="6479" y="4509"/>
                    <a:pt x="10079" y="8109"/>
                    <a:pt x="13164" y="11545"/>
                  </a:cubicBezTo>
                  <a:cubicBezTo>
                    <a:pt x="16250" y="14982"/>
                    <a:pt x="18822" y="18254"/>
                    <a:pt x="21393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8604250" y="3809796"/>
              <a:ext cx="20955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09" y="2618"/>
                    <a:pt x="14618" y="5236"/>
                    <a:pt x="11345" y="8116"/>
                  </a:cubicBezTo>
                  <a:cubicBezTo>
                    <a:pt x="8073" y="10996"/>
                    <a:pt x="5018" y="14138"/>
                    <a:pt x="3164" y="16429"/>
                  </a:cubicBezTo>
                  <a:cubicBezTo>
                    <a:pt x="1309" y="18720"/>
                    <a:pt x="655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8815511" y="4070146"/>
              <a:ext cx="150689" cy="12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323" fill="norm" stroke="1" extrusionOk="0">
                  <a:moveTo>
                    <a:pt x="1557" y="0"/>
                  </a:moveTo>
                  <a:cubicBezTo>
                    <a:pt x="3057" y="0"/>
                    <a:pt x="4557" y="0"/>
                    <a:pt x="6207" y="523"/>
                  </a:cubicBezTo>
                  <a:cubicBezTo>
                    <a:pt x="7857" y="1045"/>
                    <a:pt x="9657" y="2090"/>
                    <a:pt x="9957" y="4006"/>
                  </a:cubicBezTo>
                  <a:cubicBezTo>
                    <a:pt x="10257" y="5923"/>
                    <a:pt x="9057" y="8710"/>
                    <a:pt x="7407" y="10974"/>
                  </a:cubicBezTo>
                  <a:cubicBezTo>
                    <a:pt x="5757" y="13239"/>
                    <a:pt x="3657" y="14981"/>
                    <a:pt x="2157" y="16548"/>
                  </a:cubicBezTo>
                  <a:cubicBezTo>
                    <a:pt x="657" y="18116"/>
                    <a:pt x="-243" y="19510"/>
                    <a:pt x="57" y="20381"/>
                  </a:cubicBezTo>
                  <a:cubicBezTo>
                    <a:pt x="357" y="21252"/>
                    <a:pt x="1857" y="21600"/>
                    <a:pt x="5607" y="21077"/>
                  </a:cubicBezTo>
                  <a:cubicBezTo>
                    <a:pt x="9357" y="20555"/>
                    <a:pt x="15357" y="19161"/>
                    <a:pt x="21357" y="17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9029699" y="3517696"/>
              <a:ext cx="63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422"/>
                    <a:pt x="7200" y="12843"/>
                    <a:pt x="3600" y="16443"/>
                  </a:cubicBezTo>
                  <a:cubicBezTo>
                    <a:pt x="0" y="20043"/>
                    <a:pt x="0" y="208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9025231" y="3530396"/>
              <a:ext cx="14417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600" fill="norm" stroke="1" extrusionOk="0">
                  <a:moveTo>
                    <a:pt x="21017" y="0"/>
                  </a:moveTo>
                  <a:cubicBezTo>
                    <a:pt x="19474" y="0"/>
                    <a:pt x="17931" y="0"/>
                    <a:pt x="14537" y="1646"/>
                  </a:cubicBezTo>
                  <a:cubicBezTo>
                    <a:pt x="11143" y="3291"/>
                    <a:pt x="5897" y="6583"/>
                    <a:pt x="2966" y="8743"/>
                  </a:cubicBezTo>
                  <a:cubicBezTo>
                    <a:pt x="34" y="10903"/>
                    <a:pt x="-583" y="11931"/>
                    <a:pt x="497" y="13166"/>
                  </a:cubicBezTo>
                  <a:cubicBezTo>
                    <a:pt x="1577" y="14400"/>
                    <a:pt x="4354" y="15840"/>
                    <a:pt x="7594" y="17280"/>
                  </a:cubicBezTo>
                  <a:cubicBezTo>
                    <a:pt x="10834" y="18720"/>
                    <a:pt x="14537" y="20160"/>
                    <a:pt x="182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1346200" y="4490947"/>
              <a:ext cx="88900" cy="6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4" fill="norm" stroke="1" extrusionOk="0">
                  <a:moveTo>
                    <a:pt x="0" y="3401"/>
                  </a:moveTo>
                  <a:cubicBezTo>
                    <a:pt x="2057" y="1438"/>
                    <a:pt x="4114" y="-526"/>
                    <a:pt x="6429" y="129"/>
                  </a:cubicBezTo>
                  <a:cubicBezTo>
                    <a:pt x="8743" y="783"/>
                    <a:pt x="11314" y="4056"/>
                    <a:pt x="13886" y="7983"/>
                  </a:cubicBezTo>
                  <a:cubicBezTo>
                    <a:pt x="16457" y="11910"/>
                    <a:pt x="19029" y="16492"/>
                    <a:pt x="21600" y="21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1479550" y="4781346"/>
              <a:ext cx="127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1517650" y="5022646"/>
              <a:ext cx="508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806450" y="5378246"/>
              <a:ext cx="2286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288"/>
                    <a:pt x="4800" y="576"/>
                    <a:pt x="7600" y="3024"/>
                  </a:cubicBezTo>
                  <a:cubicBezTo>
                    <a:pt x="10400" y="5472"/>
                    <a:pt x="13600" y="10080"/>
                    <a:pt x="16000" y="13536"/>
                  </a:cubicBezTo>
                  <a:cubicBezTo>
                    <a:pt x="18400" y="16992"/>
                    <a:pt x="20000" y="192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1019402" y="5344379"/>
              <a:ext cx="91207" cy="36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18357" y="3140"/>
                  </a:moveTo>
                  <a:cubicBezTo>
                    <a:pt x="19338" y="2512"/>
                    <a:pt x="20320" y="1884"/>
                    <a:pt x="20811" y="1256"/>
                  </a:cubicBezTo>
                  <a:cubicBezTo>
                    <a:pt x="21302" y="628"/>
                    <a:pt x="21302" y="0"/>
                    <a:pt x="20566" y="0"/>
                  </a:cubicBezTo>
                  <a:cubicBezTo>
                    <a:pt x="19829" y="0"/>
                    <a:pt x="18357" y="628"/>
                    <a:pt x="15411" y="2700"/>
                  </a:cubicBezTo>
                  <a:cubicBezTo>
                    <a:pt x="12466" y="4772"/>
                    <a:pt x="8047" y="8288"/>
                    <a:pt x="5102" y="11302"/>
                  </a:cubicBezTo>
                  <a:cubicBezTo>
                    <a:pt x="2157" y="14316"/>
                    <a:pt x="684" y="16828"/>
                    <a:pt x="193" y="18398"/>
                  </a:cubicBezTo>
                  <a:cubicBezTo>
                    <a:pt x="-298" y="19967"/>
                    <a:pt x="193" y="20595"/>
                    <a:pt x="1175" y="20972"/>
                  </a:cubicBezTo>
                  <a:cubicBezTo>
                    <a:pt x="2157" y="21349"/>
                    <a:pt x="3629" y="21474"/>
                    <a:pt x="51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1162050" y="5644994"/>
              <a:ext cx="120650" cy="15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9" fill="norm" stroke="1" extrusionOk="0">
                  <a:moveTo>
                    <a:pt x="0" y="5109"/>
                  </a:moveTo>
                  <a:cubicBezTo>
                    <a:pt x="379" y="8235"/>
                    <a:pt x="758" y="11362"/>
                    <a:pt x="947" y="14346"/>
                  </a:cubicBezTo>
                  <a:cubicBezTo>
                    <a:pt x="1137" y="17330"/>
                    <a:pt x="1137" y="20172"/>
                    <a:pt x="1137" y="20741"/>
                  </a:cubicBezTo>
                  <a:cubicBezTo>
                    <a:pt x="1137" y="21309"/>
                    <a:pt x="1137" y="19604"/>
                    <a:pt x="1895" y="16335"/>
                  </a:cubicBezTo>
                  <a:cubicBezTo>
                    <a:pt x="2653" y="13067"/>
                    <a:pt x="4168" y="8235"/>
                    <a:pt x="5495" y="5109"/>
                  </a:cubicBezTo>
                  <a:cubicBezTo>
                    <a:pt x="6821" y="1983"/>
                    <a:pt x="7958" y="562"/>
                    <a:pt x="10232" y="135"/>
                  </a:cubicBezTo>
                  <a:cubicBezTo>
                    <a:pt x="12505" y="-291"/>
                    <a:pt x="15916" y="277"/>
                    <a:pt x="18189" y="1983"/>
                  </a:cubicBezTo>
                  <a:cubicBezTo>
                    <a:pt x="20463" y="3688"/>
                    <a:pt x="21600" y="6530"/>
                    <a:pt x="21600" y="8520"/>
                  </a:cubicBezTo>
                  <a:cubicBezTo>
                    <a:pt x="21600" y="10509"/>
                    <a:pt x="20463" y="11646"/>
                    <a:pt x="19326" y="12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931079" y="5099843"/>
              <a:ext cx="110321" cy="163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339" fill="norm" stroke="1" extrusionOk="0">
                  <a:moveTo>
                    <a:pt x="4124" y="8178"/>
                  </a:moveTo>
                  <a:cubicBezTo>
                    <a:pt x="3716" y="11224"/>
                    <a:pt x="3309" y="14270"/>
                    <a:pt x="2698" y="16762"/>
                  </a:cubicBezTo>
                  <a:cubicBezTo>
                    <a:pt x="2086" y="19255"/>
                    <a:pt x="1271" y="21193"/>
                    <a:pt x="660" y="21332"/>
                  </a:cubicBezTo>
                  <a:cubicBezTo>
                    <a:pt x="49" y="21470"/>
                    <a:pt x="-359" y="19808"/>
                    <a:pt x="456" y="16624"/>
                  </a:cubicBezTo>
                  <a:cubicBezTo>
                    <a:pt x="1271" y="13439"/>
                    <a:pt x="3309" y="8732"/>
                    <a:pt x="5347" y="5408"/>
                  </a:cubicBezTo>
                  <a:cubicBezTo>
                    <a:pt x="7384" y="2085"/>
                    <a:pt x="9422" y="147"/>
                    <a:pt x="11256" y="8"/>
                  </a:cubicBezTo>
                  <a:cubicBezTo>
                    <a:pt x="13090" y="-130"/>
                    <a:pt x="14720" y="1532"/>
                    <a:pt x="16350" y="3885"/>
                  </a:cubicBezTo>
                  <a:cubicBezTo>
                    <a:pt x="17981" y="6239"/>
                    <a:pt x="19611" y="9285"/>
                    <a:pt x="21241" y="12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1651000" y="5524296"/>
              <a:ext cx="1206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1682750" y="5619546"/>
              <a:ext cx="12065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4926" y="8100"/>
                    <a:pt x="9853" y="16200"/>
                    <a:pt x="13453" y="18900"/>
                  </a:cubicBezTo>
                  <a:cubicBezTo>
                    <a:pt x="17053" y="21600"/>
                    <a:pt x="19326" y="189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2111556" y="5239493"/>
              <a:ext cx="172543" cy="61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567" fill="norm" stroke="1" extrusionOk="0">
                  <a:moveTo>
                    <a:pt x="2678" y="10281"/>
                  </a:moveTo>
                  <a:cubicBezTo>
                    <a:pt x="2420" y="12523"/>
                    <a:pt x="2163" y="14766"/>
                    <a:pt x="2035" y="16522"/>
                  </a:cubicBezTo>
                  <a:cubicBezTo>
                    <a:pt x="1906" y="18278"/>
                    <a:pt x="1906" y="19549"/>
                    <a:pt x="1778" y="20371"/>
                  </a:cubicBezTo>
                  <a:cubicBezTo>
                    <a:pt x="1649" y="21193"/>
                    <a:pt x="1392" y="21567"/>
                    <a:pt x="1135" y="21567"/>
                  </a:cubicBezTo>
                  <a:cubicBezTo>
                    <a:pt x="878" y="21567"/>
                    <a:pt x="620" y="21193"/>
                    <a:pt x="363" y="19698"/>
                  </a:cubicBezTo>
                  <a:cubicBezTo>
                    <a:pt x="106" y="18204"/>
                    <a:pt x="-151" y="15588"/>
                    <a:pt x="106" y="12860"/>
                  </a:cubicBezTo>
                  <a:cubicBezTo>
                    <a:pt x="363" y="10132"/>
                    <a:pt x="1135" y="7292"/>
                    <a:pt x="1778" y="5236"/>
                  </a:cubicBezTo>
                  <a:cubicBezTo>
                    <a:pt x="2420" y="3181"/>
                    <a:pt x="2935" y="1910"/>
                    <a:pt x="3578" y="1125"/>
                  </a:cubicBezTo>
                  <a:cubicBezTo>
                    <a:pt x="4220" y="341"/>
                    <a:pt x="4992" y="42"/>
                    <a:pt x="6920" y="4"/>
                  </a:cubicBezTo>
                  <a:cubicBezTo>
                    <a:pt x="8849" y="-33"/>
                    <a:pt x="11935" y="191"/>
                    <a:pt x="14635" y="939"/>
                  </a:cubicBezTo>
                  <a:cubicBezTo>
                    <a:pt x="17335" y="1686"/>
                    <a:pt x="19649" y="2957"/>
                    <a:pt x="20292" y="4115"/>
                  </a:cubicBezTo>
                  <a:cubicBezTo>
                    <a:pt x="20935" y="5274"/>
                    <a:pt x="19906" y="6320"/>
                    <a:pt x="19006" y="6993"/>
                  </a:cubicBezTo>
                  <a:cubicBezTo>
                    <a:pt x="18106" y="7665"/>
                    <a:pt x="17335" y="7964"/>
                    <a:pt x="16306" y="8226"/>
                  </a:cubicBezTo>
                  <a:cubicBezTo>
                    <a:pt x="15278" y="8487"/>
                    <a:pt x="13992" y="8712"/>
                    <a:pt x="13992" y="8898"/>
                  </a:cubicBezTo>
                  <a:cubicBezTo>
                    <a:pt x="13992" y="9085"/>
                    <a:pt x="15278" y="9235"/>
                    <a:pt x="16563" y="9422"/>
                  </a:cubicBezTo>
                  <a:cubicBezTo>
                    <a:pt x="17849" y="9609"/>
                    <a:pt x="19135" y="9833"/>
                    <a:pt x="20035" y="10319"/>
                  </a:cubicBezTo>
                  <a:cubicBezTo>
                    <a:pt x="20935" y="10804"/>
                    <a:pt x="21449" y="11552"/>
                    <a:pt x="20292" y="12075"/>
                  </a:cubicBezTo>
                  <a:cubicBezTo>
                    <a:pt x="19135" y="12598"/>
                    <a:pt x="16306" y="12897"/>
                    <a:pt x="14249" y="12972"/>
                  </a:cubicBezTo>
                  <a:cubicBezTo>
                    <a:pt x="12192" y="13047"/>
                    <a:pt x="10906" y="12897"/>
                    <a:pt x="9620" y="12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2379047" y="5498896"/>
              <a:ext cx="48770" cy="128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143" fill="norm" stroke="1" extrusionOk="0">
                  <a:moveTo>
                    <a:pt x="14436" y="11497"/>
                  </a:moveTo>
                  <a:cubicBezTo>
                    <a:pt x="9936" y="12542"/>
                    <a:pt x="5436" y="13587"/>
                    <a:pt x="2736" y="15329"/>
                  </a:cubicBezTo>
                  <a:cubicBezTo>
                    <a:pt x="36" y="17071"/>
                    <a:pt x="-864" y="19510"/>
                    <a:pt x="936" y="20555"/>
                  </a:cubicBezTo>
                  <a:cubicBezTo>
                    <a:pt x="2736" y="21600"/>
                    <a:pt x="7236" y="21252"/>
                    <a:pt x="11736" y="19510"/>
                  </a:cubicBezTo>
                  <a:cubicBezTo>
                    <a:pt x="16236" y="17768"/>
                    <a:pt x="20736" y="14632"/>
                    <a:pt x="20736" y="11148"/>
                  </a:cubicBezTo>
                  <a:cubicBezTo>
                    <a:pt x="20736" y="7665"/>
                    <a:pt x="16236" y="3832"/>
                    <a:pt x="117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2089150" y="4986270"/>
              <a:ext cx="133350" cy="150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1029" y="12356"/>
                  </a:moveTo>
                  <a:cubicBezTo>
                    <a:pt x="1029" y="10856"/>
                    <a:pt x="1029" y="9356"/>
                    <a:pt x="857" y="9506"/>
                  </a:cubicBezTo>
                  <a:cubicBezTo>
                    <a:pt x="686" y="9656"/>
                    <a:pt x="343" y="11456"/>
                    <a:pt x="171" y="13106"/>
                  </a:cubicBezTo>
                  <a:cubicBezTo>
                    <a:pt x="0" y="14756"/>
                    <a:pt x="0" y="16256"/>
                    <a:pt x="0" y="17906"/>
                  </a:cubicBezTo>
                  <a:cubicBezTo>
                    <a:pt x="0" y="19556"/>
                    <a:pt x="0" y="21356"/>
                    <a:pt x="0" y="21356"/>
                  </a:cubicBezTo>
                  <a:cubicBezTo>
                    <a:pt x="0" y="21356"/>
                    <a:pt x="0" y="19556"/>
                    <a:pt x="857" y="16256"/>
                  </a:cubicBezTo>
                  <a:cubicBezTo>
                    <a:pt x="1714" y="12956"/>
                    <a:pt x="3429" y="8156"/>
                    <a:pt x="4971" y="5006"/>
                  </a:cubicBezTo>
                  <a:cubicBezTo>
                    <a:pt x="6514" y="1856"/>
                    <a:pt x="7886" y="356"/>
                    <a:pt x="9257" y="56"/>
                  </a:cubicBezTo>
                  <a:cubicBezTo>
                    <a:pt x="10629" y="-244"/>
                    <a:pt x="12000" y="656"/>
                    <a:pt x="14057" y="3056"/>
                  </a:cubicBezTo>
                  <a:cubicBezTo>
                    <a:pt x="16114" y="5456"/>
                    <a:pt x="18857" y="9356"/>
                    <a:pt x="21600" y="13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2819400" y="5435396"/>
              <a:ext cx="279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7280"/>
                    <a:pt x="11127" y="12960"/>
                    <a:pt x="14727" y="9360"/>
                  </a:cubicBezTo>
                  <a:cubicBezTo>
                    <a:pt x="18327" y="5760"/>
                    <a:pt x="19964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2971800" y="5352846"/>
              <a:ext cx="3175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57"/>
                    <a:pt x="0" y="8914"/>
                    <a:pt x="3600" y="12514"/>
                  </a:cubicBezTo>
                  <a:cubicBezTo>
                    <a:pt x="7200" y="16114"/>
                    <a:pt x="14400" y="188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3232150" y="5134902"/>
              <a:ext cx="198058" cy="681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531" fill="norm" stroke="1" extrusionOk="0">
                  <a:moveTo>
                    <a:pt x="0" y="21531"/>
                  </a:moveTo>
                  <a:cubicBezTo>
                    <a:pt x="689" y="19859"/>
                    <a:pt x="1379" y="18187"/>
                    <a:pt x="1953" y="15947"/>
                  </a:cubicBezTo>
                  <a:cubicBezTo>
                    <a:pt x="2528" y="13707"/>
                    <a:pt x="2987" y="10898"/>
                    <a:pt x="4136" y="8457"/>
                  </a:cubicBezTo>
                  <a:cubicBezTo>
                    <a:pt x="5285" y="6016"/>
                    <a:pt x="7123" y="3943"/>
                    <a:pt x="8847" y="2606"/>
                  </a:cubicBezTo>
                  <a:cubicBezTo>
                    <a:pt x="10570" y="1268"/>
                    <a:pt x="12179" y="667"/>
                    <a:pt x="13557" y="332"/>
                  </a:cubicBezTo>
                  <a:cubicBezTo>
                    <a:pt x="14936" y="-2"/>
                    <a:pt x="16085" y="-69"/>
                    <a:pt x="16774" y="65"/>
                  </a:cubicBezTo>
                  <a:cubicBezTo>
                    <a:pt x="17464" y="198"/>
                    <a:pt x="17694" y="533"/>
                    <a:pt x="17464" y="1268"/>
                  </a:cubicBezTo>
                  <a:cubicBezTo>
                    <a:pt x="17234" y="2004"/>
                    <a:pt x="16545" y="3141"/>
                    <a:pt x="15855" y="3877"/>
                  </a:cubicBezTo>
                  <a:cubicBezTo>
                    <a:pt x="15166" y="4612"/>
                    <a:pt x="14477" y="4946"/>
                    <a:pt x="13672" y="5348"/>
                  </a:cubicBezTo>
                  <a:cubicBezTo>
                    <a:pt x="12868" y="5749"/>
                    <a:pt x="11949" y="6217"/>
                    <a:pt x="12179" y="6551"/>
                  </a:cubicBezTo>
                  <a:cubicBezTo>
                    <a:pt x="12409" y="6886"/>
                    <a:pt x="13787" y="7086"/>
                    <a:pt x="15281" y="7287"/>
                  </a:cubicBezTo>
                  <a:cubicBezTo>
                    <a:pt x="16774" y="7488"/>
                    <a:pt x="18383" y="7688"/>
                    <a:pt x="19532" y="7922"/>
                  </a:cubicBezTo>
                  <a:cubicBezTo>
                    <a:pt x="20681" y="8156"/>
                    <a:pt x="21370" y="8424"/>
                    <a:pt x="21485" y="8725"/>
                  </a:cubicBezTo>
                  <a:cubicBezTo>
                    <a:pt x="21600" y="9026"/>
                    <a:pt x="21140" y="9360"/>
                    <a:pt x="18957" y="9694"/>
                  </a:cubicBezTo>
                  <a:cubicBezTo>
                    <a:pt x="16774" y="10029"/>
                    <a:pt x="12868" y="10363"/>
                    <a:pt x="8962" y="106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3473450" y="5435396"/>
              <a:ext cx="1" cy="1079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3286389" y="4947607"/>
              <a:ext cx="136262" cy="12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052" fill="norm" stroke="1" extrusionOk="0">
                  <a:moveTo>
                    <a:pt x="5441" y="5118"/>
                  </a:moveTo>
                  <a:cubicBezTo>
                    <a:pt x="3780" y="8304"/>
                    <a:pt x="2118" y="11491"/>
                    <a:pt x="1121" y="14147"/>
                  </a:cubicBezTo>
                  <a:cubicBezTo>
                    <a:pt x="124" y="16803"/>
                    <a:pt x="-208" y="18927"/>
                    <a:pt x="124" y="17865"/>
                  </a:cubicBezTo>
                  <a:cubicBezTo>
                    <a:pt x="457" y="16803"/>
                    <a:pt x="1454" y="12554"/>
                    <a:pt x="2284" y="9544"/>
                  </a:cubicBezTo>
                  <a:cubicBezTo>
                    <a:pt x="3115" y="6534"/>
                    <a:pt x="3780" y="4763"/>
                    <a:pt x="4777" y="2993"/>
                  </a:cubicBezTo>
                  <a:cubicBezTo>
                    <a:pt x="5774" y="1222"/>
                    <a:pt x="7103" y="-548"/>
                    <a:pt x="9097" y="160"/>
                  </a:cubicBezTo>
                  <a:cubicBezTo>
                    <a:pt x="11090" y="868"/>
                    <a:pt x="13749" y="4055"/>
                    <a:pt x="15909" y="7950"/>
                  </a:cubicBezTo>
                  <a:cubicBezTo>
                    <a:pt x="18069" y="11845"/>
                    <a:pt x="19730" y="16449"/>
                    <a:pt x="21392" y="21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3657600" y="5238546"/>
              <a:ext cx="2540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927"/>
                    <a:pt x="8640" y="7855"/>
                    <a:pt x="12240" y="11455"/>
                  </a:cubicBezTo>
                  <a:cubicBezTo>
                    <a:pt x="15840" y="15055"/>
                    <a:pt x="18720" y="183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3731804" y="5225846"/>
              <a:ext cx="192497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21352" y="0"/>
                  </a:moveTo>
                  <a:cubicBezTo>
                    <a:pt x="15952" y="3181"/>
                    <a:pt x="10552" y="6363"/>
                    <a:pt x="6913" y="9042"/>
                  </a:cubicBezTo>
                  <a:cubicBezTo>
                    <a:pt x="3274" y="11721"/>
                    <a:pt x="1395" y="13898"/>
                    <a:pt x="574" y="15907"/>
                  </a:cubicBezTo>
                  <a:cubicBezTo>
                    <a:pt x="-248" y="17916"/>
                    <a:pt x="-13" y="19758"/>
                    <a:pt x="2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3953122" y="5436343"/>
              <a:ext cx="123578" cy="107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051" fill="norm" stroke="1" extrusionOk="0">
                  <a:moveTo>
                    <a:pt x="4899" y="9783"/>
                  </a:moveTo>
                  <a:cubicBezTo>
                    <a:pt x="3435" y="11445"/>
                    <a:pt x="1971" y="13106"/>
                    <a:pt x="1055" y="15391"/>
                  </a:cubicBezTo>
                  <a:cubicBezTo>
                    <a:pt x="140" y="17676"/>
                    <a:pt x="-226" y="20583"/>
                    <a:pt x="140" y="20999"/>
                  </a:cubicBezTo>
                  <a:cubicBezTo>
                    <a:pt x="506" y="21414"/>
                    <a:pt x="1605" y="19337"/>
                    <a:pt x="3069" y="16014"/>
                  </a:cubicBezTo>
                  <a:cubicBezTo>
                    <a:pt x="4533" y="12691"/>
                    <a:pt x="6364" y="8122"/>
                    <a:pt x="8011" y="5006"/>
                  </a:cubicBezTo>
                  <a:cubicBezTo>
                    <a:pt x="9659" y="1891"/>
                    <a:pt x="11123" y="229"/>
                    <a:pt x="12588" y="22"/>
                  </a:cubicBezTo>
                  <a:cubicBezTo>
                    <a:pt x="14052" y="-186"/>
                    <a:pt x="15516" y="1060"/>
                    <a:pt x="16981" y="4799"/>
                  </a:cubicBezTo>
                  <a:cubicBezTo>
                    <a:pt x="18445" y="8537"/>
                    <a:pt x="19910" y="14768"/>
                    <a:pt x="21374" y="20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3987800" y="4997246"/>
              <a:ext cx="635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4565649" y="5403646"/>
              <a:ext cx="254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20" y="18000"/>
                    <a:pt x="12240" y="14400"/>
                    <a:pt x="15840" y="10800"/>
                  </a:cubicBezTo>
                  <a:cubicBezTo>
                    <a:pt x="19440" y="7200"/>
                    <a:pt x="2052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4710573" y="5295696"/>
              <a:ext cx="39228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2107"/>
                    <a:pt x="-1585" y="4215"/>
                    <a:pt x="575" y="7815"/>
                  </a:cubicBezTo>
                  <a:cubicBezTo>
                    <a:pt x="2735" y="11415"/>
                    <a:pt x="11375" y="16507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4940299" y="5035087"/>
              <a:ext cx="190394" cy="743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546" fill="norm" stroke="1" extrusionOk="0">
                  <a:moveTo>
                    <a:pt x="0" y="21546"/>
                  </a:moveTo>
                  <a:cubicBezTo>
                    <a:pt x="232" y="20441"/>
                    <a:pt x="465" y="19337"/>
                    <a:pt x="929" y="17834"/>
                  </a:cubicBezTo>
                  <a:cubicBezTo>
                    <a:pt x="1394" y="16330"/>
                    <a:pt x="2090" y="14428"/>
                    <a:pt x="3019" y="12311"/>
                  </a:cubicBezTo>
                  <a:cubicBezTo>
                    <a:pt x="3948" y="10194"/>
                    <a:pt x="5110" y="7862"/>
                    <a:pt x="6387" y="5868"/>
                  </a:cubicBezTo>
                  <a:cubicBezTo>
                    <a:pt x="7665" y="3873"/>
                    <a:pt x="9058" y="2216"/>
                    <a:pt x="10103" y="1235"/>
                  </a:cubicBezTo>
                  <a:cubicBezTo>
                    <a:pt x="11148" y="253"/>
                    <a:pt x="11845" y="-54"/>
                    <a:pt x="12658" y="7"/>
                  </a:cubicBezTo>
                  <a:cubicBezTo>
                    <a:pt x="13471" y="69"/>
                    <a:pt x="14400" y="498"/>
                    <a:pt x="14981" y="1235"/>
                  </a:cubicBezTo>
                  <a:cubicBezTo>
                    <a:pt x="15561" y="1971"/>
                    <a:pt x="15794" y="3014"/>
                    <a:pt x="15329" y="3873"/>
                  </a:cubicBezTo>
                  <a:cubicBezTo>
                    <a:pt x="14865" y="4732"/>
                    <a:pt x="13703" y="5407"/>
                    <a:pt x="12774" y="5929"/>
                  </a:cubicBezTo>
                  <a:cubicBezTo>
                    <a:pt x="11845" y="6451"/>
                    <a:pt x="11148" y="6819"/>
                    <a:pt x="11381" y="7034"/>
                  </a:cubicBezTo>
                  <a:cubicBezTo>
                    <a:pt x="11613" y="7248"/>
                    <a:pt x="12774" y="7310"/>
                    <a:pt x="14400" y="7524"/>
                  </a:cubicBezTo>
                  <a:cubicBezTo>
                    <a:pt x="16026" y="7739"/>
                    <a:pt x="18116" y="8107"/>
                    <a:pt x="19510" y="8568"/>
                  </a:cubicBezTo>
                  <a:cubicBezTo>
                    <a:pt x="20903" y="9028"/>
                    <a:pt x="21600" y="9580"/>
                    <a:pt x="19858" y="10071"/>
                  </a:cubicBezTo>
                  <a:cubicBezTo>
                    <a:pt x="18116" y="10562"/>
                    <a:pt x="13935" y="10991"/>
                    <a:pt x="11265" y="11114"/>
                  </a:cubicBezTo>
                  <a:cubicBezTo>
                    <a:pt x="8594" y="11237"/>
                    <a:pt x="7432" y="11053"/>
                    <a:pt x="6271" y="10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5149849" y="5409996"/>
              <a:ext cx="203201" cy="116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0" y="0"/>
                  </a:moveTo>
                  <a:cubicBezTo>
                    <a:pt x="2475" y="386"/>
                    <a:pt x="4950" y="771"/>
                    <a:pt x="6525" y="1736"/>
                  </a:cubicBezTo>
                  <a:cubicBezTo>
                    <a:pt x="8100" y="2700"/>
                    <a:pt x="8775" y="4243"/>
                    <a:pt x="8550" y="6943"/>
                  </a:cubicBezTo>
                  <a:cubicBezTo>
                    <a:pt x="8325" y="9643"/>
                    <a:pt x="7200" y="13500"/>
                    <a:pt x="6188" y="16007"/>
                  </a:cubicBezTo>
                  <a:cubicBezTo>
                    <a:pt x="5175" y="18514"/>
                    <a:pt x="4275" y="19671"/>
                    <a:pt x="4500" y="20443"/>
                  </a:cubicBezTo>
                  <a:cubicBezTo>
                    <a:pt x="4725" y="21214"/>
                    <a:pt x="6075" y="21600"/>
                    <a:pt x="9112" y="20829"/>
                  </a:cubicBezTo>
                  <a:cubicBezTo>
                    <a:pt x="12150" y="20057"/>
                    <a:pt x="16875" y="18129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4991998" y="4819478"/>
              <a:ext cx="113402" cy="13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0960" fill="norm" stroke="1" extrusionOk="0">
                  <a:moveTo>
                    <a:pt x="9430" y="4760"/>
                  </a:moveTo>
                  <a:cubicBezTo>
                    <a:pt x="7030" y="8254"/>
                    <a:pt x="4630" y="11748"/>
                    <a:pt x="3030" y="14289"/>
                  </a:cubicBezTo>
                  <a:cubicBezTo>
                    <a:pt x="1430" y="16831"/>
                    <a:pt x="630" y="18419"/>
                    <a:pt x="230" y="18419"/>
                  </a:cubicBezTo>
                  <a:cubicBezTo>
                    <a:pt x="-170" y="18419"/>
                    <a:pt x="-170" y="16831"/>
                    <a:pt x="1230" y="13813"/>
                  </a:cubicBezTo>
                  <a:cubicBezTo>
                    <a:pt x="2630" y="10795"/>
                    <a:pt x="5430" y="6348"/>
                    <a:pt x="8430" y="3489"/>
                  </a:cubicBezTo>
                  <a:cubicBezTo>
                    <a:pt x="11430" y="631"/>
                    <a:pt x="14630" y="-640"/>
                    <a:pt x="16230" y="313"/>
                  </a:cubicBezTo>
                  <a:cubicBezTo>
                    <a:pt x="17830" y="1266"/>
                    <a:pt x="17830" y="4442"/>
                    <a:pt x="18430" y="8254"/>
                  </a:cubicBezTo>
                  <a:cubicBezTo>
                    <a:pt x="19030" y="12066"/>
                    <a:pt x="20230" y="16513"/>
                    <a:pt x="21430" y="20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5403850" y="5105196"/>
              <a:ext cx="26035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78" y="0"/>
                    <a:pt x="1756" y="0"/>
                    <a:pt x="3776" y="1296"/>
                  </a:cubicBezTo>
                  <a:cubicBezTo>
                    <a:pt x="5795" y="2592"/>
                    <a:pt x="8956" y="5184"/>
                    <a:pt x="11590" y="7848"/>
                  </a:cubicBezTo>
                  <a:cubicBezTo>
                    <a:pt x="14224" y="10512"/>
                    <a:pt x="16332" y="13248"/>
                    <a:pt x="17912" y="15552"/>
                  </a:cubicBezTo>
                  <a:cubicBezTo>
                    <a:pt x="19493" y="17856"/>
                    <a:pt x="20546" y="1972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5422900" y="5041696"/>
              <a:ext cx="190500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1708"/>
                    <a:pt x="17280" y="3417"/>
                    <a:pt x="14280" y="6285"/>
                  </a:cubicBezTo>
                  <a:cubicBezTo>
                    <a:pt x="11280" y="9153"/>
                    <a:pt x="7440" y="13180"/>
                    <a:pt x="4920" y="15925"/>
                  </a:cubicBezTo>
                  <a:cubicBezTo>
                    <a:pt x="2400" y="18671"/>
                    <a:pt x="1200" y="201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5712467" y="5335715"/>
              <a:ext cx="125300" cy="15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328" fill="norm" stroke="1" extrusionOk="0">
                  <a:moveTo>
                    <a:pt x="2548" y="7828"/>
                  </a:moveTo>
                  <a:cubicBezTo>
                    <a:pt x="1840" y="10828"/>
                    <a:pt x="1131" y="13828"/>
                    <a:pt x="777" y="16228"/>
                  </a:cubicBezTo>
                  <a:cubicBezTo>
                    <a:pt x="423" y="18628"/>
                    <a:pt x="423" y="20428"/>
                    <a:pt x="246" y="20578"/>
                  </a:cubicBezTo>
                  <a:cubicBezTo>
                    <a:pt x="69" y="20728"/>
                    <a:pt x="-285" y="19228"/>
                    <a:pt x="423" y="16078"/>
                  </a:cubicBezTo>
                  <a:cubicBezTo>
                    <a:pt x="1131" y="12928"/>
                    <a:pt x="2902" y="8128"/>
                    <a:pt x="4495" y="5128"/>
                  </a:cubicBezTo>
                  <a:cubicBezTo>
                    <a:pt x="6089" y="2128"/>
                    <a:pt x="7505" y="928"/>
                    <a:pt x="9099" y="328"/>
                  </a:cubicBezTo>
                  <a:cubicBezTo>
                    <a:pt x="10692" y="-272"/>
                    <a:pt x="12463" y="-272"/>
                    <a:pt x="14587" y="2278"/>
                  </a:cubicBezTo>
                  <a:cubicBezTo>
                    <a:pt x="16712" y="4828"/>
                    <a:pt x="19190" y="9928"/>
                    <a:pt x="20253" y="13378"/>
                  </a:cubicBezTo>
                  <a:cubicBezTo>
                    <a:pt x="21315" y="16828"/>
                    <a:pt x="20961" y="18628"/>
                    <a:pt x="20607" y="19678"/>
                  </a:cubicBezTo>
                  <a:cubicBezTo>
                    <a:pt x="20253" y="20728"/>
                    <a:pt x="19899" y="21028"/>
                    <a:pt x="19545" y="2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5607050" y="4880429"/>
              <a:ext cx="203200" cy="142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3236"/>
                  </a:moveTo>
                  <a:cubicBezTo>
                    <a:pt x="675" y="1966"/>
                    <a:pt x="1350" y="695"/>
                    <a:pt x="2250" y="218"/>
                  </a:cubicBezTo>
                  <a:cubicBezTo>
                    <a:pt x="3150" y="-258"/>
                    <a:pt x="4275" y="60"/>
                    <a:pt x="5062" y="1013"/>
                  </a:cubicBezTo>
                  <a:cubicBezTo>
                    <a:pt x="5850" y="1966"/>
                    <a:pt x="6300" y="3554"/>
                    <a:pt x="6300" y="5936"/>
                  </a:cubicBezTo>
                  <a:cubicBezTo>
                    <a:pt x="6300" y="8318"/>
                    <a:pt x="5850" y="11495"/>
                    <a:pt x="5513" y="13877"/>
                  </a:cubicBezTo>
                  <a:cubicBezTo>
                    <a:pt x="5175" y="16260"/>
                    <a:pt x="4950" y="17848"/>
                    <a:pt x="5738" y="18642"/>
                  </a:cubicBezTo>
                  <a:cubicBezTo>
                    <a:pt x="6525" y="19436"/>
                    <a:pt x="8325" y="19436"/>
                    <a:pt x="11138" y="19754"/>
                  </a:cubicBezTo>
                  <a:cubicBezTo>
                    <a:pt x="13950" y="20071"/>
                    <a:pt x="17775" y="20707"/>
                    <a:pt x="21600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5988050" y="5314746"/>
              <a:ext cx="1841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0" y="14400"/>
                    <a:pt x="11421" y="7200"/>
                    <a:pt x="15021" y="3600"/>
                  </a:cubicBezTo>
                  <a:cubicBezTo>
                    <a:pt x="18621" y="0"/>
                    <a:pt x="2011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6087685" y="5206796"/>
              <a:ext cx="59115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828" y="0"/>
                  </a:moveTo>
                  <a:cubicBezTo>
                    <a:pt x="668" y="3273"/>
                    <a:pt x="-1492" y="6545"/>
                    <a:pt x="1388" y="10145"/>
                  </a:cubicBezTo>
                  <a:cubicBezTo>
                    <a:pt x="4268" y="13745"/>
                    <a:pt x="12188" y="17673"/>
                    <a:pt x="201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6375400" y="5371896"/>
              <a:ext cx="158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6832600" y="5384959"/>
              <a:ext cx="146050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817" y="11918"/>
                    <a:pt x="5635" y="3818"/>
                    <a:pt x="9235" y="1118"/>
                  </a:cubicBezTo>
                  <a:cubicBezTo>
                    <a:pt x="12835" y="-1582"/>
                    <a:pt x="17217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7359649" y="5364983"/>
              <a:ext cx="3048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700" y="11375"/>
                    <a:pt x="5400" y="2735"/>
                    <a:pt x="9000" y="575"/>
                  </a:cubicBezTo>
                  <a:cubicBezTo>
                    <a:pt x="12600" y="-1585"/>
                    <a:pt x="171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7499350" y="5289346"/>
              <a:ext cx="762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670"/>
                    <a:pt x="3600" y="9341"/>
                    <a:pt x="7200" y="12941"/>
                  </a:cubicBezTo>
                  <a:cubicBezTo>
                    <a:pt x="10800" y="16541"/>
                    <a:pt x="16200" y="190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7686423" y="5005972"/>
              <a:ext cx="262253" cy="796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509" fill="norm" stroke="1" extrusionOk="0">
                  <a:moveTo>
                    <a:pt x="798" y="20850"/>
                  </a:moveTo>
                  <a:cubicBezTo>
                    <a:pt x="452" y="21193"/>
                    <a:pt x="107" y="21536"/>
                    <a:pt x="20" y="21507"/>
                  </a:cubicBezTo>
                  <a:cubicBezTo>
                    <a:pt x="-66" y="21479"/>
                    <a:pt x="107" y="21079"/>
                    <a:pt x="798" y="19907"/>
                  </a:cubicBezTo>
                  <a:cubicBezTo>
                    <a:pt x="1489" y="18736"/>
                    <a:pt x="2699" y="16793"/>
                    <a:pt x="3736" y="14793"/>
                  </a:cubicBezTo>
                  <a:cubicBezTo>
                    <a:pt x="4772" y="12793"/>
                    <a:pt x="5636" y="10736"/>
                    <a:pt x="6846" y="8622"/>
                  </a:cubicBezTo>
                  <a:cubicBezTo>
                    <a:pt x="8056" y="6507"/>
                    <a:pt x="9611" y="4336"/>
                    <a:pt x="10734" y="2936"/>
                  </a:cubicBezTo>
                  <a:cubicBezTo>
                    <a:pt x="11857" y="1536"/>
                    <a:pt x="12548" y="907"/>
                    <a:pt x="13240" y="507"/>
                  </a:cubicBezTo>
                  <a:cubicBezTo>
                    <a:pt x="13931" y="107"/>
                    <a:pt x="14622" y="-64"/>
                    <a:pt x="15313" y="22"/>
                  </a:cubicBezTo>
                  <a:cubicBezTo>
                    <a:pt x="16004" y="107"/>
                    <a:pt x="16696" y="450"/>
                    <a:pt x="16523" y="1193"/>
                  </a:cubicBezTo>
                  <a:cubicBezTo>
                    <a:pt x="16350" y="1936"/>
                    <a:pt x="15313" y="3079"/>
                    <a:pt x="14536" y="3765"/>
                  </a:cubicBezTo>
                  <a:cubicBezTo>
                    <a:pt x="13758" y="4450"/>
                    <a:pt x="13240" y="4679"/>
                    <a:pt x="12721" y="4936"/>
                  </a:cubicBezTo>
                  <a:cubicBezTo>
                    <a:pt x="12203" y="5193"/>
                    <a:pt x="11684" y="5479"/>
                    <a:pt x="11684" y="5736"/>
                  </a:cubicBezTo>
                  <a:cubicBezTo>
                    <a:pt x="11684" y="5993"/>
                    <a:pt x="12203" y="6222"/>
                    <a:pt x="13585" y="6650"/>
                  </a:cubicBezTo>
                  <a:cubicBezTo>
                    <a:pt x="14968" y="7079"/>
                    <a:pt x="17214" y="7707"/>
                    <a:pt x="18683" y="8193"/>
                  </a:cubicBezTo>
                  <a:cubicBezTo>
                    <a:pt x="20152" y="8679"/>
                    <a:pt x="20843" y="9022"/>
                    <a:pt x="21188" y="9393"/>
                  </a:cubicBezTo>
                  <a:cubicBezTo>
                    <a:pt x="21534" y="9765"/>
                    <a:pt x="21534" y="10165"/>
                    <a:pt x="20756" y="10536"/>
                  </a:cubicBezTo>
                  <a:cubicBezTo>
                    <a:pt x="19979" y="10907"/>
                    <a:pt x="18424" y="11250"/>
                    <a:pt x="16696" y="11479"/>
                  </a:cubicBezTo>
                  <a:cubicBezTo>
                    <a:pt x="14968" y="11707"/>
                    <a:pt x="13067" y="11822"/>
                    <a:pt x="11771" y="11765"/>
                  </a:cubicBezTo>
                  <a:cubicBezTo>
                    <a:pt x="10475" y="11707"/>
                    <a:pt x="9784" y="11479"/>
                    <a:pt x="9092" y="11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8072966" y="5327446"/>
              <a:ext cx="150284" cy="23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34" y="0"/>
                  </a:moveTo>
                  <a:cubicBezTo>
                    <a:pt x="2738" y="4558"/>
                    <a:pt x="3042" y="9116"/>
                    <a:pt x="2738" y="12385"/>
                  </a:cubicBezTo>
                  <a:cubicBezTo>
                    <a:pt x="2434" y="15655"/>
                    <a:pt x="1521" y="17637"/>
                    <a:pt x="913" y="19123"/>
                  </a:cubicBezTo>
                  <a:cubicBezTo>
                    <a:pt x="304" y="20609"/>
                    <a:pt x="0" y="21600"/>
                    <a:pt x="0" y="21600"/>
                  </a:cubicBezTo>
                  <a:cubicBezTo>
                    <a:pt x="0" y="21600"/>
                    <a:pt x="304" y="20609"/>
                    <a:pt x="1825" y="18330"/>
                  </a:cubicBezTo>
                  <a:cubicBezTo>
                    <a:pt x="3346" y="16051"/>
                    <a:pt x="6085" y="12484"/>
                    <a:pt x="8214" y="10206"/>
                  </a:cubicBezTo>
                  <a:cubicBezTo>
                    <a:pt x="10344" y="7927"/>
                    <a:pt x="11865" y="6936"/>
                    <a:pt x="12169" y="6936"/>
                  </a:cubicBezTo>
                  <a:cubicBezTo>
                    <a:pt x="12473" y="6936"/>
                    <a:pt x="11561" y="7927"/>
                    <a:pt x="9735" y="9116"/>
                  </a:cubicBezTo>
                  <a:cubicBezTo>
                    <a:pt x="7910" y="10305"/>
                    <a:pt x="5172" y="11692"/>
                    <a:pt x="3346" y="12980"/>
                  </a:cubicBezTo>
                  <a:cubicBezTo>
                    <a:pt x="1521" y="14268"/>
                    <a:pt x="608" y="15457"/>
                    <a:pt x="1521" y="16250"/>
                  </a:cubicBezTo>
                  <a:cubicBezTo>
                    <a:pt x="2434" y="17042"/>
                    <a:pt x="5172" y="17439"/>
                    <a:pt x="8823" y="17835"/>
                  </a:cubicBezTo>
                  <a:cubicBezTo>
                    <a:pt x="12473" y="18231"/>
                    <a:pt x="17037" y="18628"/>
                    <a:pt x="21600" y="19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7797265" y="4870182"/>
              <a:ext cx="171986" cy="1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19628" fill="norm" stroke="1" extrusionOk="0">
                  <a:moveTo>
                    <a:pt x="4018" y="11"/>
                  </a:moveTo>
                  <a:cubicBezTo>
                    <a:pt x="3491" y="3494"/>
                    <a:pt x="2964" y="6978"/>
                    <a:pt x="2174" y="10811"/>
                  </a:cubicBezTo>
                  <a:cubicBezTo>
                    <a:pt x="1383" y="14643"/>
                    <a:pt x="330" y="18823"/>
                    <a:pt x="66" y="19520"/>
                  </a:cubicBezTo>
                  <a:cubicBezTo>
                    <a:pt x="-197" y="20217"/>
                    <a:pt x="330" y="17430"/>
                    <a:pt x="1515" y="13946"/>
                  </a:cubicBezTo>
                  <a:cubicBezTo>
                    <a:pt x="2701" y="10462"/>
                    <a:pt x="4544" y="6282"/>
                    <a:pt x="6388" y="3320"/>
                  </a:cubicBezTo>
                  <a:cubicBezTo>
                    <a:pt x="8232" y="359"/>
                    <a:pt x="10076" y="-1383"/>
                    <a:pt x="12579" y="1404"/>
                  </a:cubicBezTo>
                  <a:cubicBezTo>
                    <a:pt x="15081" y="4191"/>
                    <a:pt x="18242" y="11507"/>
                    <a:pt x="21403" y="18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8362950" y="5081449"/>
              <a:ext cx="317500" cy="417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241"/>
                  </a:moveTo>
                  <a:cubicBezTo>
                    <a:pt x="720" y="24"/>
                    <a:pt x="1440" y="-193"/>
                    <a:pt x="2808" y="295"/>
                  </a:cubicBezTo>
                  <a:cubicBezTo>
                    <a:pt x="4176" y="784"/>
                    <a:pt x="6192" y="1978"/>
                    <a:pt x="8712" y="4257"/>
                  </a:cubicBezTo>
                  <a:cubicBezTo>
                    <a:pt x="11232" y="6537"/>
                    <a:pt x="14256" y="9901"/>
                    <a:pt x="16488" y="12941"/>
                  </a:cubicBezTo>
                  <a:cubicBezTo>
                    <a:pt x="18720" y="15980"/>
                    <a:pt x="20160" y="18693"/>
                    <a:pt x="21600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8439150" y="5079796"/>
              <a:ext cx="222250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2817"/>
                    <a:pt x="13371" y="5635"/>
                    <a:pt x="9771" y="8504"/>
                  </a:cubicBezTo>
                  <a:cubicBezTo>
                    <a:pt x="6171" y="11374"/>
                    <a:pt x="3086" y="14296"/>
                    <a:pt x="1543" y="16487"/>
                  </a:cubicBezTo>
                  <a:cubicBezTo>
                    <a:pt x="0" y="18678"/>
                    <a:pt x="0" y="201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8671729" y="5398126"/>
              <a:ext cx="129371" cy="112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19756" fill="norm" stroke="1" extrusionOk="0">
                  <a:moveTo>
                    <a:pt x="4570" y="6558"/>
                  </a:moveTo>
                  <a:cubicBezTo>
                    <a:pt x="3874" y="8420"/>
                    <a:pt x="3177" y="10282"/>
                    <a:pt x="2480" y="12889"/>
                  </a:cubicBezTo>
                  <a:cubicBezTo>
                    <a:pt x="1783" y="15496"/>
                    <a:pt x="1087" y="18847"/>
                    <a:pt x="564" y="19592"/>
                  </a:cubicBezTo>
                  <a:cubicBezTo>
                    <a:pt x="41" y="20337"/>
                    <a:pt x="-307" y="18475"/>
                    <a:pt x="390" y="15309"/>
                  </a:cubicBezTo>
                  <a:cubicBezTo>
                    <a:pt x="1087" y="12144"/>
                    <a:pt x="2828" y="7675"/>
                    <a:pt x="5790" y="4323"/>
                  </a:cubicBezTo>
                  <a:cubicBezTo>
                    <a:pt x="8751" y="971"/>
                    <a:pt x="12932" y="-1263"/>
                    <a:pt x="15719" y="785"/>
                  </a:cubicBezTo>
                  <a:cubicBezTo>
                    <a:pt x="18506" y="2834"/>
                    <a:pt x="19899" y="9165"/>
                    <a:pt x="21293" y="15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8794750" y="4927396"/>
              <a:ext cx="13923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5040"/>
                    <a:pt x="21600" y="10080"/>
                    <a:pt x="20057" y="13680"/>
                  </a:cubicBezTo>
                  <a:cubicBezTo>
                    <a:pt x="18514" y="17280"/>
                    <a:pt x="9257" y="19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8802817" y="4965496"/>
              <a:ext cx="93533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600" fill="norm" stroke="1" extrusionOk="0">
                  <a:moveTo>
                    <a:pt x="21210" y="0"/>
                  </a:moveTo>
                  <a:cubicBezTo>
                    <a:pt x="15930" y="1286"/>
                    <a:pt x="10650" y="2571"/>
                    <a:pt x="6810" y="3471"/>
                  </a:cubicBezTo>
                  <a:cubicBezTo>
                    <a:pt x="2970" y="4371"/>
                    <a:pt x="570" y="4886"/>
                    <a:pt x="90" y="5657"/>
                  </a:cubicBezTo>
                  <a:cubicBezTo>
                    <a:pt x="-390" y="6429"/>
                    <a:pt x="1050" y="7457"/>
                    <a:pt x="4170" y="9129"/>
                  </a:cubicBezTo>
                  <a:cubicBezTo>
                    <a:pt x="7290" y="10800"/>
                    <a:pt x="12090" y="13114"/>
                    <a:pt x="14970" y="15300"/>
                  </a:cubicBezTo>
                  <a:cubicBezTo>
                    <a:pt x="17850" y="17486"/>
                    <a:pt x="18810" y="19543"/>
                    <a:pt x="197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6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88873" y="2038640"/>
              <a:ext cx="868245" cy="4044576"/>
            </a:xfrm>
            <a:prstGeom prst="rect">
              <a:avLst/>
            </a:prstGeom>
            <a:effectLst/>
          </p:spPr>
        </p:pic>
        <p:pic>
          <p:nvPicPr>
            <p:cNvPr id="166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140699" y="2016972"/>
              <a:ext cx="701051" cy="3970246"/>
            </a:xfrm>
            <a:prstGeom prst="rect">
              <a:avLst/>
            </a:prstGeom>
            <a:effectLst/>
          </p:spPr>
        </p:pic>
        <p:pic>
          <p:nvPicPr>
            <p:cNvPr id="167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91618" y="2255758"/>
              <a:ext cx="438632" cy="3967039"/>
            </a:xfrm>
            <a:prstGeom prst="rect">
              <a:avLst/>
            </a:prstGeom>
            <a:effectLst/>
          </p:spPr>
        </p:pic>
        <p:pic>
          <p:nvPicPr>
            <p:cNvPr id="167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41399" y="2263270"/>
              <a:ext cx="491068" cy="3940477"/>
            </a:xfrm>
            <a:prstGeom prst="rect">
              <a:avLst/>
            </a:prstGeom>
            <a:effectLst/>
          </p:spPr>
        </p:pic>
        <p:pic>
          <p:nvPicPr>
            <p:cNvPr id="167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08100" y="6096792"/>
              <a:ext cx="260350" cy="386355"/>
            </a:xfrm>
            <a:prstGeom prst="rect">
              <a:avLst/>
            </a:prstGeom>
            <a:effectLst/>
          </p:spPr>
        </p:pic>
        <p:pic>
          <p:nvPicPr>
            <p:cNvPr id="167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03350" y="6413296"/>
              <a:ext cx="171450" cy="95251"/>
            </a:xfrm>
            <a:prstGeom prst="rect">
              <a:avLst/>
            </a:prstGeom>
            <a:effectLst/>
          </p:spPr>
        </p:pic>
        <p:pic>
          <p:nvPicPr>
            <p:cNvPr id="167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43049" y="6375196"/>
              <a:ext cx="88901" cy="139701"/>
            </a:xfrm>
            <a:prstGeom prst="rect">
              <a:avLst/>
            </a:prstGeom>
            <a:effectLst/>
          </p:spPr>
        </p:pic>
        <p:pic>
          <p:nvPicPr>
            <p:cNvPr id="168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32000" y="6425996"/>
              <a:ext cx="203200" cy="234951"/>
            </a:xfrm>
            <a:prstGeom prst="rect">
              <a:avLst/>
            </a:prstGeom>
            <a:effectLst/>
          </p:spPr>
        </p:pic>
        <p:pic>
          <p:nvPicPr>
            <p:cNvPr id="168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01369" y="6457746"/>
              <a:ext cx="205281" cy="431438"/>
            </a:xfrm>
            <a:prstGeom prst="rect">
              <a:avLst/>
            </a:prstGeom>
            <a:effectLst/>
          </p:spPr>
        </p:pic>
        <p:pic>
          <p:nvPicPr>
            <p:cNvPr id="168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773574" y="6406946"/>
              <a:ext cx="226676" cy="555317"/>
            </a:xfrm>
            <a:prstGeom prst="rect">
              <a:avLst/>
            </a:prstGeom>
            <a:effectLst/>
          </p:spPr>
        </p:pic>
        <p:pic>
          <p:nvPicPr>
            <p:cNvPr id="168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419350" y="6382829"/>
              <a:ext cx="199053" cy="659118"/>
            </a:xfrm>
            <a:prstGeom prst="rect">
              <a:avLst/>
            </a:prstGeom>
            <a:effectLst/>
          </p:spPr>
        </p:pic>
        <p:pic>
          <p:nvPicPr>
            <p:cNvPr id="168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676236" y="6954492"/>
              <a:ext cx="136814" cy="197521"/>
            </a:xfrm>
            <a:prstGeom prst="rect">
              <a:avLst/>
            </a:prstGeom>
            <a:effectLst/>
          </p:spPr>
        </p:pic>
        <p:pic>
          <p:nvPicPr>
            <p:cNvPr id="169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876550" y="6997496"/>
              <a:ext cx="146050" cy="186828"/>
            </a:xfrm>
            <a:prstGeom prst="rect">
              <a:avLst/>
            </a:prstGeom>
            <a:effectLst/>
          </p:spPr>
        </p:pic>
        <p:pic>
          <p:nvPicPr>
            <p:cNvPr id="169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896511" y="7010196"/>
              <a:ext cx="145140" cy="203201"/>
            </a:xfrm>
            <a:prstGeom prst="rect">
              <a:avLst/>
            </a:prstGeom>
            <a:effectLst/>
          </p:spPr>
        </p:pic>
        <p:pic>
          <p:nvPicPr>
            <p:cNvPr id="1694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181350" y="7010196"/>
              <a:ext cx="38100" cy="196851"/>
            </a:xfrm>
            <a:prstGeom prst="rect">
              <a:avLst/>
            </a:prstGeom>
            <a:effectLst/>
          </p:spPr>
        </p:pic>
        <p:pic>
          <p:nvPicPr>
            <p:cNvPr id="169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670300" y="6632089"/>
              <a:ext cx="304800" cy="32314"/>
            </a:xfrm>
            <a:prstGeom prst="rect">
              <a:avLst/>
            </a:prstGeom>
            <a:effectLst/>
          </p:spPr>
        </p:pic>
        <p:pic>
          <p:nvPicPr>
            <p:cNvPr id="169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663950" y="6819696"/>
              <a:ext cx="266700" cy="43509"/>
            </a:xfrm>
            <a:prstGeom prst="rect">
              <a:avLst/>
            </a:prstGeom>
            <a:effectLst/>
          </p:spPr>
        </p:pic>
        <p:pic>
          <p:nvPicPr>
            <p:cNvPr id="170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411085" y="6406946"/>
              <a:ext cx="287915" cy="557104"/>
            </a:xfrm>
            <a:prstGeom prst="rect">
              <a:avLst/>
            </a:prstGeom>
            <a:effectLst/>
          </p:spPr>
        </p:pic>
        <p:pic>
          <p:nvPicPr>
            <p:cNvPr id="170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730750" y="6508546"/>
              <a:ext cx="342900" cy="381001"/>
            </a:xfrm>
            <a:prstGeom prst="rect">
              <a:avLst/>
            </a:prstGeom>
            <a:effectLst/>
          </p:spPr>
        </p:pic>
        <p:pic>
          <p:nvPicPr>
            <p:cNvPr id="170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833376" y="6521246"/>
              <a:ext cx="233924" cy="390237"/>
            </a:xfrm>
            <a:prstGeom prst="rect">
              <a:avLst/>
            </a:prstGeom>
            <a:effectLst/>
          </p:spPr>
        </p:pic>
        <p:pic>
          <p:nvPicPr>
            <p:cNvPr id="170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175249" y="6397145"/>
              <a:ext cx="354896" cy="549552"/>
            </a:xfrm>
            <a:prstGeom prst="rect">
              <a:avLst/>
            </a:prstGeom>
            <a:effectLst/>
          </p:spPr>
        </p:pic>
        <p:pic>
          <p:nvPicPr>
            <p:cNvPr id="170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549900" y="6943696"/>
              <a:ext cx="152400" cy="195617"/>
            </a:xfrm>
            <a:prstGeom prst="rect">
              <a:avLst/>
            </a:prstGeom>
            <a:effectLst/>
          </p:spPr>
        </p:pic>
        <p:pic>
          <p:nvPicPr>
            <p:cNvPr id="171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791200" y="6972096"/>
              <a:ext cx="159973" cy="184151"/>
            </a:xfrm>
            <a:prstGeom prst="rect">
              <a:avLst/>
            </a:prstGeom>
            <a:effectLst/>
          </p:spPr>
        </p:pic>
        <p:pic>
          <p:nvPicPr>
            <p:cNvPr id="171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797550" y="6978446"/>
              <a:ext cx="165100" cy="190501"/>
            </a:xfrm>
            <a:prstGeom prst="rect">
              <a:avLst/>
            </a:prstGeom>
            <a:effectLst/>
          </p:spPr>
        </p:pic>
        <p:pic>
          <p:nvPicPr>
            <p:cNvPr id="171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030961" y="6946696"/>
              <a:ext cx="115840" cy="273051"/>
            </a:xfrm>
            <a:prstGeom prst="rect">
              <a:avLst/>
            </a:prstGeom>
            <a:effectLst/>
          </p:spPr>
        </p:pic>
        <p:pic>
          <p:nvPicPr>
            <p:cNvPr id="171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191250" y="7003846"/>
              <a:ext cx="44450" cy="211667"/>
            </a:xfrm>
            <a:prstGeom prst="rect">
              <a:avLst/>
            </a:prstGeom>
            <a:effectLst/>
          </p:spPr>
        </p:pic>
        <p:pic>
          <p:nvPicPr>
            <p:cNvPr id="171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203681" y="7022896"/>
              <a:ext cx="114569" cy="196851"/>
            </a:xfrm>
            <a:prstGeom prst="rect">
              <a:avLst/>
            </a:prstGeom>
            <a:effectLst/>
          </p:spPr>
        </p:pic>
        <p:pic>
          <p:nvPicPr>
            <p:cNvPr id="172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343650" y="7118146"/>
              <a:ext cx="158750" cy="47128"/>
            </a:xfrm>
            <a:prstGeom prst="rect">
              <a:avLst/>
            </a:prstGeom>
            <a:effectLst/>
          </p:spPr>
        </p:pic>
        <p:pic>
          <p:nvPicPr>
            <p:cNvPr id="172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410043" y="7048296"/>
              <a:ext cx="35208" cy="184151"/>
            </a:xfrm>
            <a:prstGeom prst="rect">
              <a:avLst/>
            </a:prstGeom>
            <a:effectLst/>
          </p:spPr>
        </p:pic>
        <p:pic>
          <p:nvPicPr>
            <p:cNvPr id="172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508750" y="7054646"/>
              <a:ext cx="38100" cy="190501"/>
            </a:xfrm>
            <a:prstGeom prst="rect">
              <a:avLst/>
            </a:prstGeom>
            <a:effectLst/>
          </p:spPr>
        </p:pic>
        <p:pic>
          <p:nvPicPr>
            <p:cNvPr id="172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559550" y="6991146"/>
              <a:ext cx="92782" cy="361951"/>
            </a:xfrm>
            <a:prstGeom prst="rect">
              <a:avLst/>
            </a:prstGeom>
            <a:effectLst/>
          </p:spPr>
        </p:pic>
        <p:pic>
          <p:nvPicPr>
            <p:cNvPr id="172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939001" y="2086058"/>
              <a:ext cx="903683" cy="3918180"/>
            </a:xfrm>
            <a:prstGeom prst="rect">
              <a:avLst/>
            </a:prstGeom>
            <a:effectLst/>
          </p:spPr>
        </p:pic>
        <p:pic>
          <p:nvPicPr>
            <p:cNvPr id="1730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953250" y="6813346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173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150894" y="6474533"/>
              <a:ext cx="323056" cy="595694"/>
            </a:xfrm>
            <a:prstGeom prst="rect">
              <a:avLst/>
            </a:prstGeom>
            <a:effectLst/>
          </p:spPr>
        </p:pic>
        <p:pic>
          <p:nvPicPr>
            <p:cNvPr id="173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664979" y="6512084"/>
              <a:ext cx="249560" cy="770632"/>
            </a:xfrm>
            <a:prstGeom prst="rect">
              <a:avLst/>
            </a:prstGeom>
            <a:effectLst/>
          </p:spPr>
        </p:pic>
        <p:pic>
          <p:nvPicPr>
            <p:cNvPr id="173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730860" y="6254546"/>
              <a:ext cx="123095" cy="203201"/>
            </a:xfrm>
            <a:prstGeom prst="rect">
              <a:avLst/>
            </a:prstGeom>
            <a:effectLst/>
          </p:spPr>
        </p:pic>
        <p:pic>
          <p:nvPicPr>
            <p:cNvPr id="173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077200" y="6452037"/>
              <a:ext cx="294588" cy="671482"/>
            </a:xfrm>
            <a:prstGeom prst="rect">
              <a:avLst/>
            </a:prstGeom>
            <a:effectLst/>
          </p:spPr>
        </p:pic>
        <p:pic>
          <p:nvPicPr>
            <p:cNvPr id="1740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508153" y="7035596"/>
              <a:ext cx="127847" cy="256117"/>
            </a:xfrm>
            <a:prstGeom prst="rect">
              <a:avLst/>
            </a:prstGeom>
            <a:effectLst/>
          </p:spPr>
        </p:pic>
        <p:pic>
          <p:nvPicPr>
            <p:cNvPr id="1742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655050" y="7035596"/>
              <a:ext cx="57150" cy="238216"/>
            </a:xfrm>
            <a:prstGeom prst="rect">
              <a:avLst/>
            </a:prstGeom>
            <a:effectLst/>
          </p:spPr>
        </p:pic>
        <p:pic>
          <p:nvPicPr>
            <p:cNvPr id="174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658135" y="7048296"/>
              <a:ext cx="149315" cy="196851"/>
            </a:xfrm>
            <a:prstGeom prst="rect">
              <a:avLst/>
            </a:prstGeom>
            <a:effectLst/>
          </p:spPr>
        </p:pic>
        <p:pic>
          <p:nvPicPr>
            <p:cNvPr id="174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801100" y="7181646"/>
              <a:ext cx="165100" cy="38101"/>
            </a:xfrm>
            <a:prstGeom prst="rect">
              <a:avLst/>
            </a:prstGeom>
            <a:effectLst/>
          </p:spPr>
        </p:pic>
        <p:pic>
          <p:nvPicPr>
            <p:cNvPr id="1748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864600" y="7080046"/>
              <a:ext cx="31750" cy="234951"/>
            </a:xfrm>
            <a:prstGeom prst="rect">
              <a:avLst/>
            </a:prstGeom>
            <a:effectLst/>
          </p:spPr>
        </p:pic>
        <p:pic>
          <p:nvPicPr>
            <p:cNvPr id="1750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985250" y="7073696"/>
              <a:ext cx="25401" cy="196851"/>
            </a:xfrm>
            <a:prstGeom prst="rect">
              <a:avLst/>
            </a:prstGeom>
            <a:effectLst/>
          </p:spPr>
        </p:pic>
        <p:pic>
          <p:nvPicPr>
            <p:cNvPr id="1752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029699" y="6997496"/>
              <a:ext cx="78832" cy="290399"/>
            </a:xfrm>
            <a:prstGeom prst="rect">
              <a:avLst/>
            </a:prstGeom>
            <a:effectLst/>
          </p:spPr>
        </p:pic>
        <p:pic>
          <p:nvPicPr>
            <p:cNvPr id="1754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226550" y="7048296"/>
              <a:ext cx="171450" cy="241301"/>
            </a:xfrm>
            <a:prstGeom prst="rect">
              <a:avLst/>
            </a:prstGeom>
            <a:effectLst/>
          </p:spPr>
        </p:pic>
        <p:pic>
          <p:nvPicPr>
            <p:cNvPr id="175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239250" y="7054646"/>
              <a:ext cx="177800" cy="285751"/>
            </a:xfrm>
            <a:prstGeom prst="rect">
              <a:avLst/>
            </a:prstGeom>
            <a:effectLst/>
          </p:spPr>
        </p:pic>
        <p:pic>
          <p:nvPicPr>
            <p:cNvPr id="1758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461499" y="7041946"/>
              <a:ext cx="54821" cy="298451"/>
            </a:xfrm>
            <a:prstGeom prst="rect">
              <a:avLst/>
            </a:prstGeom>
            <a:effectLst/>
          </p:spPr>
        </p:pic>
        <p:pic>
          <p:nvPicPr>
            <p:cNvPr id="1760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049840" y="6159296"/>
              <a:ext cx="286960" cy="26061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" name="Drawing"/>
          <p:cNvGrpSpPr/>
          <p:nvPr/>
        </p:nvGrpSpPr>
        <p:grpSpPr>
          <a:xfrm>
            <a:off x="1588875" y="933450"/>
            <a:ext cx="9544983" cy="8146225"/>
            <a:chOff x="0" y="-38100"/>
            <a:chExt cx="9544981" cy="8146224"/>
          </a:xfrm>
        </p:grpSpPr>
        <p:pic>
          <p:nvPicPr>
            <p:cNvPr id="176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17774" y="223198"/>
              <a:ext cx="311151" cy="265752"/>
            </a:xfrm>
            <a:prstGeom prst="rect">
              <a:avLst/>
            </a:prstGeom>
            <a:effectLst/>
          </p:spPr>
        </p:pic>
        <p:pic>
          <p:nvPicPr>
            <p:cNvPr id="176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97967" y="211666"/>
              <a:ext cx="138908" cy="455357"/>
            </a:xfrm>
            <a:prstGeom prst="rect">
              <a:avLst/>
            </a:prstGeom>
            <a:effectLst/>
          </p:spPr>
        </p:pic>
        <p:pic>
          <p:nvPicPr>
            <p:cNvPr id="176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43224" y="637116"/>
              <a:ext cx="114301" cy="156634"/>
            </a:xfrm>
            <a:prstGeom prst="rect">
              <a:avLst/>
            </a:prstGeom>
            <a:effectLst/>
          </p:spPr>
        </p:pic>
        <p:pic>
          <p:nvPicPr>
            <p:cNvPr id="177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89274" y="641350"/>
              <a:ext cx="177801" cy="190500"/>
            </a:xfrm>
            <a:prstGeom prst="rect">
              <a:avLst/>
            </a:prstGeom>
            <a:effectLst/>
          </p:spPr>
        </p:pic>
        <p:pic>
          <p:nvPicPr>
            <p:cNvPr id="177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52774" y="622300"/>
              <a:ext cx="76201" cy="228600"/>
            </a:xfrm>
            <a:prstGeom prst="rect">
              <a:avLst/>
            </a:prstGeom>
            <a:effectLst/>
          </p:spPr>
        </p:pic>
        <p:pic>
          <p:nvPicPr>
            <p:cNvPr id="1774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79774" y="615950"/>
              <a:ext cx="31751" cy="209550"/>
            </a:xfrm>
            <a:prstGeom prst="rect">
              <a:avLst/>
            </a:prstGeom>
            <a:effectLst/>
          </p:spPr>
        </p:pic>
        <p:pic>
          <p:nvPicPr>
            <p:cNvPr id="177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71028" y="412749"/>
              <a:ext cx="211997" cy="43810"/>
            </a:xfrm>
            <a:prstGeom prst="rect">
              <a:avLst/>
            </a:prstGeom>
            <a:effectLst/>
          </p:spPr>
        </p:pic>
        <p:pic>
          <p:nvPicPr>
            <p:cNvPr id="1778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11574" y="552450"/>
              <a:ext cx="234951" cy="57150"/>
            </a:xfrm>
            <a:prstGeom prst="rect">
              <a:avLst/>
            </a:prstGeom>
            <a:effectLst/>
          </p:spPr>
        </p:pic>
        <p:pic>
          <p:nvPicPr>
            <p:cNvPr id="178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608474" y="220797"/>
              <a:ext cx="400051" cy="369753"/>
            </a:xfrm>
            <a:prstGeom prst="rect">
              <a:avLst/>
            </a:prstGeom>
            <a:effectLst/>
          </p:spPr>
        </p:pic>
        <p:pic>
          <p:nvPicPr>
            <p:cNvPr id="178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818024" y="149722"/>
              <a:ext cx="158751" cy="497979"/>
            </a:xfrm>
            <a:prstGeom prst="rect">
              <a:avLst/>
            </a:prstGeom>
            <a:effectLst/>
          </p:spPr>
        </p:pic>
        <p:pic>
          <p:nvPicPr>
            <p:cNvPr id="178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106693" y="511088"/>
              <a:ext cx="117732" cy="193763"/>
            </a:xfrm>
            <a:prstGeom prst="rect">
              <a:avLst/>
            </a:prstGeom>
            <a:effectLst/>
          </p:spPr>
        </p:pic>
        <p:pic>
          <p:nvPicPr>
            <p:cNvPr id="178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275224" y="519361"/>
              <a:ext cx="190501" cy="141040"/>
            </a:xfrm>
            <a:prstGeom prst="rect">
              <a:avLst/>
            </a:prstGeom>
            <a:effectLst/>
          </p:spPr>
        </p:pic>
        <p:pic>
          <p:nvPicPr>
            <p:cNvPr id="178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364124" y="482600"/>
              <a:ext cx="95251" cy="241300"/>
            </a:xfrm>
            <a:prstGeom prst="rect">
              <a:avLst/>
            </a:prstGeom>
            <a:effectLst/>
          </p:spPr>
        </p:pic>
        <p:pic>
          <p:nvPicPr>
            <p:cNvPr id="179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627957" y="424038"/>
              <a:ext cx="110818" cy="325262"/>
            </a:xfrm>
            <a:prstGeom prst="rect">
              <a:avLst/>
            </a:prstGeom>
            <a:effectLst/>
          </p:spPr>
        </p:pic>
        <p:pic>
          <p:nvPicPr>
            <p:cNvPr id="179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789574" y="469900"/>
              <a:ext cx="31751" cy="254000"/>
            </a:xfrm>
            <a:prstGeom prst="rect">
              <a:avLst/>
            </a:prstGeom>
            <a:effectLst/>
          </p:spPr>
        </p:pic>
        <p:pic>
          <p:nvPicPr>
            <p:cNvPr id="179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817602" y="463550"/>
              <a:ext cx="98973" cy="222250"/>
            </a:xfrm>
            <a:prstGeom prst="rect">
              <a:avLst/>
            </a:prstGeom>
            <a:effectLst/>
          </p:spPr>
        </p:pic>
        <p:pic>
          <p:nvPicPr>
            <p:cNvPr id="179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967374" y="584200"/>
              <a:ext cx="114301" cy="25401"/>
            </a:xfrm>
            <a:prstGeom prst="rect">
              <a:avLst/>
            </a:prstGeom>
            <a:effectLst/>
          </p:spPr>
        </p:pic>
        <p:pic>
          <p:nvPicPr>
            <p:cNvPr id="1798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030874" y="527050"/>
              <a:ext cx="31751" cy="165100"/>
            </a:xfrm>
            <a:prstGeom prst="rect">
              <a:avLst/>
            </a:prstGeom>
            <a:effectLst/>
          </p:spPr>
        </p:pic>
        <p:pic>
          <p:nvPicPr>
            <p:cNvPr id="1800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176924" y="463550"/>
              <a:ext cx="38101" cy="190500"/>
            </a:xfrm>
            <a:prstGeom prst="rect">
              <a:avLst/>
            </a:prstGeom>
            <a:effectLst/>
          </p:spPr>
        </p:pic>
        <p:pic>
          <p:nvPicPr>
            <p:cNvPr id="180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240424" y="419099"/>
              <a:ext cx="105486" cy="285751"/>
            </a:xfrm>
            <a:prstGeom prst="rect">
              <a:avLst/>
            </a:prstGeom>
            <a:effectLst/>
          </p:spPr>
        </p:pic>
        <p:pic>
          <p:nvPicPr>
            <p:cNvPr id="1804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653174" y="19685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180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618978" y="153053"/>
              <a:ext cx="357320" cy="373001"/>
            </a:xfrm>
            <a:prstGeom prst="rect">
              <a:avLst/>
            </a:prstGeom>
            <a:effectLst/>
          </p:spPr>
        </p:pic>
        <p:pic>
          <p:nvPicPr>
            <p:cNvPr id="180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702033" y="114299"/>
              <a:ext cx="357542" cy="512015"/>
            </a:xfrm>
            <a:prstGeom prst="rect">
              <a:avLst/>
            </a:prstGeom>
            <a:effectLst/>
          </p:spPr>
        </p:pic>
        <p:pic>
          <p:nvPicPr>
            <p:cNvPr id="181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492100" y="153682"/>
              <a:ext cx="250884" cy="616981"/>
            </a:xfrm>
            <a:prstGeom prst="rect">
              <a:avLst/>
            </a:prstGeom>
            <a:effectLst/>
          </p:spPr>
        </p:pic>
        <p:pic>
          <p:nvPicPr>
            <p:cNvPr id="181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502865" y="-5572"/>
              <a:ext cx="140910" cy="164323"/>
            </a:xfrm>
            <a:prstGeom prst="rect">
              <a:avLst/>
            </a:prstGeom>
            <a:effectLst/>
          </p:spPr>
        </p:pic>
        <p:pic>
          <p:nvPicPr>
            <p:cNvPr id="181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877506" y="461217"/>
              <a:ext cx="121869" cy="245896"/>
            </a:xfrm>
            <a:prstGeom prst="rect">
              <a:avLst/>
            </a:prstGeom>
            <a:effectLst/>
          </p:spPr>
        </p:pic>
        <p:pic>
          <p:nvPicPr>
            <p:cNvPr id="181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050174" y="463549"/>
              <a:ext cx="31486" cy="231046"/>
            </a:xfrm>
            <a:prstGeom prst="rect">
              <a:avLst/>
            </a:prstGeom>
            <a:effectLst/>
          </p:spPr>
        </p:pic>
        <p:pic>
          <p:nvPicPr>
            <p:cNvPr id="181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045343" y="501166"/>
              <a:ext cx="125482" cy="159235"/>
            </a:xfrm>
            <a:prstGeom prst="rect">
              <a:avLst/>
            </a:prstGeom>
            <a:effectLst/>
          </p:spPr>
        </p:pic>
        <p:pic>
          <p:nvPicPr>
            <p:cNvPr id="1820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196224" y="596900"/>
              <a:ext cx="133351" cy="31750"/>
            </a:xfrm>
            <a:prstGeom prst="rect">
              <a:avLst/>
            </a:prstGeom>
            <a:effectLst/>
          </p:spPr>
        </p:pic>
        <p:pic>
          <p:nvPicPr>
            <p:cNvPr id="182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247024" y="539750"/>
              <a:ext cx="57151" cy="152400"/>
            </a:xfrm>
            <a:prstGeom prst="rect">
              <a:avLst/>
            </a:prstGeom>
            <a:effectLst/>
          </p:spPr>
        </p:pic>
        <p:pic>
          <p:nvPicPr>
            <p:cNvPr id="1824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348624" y="520700"/>
              <a:ext cx="44451" cy="158750"/>
            </a:xfrm>
            <a:prstGeom prst="rect">
              <a:avLst/>
            </a:prstGeom>
            <a:effectLst/>
          </p:spPr>
        </p:pic>
        <p:pic>
          <p:nvPicPr>
            <p:cNvPr id="182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424824" y="457199"/>
              <a:ext cx="112817" cy="265759"/>
            </a:xfrm>
            <a:prstGeom prst="rect">
              <a:avLst/>
            </a:prstGeom>
            <a:effectLst/>
          </p:spPr>
        </p:pic>
        <p:pic>
          <p:nvPicPr>
            <p:cNvPr id="182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577224" y="552450"/>
              <a:ext cx="152401" cy="152400"/>
            </a:xfrm>
            <a:prstGeom prst="rect">
              <a:avLst/>
            </a:prstGeom>
            <a:effectLst/>
          </p:spPr>
        </p:pic>
        <p:pic>
          <p:nvPicPr>
            <p:cNvPr id="183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596274" y="520700"/>
              <a:ext cx="146051" cy="196850"/>
            </a:xfrm>
            <a:prstGeom prst="rect">
              <a:avLst/>
            </a:prstGeom>
            <a:effectLst/>
          </p:spPr>
        </p:pic>
        <p:pic>
          <p:nvPicPr>
            <p:cNvPr id="183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761374" y="527050"/>
              <a:ext cx="76201" cy="247650"/>
            </a:xfrm>
            <a:prstGeom prst="rect">
              <a:avLst/>
            </a:prstGeom>
            <a:effectLst/>
          </p:spPr>
        </p:pic>
        <p:sp>
          <p:nvSpPr>
            <p:cNvPr id="1834" name="Line"/>
            <p:cNvSpPr/>
            <p:nvPr/>
          </p:nvSpPr>
          <p:spPr>
            <a:xfrm>
              <a:off x="-1" y="1831130"/>
              <a:ext cx="360576" cy="1754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550" fill="norm" stroke="1" extrusionOk="0">
                  <a:moveTo>
                    <a:pt x="18756" y="361"/>
                  </a:moveTo>
                  <a:cubicBezTo>
                    <a:pt x="17374" y="283"/>
                    <a:pt x="15993" y="205"/>
                    <a:pt x="13670" y="127"/>
                  </a:cubicBezTo>
                  <a:cubicBezTo>
                    <a:pt x="11346" y="49"/>
                    <a:pt x="8081" y="-29"/>
                    <a:pt x="5695" y="10"/>
                  </a:cubicBezTo>
                  <a:cubicBezTo>
                    <a:pt x="3309" y="49"/>
                    <a:pt x="1802" y="205"/>
                    <a:pt x="923" y="530"/>
                  </a:cubicBezTo>
                  <a:cubicBezTo>
                    <a:pt x="44" y="855"/>
                    <a:pt x="-207" y="1349"/>
                    <a:pt x="170" y="1946"/>
                  </a:cubicBezTo>
                  <a:cubicBezTo>
                    <a:pt x="546" y="2544"/>
                    <a:pt x="1551" y="3246"/>
                    <a:pt x="2493" y="4065"/>
                  </a:cubicBezTo>
                  <a:cubicBezTo>
                    <a:pt x="3435" y="4884"/>
                    <a:pt x="4314" y="5819"/>
                    <a:pt x="4879" y="6794"/>
                  </a:cubicBezTo>
                  <a:cubicBezTo>
                    <a:pt x="5444" y="7769"/>
                    <a:pt x="5695" y="8783"/>
                    <a:pt x="5946" y="9783"/>
                  </a:cubicBezTo>
                  <a:cubicBezTo>
                    <a:pt x="6198" y="10784"/>
                    <a:pt x="6449" y="11772"/>
                    <a:pt x="6637" y="12733"/>
                  </a:cubicBezTo>
                  <a:cubicBezTo>
                    <a:pt x="6826" y="13695"/>
                    <a:pt x="6951" y="14631"/>
                    <a:pt x="7014" y="15567"/>
                  </a:cubicBezTo>
                  <a:cubicBezTo>
                    <a:pt x="7077" y="16502"/>
                    <a:pt x="7077" y="17438"/>
                    <a:pt x="6951" y="18192"/>
                  </a:cubicBezTo>
                  <a:cubicBezTo>
                    <a:pt x="6826" y="18946"/>
                    <a:pt x="6574" y="19518"/>
                    <a:pt x="6386" y="19933"/>
                  </a:cubicBezTo>
                  <a:cubicBezTo>
                    <a:pt x="6198" y="20349"/>
                    <a:pt x="6072" y="20609"/>
                    <a:pt x="6009" y="20804"/>
                  </a:cubicBezTo>
                  <a:cubicBezTo>
                    <a:pt x="5946" y="20999"/>
                    <a:pt x="5946" y="21129"/>
                    <a:pt x="6135" y="21246"/>
                  </a:cubicBezTo>
                  <a:cubicBezTo>
                    <a:pt x="6323" y="21363"/>
                    <a:pt x="6700" y="21467"/>
                    <a:pt x="7265" y="21519"/>
                  </a:cubicBezTo>
                  <a:cubicBezTo>
                    <a:pt x="7830" y="21571"/>
                    <a:pt x="8584" y="21571"/>
                    <a:pt x="10530" y="21415"/>
                  </a:cubicBezTo>
                  <a:cubicBezTo>
                    <a:pt x="12477" y="21259"/>
                    <a:pt x="15616" y="20947"/>
                    <a:pt x="17626" y="20752"/>
                  </a:cubicBezTo>
                  <a:cubicBezTo>
                    <a:pt x="19635" y="20557"/>
                    <a:pt x="20514" y="20479"/>
                    <a:pt x="21393" y="20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3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43560" y="23694"/>
              <a:ext cx="223465" cy="198556"/>
            </a:xfrm>
            <a:prstGeom prst="rect">
              <a:avLst/>
            </a:prstGeom>
            <a:effectLst/>
          </p:spPr>
        </p:pic>
        <p:pic>
          <p:nvPicPr>
            <p:cNvPr id="183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76837" y="667694"/>
              <a:ext cx="507638" cy="811856"/>
            </a:xfrm>
            <a:prstGeom prst="rect">
              <a:avLst/>
            </a:prstGeom>
            <a:effectLst/>
          </p:spPr>
        </p:pic>
        <p:pic>
          <p:nvPicPr>
            <p:cNvPr id="183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81224" y="1397000"/>
              <a:ext cx="133351" cy="88900"/>
            </a:xfrm>
            <a:prstGeom prst="rect">
              <a:avLst/>
            </a:prstGeom>
            <a:effectLst/>
          </p:spPr>
        </p:pic>
        <p:pic>
          <p:nvPicPr>
            <p:cNvPr id="1841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76474" y="1409699"/>
              <a:ext cx="127001" cy="101601"/>
            </a:xfrm>
            <a:prstGeom prst="rect">
              <a:avLst/>
            </a:prstGeom>
            <a:effectLst/>
          </p:spPr>
        </p:pic>
        <p:sp>
          <p:nvSpPr>
            <p:cNvPr id="1843" name="Line"/>
            <p:cNvSpPr/>
            <p:nvPr/>
          </p:nvSpPr>
          <p:spPr>
            <a:xfrm>
              <a:off x="379624" y="1968499"/>
              <a:ext cx="146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5635"/>
                    <a:pt x="11270" y="11270"/>
                    <a:pt x="14870" y="14870"/>
                  </a:cubicBezTo>
                  <a:cubicBezTo>
                    <a:pt x="18470" y="18470"/>
                    <a:pt x="20035" y="20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516330" y="1974850"/>
              <a:ext cx="47445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21050" y="0"/>
                  </a:moveTo>
                  <a:cubicBezTo>
                    <a:pt x="16354" y="327"/>
                    <a:pt x="11659" y="655"/>
                    <a:pt x="7902" y="1800"/>
                  </a:cubicBezTo>
                  <a:cubicBezTo>
                    <a:pt x="4146" y="2945"/>
                    <a:pt x="1328" y="4909"/>
                    <a:pt x="389" y="8345"/>
                  </a:cubicBezTo>
                  <a:cubicBezTo>
                    <a:pt x="-550" y="11782"/>
                    <a:pt x="389" y="16691"/>
                    <a:pt x="13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620924" y="2222500"/>
              <a:ext cx="190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502390" y="1859352"/>
              <a:ext cx="105835" cy="62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1" fill="norm" stroke="1" extrusionOk="0">
                  <a:moveTo>
                    <a:pt x="864" y="10846"/>
                  </a:moveTo>
                  <a:cubicBezTo>
                    <a:pt x="432" y="7362"/>
                    <a:pt x="0" y="3878"/>
                    <a:pt x="0" y="3878"/>
                  </a:cubicBezTo>
                  <a:cubicBezTo>
                    <a:pt x="0" y="3878"/>
                    <a:pt x="432" y="7362"/>
                    <a:pt x="432" y="11543"/>
                  </a:cubicBezTo>
                  <a:cubicBezTo>
                    <a:pt x="432" y="15724"/>
                    <a:pt x="0" y="20601"/>
                    <a:pt x="0" y="20601"/>
                  </a:cubicBezTo>
                  <a:cubicBezTo>
                    <a:pt x="0" y="20601"/>
                    <a:pt x="432" y="15724"/>
                    <a:pt x="1080" y="11543"/>
                  </a:cubicBezTo>
                  <a:cubicBezTo>
                    <a:pt x="1728" y="7362"/>
                    <a:pt x="2592" y="3878"/>
                    <a:pt x="4320" y="1788"/>
                  </a:cubicBezTo>
                  <a:cubicBezTo>
                    <a:pt x="6048" y="-302"/>
                    <a:pt x="8640" y="-999"/>
                    <a:pt x="11664" y="2136"/>
                  </a:cubicBezTo>
                  <a:cubicBezTo>
                    <a:pt x="14688" y="5272"/>
                    <a:pt x="18144" y="12240"/>
                    <a:pt x="21600" y="19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570124" y="2463800"/>
              <a:ext cx="6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589174" y="2647950"/>
              <a:ext cx="6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614574" y="2825750"/>
              <a:ext cx="63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544724" y="3200400"/>
              <a:ext cx="1270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653616" y="3187700"/>
              <a:ext cx="75259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21333" y="0"/>
                  </a:moveTo>
                  <a:cubicBezTo>
                    <a:pt x="15933" y="4200"/>
                    <a:pt x="10533" y="8400"/>
                    <a:pt x="6633" y="11700"/>
                  </a:cubicBezTo>
                  <a:cubicBezTo>
                    <a:pt x="2733" y="15000"/>
                    <a:pt x="333" y="17400"/>
                    <a:pt x="33" y="18900"/>
                  </a:cubicBezTo>
                  <a:cubicBezTo>
                    <a:pt x="-267" y="20400"/>
                    <a:pt x="1533" y="21000"/>
                    <a:pt x="3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766974" y="3532174"/>
              <a:ext cx="107951" cy="138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1271" y="2702"/>
                  </a:moveTo>
                  <a:cubicBezTo>
                    <a:pt x="847" y="7612"/>
                    <a:pt x="424" y="12521"/>
                    <a:pt x="212" y="15957"/>
                  </a:cubicBezTo>
                  <a:cubicBezTo>
                    <a:pt x="0" y="19393"/>
                    <a:pt x="0" y="21357"/>
                    <a:pt x="0" y="21357"/>
                  </a:cubicBezTo>
                  <a:cubicBezTo>
                    <a:pt x="0" y="21357"/>
                    <a:pt x="0" y="19393"/>
                    <a:pt x="212" y="15957"/>
                  </a:cubicBezTo>
                  <a:cubicBezTo>
                    <a:pt x="424" y="12521"/>
                    <a:pt x="847" y="7612"/>
                    <a:pt x="1906" y="4666"/>
                  </a:cubicBezTo>
                  <a:cubicBezTo>
                    <a:pt x="2965" y="1721"/>
                    <a:pt x="4659" y="739"/>
                    <a:pt x="6565" y="248"/>
                  </a:cubicBezTo>
                  <a:cubicBezTo>
                    <a:pt x="8471" y="-243"/>
                    <a:pt x="10588" y="-243"/>
                    <a:pt x="12918" y="2539"/>
                  </a:cubicBezTo>
                  <a:cubicBezTo>
                    <a:pt x="15247" y="5321"/>
                    <a:pt x="17788" y="10884"/>
                    <a:pt x="19271" y="13993"/>
                  </a:cubicBezTo>
                  <a:cubicBezTo>
                    <a:pt x="20753" y="17102"/>
                    <a:pt x="21176" y="17757"/>
                    <a:pt x="21600" y="18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603990" y="3015974"/>
              <a:ext cx="124885" cy="114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9" fill="norm" stroke="1" extrusionOk="0">
                  <a:moveTo>
                    <a:pt x="1831" y="6993"/>
                  </a:moveTo>
                  <a:cubicBezTo>
                    <a:pt x="1464" y="8922"/>
                    <a:pt x="1098" y="10850"/>
                    <a:pt x="732" y="13358"/>
                  </a:cubicBezTo>
                  <a:cubicBezTo>
                    <a:pt x="366" y="15865"/>
                    <a:pt x="0" y="18950"/>
                    <a:pt x="0" y="19336"/>
                  </a:cubicBezTo>
                  <a:cubicBezTo>
                    <a:pt x="0" y="19722"/>
                    <a:pt x="366" y="17408"/>
                    <a:pt x="915" y="14708"/>
                  </a:cubicBezTo>
                  <a:cubicBezTo>
                    <a:pt x="1464" y="12008"/>
                    <a:pt x="2197" y="8922"/>
                    <a:pt x="3112" y="6415"/>
                  </a:cubicBezTo>
                  <a:cubicBezTo>
                    <a:pt x="4027" y="3908"/>
                    <a:pt x="5125" y="1979"/>
                    <a:pt x="6590" y="822"/>
                  </a:cubicBezTo>
                  <a:cubicBezTo>
                    <a:pt x="8054" y="-335"/>
                    <a:pt x="9885" y="-721"/>
                    <a:pt x="12447" y="2750"/>
                  </a:cubicBezTo>
                  <a:cubicBezTo>
                    <a:pt x="15010" y="6222"/>
                    <a:pt x="18305" y="13550"/>
                    <a:pt x="21600" y="20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855874" y="1835943"/>
              <a:ext cx="331773" cy="1732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64" fill="norm" stroke="1" extrusionOk="0">
                  <a:moveTo>
                    <a:pt x="0" y="1412"/>
                  </a:moveTo>
                  <a:cubicBezTo>
                    <a:pt x="1504" y="1017"/>
                    <a:pt x="3008" y="622"/>
                    <a:pt x="4580" y="385"/>
                  </a:cubicBezTo>
                  <a:cubicBezTo>
                    <a:pt x="6152" y="148"/>
                    <a:pt x="7792" y="69"/>
                    <a:pt x="9091" y="30"/>
                  </a:cubicBezTo>
                  <a:cubicBezTo>
                    <a:pt x="10390" y="-10"/>
                    <a:pt x="11347" y="-10"/>
                    <a:pt x="12099" y="30"/>
                  </a:cubicBezTo>
                  <a:cubicBezTo>
                    <a:pt x="12851" y="69"/>
                    <a:pt x="13397" y="148"/>
                    <a:pt x="13944" y="583"/>
                  </a:cubicBezTo>
                  <a:cubicBezTo>
                    <a:pt x="14491" y="1017"/>
                    <a:pt x="15038" y="1808"/>
                    <a:pt x="15311" y="2769"/>
                  </a:cubicBezTo>
                  <a:cubicBezTo>
                    <a:pt x="15585" y="3730"/>
                    <a:pt x="15585" y="4863"/>
                    <a:pt x="15653" y="5904"/>
                  </a:cubicBezTo>
                  <a:cubicBezTo>
                    <a:pt x="15722" y="6944"/>
                    <a:pt x="15858" y="7892"/>
                    <a:pt x="16200" y="8841"/>
                  </a:cubicBezTo>
                  <a:cubicBezTo>
                    <a:pt x="16542" y="9789"/>
                    <a:pt x="17089" y="10737"/>
                    <a:pt x="17635" y="11659"/>
                  </a:cubicBezTo>
                  <a:cubicBezTo>
                    <a:pt x="18182" y="12581"/>
                    <a:pt x="18729" y="13477"/>
                    <a:pt x="18934" y="14451"/>
                  </a:cubicBezTo>
                  <a:cubicBezTo>
                    <a:pt x="19139" y="15426"/>
                    <a:pt x="19003" y="16480"/>
                    <a:pt x="19003" y="17323"/>
                  </a:cubicBezTo>
                  <a:cubicBezTo>
                    <a:pt x="19003" y="18166"/>
                    <a:pt x="19139" y="18798"/>
                    <a:pt x="19618" y="19351"/>
                  </a:cubicBezTo>
                  <a:cubicBezTo>
                    <a:pt x="20096" y="19904"/>
                    <a:pt x="20916" y="20378"/>
                    <a:pt x="21258" y="20681"/>
                  </a:cubicBezTo>
                  <a:cubicBezTo>
                    <a:pt x="21600" y="20984"/>
                    <a:pt x="21463" y="21116"/>
                    <a:pt x="20506" y="21248"/>
                  </a:cubicBezTo>
                  <a:cubicBezTo>
                    <a:pt x="19549" y="21379"/>
                    <a:pt x="17772" y="21511"/>
                    <a:pt x="15722" y="21550"/>
                  </a:cubicBezTo>
                  <a:cubicBezTo>
                    <a:pt x="13671" y="21590"/>
                    <a:pt x="11347" y="21537"/>
                    <a:pt x="9023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3135524" y="895350"/>
              <a:ext cx="130436" cy="850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0" y="0"/>
                  </a:moveTo>
                  <a:cubicBezTo>
                    <a:pt x="1742" y="107"/>
                    <a:pt x="3484" y="215"/>
                    <a:pt x="4877" y="591"/>
                  </a:cubicBezTo>
                  <a:cubicBezTo>
                    <a:pt x="6271" y="967"/>
                    <a:pt x="7316" y="1612"/>
                    <a:pt x="9058" y="2928"/>
                  </a:cubicBezTo>
                  <a:cubicBezTo>
                    <a:pt x="10800" y="4245"/>
                    <a:pt x="13239" y="6233"/>
                    <a:pt x="15329" y="8167"/>
                  </a:cubicBezTo>
                  <a:cubicBezTo>
                    <a:pt x="17419" y="10101"/>
                    <a:pt x="19161" y="11982"/>
                    <a:pt x="20206" y="13809"/>
                  </a:cubicBezTo>
                  <a:cubicBezTo>
                    <a:pt x="21252" y="15636"/>
                    <a:pt x="21600" y="17409"/>
                    <a:pt x="21426" y="18537"/>
                  </a:cubicBezTo>
                  <a:cubicBezTo>
                    <a:pt x="21252" y="19666"/>
                    <a:pt x="20555" y="20149"/>
                    <a:pt x="20206" y="20552"/>
                  </a:cubicBezTo>
                  <a:cubicBezTo>
                    <a:pt x="19858" y="20955"/>
                    <a:pt x="19858" y="21278"/>
                    <a:pt x="19684" y="21439"/>
                  </a:cubicBezTo>
                  <a:cubicBezTo>
                    <a:pt x="19510" y="21600"/>
                    <a:pt x="19161" y="21600"/>
                    <a:pt x="188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3135524" y="1612900"/>
              <a:ext cx="1079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000"/>
                    <a:pt x="0" y="4000"/>
                    <a:pt x="2541" y="7200"/>
                  </a:cubicBezTo>
                  <a:cubicBezTo>
                    <a:pt x="5082" y="10400"/>
                    <a:pt x="10165" y="14800"/>
                    <a:pt x="13765" y="17400"/>
                  </a:cubicBezTo>
                  <a:cubicBezTo>
                    <a:pt x="17365" y="20000"/>
                    <a:pt x="19482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3230774" y="1682750"/>
              <a:ext cx="1079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2548774" y="1849966"/>
              <a:ext cx="345451" cy="1991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18729" y="390"/>
                  </a:moveTo>
                  <a:cubicBezTo>
                    <a:pt x="18597" y="275"/>
                    <a:pt x="18466" y="161"/>
                    <a:pt x="18071" y="92"/>
                  </a:cubicBezTo>
                  <a:cubicBezTo>
                    <a:pt x="17675" y="23"/>
                    <a:pt x="17017" y="0"/>
                    <a:pt x="15107" y="0"/>
                  </a:cubicBezTo>
                  <a:cubicBezTo>
                    <a:pt x="13197" y="0"/>
                    <a:pt x="10036" y="23"/>
                    <a:pt x="7534" y="103"/>
                  </a:cubicBezTo>
                  <a:cubicBezTo>
                    <a:pt x="5032" y="184"/>
                    <a:pt x="3188" y="321"/>
                    <a:pt x="2002" y="666"/>
                  </a:cubicBezTo>
                  <a:cubicBezTo>
                    <a:pt x="817" y="1010"/>
                    <a:pt x="290" y="1561"/>
                    <a:pt x="93" y="2272"/>
                  </a:cubicBezTo>
                  <a:cubicBezTo>
                    <a:pt x="-105" y="2984"/>
                    <a:pt x="27" y="3856"/>
                    <a:pt x="356" y="4683"/>
                  </a:cubicBezTo>
                  <a:cubicBezTo>
                    <a:pt x="685" y="5509"/>
                    <a:pt x="1212" y="6289"/>
                    <a:pt x="1541" y="7150"/>
                  </a:cubicBezTo>
                  <a:cubicBezTo>
                    <a:pt x="1871" y="8011"/>
                    <a:pt x="2002" y="8952"/>
                    <a:pt x="2068" y="9928"/>
                  </a:cubicBezTo>
                  <a:cubicBezTo>
                    <a:pt x="2134" y="10903"/>
                    <a:pt x="2134" y="11913"/>
                    <a:pt x="2266" y="12831"/>
                  </a:cubicBezTo>
                  <a:cubicBezTo>
                    <a:pt x="2397" y="13750"/>
                    <a:pt x="2661" y="14576"/>
                    <a:pt x="2924" y="15391"/>
                  </a:cubicBezTo>
                  <a:cubicBezTo>
                    <a:pt x="3188" y="16206"/>
                    <a:pt x="3451" y="17009"/>
                    <a:pt x="3451" y="17778"/>
                  </a:cubicBezTo>
                  <a:cubicBezTo>
                    <a:pt x="3451" y="18547"/>
                    <a:pt x="3188" y="19282"/>
                    <a:pt x="2924" y="19833"/>
                  </a:cubicBezTo>
                  <a:cubicBezTo>
                    <a:pt x="2661" y="20383"/>
                    <a:pt x="2397" y="20751"/>
                    <a:pt x="2200" y="20992"/>
                  </a:cubicBezTo>
                  <a:cubicBezTo>
                    <a:pt x="2002" y="21233"/>
                    <a:pt x="1871" y="21348"/>
                    <a:pt x="2068" y="21439"/>
                  </a:cubicBezTo>
                  <a:cubicBezTo>
                    <a:pt x="2266" y="21531"/>
                    <a:pt x="2793" y="21600"/>
                    <a:pt x="4241" y="21600"/>
                  </a:cubicBezTo>
                  <a:cubicBezTo>
                    <a:pt x="5690" y="21600"/>
                    <a:pt x="8061" y="21531"/>
                    <a:pt x="10893" y="21462"/>
                  </a:cubicBezTo>
                  <a:cubicBezTo>
                    <a:pt x="13724" y="21393"/>
                    <a:pt x="17017" y="21325"/>
                    <a:pt x="18861" y="21279"/>
                  </a:cubicBezTo>
                  <a:cubicBezTo>
                    <a:pt x="20705" y="21233"/>
                    <a:pt x="21100" y="21210"/>
                    <a:pt x="21495" y="21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2957724" y="1967368"/>
              <a:ext cx="69851" cy="217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0" y="1980"/>
                  </a:moveTo>
                  <a:cubicBezTo>
                    <a:pt x="1309" y="941"/>
                    <a:pt x="2618" y="-97"/>
                    <a:pt x="3927" y="7"/>
                  </a:cubicBezTo>
                  <a:cubicBezTo>
                    <a:pt x="5236" y="111"/>
                    <a:pt x="6545" y="1357"/>
                    <a:pt x="8509" y="4576"/>
                  </a:cubicBezTo>
                  <a:cubicBezTo>
                    <a:pt x="10473" y="7795"/>
                    <a:pt x="13091" y="12988"/>
                    <a:pt x="14727" y="16311"/>
                  </a:cubicBezTo>
                  <a:cubicBezTo>
                    <a:pt x="16364" y="19634"/>
                    <a:pt x="17018" y="21088"/>
                    <a:pt x="18000" y="21295"/>
                  </a:cubicBezTo>
                  <a:cubicBezTo>
                    <a:pt x="18982" y="21503"/>
                    <a:pt x="20291" y="20465"/>
                    <a:pt x="21600" y="19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2995824" y="2426185"/>
              <a:ext cx="50801" cy="20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0" y="1894"/>
                  </a:moveTo>
                  <a:cubicBezTo>
                    <a:pt x="900" y="814"/>
                    <a:pt x="1800" y="-266"/>
                    <a:pt x="3600" y="58"/>
                  </a:cubicBezTo>
                  <a:cubicBezTo>
                    <a:pt x="5400" y="382"/>
                    <a:pt x="8100" y="2110"/>
                    <a:pt x="9450" y="5350"/>
                  </a:cubicBezTo>
                  <a:cubicBezTo>
                    <a:pt x="10800" y="8590"/>
                    <a:pt x="10800" y="13342"/>
                    <a:pt x="12600" y="16258"/>
                  </a:cubicBezTo>
                  <a:cubicBezTo>
                    <a:pt x="14400" y="19174"/>
                    <a:pt x="18000" y="20254"/>
                    <a:pt x="21600" y="21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3040274" y="2870200"/>
              <a:ext cx="1" cy="508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3052974" y="3098800"/>
              <a:ext cx="127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3065674" y="3232150"/>
              <a:ext cx="63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3078374" y="3517646"/>
              <a:ext cx="38101" cy="247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2768"/>
                  </a:moveTo>
                  <a:cubicBezTo>
                    <a:pt x="4800" y="1486"/>
                    <a:pt x="9600" y="205"/>
                    <a:pt x="12600" y="22"/>
                  </a:cubicBezTo>
                  <a:cubicBezTo>
                    <a:pt x="15600" y="-161"/>
                    <a:pt x="16800" y="754"/>
                    <a:pt x="18000" y="4507"/>
                  </a:cubicBezTo>
                  <a:cubicBezTo>
                    <a:pt x="19200" y="8259"/>
                    <a:pt x="20400" y="14849"/>
                    <a:pt x="2160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3433974" y="1962150"/>
              <a:ext cx="2476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31" y="3600"/>
                    <a:pt x="8862" y="7200"/>
                    <a:pt x="12462" y="10800"/>
                  </a:cubicBezTo>
                  <a:cubicBezTo>
                    <a:pt x="16062" y="14400"/>
                    <a:pt x="18831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3565328" y="1936750"/>
              <a:ext cx="97247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21114" y="0"/>
                  </a:moveTo>
                  <a:cubicBezTo>
                    <a:pt x="18816" y="0"/>
                    <a:pt x="16518" y="0"/>
                    <a:pt x="14680" y="400"/>
                  </a:cubicBezTo>
                  <a:cubicBezTo>
                    <a:pt x="12842" y="800"/>
                    <a:pt x="11463" y="1600"/>
                    <a:pt x="8935" y="4320"/>
                  </a:cubicBezTo>
                  <a:cubicBezTo>
                    <a:pt x="6408" y="7040"/>
                    <a:pt x="2731" y="11680"/>
                    <a:pt x="1123" y="14880"/>
                  </a:cubicBezTo>
                  <a:cubicBezTo>
                    <a:pt x="-486" y="18080"/>
                    <a:pt x="-26" y="19840"/>
                    <a:pt x="4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3770524" y="2133600"/>
              <a:ext cx="63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3732424" y="1752599"/>
              <a:ext cx="444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5564"/>
                    <a:pt x="10286" y="11127"/>
                    <a:pt x="13886" y="14727"/>
                  </a:cubicBezTo>
                  <a:cubicBezTo>
                    <a:pt x="17486" y="18327"/>
                    <a:pt x="19543" y="199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4240424" y="1981199"/>
              <a:ext cx="1778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3060"/>
                    <a:pt x="10286" y="6120"/>
                    <a:pt x="13886" y="9720"/>
                  </a:cubicBezTo>
                  <a:cubicBezTo>
                    <a:pt x="17486" y="13320"/>
                    <a:pt x="19543" y="174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4329324" y="1968499"/>
              <a:ext cx="1270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0"/>
                    <a:pt x="18000" y="0"/>
                    <a:pt x="16200" y="753"/>
                  </a:cubicBezTo>
                  <a:cubicBezTo>
                    <a:pt x="14400" y="1507"/>
                    <a:pt x="12600" y="3014"/>
                    <a:pt x="10080" y="6028"/>
                  </a:cubicBezTo>
                  <a:cubicBezTo>
                    <a:pt x="7560" y="9042"/>
                    <a:pt x="4320" y="13563"/>
                    <a:pt x="2520" y="16409"/>
                  </a:cubicBezTo>
                  <a:cubicBezTo>
                    <a:pt x="720" y="19256"/>
                    <a:pt x="360" y="204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4510480" y="2171700"/>
              <a:ext cx="15695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3960"/>
                    <a:pt x="-1582" y="7920"/>
                    <a:pt x="1118" y="11520"/>
                  </a:cubicBezTo>
                  <a:cubicBezTo>
                    <a:pt x="3818" y="15120"/>
                    <a:pt x="11918" y="1836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4475374" y="1770452"/>
              <a:ext cx="196851" cy="185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fill="norm" stroke="1" extrusionOk="0">
                  <a:moveTo>
                    <a:pt x="0" y="3778"/>
                  </a:moveTo>
                  <a:cubicBezTo>
                    <a:pt x="465" y="2564"/>
                    <a:pt x="929" y="1351"/>
                    <a:pt x="1974" y="623"/>
                  </a:cubicBezTo>
                  <a:cubicBezTo>
                    <a:pt x="3019" y="-105"/>
                    <a:pt x="4645" y="-348"/>
                    <a:pt x="6039" y="744"/>
                  </a:cubicBezTo>
                  <a:cubicBezTo>
                    <a:pt x="7432" y="1836"/>
                    <a:pt x="8594" y="4263"/>
                    <a:pt x="8477" y="6690"/>
                  </a:cubicBezTo>
                  <a:cubicBezTo>
                    <a:pt x="8361" y="9117"/>
                    <a:pt x="6968" y="11544"/>
                    <a:pt x="5923" y="13607"/>
                  </a:cubicBezTo>
                  <a:cubicBezTo>
                    <a:pt x="4877" y="15670"/>
                    <a:pt x="4181" y="17369"/>
                    <a:pt x="4529" y="18340"/>
                  </a:cubicBezTo>
                  <a:cubicBezTo>
                    <a:pt x="4877" y="19310"/>
                    <a:pt x="6271" y="19553"/>
                    <a:pt x="9290" y="19917"/>
                  </a:cubicBezTo>
                  <a:cubicBezTo>
                    <a:pt x="12310" y="20281"/>
                    <a:pt x="16955" y="20767"/>
                    <a:pt x="21600" y="21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4792874" y="2247900"/>
              <a:ext cx="889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5154824" y="2241549"/>
              <a:ext cx="82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5402474" y="2228850"/>
              <a:ext cx="1016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0" y="15840"/>
                    <a:pt x="4500" y="10080"/>
                    <a:pt x="8100" y="6480"/>
                  </a:cubicBezTo>
                  <a:cubicBezTo>
                    <a:pt x="11700" y="2880"/>
                    <a:pt x="1665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6024774" y="1986347"/>
              <a:ext cx="292101" cy="261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1144"/>
                  </a:moveTo>
                  <a:cubicBezTo>
                    <a:pt x="626" y="622"/>
                    <a:pt x="1252" y="99"/>
                    <a:pt x="2035" y="12"/>
                  </a:cubicBezTo>
                  <a:cubicBezTo>
                    <a:pt x="2817" y="-75"/>
                    <a:pt x="3757" y="273"/>
                    <a:pt x="5948" y="2538"/>
                  </a:cubicBezTo>
                  <a:cubicBezTo>
                    <a:pt x="8139" y="4802"/>
                    <a:pt x="11583" y="8983"/>
                    <a:pt x="14400" y="12467"/>
                  </a:cubicBezTo>
                  <a:cubicBezTo>
                    <a:pt x="17217" y="15951"/>
                    <a:pt x="19409" y="18738"/>
                    <a:pt x="2160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6184519" y="1974850"/>
              <a:ext cx="100606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20952" y="0"/>
                  </a:moveTo>
                  <a:cubicBezTo>
                    <a:pt x="16985" y="1440"/>
                    <a:pt x="13017" y="2880"/>
                    <a:pt x="9270" y="5544"/>
                  </a:cubicBezTo>
                  <a:cubicBezTo>
                    <a:pt x="5523" y="8208"/>
                    <a:pt x="1997" y="12096"/>
                    <a:pt x="674" y="14976"/>
                  </a:cubicBezTo>
                  <a:cubicBezTo>
                    <a:pt x="-648" y="17856"/>
                    <a:pt x="234" y="19728"/>
                    <a:pt x="11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6374024" y="2254250"/>
              <a:ext cx="127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6437524" y="1771650"/>
              <a:ext cx="127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6437829" y="1758949"/>
              <a:ext cx="82246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0" h="21600" fill="norm" stroke="1" extrusionOk="0">
                  <a:moveTo>
                    <a:pt x="20470" y="0"/>
                  </a:moveTo>
                  <a:cubicBezTo>
                    <a:pt x="13621" y="3375"/>
                    <a:pt x="6772" y="6750"/>
                    <a:pt x="3085" y="9675"/>
                  </a:cubicBezTo>
                  <a:cubicBezTo>
                    <a:pt x="-603" y="12600"/>
                    <a:pt x="-1130" y="15075"/>
                    <a:pt x="2294" y="16987"/>
                  </a:cubicBezTo>
                  <a:cubicBezTo>
                    <a:pt x="5719" y="18900"/>
                    <a:pt x="13094" y="20250"/>
                    <a:pt x="204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3687974" y="2501900"/>
              <a:ext cx="190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3694324" y="3124200"/>
              <a:ext cx="254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3732424" y="3276600"/>
              <a:ext cx="12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3611774" y="3528406"/>
              <a:ext cx="254001" cy="21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2146"/>
                  </a:moveTo>
                  <a:cubicBezTo>
                    <a:pt x="540" y="1291"/>
                    <a:pt x="1080" y="436"/>
                    <a:pt x="1800" y="115"/>
                  </a:cubicBezTo>
                  <a:cubicBezTo>
                    <a:pt x="2520" y="-206"/>
                    <a:pt x="3420" y="8"/>
                    <a:pt x="5850" y="2574"/>
                  </a:cubicBezTo>
                  <a:cubicBezTo>
                    <a:pt x="8280" y="5141"/>
                    <a:pt x="12240" y="10059"/>
                    <a:pt x="15120" y="13588"/>
                  </a:cubicBezTo>
                  <a:cubicBezTo>
                    <a:pt x="18000" y="17117"/>
                    <a:pt x="19800" y="19255"/>
                    <a:pt x="21600" y="2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3776874" y="3510420"/>
              <a:ext cx="95251" cy="299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21600" y="1906"/>
                  </a:moveTo>
                  <a:cubicBezTo>
                    <a:pt x="19680" y="994"/>
                    <a:pt x="17760" y="81"/>
                    <a:pt x="16080" y="5"/>
                  </a:cubicBezTo>
                  <a:cubicBezTo>
                    <a:pt x="14400" y="-71"/>
                    <a:pt x="12960" y="690"/>
                    <a:pt x="10320" y="3123"/>
                  </a:cubicBezTo>
                  <a:cubicBezTo>
                    <a:pt x="7680" y="5557"/>
                    <a:pt x="3840" y="9664"/>
                    <a:pt x="1920" y="13011"/>
                  </a:cubicBezTo>
                  <a:cubicBezTo>
                    <a:pt x="0" y="16357"/>
                    <a:pt x="0" y="18943"/>
                    <a:pt x="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3910224" y="3733288"/>
              <a:ext cx="88901" cy="112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7" fill="norm" stroke="1" extrusionOk="0">
                  <a:moveTo>
                    <a:pt x="0" y="3697"/>
                  </a:moveTo>
                  <a:cubicBezTo>
                    <a:pt x="514" y="7697"/>
                    <a:pt x="1029" y="11697"/>
                    <a:pt x="1543" y="15097"/>
                  </a:cubicBezTo>
                  <a:cubicBezTo>
                    <a:pt x="2057" y="18497"/>
                    <a:pt x="2571" y="21297"/>
                    <a:pt x="2829" y="21297"/>
                  </a:cubicBezTo>
                  <a:cubicBezTo>
                    <a:pt x="3086" y="21297"/>
                    <a:pt x="3086" y="18497"/>
                    <a:pt x="4114" y="14697"/>
                  </a:cubicBezTo>
                  <a:cubicBezTo>
                    <a:pt x="5143" y="10897"/>
                    <a:pt x="7200" y="6097"/>
                    <a:pt x="9514" y="3297"/>
                  </a:cubicBezTo>
                  <a:cubicBezTo>
                    <a:pt x="11829" y="497"/>
                    <a:pt x="14400" y="-303"/>
                    <a:pt x="16457" y="97"/>
                  </a:cubicBezTo>
                  <a:cubicBezTo>
                    <a:pt x="18514" y="497"/>
                    <a:pt x="20057" y="2097"/>
                    <a:pt x="20829" y="4497"/>
                  </a:cubicBezTo>
                  <a:cubicBezTo>
                    <a:pt x="21600" y="6897"/>
                    <a:pt x="21600" y="10097"/>
                    <a:pt x="21600" y="13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3980074" y="3371850"/>
              <a:ext cx="444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4985"/>
                    <a:pt x="6171" y="9969"/>
                    <a:pt x="9771" y="13569"/>
                  </a:cubicBezTo>
                  <a:cubicBezTo>
                    <a:pt x="13371" y="17169"/>
                    <a:pt x="17486" y="193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4513474" y="3581400"/>
              <a:ext cx="19685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48" y="3000"/>
                    <a:pt x="7897" y="6000"/>
                    <a:pt x="11497" y="9600"/>
                  </a:cubicBezTo>
                  <a:cubicBezTo>
                    <a:pt x="15097" y="13200"/>
                    <a:pt x="18348" y="17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4608724" y="3536950"/>
              <a:ext cx="10795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41" y="3086"/>
                    <a:pt x="12282" y="6171"/>
                    <a:pt x="8682" y="9771"/>
                  </a:cubicBezTo>
                  <a:cubicBezTo>
                    <a:pt x="5082" y="13371"/>
                    <a:pt x="2541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4757673" y="3760146"/>
              <a:ext cx="79652" cy="95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172" fill="norm" stroke="1" extrusionOk="0">
                  <a:moveTo>
                    <a:pt x="4337" y="9651"/>
                  </a:moveTo>
                  <a:cubicBezTo>
                    <a:pt x="3769" y="11999"/>
                    <a:pt x="3201" y="14347"/>
                    <a:pt x="2348" y="16694"/>
                  </a:cubicBezTo>
                  <a:cubicBezTo>
                    <a:pt x="1495" y="19042"/>
                    <a:pt x="358" y="21390"/>
                    <a:pt x="74" y="21155"/>
                  </a:cubicBezTo>
                  <a:cubicBezTo>
                    <a:pt x="-210" y="20920"/>
                    <a:pt x="358" y="18103"/>
                    <a:pt x="1211" y="14816"/>
                  </a:cubicBezTo>
                  <a:cubicBezTo>
                    <a:pt x="2064" y="11529"/>
                    <a:pt x="3201" y="7773"/>
                    <a:pt x="4622" y="4955"/>
                  </a:cubicBezTo>
                  <a:cubicBezTo>
                    <a:pt x="6043" y="2138"/>
                    <a:pt x="7748" y="260"/>
                    <a:pt x="9737" y="25"/>
                  </a:cubicBezTo>
                  <a:cubicBezTo>
                    <a:pt x="11727" y="-210"/>
                    <a:pt x="14001" y="1199"/>
                    <a:pt x="15990" y="4955"/>
                  </a:cubicBezTo>
                  <a:cubicBezTo>
                    <a:pt x="17979" y="8712"/>
                    <a:pt x="19685" y="14816"/>
                    <a:pt x="21390" y="20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4786524" y="3360145"/>
              <a:ext cx="190501" cy="138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6" fill="norm" stroke="1" extrusionOk="0">
                  <a:moveTo>
                    <a:pt x="0" y="816"/>
                  </a:moveTo>
                  <a:cubicBezTo>
                    <a:pt x="1200" y="171"/>
                    <a:pt x="2400" y="-474"/>
                    <a:pt x="4080" y="493"/>
                  </a:cubicBezTo>
                  <a:cubicBezTo>
                    <a:pt x="5760" y="1460"/>
                    <a:pt x="7920" y="4039"/>
                    <a:pt x="9000" y="6135"/>
                  </a:cubicBezTo>
                  <a:cubicBezTo>
                    <a:pt x="10080" y="8230"/>
                    <a:pt x="10080" y="9842"/>
                    <a:pt x="9600" y="11454"/>
                  </a:cubicBezTo>
                  <a:cubicBezTo>
                    <a:pt x="9120" y="13066"/>
                    <a:pt x="8160" y="14678"/>
                    <a:pt x="7200" y="15968"/>
                  </a:cubicBezTo>
                  <a:cubicBezTo>
                    <a:pt x="6240" y="17257"/>
                    <a:pt x="5280" y="18225"/>
                    <a:pt x="5400" y="18708"/>
                  </a:cubicBezTo>
                  <a:cubicBezTo>
                    <a:pt x="5520" y="19192"/>
                    <a:pt x="6720" y="19192"/>
                    <a:pt x="9600" y="19514"/>
                  </a:cubicBezTo>
                  <a:cubicBezTo>
                    <a:pt x="12480" y="19836"/>
                    <a:pt x="17040" y="20481"/>
                    <a:pt x="21600" y="21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5402474" y="3733800"/>
              <a:ext cx="1968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8" y="18720"/>
                    <a:pt x="7897" y="15840"/>
                    <a:pt x="11497" y="12240"/>
                  </a:cubicBezTo>
                  <a:cubicBezTo>
                    <a:pt x="15097" y="8640"/>
                    <a:pt x="18348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5954924" y="3759200"/>
              <a:ext cx="381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6126374" y="37528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6247024" y="3467100"/>
              <a:ext cx="2286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2459"/>
                    <a:pt x="6400" y="4917"/>
                    <a:pt x="9800" y="7990"/>
                  </a:cubicBezTo>
                  <a:cubicBezTo>
                    <a:pt x="13200" y="11063"/>
                    <a:pt x="16800" y="14751"/>
                    <a:pt x="18800" y="17122"/>
                  </a:cubicBezTo>
                  <a:cubicBezTo>
                    <a:pt x="20800" y="19493"/>
                    <a:pt x="21200" y="205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6334195" y="3440423"/>
              <a:ext cx="185880" cy="375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431" fill="norm" stroke="1" extrusionOk="0">
                  <a:moveTo>
                    <a:pt x="21313" y="72"/>
                  </a:moveTo>
                  <a:cubicBezTo>
                    <a:pt x="20100" y="-48"/>
                    <a:pt x="18886" y="-169"/>
                    <a:pt x="16580" y="1038"/>
                  </a:cubicBezTo>
                  <a:cubicBezTo>
                    <a:pt x="14275" y="2244"/>
                    <a:pt x="10877" y="4778"/>
                    <a:pt x="7843" y="7554"/>
                  </a:cubicBezTo>
                  <a:cubicBezTo>
                    <a:pt x="4810" y="10329"/>
                    <a:pt x="2140" y="13346"/>
                    <a:pt x="926" y="15699"/>
                  </a:cubicBezTo>
                  <a:cubicBezTo>
                    <a:pt x="-287" y="18052"/>
                    <a:pt x="-44" y="19742"/>
                    <a:pt x="198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6477740" y="3717126"/>
              <a:ext cx="124885" cy="10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5" fill="norm" stroke="1" extrusionOk="0">
                  <a:moveTo>
                    <a:pt x="1831" y="3472"/>
                  </a:moveTo>
                  <a:cubicBezTo>
                    <a:pt x="1464" y="7881"/>
                    <a:pt x="1098" y="12289"/>
                    <a:pt x="732" y="15595"/>
                  </a:cubicBezTo>
                  <a:cubicBezTo>
                    <a:pt x="366" y="18901"/>
                    <a:pt x="0" y="21105"/>
                    <a:pt x="0" y="21105"/>
                  </a:cubicBezTo>
                  <a:cubicBezTo>
                    <a:pt x="0" y="21105"/>
                    <a:pt x="366" y="18901"/>
                    <a:pt x="1647" y="15374"/>
                  </a:cubicBezTo>
                  <a:cubicBezTo>
                    <a:pt x="2929" y="11848"/>
                    <a:pt x="5125" y="6999"/>
                    <a:pt x="6956" y="3913"/>
                  </a:cubicBezTo>
                  <a:cubicBezTo>
                    <a:pt x="8786" y="827"/>
                    <a:pt x="10251" y="-495"/>
                    <a:pt x="12447" y="166"/>
                  </a:cubicBezTo>
                  <a:cubicBezTo>
                    <a:pt x="14644" y="827"/>
                    <a:pt x="17573" y="3472"/>
                    <a:pt x="19220" y="6558"/>
                  </a:cubicBezTo>
                  <a:cubicBezTo>
                    <a:pt x="20868" y="9644"/>
                    <a:pt x="21234" y="13170"/>
                    <a:pt x="21600" y="16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6704224" y="3378199"/>
              <a:ext cx="13923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4320"/>
                    <a:pt x="18514" y="8640"/>
                    <a:pt x="20057" y="12240"/>
                  </a:cubicBezTo>
                  <a:cubicBezTo>
                    <a:pt x="21600" y="15840"/>
                    <a:pt x="15429" y="18720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6727545" y="3393985"/>
              <a:ext cx="97330" cy="13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41" fill="norm" stroke="1" extrusionOk="0">
                  <a:moveTo>
                    <a:pt x="10102" y="2628"/>
                  </a:moveTo>
                  <a:cubicBezTo>
                    <a:pt x="11941" y="1235"/>
                    <a:pt x="13779" y="-159"/>
                    <a:pt x="14009" y="15"/>
                  </a:cubicBezTo>
                  <a:cubicBezTo>
                    <a:pt x="14238" y="189"/>
                    <a:pt x="12860" y="1931"/>
                    <a:pt x="10332" y="4370"/>
                  </a:cubicBezTo>
                  <a:cubicBezTo>
                    <a:pt x="7804" y="6809"/>
                    <a:pt x="4128" y="9944"/>
                    <a:pt x="2060" y="12383"/>
                  </a:cubicBezTo>
                  <a:cubicBezTo>
                    <a:pt x="-8" y="14822"/>
                    <a:pt x="-468" y="16564"/>
                    <a:pt x="451" y="17783"/>
                  </a:cubicBezTo>
                  <a:cubicBezTo>
                    <a:pt x="1370" y="19002"/>
                    <a:pt x="3668" y="19699"/>
                    <a:pt x="7345" y="20222"/>
                  </a:cubicBezTo>
                  <a:cubicBezTo>
                    <a:pt x="11021" y="20744"/>
                    <a:pt x="16077" y="21093"/>
                    <a:pt x="21132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6380374" y="2584450"/>
              <a:ext cx="63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6431174" y="2997200"/>
              <a:ext cx="127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6456574" y="3136900"/>
              <a:ext cx="127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6888374" y="1790767"/>
              <a:ext cx="435769" cy="2051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560" fill="norm" stroke="1" extrusionOk="0">
                  <a:moveTo>
                    <a:pt x="0" y="600"/>
                  </a:moveTo>
                  <a:cubicBezTo>
                    <a:pt x="104" y="489"/>
                    <a:pt x="208" y="377"/>
                    <a:pt x="1142" y="266"/>
                  </a:cubicBezTo>
                  <a:cubicBezTo>
                    <a:pt x="2077" y="155"/>
                    <a:pt x="3842" y="44"/>
                    <a:pt x="6646" y="10"/>
                  </a:cubicBezTo>
                  <a:cubicBezTo>
                    <a:pt x="9450" y="-23"/>
                    <a:pt x="13292" y="21"/>
                    <a:pt x="15992" y="177"/>
                  </a:cubicBezTo>
                  <a:cubicBezTo>
                    <a:pt x="18692" y="333"/>
                    <a:pt x="20250" y="600"/>
                    <a:pt x="20925" y="967"/>
                  </a:cubicBezTo>
                  <a:cubicBezTo>
                    <a:pt x="21600" y="1334"/>
                    <a:pt x="21392" y="1801"/>
                    <a:pt x="21133" y="2424"/>
                  </a:cubicBezTo>
                  <a:cubicBezTo>
                    <a:pt x="20873" y="3047"/>
                    <a:pt x="20562" y="3825"/>
                    <a:pt x="20302" y="4582"/>
                  </a:cubicBezTo>
                  <a:cubicBezTo>
                    <a:pt x="20042" y="5338"/>
                    <a:pt x="19835" y="6072"/>
                    <a:pt x="19523" y="6817"/>
                  </a:cubicBezTo>
                  <a:cubicBezTo>
                    <a:pt x="19212" y="7563"/>
                    <a:pt x="18796" y="8319"/>
                    <a:pt x="18537" y="9164"/>
                  </a:cubicBezTo>
                  <a:cubicBezTo>
                    <a:pt x="18277" y="10010"/>
                    <a:pt x="18173" y="10944"/>
                    <a:pt x="18069" y="11834"/>
                  </a:cubicBezTo>
                  <a:cubicBezTo>
                    <a:pt x="17965" y="12723"/>
                    <a:pt x="17862" y="13569"/>
                    <a:pt x="17602" y="14358"/>
                  </a:cubicBezTo>
                  <a:cubicBezTo>
                    <a:pt x="17342" y="15148"/>
                    <a:pt x="16927" y="15882"/>
                    <a:pt x="16875" y="16639"/>
                  </a:cubicBezTo>
                  <a:cubicBezTo>
                    <a:pt x="16823" y="17395"/>
                    <a:pt x="17135" y="18173"/>
                    <a:pt x="17498" y="18874"/>
                  </a:cubicBezTo>
                  <a:cubicBezTo>
                    <a:pt x="17862" y="19575"/>
                    <a:pt x="18277" y="20198"/>
                    <a:pt x="18173" y="20620"/>
                  </a:cubicBezTo>
                  <a:cubicBezTo>
                    <a:pt x="18069" y="21043"/>
                    <a:pt x="17446" y="21266"/>
                    <a:pt x="15837" y="21399"/>
                  </a:cubicBezTo>
                  <a:cubicBezTo>
                    <a:pt x="14227" y="21533"/>
                    <a:pt x="11631" y="21577"/>
                    <a:pt x="10021" y="21555"/>
                  </a:cubicBezTo>
                  <a:cubicBezTo>
                    <a:pt x="8412" y="21533"/>
                    <a:pt x="7788" y="21444"/>
                    <a:pt x="7165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2875174" y="4109822"/>
              <a:ext cx="298451" cy="4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3" fill="norm" stroke="1" extrusionOk="0">
                  <a:moveTo>
                    <a:pt x="0" y="20933"/>
                  </a:moveTo>
                  <a:cubicBezTo>
                    <a:pt x="3677" y="13733"/>
                    <a:pt x="7353" y="6533"/>
                    <a:pt x="10570" y="2933"/>
                  </a:cubicBezTo>
                  <a:cubicBezTo>
                    <a:pt x="13787" y="-667"/>
                    <a:pt x="16545" y="-667"/>
                    <a:pt x="18306" y="1390"/>
                  </a:cubicBezTo>
                  <a:cubicBezTo>
                    <a:pt x="20068" y="3447"/>
                    <a:pt x="20834" y="7562"/>
                    <a:pt x="21600" y="11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2887874" y="4254500"/>
              <a:ext cx="2413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600"/>
                    <a:pt x="0" y="15600"/>
                    <a:pt x="1421" y="13200"/>
                  </a:cubicBezTo>
                  <a:cubicBezTo>
                    <a:pt x="2842" y="10800"/>
                    <a:pt x="5684" y="9000"/>
                    <a:pt x="9284" y="6900"/>
                  </a:cubicBezTo>
                  <a:cubicBezTo>
                    <a:pt x="12884" y="4800"/>
                    <a:pt x="1724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7504324" y="2514600"/>
              <a:ext cx="33020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77" y="1694"/>
                    <a:pt x="4154" y="3388"/>
                    <a:pt x="6646" y="6000"/>
                  </a:cubicBezTo>
                  <a:cubicBezTo>
                    <a:pt x="9138" y="8612"/>
                    <a:pt x="12046" y="12141"/>
                    <a:pt x="14608" y="14894"/>
                  </a:cubicBezTo>
                  <a:cubicBezTo>
                    <a:pt x="17169" y="17647"/>
                    <a:pt x="19385" y="196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7604195" y="2478616"/>
              <a:ext cx="262080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1396" y="847"/>
                  </a:moveTo>
                  <a:cubicBezTo>
                    <a:pt x="20878" y="424"/>
                    <a:pt x="20359" y="0"/>
                    <a:pt x="19841" y="0"/>
                  </a:cubicBezTo>
                  <a:cubicBezTo>
                    <a:pt x="19322" y="0"/>
                    <a:pt x="18804" y="424"/>
                    <a:pt x="17249" y="2118"/>
                  </a:cubicBezTo>
                  <a:cubicBezTo>
                    <a:pt x="15694" y="3812"/>
                    <a:pt x="13102" y="6776"/>
                    <a:pt x="10337" y="9794"/>
                  </a:cubicBezTo>
                  <a:cubicBezTo>
                    <a:pt x="7572" y="12812"/>
                    <a:pt x="4634" y="15882"/>
                    <a:pt x="2906" y="17682"/>
                  </a:cubicBezTo>
                  <a:cubicBezTo>
                    <a:pt x="1178" y="19482"/>
                    <a:pt x="660" y="20012"/>
                    <a:pt x="314" y="20541"/>
                  </a:cubicBezTo>
                  <a:cubicBezTo>
                    <a:pt x="-31" y="21071"/>
                    <a:pt x="-204" y="21600"/>
                    <a:pt x="401" y="21600"/>
                  </a:cubicBezTo>
                  <a:cubicBezTo>
                    <a:pt x="1006" y="21600"/>
                    <a:pt x="2388" y="21071"/>
                    <a:pt x="3770" y="20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8220654" y="1823244"/>
              <a:ext cx="274271" cy="2170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571" fill="norm" stroke="1" extrusionOk="0">
                  <a:moveTo>
                    <a:pt x="18539" y="307"/>
                  </a:moveTo>
                  <a:cubicBezTo>
                    <a:pt x="18373" y="202"/>
                    <a:pt x="18207" y="97"/>
                    <a:pt x="16961" y="45"/>
                  </a:cubicBezTo>
                  <a:cubicBezTo>
                    <a:pt x="15715" y="-8"/>
                    <a:pt x="13388" y="-8"/>
                    <a:pt x="10896" y="13"/>
                  </a:cubicBezTo>
                  <a:cubicBezTo>
                    <a:pt x="8404" y="34"/>
                    <a:pt x="5745" y="76"/>
                    <a:pt x="4001" y="139"/>
                  </a:cubicBezTo>
                  <a:cubicBezTo>
                    <a:pt x="2256" y="202"/>
                    <a:pt x="1425" y="286"/>
                    <a:pt x="844" y="444"/>
                  </a:cubicBezTo>
                  <a:cubicBezTo>
                    <a:pt x="262" y="602"/>
                    <a:pt x="-70" y="833"/>
                    <a:pt x="13" y="1307"/>
                  </a:cubicBezTo>
                  <a:cubicBezTo>
                    <a:pt x="96" y="1780"/>
                    <a:pt x="595" y="2495"/>
                    <a:pt x="927" y="3220"/>
                  </a:cubicBezTo>
                  <a:cubicBezTo>
                    <a:pt x="1259" y="3946"/>
                    <a:pt x="1425" y="4682"/>
                    <a:pt x="1425" y="5439"/>
                  </a:cubicBezTo>
                  <a:cubicBezTo>
                    <a:pt x="1425" y="6196"/>
                    <a:pt x="1259" y="6975"/>
                    <a:pt x="1093" y="7784"/>
                  </a:cubicBezTo>
                  <a:cubicBezTo>
                    <a:pt x="927" y="8594"/>
                    <a:pt x="761" y="9435"/>
                    <a:pt x="595" y="10245"/>
                  </a:cubicBezTo>
                  <a:cubicBezTo>
                    <a:pt x="428" y="11055"/>
                    <a:pt x="262" y="11833"/>
                    <a:pt x="345" y="12496"/>
                  </a:cubicBezTo>
                  <a:cubicBezTo>
                    <a:pt x="428" y="13158"/>
                    <a:pt x="761" y="13705"/>
                    <a:pt x="1093" y="14294"/>
                  </a:cubicBezTo>
                  <a:cubicBezTo>
                    <a:pt x="1425" y="14883"/>
                    <a:pt x="1758" y="15514"/>
                    <a:pt x="2007" y="16218"/>
                  </a:cubicBezTo>
                  <a:cubicBezTo>
                    <a:pt x="2256" y="16923"/>
                    <a:pt x="2422" y="17701"/>
                    <a:pt x="2588" y="18406"/>
                  </a:cubicBezTo>
                  <a:cubicBezTo>
                    <a:pt x="2755" y="19110"/>
                    <a:pt x="2921" y="19741"/>
                    <a:pt x="2921" y="20162"/>
                  </a:cubicBezTo>
                  <a:cubicBezTo>
                    <a:pt x="2921" y="20582"/>
                    <a:pt x="2755" y="20793"/>
                    <a:pt x="2588" y="20951"/>
                  </a:cubicBezTo>
                  <a:cubicBezTo>
                    <a:pt x="2422" y="21108"/>
                    <a:pt x="2256" y="21213"/>
                    <a:pt x="2173" y="21319"/>
                  </a:cubicBezTo>
                  <a:cubicBezTo>
                    <a:pt x="2090" y="21424"/>
                    <a:pt x="2090" y="21529"/>
                    <a:pt x="2505" y="21560"/>
                  </a:cubicBezTo>
                  <a:cubicBezTo>
                    <a:pt x="2921" y="21592"/>
                    <a:pt x="3752" y="21550"/>
                    <a:pt x="5912" y="21434"/>
                  </a:cubicBezTo>
                  <a:cubicBezTo>
                    <a:pt x="8072" y="21319"/>
                    <a:pt x="11561" y="21129"/>
                    <a:pt x="14385" y="21024"/>
                  </a:cubicBezTo>
                  <a:cubicBezTo>
                    <a:pt x="17210" y="20919"/>
                    <a:pt x="19370" y="20898"/>
                    <a:pt x="21530" y="20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8699976" y="1808294"/>
              <a:ext cx="131499" cy="463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25" fill="norm" stroke="1" extrusionOk="0">
                  <a:moveTo>
                    <a:pt x="6900" y="7691"/>
                  </a:moveTo>
                  <a:cubicBezTo>
                    <a:pt x="7929" y="10037"/>
                    <a:pt x="8957" y="12382"/>
                    <a:pt x="9471" y="14337"/>
                  </a:cubicBezTo>
                  <a:cubicBezTo>
                    <a:pt x="9986" y="16292"/>
                    <a:pt x="9986" y="17856"/>
                    <a:pt x="9986" y="19126"/>
                  </a:cubicBezTo>
                  <a:cubicBezTo>
                    <a:pt x="9986" y="20397"/>
                    <a:pt x="9986" y="21374"/>
                    <a:pt x="9471" y="21423"/>
                  </a:cubicBezTo>
                  <a:cubicBezTo>
                    <a:pt x="8957" y="21472"/>
                    <a:pt x="7929" y="20592"/>
                    <a:pt x="6214" y="18344"/>
                  </a:cubicBezTo>
                  <a:cubicBezTo>
                    <a:pt x="4500" y="16096"/>
                    <a:pt x="2100" y="12480"/>
                    <a:pt x="900" y="9499"/>
                  </a:cubicBezTo>
                  <a:cubicBezTo>
                    <a:pt x="-300" y="6518"/>
                    <a:pt x="-300" y="4172"/>
                    <a:pt x="900" y="2658"/>
                  </a:cubicBezTo>
                  <a:cubicBezTo>
                    <a:pt x="2100" y="1143"/>
                    <a:pt x="4500" y="458"/>
                    <a:pt x="7757" y="165"/>
                  </a:cubicBezTo>
                  <a:cubicBezTo>
                    <a:pt x="11014" y="-128"/>
                    <a:pt x="15129" y="-30"/>
                    <a:pt x="17700" y="458"/>
                  </a:cubicBezTo>
                  <a:cubicBezTo>
                    <a:pt x="20271" y="947"/>
                    <a:pt x="21300" y="1827"/>
                    <a:pt x="21300" y="2706"/>
                  </a:cubicBezTo>
                  <a:cubicBezTo>
                    <a:pt x="21300" y="3586"/>
                    <a:pt x="20271" y="4466"/>
                    <a:pt x="18386" y="5150"/>
                  </a:cubicBezTo>
                  <a:cubicBezTo>
                    <a:pt x="16500" y="5834"/>
                    <a:pt x="13757" y="6323"/>
                    <a:pt x="13243" y="6616"/>
                  </a:cubicBezTo>
                  <a:cubicBezTo>
                    <a:pt x="12729" y="6909"/>
                    <a:pt x="14443" y="7007"/>
                    <a:pt x="15986" y="7202"/>
                  </a:cubicBezTo>
                  <a:cubicBezTo>
                    <a:pt x="17529" y="7398"/>
                    <a:pt x="18900" y="7691"/>
                    <a:pt x="19586" y="8522"/>
                  </a:cubicBezTo>
                  <a:cubicBezTo>
                    <a:pt x="20271" y="9353"/>
                    <a:pt x="20271" y="10721"/>
                    <a:pt x="19414" y="11503"/>
                  </a:cubicBezTo>
                  <a:cubicBezTo>
                    <a:pt x="18557" y="12285"/>
                    <a:pt x="16843" y="12480"/>
                    <a:pt x="15129" y="12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8879757" y="2006599"/>
              <a:ext cx="88580" cy="14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272" fill="norm" stroke="1" extrusionOk="0">
                  <a:moveTo>
                    <a:pt x="12366" y="5476"/>
                  </a:moveTo>
                  <a:cubicBezTo>
                    <a:pt x="11875" y="3651"/>
                    <a:pt x="11384" y="1825"/>
                    <a:pt x="10157" y="1521"/>
                  </a:cubicBezTo>
                  <a:cubicBezTo>
                    <a:pt x="8929" y="1217"/>
                    <a:pt x="6966" y="2434"/>
                    <a:pt x="5002" y="5324"/>
                  </a:cubicBezTo>
                  <a:cubicBezTo>
                    <a:pt x="3038" y="8214"/>
                    <a:pt x="1075" y="12777"/>
                    <a:pt x="338" y="15820"/>
                  </a:cubicBezTo>
                  <a:cubicBezTo>
                    <a:pt x="-398" y="18862"/>
                    <a:pt x="93" y="20383"/>
                    <a:pt x="1566" y="20992"/>
                  </a:cubicBezTo>
                  <a:cubicBezTo>
                    <a:pt x="3038" y="21600"/>
                    <a:pt x="5493" y="21296"/>
                    <a:pt x="8929" y="19318"/>
                  </a:cubicBezTo>
                  <a:cubicBezTo>
                    <a:pt x="12366" y="17341"/>
                    <a:pt x="16784" y="13690"/>
                    <a:pt x="18993" y="10800"/>
                  </a:cubicBezTo>
                  <a:cubicBezTo>
                    <a:pt x="21202" y="7910"/>
                    <a:pt x="21202" y="5780"/>
                    <a:pt x="18011" y="4107"/>
                  </a:cubicBezTo>
                  <a:cubicBezTo>
                    <a:pt x="14820" y="2434"/>
                    <a:pt x="8438" y="1217"/>
                    <a:pt x="20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8733707" y="1591416"/>
              <a:ext cx="142218" cy="129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0966" fill="norm" stroke="1" extrusionOk="0">
                  <a:moveTo>
                    <a:pt x="3236" y="3480"/>
                  </a:moveTo>
                  <a:cubicBezTo>
                    <a:pt x="3236" y="5195"/>
                    <a:pt x="3236" y="6909"/>
                    <a:pt x="2601" y="9652"/>
                  </a:cubicBezTo>
                  <a:cubicBezTo>
                    <a:pt x="1966" y="12395"/>
                    <a:pt x="695" y="16166"/>
                    <a:pt x="218" y="17023"/>
                  </a:cubicBezTo>
                  <a:cubicBezTo>
                    <a:pt x="-258" y="17880"/>
                    <a:pt x="60" y="15823"/>
                    <a:pt x="1013" y="12737"/>
                  </a:cubicBezTo>
                  <a:cubicBezTo>
                    <a:pt x="1966" y="9652"/>
                    <a:pt x="3554" y="5537"/>
                    <a:pt x="4983" y="2966"/>
                  </a:cubicBezTo>
                  <a:cubicBezTo>
                    <a:pt x="6413" y="395"/>
                    <a:pt x="7683" y="-634"/>
                    <a:pt x="9748" y="395"/>
                  </a:cubicBezTo>
                  <a:cubicBezTo>
                    <a:pt x="11813" y="1423"/>
                    <a:pt x="14671" y="4509"/>
                    <a:pt x="16736" y="8280"/>
                  </a:cubicBezTo>
                  <a:cubicBezTo>
                    <a:pt x="18801" y="12052"/>
                    <a:pt x="20071" y="16509"/>
                    <a:pt x="21342" y="20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8668490" y="2484827"/>
              <a:ext cx="130441" cy="44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504" fill="norm" stroke="1" extrusionOk="0">
                  <a:moveTo>
                    <a:pt x="10103" y="21504"/>
                  </a:moveTo>
                  <a:cubicBezTo>
                    <a:pt x="7665" y="18110"/>
                    <a:pt x="5226" y="14715"/>
                    <a:pt x="3310" y="11475"/>
                  </a:cubicBezTo>
                  <a:cubicBezTo>
                    <a:pt x="1394" y="8235"/>
                    <a:pt x="0" y="5150"/>
                    <a:pt x="0" y="3247"/>
                  </a:cubicBezTo>
                  <a:cubicBezTo>
                    <a:pt x="0" y="1344"/>
                    <a:pt x="1394" y="624"/>
                    <a:pt x="2961" y="264"/>
                  </a:cubicBezTo>
                  <a:cubicBezTo>
                    <a:pt x="4529" y="-96"/>
                    <a:pt x="6271" y="-96"/>
                    <a:pt x="8535" y="315"/>
                  </a:cubicBezTo>
                  <a:cubicBezTo>
                    <a:pt x="10800" y="727"/>
                    <a:pt x="13587" y="1550"/>
                    <a:pt x="14981" y="2270"/>
                  </a:cubicBezTo>
                  <a:cubicBezTo>
                    <a:pt x="16374" y="2990"/>
                    <a:pt x="16374" y="3607"/>
                    <a:pt x="15852" y="4121"/>
                  </a:cubicBezTo>
                  <a:cubicBezTo>
                    <a:pt x="15329" y="4635"/>
                    <a:pt x="14284" y="5047"/>
                    <a:pt x="12716" y="5304"/>
                  </a:cubicBezTo>
                  <a:cubicBezTo>
                    <a:pt x="11148" y="5561"/>
                    <a:pt x="9058" y="5664"/>
                    <a:pt x="9058" y="5715"/>
                  </a:cubicBezTo>
                  <a:cubicBezTo>
                    <a:pt x="9058" y="5767"/>
                    <a:pt x="11148" y="5767"/>
                    <a:pt x="13065" y="5818"/>
                  </a:cubicBezTo>
                  <a:cubicBezTo>
                    <a:pt x="14981" y="5870"/>
                    <a:pt x="16723" y="5973"/>
                    <a:pt x="18116" y="6230"/>
                  </a:cubicBezTo>
                  <a:cubicBezTo>
                    <a:pt x="19510" y="6487"/>
                    <a:pt x="20555" y="6898"/>
                    <a:pt x="21077" y="7361"/>
                  </a:cubicBezTo>
                  <a:cubicBezTo>
                    <a:pt x="21600" y="7824"/>
                    <a:pt x="21600" y="8338"/>
                    <a:pt x="21077" y="8853"/>
                  </a:cubicBezTo>
                  <a:cubicBezTo>
                    <a:pt x="20555" y="9367"/>
                    <a:pt x="19510" y="9881"/>
                    <a:pt x="17419" y="10293"/>
                  </a:cubicBezTo>
                  <a:cubicBezTo>
                    <a:pt x="15329" y="10704"/>
                    <a:pt x="12194" y="11013"/>
                    <a:pt x="9058" y="1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8875924" y="2660650"/>
              <a:ext cx="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8708707" y="2349500"/>
              <a:ext cx="129118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66" y="0"/>
                  </a:moveTo>
                  <a:cubicBezTo>
                    <a:pt x="4249" y="4000"/>
                    <a:pt x="2833" y="8000"/>
                    <a:pt x="1770" y="11000"/>
                  </a:cubicBezTo>
                  <a:cubicBezTo>
                    <a:pt x="708" y="14000"/>
                    <a:pt x="0" y="16000"/>
                    <a:pt x="0" y="16000"/>
                  </a:cubicBezTo>
                  <a:cubicBezTo>
                    <a:pt x="0" y="16000"/>
                    <a:pt x="708" y="14000"/>
                    <a:pt x="1593" y="12000"/>
                  </a:cubicBezTo>
                  <a:cubicBezTo>
                    <a:pt x="2479" y="10000"/>
                    <a:pt x="3541" y="8000"/>
                    <a:pt x="4780" y="6400"/>
                  </a:cubicBezTo>
                  <a:cubicBezTo>
                    <a:pt x="6020" y="4800"/>
                    <a:pt x="7436" y="3600"/>
                    <a:pt x="10269" y="6200"/>
                  </a:cubicBezTo>
                  <a:cubicBezTo>
                    <a:pt x="13102" y="8800"/>
                    <a:pt x="17351" y="15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8787024" y="3054350"/>
              <a:ext cx="6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8755274" y="3416300"/>
              <a:ext cx="12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8787024" y="3505200"/>
              <a:ext cx="19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8763740" y="3743949"/>
              <a:ext cx="131235" cy="48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9058" y="5698"/>
                  </a:moveTo>
                  <a:cubicBezTo>
                    <a:pt x="8361" y="7933"/>
                    <a:pt x="7665" y="10167"/>
                    <a:pt x="7316" y="12495"/>
                  </a:cubicBezTo>
                  <a:cubicBezTo>
                    <a:pt x="6968" y="14823"/>
                    <a:pt x="6968" y="17243"/>
                    <a:pt x="6619" y="18873"/>
                  </a:cubicBezTo>
                  <a:cubicBezTo>
                    <a:pt x="6271" y="20502"/>
                    <a:pt x="5574" y="21340"/>
                    <a:pt x="4877" y="21433"/>
                  </a:cubicBezTo>
                  <a:cubicBezTo>
                    <a:pt x="4181" y="21526"/>
                    <a:pt x="3484" y="20874"/>
                    <a:pt x="2439" y="19338"/>
                  </a:cubicBezTo>
                  <a:cubicBezTo>
                    <a:pt x="1394" y="17802"/>
                    <a:pt x="0" y="15381"/>
                    <a:pt x="0" y="12448"/>
                  </a:cubicBezTo>
                  <a:cubicBezTo>
                    <a:pt x="0" y="9516"/>
                    <a:pt x="1394" y="6071"/>
                    <a:pt x="2613" y="4116"/>
                  </a:cubicBezTo>
                  <a:cubicBezTo>
                    <a:pt x="3832" y="2160"/>
                    <a:pt x="4877" y="1695"/>
                    <a:pt x="5923" y="1276"/>
                  </a:cubicBezTo>
                  <a:cubicBezTo>
                    <a:pt x="6968" y="857"/>
                    <a:pt x="8013" y="485"/>
                    <a:pt x="9406" y="252"/>
                  </a:cubicBezTo>
                  <a:cubicBezTo>
                    <a:pt x="10800" y="19"/>
                    <a:pt x="12542" y="-74"/>
                    <a:pt x="13935" y="66"/>
                  </a:cubicBezTo>
                  <a:cubicBezTo>
                    <a:pt x="15329" y="205"/>
                    <a:pt x="16374" y="578"/>
                    <a:pt x="16548" y="1276"/>
                  </a:cubicBezTo>
                  <a:cubicBezTo>
                    <a:pt x="16723" y="1974"/>
                    <a:pt x="16026" y="2998"/>
                    <a:pt x="15155" y="3697"/>
                  </a:cubicBezTo>
                  <a:cubicBezTo>
                    <a:pt x="14284" y="4395"/>
                    <a:pt x="13239" y="4767"/>
                    <a:pt x="12368" y="5186"/>
                  </a:cubicBezTo>
                  <a:cubicBezTo>
                    <a:pt x="11497" y="5605"/>
                    <a:pt x="10800" y="6071"/>
                    <a:pt x="11323" y="6350"/>
                  </a:cubicBezTo>
                  <a:cubicBezTo>
                    <a:pt x="11845" y="6629"/>
                    <a:pt x="13587" y="6723"/>
                    <a:pt x="15155" y="6955"/>
                  </a:cubicBezTo>
                  <a:cubicBezTo>
                    <a:pt x="16723" y="7188"/>
                    <a:pt x="18116" y="7560"/>
                    <a:pt x="19335" y="8073"/>
                  </a:cubicBezTo>
                  <a:cubicBezTo>
                    <a:pt x="20555" y="8585"/>
                    <a:pt x="21600" y="9236"/>
                    <a:pt x="21600" y="9748"/>
                  </a:cubicBezTo>
                  <a:cubicBezTo>
                    <a:pt x="21600" y="10260"/>
                    <a:pt x="20555" y="10633"/>
                    <a:pt x="18465" y="10819"/>
                  </a:cubicBezTo>
                  <a:cubicBezTo>
                    <a:pt x="16374" y="11005"/>
                    <a:pt x="13239" y="11005"/>
                    <a:pt x="10103" y="11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8971174" y="3975100"/>
              <a:ext cx="31751" cy="134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0"/>
                  </a:moveTo>
                  <a:cubicBezTo>
                    <a:pt x="4320" y="1350"/>
                    <a:pt x="8640" y="2700"/>
                    <a:pt x="10800" y="5569"/>
                  </a:cubicBezTo>
                  <a:cubicBezTo>
                    <a:pt x="12960" y="8437"/>
                    <a:pt x="12960" y="12825"/>
                    <a:pt x="12960" y="16031"/>
                  </a:cubicBezTo>
                  <a:cubicBezTo>
                    <a:pt x="12960" y="19237"/>
                    <a:pt x="12960" y="21262"/>
                    <a:pt x="14400" y="21431"/>
                  </a:cubicBezTo>
                  <a:cubicBezTo>
                    <a:pt x="15840" y="21600"/>
                    <a:pt x="18720" y="19912"/>
                    <a:pt x="21600" y="18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9003793" y="3981449"/>
              <a:ext cx="107082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600" fill="norm" stroke="1" extrusionOk="0">
                  <a:moveTo>
                    <a:pt x="9799" y="0"/>
                  </a:moveTo>
                  <a:cubicBezTo>
                    <a:pt x="6891" y="2965"/>
                    <a:pt x="3983" y="5929"/>
                    <a:pt x="2114" y="8471"/>
                  </a:cubicBezTo>
                  <a:cubicBezTo>
                    <a:pt x="245" y="11012"/>
                    <a:pt x="-586" y="13129"/>
                    <a:pt x="452" y="14824"/>
                  </a:cubicBezTo>
                  <a:cubicBezTo>
                    <a:pt x="1491" y="16518"/>
                    <a:pt x="4399" y="17788"/>
                    <a:pt x="8137" y="18847"/>
                  </a:cubicBezTo>
                  <a:cubicBezTo>
                    <a:pt x="11876" y="19906"/>
                    <a:pt x="16445" y="20753"/>
                    <a:pt x="210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8845263" y="3581400"/>
              <a:ext cx="106862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fill="norm" stroke="1" extrusionOk="0">
                  <a:moveTo>
                    <a:pt x="3594" y="13371"/>
                  </a:moveTo>
                  <a:cubicBezTo>
                    <a:pt x="2323" y="14743"/>
                    <a:pt x="1053" y="16114"/>
                    <a:pt x="417" y="15943"/>
                  </a:cubicBezTo>
                  <a:cubicBezTo>
                    <a:pt x="-218" y="15771"/>
                    <a:pt x="-218" y="14057"/>
                    <a:pt x="1053" y="11486"/>
                  </a:cubicBezTo>
                  <a:cubicBezTo>
                    <a:pt x="2323" y="8914"/>
                    <a:pt x="4864" y="5486"/>
                    <a:pt x="6982" y="3257"/>
                  </a:cubicBezTo>
                  <a:cubicBezTo>
                    <a:pt x="9100" y="1029"/>
                    <a:pt x="10794" y="0"/>
                    <a:pt x="12488" y="0"/>
                  </a:cubicBezTo>
                  <a:cubicBezTo>
                    <a:pt x="14182" y="0"/>
                    <a:pt x="15876" y="1029"/>
                    <a:pt x="17358" y="4800"/>
                  </a:cubicBezTo>
                  <a:cubicBezTo>
                    <a:pt x="18841" y="8571"/>
                    <a:pt x="20111" y="15086"/>
                    <a:pt x="213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9168024" y="1631849"/>
              <a:ext cx="376958" cy="2493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549" fill="norm" stroke="1" extrusionOk="0">
                  <a:moveTo>
                    <a:pt x="0" y="110"/>
                  </a:moveTo>
                  <a:cubicBezTo>
                    <a:pt x="2775" y="37"/>
                    <a:pt x="5551" y="-36"/>
                    <a:pt x="8145" y="19"/>
                  </a:cubicBezTo>
                  <a:cubicBezTo>
                    <a:pt x="10740" y="74"/>
                    <a:pt x="13153" y="257"/>
                    <a:pt x="14661" y="586"/>
                  </a:cubicBezTo>
                  <a:cubicBezTo>
                    <a:pt x="16170" y="915"/>
                    <a:pt x="16773" y="1391"/>
                    <a:pt x="17075" y="1985"/>
                  </a:cubicBezTo>
                  <a:cubicBezTo>
                    <a:pt x="17377" y="2579"/>
                    <a:pt x="17377" y="3293"/>
                    <a:pt x="17377" y="4015"/>
                  </a:cubicBezTo>
                  <a:cubicBezTo>
                    <a:pt x="17377" y="4738"/>
                    <a:pt x="17377" y="5469"/>
                    <a:pt x="17558" y="6155"/>
                  </a:cubicBezTo>
                  <a:cubicBezTo>
                    <a:pt x="17739" y="6841"/>
                    <a:pt x="18101" y="7481"/>
                    <a:pt x="18402" y="8139"/>
                  </a:cubicBezTo>
                  <a:cubicBezTo>
                    <a:pt x="18704" y="8798"/>
                    <a:pt x="18945" y="9475"/>
                    <a:pt x="19247" y="10133"/>
                  </a:cubicBezTo>
                  <a:cubicBezTo>
                    <a:pt x="19549" y="10791"/>
                    <a:pt x="19911" y="11432"/>
                    <a:pt x="20273" y="12081"/>
                  </a:cubicBezTo>
                  <a:cubicBezTo>
                    <a:pt x="20635" y="12730"/>
                    <a:pt x="20997" y="13389"/>
                    <a:pt x="21238" y="14010"/>
                  </a:cubicBezTo>
                  <a:cubicBezTo>
                    <a:pt x="21479" y="14632"/>
                    <a:pt x="21600" y="15218"/>
                    <a:pt x="21359" y="15867"/>
                  </a:cubicBezTo>
                  <a:cubicBezTo>
                    <a:pt x="21117" y="16516"/>
                    <a:pt x="20514" y="17229"/>
                    <a:pt x="20092" y="17851"/>
                  </a:cubicBezTo>
                  <a:cubicBezTo>
                    <a:pt x="19669" y="18473"/>
                    <a:pt x="19428" y="19003"/>
                    <a:pt x="19368" y="19479"/>
                  </a:cubicBezTo>
                  <a:cubicBezTo>
                    <a:pt x="19307" y="19955"/>
                    <a:pt x="19428" y="20375"/>
                    <a:pt x="19488" y="20631"/>
                  </a:cubicBezTo>
                  <a:cubicBezTo>
                    <a:pt x="19549" y="20887"/>
                    <a:pt x="19549" y="20979"/>
                    <a:pt x="19669" y="21107"/>
                  </a:cubicBezTo>
                  <a:cubicBezTo>
                    <a:pt x="19790" y="21235"/>
                    <a:pt x="20031" y="21399"/>
                    <a:pt x="18945" y="21482"/>
                  </a:cubicBezTo>
                  <a:cubicBezTo>
                    <a:pt x="17859" y="21564"/>
                    <a:pt x="15446" y="21564"/>
                    <a:pt x="13394" y="21518"/>
                  </a:cubicBezTo>
                  <a:cubicBezTo>
                    <a:pt x="11343" y="21473"/>
                    <a:pt x="9654" y="21381"/>
                    <a:pt x="7964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2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806911" y="205316"/>
              <a:ext cx="1740430" cy="721255"/>
            </a:xfrm>
            <a:prstGeom prst="rect">
              <a:avLst/>
            </a:prstGeom>
            <a:effectLst/>
          </p:spPr>
        </p:pic>
        <p:pic>
          <p:nvPicPr>
            <p:cNvPr id="192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192924" y="245533"/>
              <a:ext cx="1993962" cy="897467"/>
            </a:xfrm>
            <a:prstGeom prst="rect">
              <a:avLst/>
            </a:prstGeom>
            <a:effectLst/>
          </p:spPr>
        </p:pic>
        <p:pic>
          <p:nvPicPr>
            <p:cNvPr id="192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624474" y="775125"/>
              <a:ext cx="615951" cy="137159"/>
            </a:xfrm>
            <a:prstGeom prst="rect">
              <a:avLst/>
            </a:prstGeom>
            <a:effectLst/>
          </p:spPr>
        </p:pic>
        <p:pic>
          <p:nvPicPr>
            <p:cNvPr id="1929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726324" y="800100"/>
              <a:ext cx="621761" cy="101600"/>
            </a:xfrm>
            <a:prstGeom prst="rect">
              <a:avLst/>
            </a:prstGeom>
            <a:effectLst/>
          </p:spPr>
        </p:pic>
        <p:pic>
          <p:nvPicPr>
            <p:cNvPr id="193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906924" y="449593"/>
              <a:ext cx="346320" cy="441051"/>
            </a:xfrm>
            <a:prstGeom prst="rect">
              <a:avLst/>
            </a:prstGeom>
            <a:effectLst/>
          </p:spPr>
        </p:pic>
        <p:pic>
          <p:nvPicPr>
            <p:cNvPr id="193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531560" y="443369"/>
              <a:ext cx="571521" cy="480728"/>
            </a:xfrm>
            <a:prstGeom prst="rect">
              <a:avLst/>
            </a:prstGeom>
            <a:effectLst/>
          </p:spPr>
        </p:pic>
        <p:pic>
          <p:nvPicPr>
            <p:cNvPr id="1935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109874" y="850900"/>
              <a:ext cx="222251" cy="44450"/>
            </a:xfrm>
            <a:prstGeom prst="rect">
              <a:avLst/>
            </a:prstGeom>
            <a:effectLst/>
          </p:spPr>
        </p:pic>
        <p:pic>
          <p:nvPicPr>
            <p:cNvPr id="1937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116224" y="895350"/>
              <a:ext cx="196851" cy="31750"/>
            </a:xfrm>
            <a:prstGeom prst="rect">
              <a:avLst/>
            </a:prstGeom>
            <a:effectLst/>
          </p:spPr>
        </p:pic>
        <p:pic>
          <p:nvPicPr>
            <p:cNvPr id="1939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446424" y="920750"/>
              <a:ext cx="196851" cy="31750"/>
            </a:xfrm>
            <a:prstGeom prst="rect">
              <a:avLst/>
            </a:prstGeom>
            <a:effectLst/>
          </p:spPr>
        </p:pic>
        <p:pic>
          <p:nvPicPr>
            <p:cNvPr id="1941" name="Line Line" descr="Line 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459124" y="971549"/>
              <a:ext cx="222251" cy="44451"/>
            </a:xfrm>
            <a:prstGeom prst="rect">
              <a:avLst/>
            </a:prstGeom>
            <a:effectLst/>
          </p:spPr>
        </p:pic>
        <p:pic>
          <p:nvPicPr>
            <p:cNvPr id="1943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79931" y="1694743"/>
              <a:ext cx="730203" cy="812962"/>
            </a:xfrm>
            <a:prstGeom prst="rect">
              <a:avLst/>
            </a:prstGeom>
            <a:effectLst/>
          </p:spPr>
        </p:pic>
        <p:pic>
          <p:nvPicPr>
            <p:cNvPr id="1945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671974" y="1562364"/>
              <a:ext cx="4376234" cy="920486"/>
            </a:xfrm>
            <a:prstGeom prst="rect">
              <a:avLst/>
            </a:prstGeom>
            <a:effectLst/>
          </p:spPr>
        </p:pic>
        <p:pic>
          <p:nvPicPr>
            <p:cNvPr id="1947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291724" y="1386277"/>
              <a:ext cx="986367" cy="3209964"/>
            </a:xfrm>
            <a:prstGeom prst="rect">
              <a:avLst/>
            </a:prstGeom>
            <a:effectLst/>
          </p:spPr>
        </p:pic>
        <p:pic>
          <p:nvPicPr>
            <p:cNvPr id="1949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830797" y="2353973"/>
              <a:ext cx="1526978" cy="3090655"/>
            </a:xfrm>
            <a:prstGeom prst="rect">
              <a:avLst/>
            </a:prstGeom>
            <a:effectLst/>
          </p:spPr>
        </p:pic>
        <p:pic>
          <p:nvPicPr>
            <p:cNvPr id="1951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160924" y="5264150"/>
              <a:ext cx="227410" cy="355600"/>
            </a:xfrm>
            <a:prstGeom prst="rect">
              <a:avLst/>
            </a:prstGeom>
            <a:effectLst/>
          </p:spPr>
        </p:pic>
        <p:pic>
          <p:nvPicPr>
            <p:cNvPr id="1953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717416" y="4982305"/>
              <a:ext cx="262659" cy="515343"/>
            </a:xfrm>
            <a:prstGeom prst="rect">
              <a:avLst/>
            </a:prstGeom>
            <a:effectLst/>
          </p:spPr>
        </p:pic>
        <p:pic>
          <p:nvPicPr>
            <p:cNvPr id="1955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970267" y="5143500"/>
              <a:ext cx="35208" cy="241300"/>
            </a:xfrm>
            <a:prstGeom prst="rect">
              <a:avLst/>
            </a:prstGeom>
            <a:effectLst/>
          </p:spPr>
        </p:pic>
        <p:pic>
          <p:nvPicPr>
            <p:cNvPr id="1957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316624" y="5156199"/>
              <a:ext cx="260351" cy="285751"/>
            </a:xfrm>
            <a:prstGeom prst="rect">
              <a:avLst/>
            </a:prstGeom>
            <a:effectLst/>
          </p:spPr>
        </p:pic>
        <p:pic>
          <p:nvPicPr>
            <p:cNvPr id="1959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413611" y="5156200"/>
              <a:ext cx="176064" cy="279400"/>
            </a:xfrm>
            <a:prstGeom prst="rect">
              <a:avLst/>
            </a:prstGeom>
            <a:effectLst/>
          </p:spPr>
        </p:pic>
        <p:pic>
          <p:nvPicPr>
            <p:cNvPr id="1961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608724" y="5403850"/>
              <a:ext cx="38101" cy="107950"/>
            </a:xfrm>
            <a:prstGeom prst="rect">
              <a:avLst/>
            </a:prstGeom>
            <a:effectLst/>
          </p:spPr>
        </p:pic>
        <p:pic>
          <p:nvPicPr>
            <p:cNvPr id="1963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646824" y="4991100"/>
              <a:ext cx="38101" cy="133350"/>
            </a:xfrm>
            <a:prstGeom prst="rect">
              <a:avLst/>
            </a:prstGeom>
            <a:effectLst/>
          </p:spPr>
        </p:pic>
        <p:pic>
          <p:nvPicPr>
            <p:cNvPr id="1965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027824" y="5194300"/>
              <a:ext cx="222251" cy="285750"/>
            </a:xfrm>
            <a:prstGeom prst="rect">
              <a:avLst/>
            </a:prstGeom>
            <a:effectLst/>
          </p:spPr>
        </p:pic>
        <p:pic>
          <p:nvPicPr>
            <p:cNvPr id="1967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114237" y="5175250"/>
              <a:ext cx="205688" cy="347549"/>
            </a:xfrm>
            <a:prstGeom prst="rect">
              <a:avLst/>
            </a:prstGeom>
            <a:effectLst/>
          </p:spPr>
        </p:pic>
        <p:pic>
          <p:nvPicPr>
            <p:cNvPr id="1969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294524" y="5448299"/>
              <a:ext cx="44451" cy="127001"/>
            </a:xfrm>
            <a:prstGeom prst="rect">
              <a:avLst/>
            </a:prstGeom>
            <a:effectLst/>
          </p:spPr>
        </p:pic>
        <p:pic>
          <p:nvPicPr>
            <p:cNvPr id="1971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317482" y="4966879"/>
              <a:ext cx="129443" cy="157571"/>
            </a:xfrm>
            <a:prstGeom prst="rect">
              <a:avLst/>
            </a:prstGeom>
            <a:effectLst/>
          </p:spPr>
        </p:pic>
        <p:pic>
          <p:nvPicPr>
            <p:cNvPr id="1973" name="Line Line" descr="Line 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592974" y="5473700"/>
              <a:ext cx="133351" cy="25400"/>
            </a:xfrm>
            <a:prstGeom prst="rect">
              <a:avLst/>
            </a:prstGeom>
            <a:effectLst/>
          </p:spPr>
        </p:pic>
        <p:pic>
          <p:nvPicPr>
            <p:cNvPr id="1975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999374" y="5505450"/>
              <a:ext cx="127001" cy="69850"/>
            </a:xfrm>
            <a:prstGeom prst="rect">
              <a:avLst/>
            </a:prstGeom>
            <a:effectLst/>
          </p:spPr>
        </p:pic>
        <p:pic>
          <p:nvPicPr>
            <p:cNvPr id="1977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304174" y="5214811"/>
              <a:ext cx="349251" cy="366840"/>
            </a:xfrm>
            <a:prstGeom prst="rect">
              <a:avLst/>
            </a:prstGeom>
            <a:effectLst/>
          </p:spPr>
        </p:pic>
        <p:pic>
          <p:nvPicPr>
            <p:cNvPr id="1979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443601" y="5189411"/>
              <a:ext cx="241574" cy="392240"/>
            </a:xfrm>
            <a:prstGeom prst="rect">
              <a:avLst/>
            </a:prstGeom>
            <a:effectLst/>
          </p:spPr>
        </p:pic>
        <p:pic>
          <p:nvPicPr>
            <p:cNvPr id="1981" name="Line Line" descr="Line 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710574" y="5530850"/>
              <a:ext cx="31751" cy="127000"/>
            </a:xfrm>
            <a:prstGeom prst="rect">
              <a:avLst/>
            </a:prstGeom>
            <a:effectLst/>
          </p:spPr>
        </p:pic>
        <p:pic>
          <p:nvPicPr>
            <p:cNvPr id="1983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6729624" y="4997450"/>
              <a:ext cx="63501" cy="196850"/>
            </a:xfrm>
            <a:prstGeom prst="rect">
              <a:avLst/>
            </a:prstGeom>
            <a:effectLst/>
          </p:spPr>
        </p:pic>
        <p:pic>
          <p:nvPicPr>
            <p:cNvPr id="1985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6737188" y="5016500"/>
              <a:ext cx="125787" cy="152400"/>
            </a:xfrm>
            <a:prstGeom prst="rect">
              <a:avLst/>
            </a:prstGeom>
            <a:effectLst/>
          </p:spPr>
        </p:pic>
        <p:pic>
          <p:nvPicPr>
            <p:cNvPr id="1987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926474" y="5055394"/>
              <a:ext cx="166318" cy="631313"/>
            </a:xfrm>
            <a:prstGeom prst="rect">
              <a:avLst/>
            </a:prstGeom>
            <a:effectLst/>
          </p:spPr>
        </p:pic>
        <p:pic>
          <p:nvPicPr>
            <p:cNvPr id="1989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7159116" y="5076560"/>
              <a:ext cx="472209" cy="1596695"/>
            </a:xfrm>
            <a:prstGeom prst="rect">
              <a:avLst/>
            </a:prstGeom>
            <a:effectLst/>
          </p:spPr>
        </p:pic>
        <p:pic>
          <p:nvPicPr>
            <p:cNvPr id="1991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739637" y="4973974"/>
              <a:ext cx="156028" cy="546293"/>
            </a:xfrm>
            <a:prstGeom prst="rect">
              <a:avLst/>
            </a:prstGeom>
            <a:effectLst/>
          </p:spPr>
        </p:pic>
        <p:pic>
          <p:nvPicPr>
            <p:cNvPr id="1993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912097" y="5245099"/>
              <a:ext cx="112928" cy="119472"/>
            </a:xfrm>
            <a:prstGeom prst="rect">
              <a:avLst/>
            </a:prstGeom>
            <a:effectLst/>
          </p:spPr>
        </p:pic>
        <p:pic>
          <p:nvPicPr>
            <p:cNvPr id="1995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768157" y="4700721"/>
              <a:ext cx="161618" cy="150680"/>
            </a:xfrm>
            <a:prstGeom prst="rect">
              <a:avLst/>
            </a:prstGeom>
            <a:effectLst/>
          </p:spPr>
        </p:pic>
        <p:pic>
          <p:nvPicPr>
            <p:cNvPr id="1997" name="Line Line" descr="Line 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7853574" y="5588000"/>
              <a:ext cx="25401" cy="101600"/>
            </a:xfrm>
            <a:prstGeom prst="rect">
              <a:avLst/>
            </a:prstGeom>
            <a:effectLst/>
          </p:spPr>
        </p:pic>
        <p:pic>
          <p:nvPicPr>
            <p:cNvPr id="1999" name="Line Line" descr="Line 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847224" y="5880100"/>
              <a:ext cx="31751" cy="95250"/>
            </a:xfrm>
            <a:prstGeom prst="rect">
              <a:avLst/>
            </a:prstGeom>
            <a:effectLst/>
          </p:spPr>
        </p:pic>
        <p:pic>
          <p:nvPicPr>
            <p:cNvPr id="2001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795861" y="6108700"/>
              <a:ext cx="45014" cy="127000"/>
            </a:xfrm>
            <a:prstGeom prst="rect">
              <a:avLst/>
            </a:prstGeom>
            <a:effectLst/>
          </p:spPr>
        </p:pic>
        <p:pic>
          <p:nvPicPr>
            <p:cNvPr id="2003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689115" y="6325547"/>
              <a:ext cx="219713" cy="678503"/>
            </a:xfrm>
            <a:prstGeom prst="rect">
              <a:avLst/>
            </a:prstGeom>
            <a:effectLst/>
          </p:spPr>
        </p:pic>
        <p:pic>
          <p:nvPicPr>
            <p:cNvPr id="2005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929774" y="6565900"/>
              <a:ext cx="57151" cy="196850"/>
            </a:xfrm>
            <a:prstGeom prst="rect">
              <a:avLst/>
            </a:prstGeom>
            <a:effectLst/>
          </p:spPr>
        </p:pic>
        <p:pic>
          <p:nvPicPr>
            <p:cNvPr id="2007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7940222" y="6572250"/>
              <a:ext cx="135603" cy="160867"/>
            </a:xfrm>
            <a:prstGeom prst="rect">
              <a:avLst/>
            </a:prstGeom>
            <a:effectLst/>
          </p:spPr>
        </p:pic>
        <p:pic>
          <p:nvPicPr>
            <p:cNvPr id="2009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7788851" y="6191250"/>
              <a:ext cx="128224" cy="106771"/>
            </a:xfrm>
            <a:prstGeom prst="rect">
              <a:avLst/>
            </a:prstGeom>
            <a:effectLst/>
          </p:spPr>
        </p:pic>
        <p:pic>
          <p:nvPicPr>
            <p:cNvPr id="2011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8069474" y="5195308"/>
              <a:ext cx="291459" cy="1433223"/>
            </a:xfrm>
            <a:prstGeom prst="rect">
              <a:avLst/>
            </a:prstGeom>
            <a:effectLst/>
          </p:spPr>
        </p:pic>
        <p:pic>
          <p:nvPicPr>
            <p:cNvPr id="2013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795674" y="7410450"/>
              <a:ext cx="247651" cy="38100"/>
            </a:xfrm>
            <a:prstGeom prst="rect">
              <a:avLst/>
            </a:prstGeom>
            <a:effectLst/>
          </p:spPr>
        </p:pic>
        <p:pic>
          <p:nvPicPr>
            <p:cNvPr id="2015" name="Line Line" descr="Line 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814724" y="7562850"/>
              <a:ext cx="171451" cy="38100"/>
            </a:xfrm>
            <a:prstGeom prst="rect">
              <a:avLst/>
            </a:prstGeom>
            <a:effectLst/>
          </p:spPr>
        </p:pic>
        <p:pic>
          <p:nvPicPr>
            <p:cNvPr id="2017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3802915" y="4991099"/>
              <a:ext cx="484275" cy="590742"/>
            </a:xfrm>
            <a:prstGeom prst="rect">
              <a:avLst/>
            </a:prstGeom>
            <a:effectLst/>
          </p:spPr>
        </p:pic>
        <p:pic>
          <p:nvPicPr>
            <p:cNvPr id="2019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7449922" y="4604940"/>
              <a:ext cx="808159" cy="1014234"/>
            </a:xfrm>
            <a:prstGeom prst="rect">
              <a:avLst/>
            </a:prstGeom>
            <a:effectLst/>
          </p:spPr>
        </p:pic>
        <p:pic>
          <p:nvPicPr>
            <p:cNvPr id="2021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2401040" y="6992408"/>
              <a:ext cx="241301" cy="937744"/>
            </a:xfrm>
            <a:prstGeom prst="rect">
              <a:avLst/>
            </a:prstGeom>
            <a:effectLst/>
          </p:spPr>
        </p:pic>
        <p:pic>
          <p:nvPicPr>
            <p:cNvPr id="2023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2693140" y="7435850"/>
              <a:ext cx="103486" cy="128083"/>
            </a:xfrm>
            <a:prstGeom prst="rect">
              <a:avLst/>
            </a:prstGeom>
            <a:effectLst/>
          </p:spPr>
        </p:pic>
        <p:pic>
          <p:nvPicPr>
            <p:cNvPr id="2025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2456437" y="6585900"/>
              <a:ext cx="228238" cy="217067"/>
            </a:xfrm>
            <a:prstGeom prst="rect">
              <a:avLst/>
            </a:prstGeom>
            <a:effectLst/>
          </p:spPr>
        </p:pic>
        <p:pic>
          <p:nvPicPr>
            <p:cNvPr id="2027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3122824" y="7382933"/>
              <a:ext cx="266701" cy="33868"/>
            </a:xfrm>
            <a:prstGeom prst="rect">
              <a:avLst/>
            </a:prstGeom>
            <a:effectLst/>
          </p:spPr>
        </p:pic>
        <p:pic>
          <p:nvPicPr>
            <p:cNvPr id="2029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3238585" y="7188200"/>
              <a:ext cx="81090" cy="457200"/>
            </a:xfrm>
            <a:prstGeom prst="rect">
              <a:avLst/>
            </a:prstGeom>
            <a:effectLst/>
          </p:spPr>
        </p:pic>
        <p:pic>
          <p:nvPicPr>
            <p:cNvPr id="2031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4281414" y="4851400"/>
              <a:ext cx="708810" cy="894113"/>
            </a:xfrm>
            <a:prstGeom prst="rect">
              <a:avLst/>
            </a:prstGeom>
            <a:effectLst/>
          </p:spPr>
        </p:pic>
        <p:pic>
          <p:nvPicPr>
            <p:cNvPr id="2033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7650021" y="5528909"/>
              <a:ext cx="356370" cy="376831"/>
            </a:xfrm>
            <a:prstGeom prst="rect">
              <a:avLst/>
            </a:prstGeom>
            <a:effectLst/>
          </p:spPr>
        </p:pic>
        <p:pic>
          <p:nvPicPr>
            <p:cNvPr id="2035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3700674" y="7035012"/>
              <a:ext cx="256839" cy="822129"/>
            </a:xfrm>
            <a:prstGeom prst="rect">
              <a:avLst/>
            </a:prstGeom>
            <a:effectLst/>
          </p:spPr>
        </p:pic>
        <p:pic>
          <p:nvPicPr>
            <p:cNvPr id="2037" name="Line Line" descr="Line 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4011824" y="7416800"/>
              <a:ext cx="63501" cy="139700"/>
            </a:xfrm>
            <a:prstGeom prst="rect">
              <a:avLst/>
            </a:prstGeom>
            <a:effectLst/>
          </p:spPr>
        </p:pic>
        <p:pic>
          <p:nvPicPr>
            <p:cNvPr id="2039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3744599" y="6674329"/>
              <a:ext cx="235476" cy="202722"/>
            </a:xfrm>
            <a:prstGeom prst="rect">
              <a:avLst/>
            </a:prstGeom>
            <a:effectLst/>
          </p:spPr>
        </p:pic>
        <p:pic>
          <p:nvPicPr>
            <p:cNvPr id="2041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4164224" y="7175499"/>
              <a:ext cx="254001" cy="349251"/>
            </a:xfrm>
            <a:prstGeom prst="rect">
              <a:avLst/>
            </a:prstGeom>
            <a:effectLst/>
          </p:spPr>
        </p:pic>
        <p:pic>
          <p:nvPicPr>
            <p:cNvPr id="2043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4227724" y="7137400"/>
              <a:ext cx="234951" cy="425450"/>
            </a:xfrm>
            <a:prstGeom prst="rect">
              <a:avLst/>
            </a:prstGeom>
            <a:effectLst/>
          </p:spPr>
        </p:pic>
        <p:pic>
          <p:nvPicPr>
            <p:cNvPr id="2045" name="Line Line" descr="Line 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4456324" y="7473950"/>
              <a:ext cx="44451" cy="133350"/>
            </a:xfrm>
            <a:prstGeom prst="rect">
              <a:avLst/>
            </a:prstGeom>
            <a:effectLst/>
          </p:spPr>
        </p:pic>
        <p:pic>
          <p:nvPicPr>
            <p:cNvPr id="2047" name="Line Line" descr="Line 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4589674" y="6857999"/>
              <a:ext cx="44451" cy="215901"/>
            </a:xfrm>
            <a:prstGeom prst="rect">
              <a:avLst/>
            </a:prstGeom>
            <a:effectLst/>
          </p:spPr>
        </p:pic>
        <p:pic>
          <p:nvPicPr>
            <p:cNvPr id="2049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792874" y="7461250"/>
              <a:ext cx="196851" cy="31750"/>
            </a:xfrm>
            <a:prstGeom prst="rect">
              <a:avLst/>
            </a:prstGeom>
            <a:effectLst/>
          </p:spPr>
        </p:pic>
        <p:pic>
          <p:nvPicPr>
            <p:cNvPr id="2051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4923778" y="7353300"/>
              <a:ext cx="53247" cy="254000"/>
            </a:xfrm>
            <a:prstGeom prst="rect">
              <a:avLst/>
            </a:prstGeom>
            <a:effectLst/>
          </p:spPr>
        </p:pic>
        <p:pic>
          <p:nvPicPr>
            <p:cNvPr id="2053" name="Line Line" descr="Line 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5199274" y="7581900"/>
              <a:ext cx="158751" cy="31750"/>
            </a:xfrm>
            <a:prstGeom prst="rect">
              <a:avLst/>
            </a:prstGeom>
            <a:effectLst/>
          </p:spPr>
        </p:pic>
        <p:pic>
          <p:nvPicPr>
            <p:cNvPr id="2055" name="Line Line" descr="Line 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5719974" y="7620000"/>
              <a:ext cx="82551" cy="31750"/>
            </a:xfrm>
            <a:prstGeom prst="rect">
              <a:avLst/>
            </a:prstGeom>
            <a:effectLst/>
          </p:spPr>
        </p:pic>
        <p:pic>
          <p:nvPicPr>
            <p:cNvPr id="2057" name="Line Line" descr="Line 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5993024" y="7651750"/>
              <a:ext cx="50801" cy="31750"/>
            </a:xfrm>
            <a:prstGeom prst="rect">
              <a:avLst/>
            </a:prstGeom>
            <a:effectLst/>
          </p:spPr>
        </p:pic>
        <p:pic>
          <p:nvPicPr>
            <p:cNvPr id="2059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6216730" y="4815027"/>
              <a:ext cx="866539" cy="1088695"/>
            </a:xfrm>
            <a:prstGeom prst="rect">
              <a:avLst/>
            </a:prstGeom>
            <a:effectLst/>
          </p:spPr>
        </p:pic>
        <p:pic>
          <p:nvPicPr>
            <p:cNvPr id="2061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7391022" y="6138779"/>
              <a:ext cx="960998" cy="833786"/>
            </a:xfrm>
            <a:prstGeom prst="rect">
              <a:avLst/>
            </a:prstGeom>
            <a:effectLst/>
          </p:spPr>
        </p:pic>
        <p:pic>
          <p:nvPicPr>
            <p:cNvPr id="2063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6181078" y="7525758"/>
              <a:ext cx="319947" cy="75192"/>
            </a:xfrm>
            <a:prstGeom prst="rect">
              <a:avLst/>
            </a:prstGeom>
            <a:effectLst/>
          </p:spPr>
        </p:pic>
        <p:pic>
          <p:nvPicPr>
            <p:cNvPr id="2065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6304174" y="7429500"/>
              <a:ext cx="50801" cy="298450"/>
            </a:xfrm>
            <a:prstGeom prst="rect">
              <a:avLst/>
            </a:prstGeom>
            <a:effectLst/>
          </p:spPr>
        </p:pic>
        <p:pic>
          <p:nvPicPr>
            <p:cNvPr id="2067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6519511" y="7221040"/>
              <a:ext cx="274615" cy="887085"/>
            </a:xfrm>
            <a:prstGeom prst="rect">
              <a:avLst/>
            </a:prstGeom>
            <a:effectLst/>
          </p:spPr>
        </p:pic>
        <p:pic>
          <p:nvPicPr>
            <p:cNvPr id="2069" name="Line Line" descr="Line 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6824874" y="7575550"/>
              <a:ext cx="57151" cy="203200"/>
            </a:xfrm>
            <a:prstGeom prst="rect">
              <a:avLst/>
            </a:prstGeom>
            <a:effectLst/>
          </p:spPr>
        </p:pic>
        <p:pic>
          <p:nvPicPr>
            <p:cNvPr id="2071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6837403" y="7607300"/>
              <a:ext cx="184322" cy="165100"/>
            </a:xfrm>
            <a:prstGeom prst="rect">
              <a:avLst/>
            </a:prstGeom>
            <a:effectLst/>
          </p:spPr>
        </p:pic>
        <p:pic>
          <p:nvPicPr>
            <p:cNvPr id="2073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6648295" y="6957347"/>
              <a:ext cx="227380" cy="218154"/>
            </a:xfrm>
            <a:prstGeom prst="rect">
              <a:avLst/>
            </a:prstGeom>
            <a:effectLst/>
          </p:spPr>
        </p:pic>
        <p:pic>
          <p:nvPicPr>
            <p:cNvPr id="2075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7326524" y="7385050"/>
              <a:ext cx="292101" cy="419100"/>
            </a:xfrm>
            <a:prstGeom prst="rect">
              <a:avLst/>
            </a:prstGeom>
            <a:effectLst/>
          </p:spPr>
        </p:pic>
        <p:pic>
          <p:nvPicPr>
            <p:cNvPr id="2077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7344077" y="7410450"/>
              <a:ext cx="274548" cy="400050"/>
            </a:xfrm>
            <a:prstGeom prst="rect">
              <a:avLst/>
            </a:prstGeom>
            <a:effectLst/>
          </p:spPr>
        </p:pic>
        <p:pic>
          <p:nvPicPr>
            <p:cNvPr id="2079" name="Line Line" descr="Line 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7688474" y="7740650"/>
              <a:ext cx="31751" cy="196850"/>
            </a:xfrm>
            <a:prstGeom prst="rect">
              <a:avLst/>
            </a:prstGeom>
            <a:effectLst/>
          </p:spPr>
        </p:pic>
        <p:pic>
          <p:nvPicPr>
            <p:cNvPr id="2081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7713874" y="7283450"/>
              <a:ext cx="50801" cy="254000"/>
            </a:xfrm>
            <a:prstGeom prst="rect">
              <a:avLst/>
            </a:prstGeom>
            <a:effectLst/>
          </p:spPr>
        </p:pic>
        <p:pic>
          <p:nvPicPr>
            <p:cNvPr id="2083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7728303" y="7321550"/>
              <a:ext cx="157022" cy="209550"/>
            </a:xfrm>
            <a:prstGeom prst="rect">
              <a:avLst/>
            </a:prstGeom>
            <a:effectLst/>
          </p:spPr>
        </p:pic>
        <p:pic>
          <p:nvPicPr>
            <p:cNvPr id="2085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595524" y="7112000"/>
              <a:ext cx="298451" cy="374650"/>
            </a:xfrm>
            <a:prstGeom prst="rect">
              <a:avLst/>
            </a:prstGeom>
            <a:effectLst/>
          </p:spPr>
        </p:pic>
        <p:pic>
          <p:nvPicPr>
            <p:cNvPr id="2087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830474" y="7073642"/>
              <a:ext cx="175684" cy="565408"/>
            </a:xfrm>
            <a:prstGeom prst="rect">
              <a:avLst/>
            </a:prstGeom>
            <a:effectLst/>
          </p:spPr>
        </p:pic>
        <p:pic>
          <p:nvPicPr>
            <p:cNvPr id="2089" name="Line Line" descr="Line 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1078124" y="7562850"/>
              <a:ext cx="44451" cy="209550"/>
            </a:xfrm>
            <a:prstGeom prst="rect">
              <a:avLst/>
            </a:prstGeom>
            <a:effectLst/>
          </p:spPr>
        </p:pic>
        <p:pic>
          <p:nvPicPr>
            <p:cNvPr id="2091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659601" y="6620615"/>
              <a:ext cx="259774" cy="283952"/>
            </a:xfrm>
            <a:prstGeom prst="rect">
              <a:avLst/>
            </a:prstGeom>
            <a:effectLst/>
          </p:spPr>
        </p:pic>
        <p:pic>
          <p:nvPicPr>
            <p:cNvPr id="2093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235945" y="-38100"/>
              <a:ext cx="7705370" cy="1540934"/>
            </a:xfrm>
            <a:prstGeom prst="rect">
              <a:avLst/>
            </a:prstGeom>
            <a:effectLst/>
          </p:spPr>
        </p:pic>
        <p:pic>
          <p:nvPicPr>
            <p:cNvPr id="2095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2391352" y="1604297"/>
              <a:ext cx="1021456" cy="2438293"/>
            </a:xfrm>
            <a:prstGeom prst="rect">
              <a:avLst/>
            </a:prstGeom>
            <a:effectLst/>
          </p:spPr>
        </p:pic>
        <p:pic>
          <p:nvPicPr>
            <p:cNvPr id="2097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2698832" y="4343763"/>
              <a:ext cx="4208589" cy="27268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8" name="Drawing"/>
          <p:cNvGrpSpPr/>
          <p:nvPr/>
        </p:nvGrpSpPr>
        <p:grpSpPr>
          <a:xfrm>
            <a:off x="1499546" y="1137013"/>
            <a:ext cx="11346505" cy="8588895"/>
            <a:chOff x="0" y="0"/>
            <a:chExt cx="11346503" cy="8588894"/>
          </a:xfrm>
        </p:grpSpPr>
        <p:sp>
          <p:nvSpPr>
            <p:cNvPr id="2101" name="Line"/>
            <p:cNvSpPr/>
            <p:nvPr/>
          </p:nvSpPr>
          <p:spPr>
            <a:xfrm>
              <a:off x="913453" y="748936"/>
              <a:ext cx="3429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67" y="1831"/>
                    <a:pt x="5333" y="3661"/>
                    <a:pt x="8200" y="6224"/>
                  </a:cubicBezTo>
                  <a:cubicBezTo>
                    <a:pt x="11067" y="8786"/>
                    <a:pt x="14133" y="12081"/>
                    <a:pt x="16400" y="14766"/>
                  </a:cubicBezTo>
                  <a:cubicBezTo>
                    <a:pt x="18667" y="17451"/>
                    <a:pt x="20133" y="195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1248788" y="785231"/>
              <a:ext cx="109166" cy="776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33" fill="norm" stroke="1" extrusionOk="0">
                  <a:moveTo>
                    <a:pt x="21423" y="50"/>
                  </a:moveTo>
                  <a:cubicBezTo>
                    <a:pt x="18515" y="-8"/>
                    <a:pt x="15608" y="-67"/>
                    <a:pt x="12285" y="197"/>
                  </a:cubicBezTo>
                  <a:cubicBezTo>
                    <a:pt x="8961" y="461"/>
                    <a:pt x="5223" y="1048"/>
                    <a:pt x="2938" y="1929"/>
                  </a:cubicBezTo>
                  <a:cubicBezTo>
                    <a:pt x="654" y="2809"/>
                    <a:pt x="-177" y="3983"/>
                    <a:pt x="31" y="5744"/>
                  </a:cubicBezTo>
                  <a:cubicBezTo>
                    <a:pt x="238" y="7505"/>
                    <a:pt x="1485" y="9853"/>
                    <a:pt x="2938" y="12112"/>
                  </a:cubicBezTo>
                  <a:cubicBezTo>
                    <a:pt x="4392" y="14372"/>
                    <a:pt x="6054" y="16544"/>
                    <a:pt x="7508" y="18099"/>
                  </a:cubicBezTo>
                  <a:cubicBezTo>
                    <a:pt x="8961" y="19655"/>
                    <a:pt x="10208" y="20594"/>
                    <a:pt x="11454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1062434" y="414088"/>
              <a:ext cx="212970" cy="277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68" fill="norm" stroke="1" extrusionOk="0">
                  <a:moveTo>
                    <a:pt x="5478" y="5268"/>
                  </a:moveTo>
                  <a:cubicBezTo>
                    <a:pt x="3981" y="8704"/>
                    <a:pt x="2484" y="12141"/>
                    <a:pt x="1522" y="14513"/>
                  </a:cubicBezTo>
                  <a:cubicBezTo>
                    <a:pt x="560" y="16886"/>
                    <a:pt x="132" y="18195"/>
                    <a:pt x="25" y="18441"/>
                  </a:cubicBezTo>
                  <a:cubicBezTo>
                    <a:pt x="-82" y="18686"/>
                    <a:pt x="132" y="17868"/>
                    <a:pt x="1201" y="14923"/>
                  </a:cubicBezTo>
                  <a:cubicBezTo>
                    <a:pt x="2270" y="11977"/>
                    <a:pt x="4195" y="6904"/>
                    <a:pt x="5799" y="4041"/>
                  </a:cubicBezTo>
                  <a:cubicBezTo>
                    <a:pt x="7403" y="1177"/>
                    <a:pt x="8686" y="523"/>
                    <a:pt x="9863" y="195"/>
                  </a:cubicBezTo>
                  <a:cubicBezTo>
                    <a:pt x="11039" y="-132"/>
                    <a:pt x="12108" y="-132"/>
                    <a:pt x="13177" y="850"/>
                  </a:cubicBezTo>
                  <a:cubicBezTo>
                    <a:pt x="14247" y="1832"/>
                    <a:pt x="15316" y="3795"/>
                    <a:pt x="16706" y="7395"/>
                  </a:cubicBezTo>
                  <a:cubicBezTo>
                    <a:pt x="18096" y="10995"/>
                    <a:pt x="19807" y="16232"/>
                    <a:pt x="21518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1789753" y="1229274"/>
              <a:ext cx="203201" cy="3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1358"/>
                  </a:moveTo>
                  <a:cubicBezTo>
                    <a:pt x="4500" y="88"/>
                    <a:pt x="9000" y="-1183"/>
                    <a:pt x="12600" y="1993"/>
                  </a:cubicBezTo>
                  <a:cubicBezTo>
                    <a:pt x="16200" y="5170"/>
                    <a:pt x="18900" y="12793"/>
                    <a:pt x="21600" y="20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1797804" y="1441086"/>
              <a:ext cx="303100" cy="3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256" fill="norm" stroke="1" extrusionOk="0">
                  <a:moveTo>
                    <a:pt x="779" y="0"/>
                  </a:moveTo>
                  <a:cubicBezTo>
                    <a:pt x="329" y="7200"/>
                    <a:pt x="-121" y="14400"/>
                    <a:pt x="29" y="18000"/>
                  </a:cubicBezTo>
                  <a:cubicBezTo>
                    <a:pt x="179" y="21600"/>
                    <a:pt x="929" y="21600"/>
                    <a:pt x="3929" y="20880"/>
                  </a:cubicBezTo>
                  <a:cubicBezTo>
                    <a:pt x="6929" y="20160"/>
                    <a:pt x="12179" y="18720"/>
                    <a:pt x="15479" y="17280"/>
                  </a:cubicBezTo>
                  <a:cubicBezTo>
                    <a:pt x="18779" y="15840"/>
                    <a:pt x="20129" y="14400"/>
                    <a:pt x="21479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2456503" y="1047386"/>
              <a:ext cx="44450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31" y="417"/>
                    <a:pt x="2263" y="835"/>
                    <a:pt x="4166" y="2296"/>
                  </a:cubicBezTo>
                  <a:cubicBezTo>
                    <a:pt x="6069" y="3757"/>
                    <a:pt x="8743" y="6261"/>
                    <a:pt x="11160" y="8661"/>
                  </a:cubicBezTo>
                  <a:cubicBezTo>
                    <a:pt x="13577" y="11061"/>
                    <a:pt x="15737" y="13357"/>
                    <a:pt x="17434" y="15496"/>
                  </a:cubicBezTo>
                  <a:cubicBezTo>
                    <a:pt x="19131" y="17635"/>
                    <a:pt x="20366" y="1961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2621603" y="1002936"/>
              <a:ext cx="241301" cy="542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21600" y="0"/>
                  </a:moveTo>
                  <a:cubicBezTo>
                    <a:pt x="20084" y="588"/>
                    <a:pt x="18568" y="1177"/>
                    <a:pt x="16768" y="2732"/>
                  </a:cubicBezTo>
                  <a:cubicBezTo>
                    <a:pt x="14968" y="4286"/>
                    <a:pt x="12884" y="6808"/>
                    <a:pt x="10611" y="9539"/>
                  </a:cubicBezTo>
                  <a:cubicBezTo>
                    <a:pt x="8337" y="12271"/>
                    <a:pt x="5874" y="15212"/>
                    <a:pt x="4263" y="17061"/>
                  </a:cubicBezTo>
                  <a:cubicBezTo>
                    <a:pt x="2653" y="18911"/>
                    <a:pt x="1895" y="19667"/>
                    <a:pt x="1232" y="20297"/>
                  </a:cubicBezTo>
                  <a:cubicBezTo>
                    <a:pt x="568" y="20928"/>
                    <a:pt x="0" y="21432"/>
                    <a:pt x="0" y="21516"/>
                  </a:cubicBezTo>
                  <a:cubicBezTo>
                    <a:pt x="0" y="21600"/>
                    <a:pt x="568" y="21264"/>
                    <a:pt x="1137" y="20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3110553" y="1396636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3529653" y="860993"/>
              <a:ext cx="335078" cy="997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39" fill="norm" stroke="1" extrusionOk="0">
                  <a:moveTo>
                    <a:pt x="0" y="3868"/>
                  </a:moveTo>
                  <a:cubicBezTo>
                    <a:pt x="810" y="5596"/>
                    <a:pt x="1620" y="7324"/>
                    <a:pt x="2228" y="8916"/>
                  </a:cubicBezTo>
                  <a:cubicBezTo>
                    <a:pt x="2835" y="10507"/>
                    <a:pt x="3240" y="11963"/>
                    <a:pt x="3443" y="13713"/>
                  </a:cubicBezTo>
                  <a:cubicBezTo>
                    <a:pt x="3645" y="15464"/>
                    <a:pt x="3645" y="17510"/>
                    <a:pt x="3645" y="18693"/>
                  </a:cubicBezTo>
                  <a:cubicBezTo>
                    <a:pt x="3645" y="19875"/>
                    <a:pt x="3645" y="20193"/>
                    <a:pt x="3645" y="20557"/>
                  </a:cubicBezTo>
                  <a:cubicBezTo>
                    <a:pt x="3645" y="20921"/>
                    <a:pt x="3645" y="21330"/>
                    <a:pt x="3645" y="21421"/>
                  </a:cubicBezTo>
                  <a:cubicBezTo>
                    <a:pt x="3645" y="21512"/>
                    <a:pt x="3645" y="21285"/>
                    <a:pt x="3375" y="20352"/>
                  </a:cubicBezTo>
                  <a:cubicBezTo>
                    <a:pt x="3105" y="19420"/>
                    <a:pt x="2565" y="17783"/>
                    <a:pt x="2025" y="16101"/>
                  </a:cubicBezTo>
                  <a:cubicBezTo>
                    <a:pt x="1485" y="14418"/>
                    <a:pt x="945" y="12690"/>
                    <a:pt x="608" y="10939"/>
                  </a:cubicBezTo>
                  <a:cubicBezTo>
                    <a:pt x="270" y="9189"/>
                    <a:pt x="135" y="7415"/>
                    <a:pt x="68" y="5778"/>
                  </a:cubicBezTo>
                  <a:cubicBezTo>
                    <a:pt x="0" y="4141"/>
                    <a:pt x="0" y="2640"/>
                    <a:pt x="540" y="1640"/>
                  </a:cubicBezTo>
                  <a:cubicBezTo>
                    <a:pt x="1080" y="640"/>
                    <a:pt x="2160" y="139"/>
                    <a:pt x="3848" y="26"/>
                  </a:cubicBezTo>
                  <a:cubicBezTo>
                    <a:pt x="5535" y="-88"/>
                    <a:pt x="7830" y="185"/>
                    <a:pt x="9720" y="731"/>
                  </a:cubicBezTo>
                  <a:cubicBezTo>
                    <a:pt x="11610" y="1276"/>
                    <a:pt x="13095" y="2095"/>
                    <a:pt x="13500" y="2981"/>
                  </a:cubicBezTo>
                  <a:cubicBezTo>
                    <a:pt x="13905" y="3868"/>
                    <a:pt x="13230" y="4823"/>
                    <a:pt x="12690" y="5392"/>
                  </a:cubicBezTo>
                  <a:cubicBezTo>
                    <a:pt x="12150" y="5960"/>
                    <a:pt x="11745" y="6142"/>
                    <a:pt x="11138" y="6324"/>
                  </a:cubicBezTo>
                  <a:cubicBezTo>
                    <a:pt x="10530" y="6506"/>
                    <a:pt x="9720" y="6688"/>
                    <a:pt x="9720" y="6779"/>
                  </a:cubicBezTo>
                  <a:cubicBezTo>
                    <a:pt x="9720" y="6869"/>
                    <a:pt x="10530" y="6869"/>
                    <a:pt x="12285" y="7120"/>
                  </a:cubicBezTo>
                  <a:cubicBezTo>
                    <a:pt x="14040" y="7370"/>
                    <a:pt x="16740" y="7870"/>
                    <a:pt x="18630" y="8643"/>
                  </a:cubicBezTo>
                  <a:cubicBezTo>
                    <a:pt x="20520" y="9416"/>
                    <a:pt x="21600" y="10462"/>
                    <a:pt x="21330" y="11280"/>
                  </a:cubicBezTo>
                  <a:cubicBezTo>
                    <a:pt x="21060" y="12099"/>
                    <a:pt x="19440" y="12690"/>
                    <a:pt x="17820" y="12963"/>
                  </a:cubicBezTo>
                  <a:cubicBezTo>
                    <a:pt x="16200" y="13236"/>
                    <a:pt x="14580" y="13190"/>
                    <a:pt x="13433" y="12940"/>
                  </a:cubicBezTo>
                  <a:cubicBezTo>
                    <a:pt x="12285" y="12690"/>
                    <a:pt x="11610" y="12235"/>
                    <a:pt x="10935" y="11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3513537" y="523892"/>
              <a:ext cx="168517" cy="16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013" fill="norm" stroke="1" extrusionOk="0">
                  <a:moveTo>
                    <a:pt x="3676" y="9384"/>
                  </a:moveTo>
                  <a:cubicBezTo>
                    <a:pt x="2866" y="12392"/>
                    <a:pt x="2056" y="15399"/>
                    <a:pt x="1381" y="17587"/>
                  </a:cubicBezTo>
                  <a:cubicBezTo>
                    <a:pt x="706" y="19774"/>
                    <a:pt x="166" y="21141"/>
                    <a:pt x="31" y="21004"/>
                  </a:cubicBezTo>
                  <a:cubicBezTo>
                    <a:pt x="-104" y="20868"/>
                    <a:pt x="166" y="19227"/>
                    <a:pt x="1651" y="15673"/>
                  </a:cubicBezTo>
                  <a:cubicBezTo>
                    <a:pt x="3136" y="12118"/>
                    <a:pt x="5836" y="6650"/>
                    <a:pt x="7726" y="3506"/>
                  </a:cubicBezTo>
                  <a:cubicBezTo>
                    <a:pt x="9616" y="361"/>
                    <a:pt x="10696" y="-459"/>
                    <a:pt x="12316" y="225"/>
                  </a:cubicBezTo>
                  <a:cubicBezTo>
                    <a:pt x="13936" y="908"/>
                    <a:pt x="16096" y="3095"/>
                    <a:pt x="17716" y="6376"/>
                  </a:cubicBezTo>
                  <a:cubicBezTo>
                    <a:pt x="19336" y="9657"/>
                    <a:pt x="20416" y="14032"/>
                    <a:pt x="21496" y="18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1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51603" y="1645609"/>
              <a:ext cx="107951" cy="208491"/>
            </a:xfrm>
            <a:prstGeom prst="rect">
              <a:avLst/>
            </a:prstGeom>
            <a:effectLst/>
          </p:spPr>
        </p:pic>
        <p:pic>
          <p:nvPicPr>
            <p:cNvPr id="211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91303" y="1714136"/>
              <a:ext cx="165101" cy="127001"/>
            </a:xfrm>
            <a:prstGeom prst="rect">
              <a:avLst/>
            </a:prstGeom>
            <a:effectLst/>
          </p:spPr>
        </p:pic>
        <p:pic>
          <p:nvPicPr>
            <p:cNvPr id="211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61153" y="1676036"/>
              <a:ext cx="88901" cy="203201"/>
            </a:xfrm>
            <a:prstGeom prst="rect">
              <a:avLst/>
            </a:prstGeom>
            <a:effectLst/>
          </p:spPr>
        </p:pic>
        <p:pic>
          <p:nvPicPr>
            <p:cNvPr id="2117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07203" y="1650636"/>
              <a:ext cx="31751" cy="203201"/>
            </a:xfrm>
            <a:prstGeom prst="rect">
              <a:avLst/>
            </a:prstGeom>
            <a:effectLst/>
          </p:spPr>
        </p:pic>
        <p:pic>
          <p:nvPicPr>
            <p:cNvPr id="211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981445" y="1504314"/>
              <a:ext cx="81609" cy="222523"/>
            </a:xfrm>
            <a:prstGeom prst="rect">
              <a:avLst/>
            </a:prstGeom>
            <a:effectLst/>
          </p:spPr>
        </p:pic>
        <p:pic>
          <p:nvPicPr>
            <p:cNvPr id="212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07503" y="1523636"/>
              <a:ext cx="57151" cy="222251"/>
            </a:xfrm>
            <a:prstGeom prst="rect">
              <a:avLst/>
            </a:prstGeom>
            <a:effectLst/>
          </p:spPr>
        </p:pic>
        <p:pic>
          <p:nvPicPr>
            <p:cNvPr id="212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128001" y="1510936"/>
              <a:ext cx="106503" cy="184151"/>
            </a:xfrm>
            <a:prstGeom prst="rect">
              <a:avLst/>
            </a:prstGeom>
            <a:effectLst/>
          </p:spPr>
        </p:pic>
        <p:pic>
          <p:nvPicPr>
            <p:cNvPr id="2125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253553" y="1612536"/>
              <a:ext cx="139701" cy="31751"/>
            </a:xfrm>
            <a:prstGeom prst="rect">
              <a:avLst/>
            </a:prstGeom>
            <a:effectLst/>
          </p:spPr>
        </p:pic>
        <p:pic>
          <p:nvPicPr>
            <p:cNvPr id="212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310703" y="1555386"/>
              <a:ext cx="50801" cy="184151"/>
            </a:xfrm>
            <a:prstGeom prst="rect">
              <a:avLst/>
            </a:prstGeom>
            <a:effectLst/>
          </p:spPr>
        </p:pic>
        <p:pic>
          <p:nvPicPr>
            <p:cNvPr id="2129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425003" y="1536336"/>
              <a:ext cx="44451" cy="203201"/>
            </a:xfrm>
            <a:prstGeom prst="rect">
              <a:avLst/>
            </a:prstGeom>
            <a:effectLst/>
          </p:spPr>
        </p:pic>
        <p:pic>
          <p:nvPicPr>
            <p:cNvPr id="213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463103" y="1472836"/>
              <a:ext cx="144235" cy="265759"/>
            </a:xfrm>
            <a:prstGeom prst="rect">
              <a:avLst/>
            </a:prstGeom>
            <a:effectLst/>
          </p:spPr>
        </p:pic>
        <p:pic>
          <p:nvPicPr>
            <p:cNvPr id="213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685353" y="1555386"/>
              <a:ext cx="146051" cy="171451"/>
            </a:xfrm>
            <a:prstGeom prst="rect">
              <a:avLst/>
            </a:prstGeom>
            <a:effectLst/>
          </p:spPr>
        </p:pic>
        <p:pic>
          <p:nvPicPr>
            <p:cNvPr id="213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704403" y="1517286"/>
              <a:ext cx="107951" cy="266701"/>
            </a:xfrm>
            <a:prstGeom prst="rect">
              <a:avLst/>
            </a:prstGeom>
            <a:effectLst/>
          </p:spPr>
        </p:pic>
        <p:pic>
          <p:nvPicPr>
            <p:cNvPr id="213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938130" y="1504586"/>
              <a:ext cx="39324" cy="260351"/>
            </a:xfrm>
            <a:prstGeom prst="rect">
              <a:avLst/>
            </a:prstGeom>
            <a:effectLst/>
          </p:spPr>
        </p:pic>
        <p:pic>
          <p:nvPicPr>
            <p:cNvPr id="213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742253" y="1639587"/>
              <a:ext cx="133351" cy="187853"/>
            </a:xfrm>
            <a:prstGeom prst="rect">
              <a:avLst/>
            </a:prstGeom>
            <a:effectLst/>
          </p:spPr>
        </p:pic>
        <p:pic>
          <p:nvPicPr>
            <p:cNvPr id="214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875603" y="1688736"/>
              <a:ext cx="139701" cy="127001"/>
            </a:xfrm>
            <a:prstGeom prst="rect">
              <a:avLst/>
            </a:prstGeom>
            <a:effectLst/>
          </p:spPr>
        </p:pic>
        <p:pic>
          <p:nvPicPr>
            <p:cNvPr id="2143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939103" y="1676036"/>
              <a:ext cx="76201" cy="171451"/>
            </a:xfrm>
            <a:prstGeom prst="rect">
              <a:avLst/>
            </a:prstGeom>
            <a:effectLst/>
          </p:spPr>
        </p:pic>
        <p:pic>
          <p:nvPicPr>
            <p:cNvPr id="214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044158" y="1617681"/>
              <a:ext cx="98146" cy="204406"/>
            </a:xfrm>
            <a:prstGeom prst="rect">
              <a:avLst/>
            </a:prstGeom>
            <a:effectLst/>
          </p:spPr>
        </p:pic>
        <p:pic>
          <p:nvPicPr>
            <p:cNvPr id="2147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135953" y="1625236"/>
              <a:ext cx="50801" cy="203201"/>
            </a:xfrm>
            <a:prstGeom prst="rect">
              <a:avLst/>
            </a:prstGeom>
            <a:effectLst/>
          </p:spPr>
        </p:pic>
        <p:pic>
          <p:nvPicPr>
            <p:cNvPr id="214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174044" y="1644286"/>
              <a:ext cx="88910" cy="152401"/>
            </a:xfrm>
            <a:prstGeom prst="rect">
              <a:avLst/>
            </a:prstGeom>
            <a:effectLst/>
          </p:spPr>
        </p:pic>
        <p:pic>
          <p:nvPicPr>
            <p:cNvPr id="215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269303" y="1707786"/>
              <a:ext cx="88901" cy="33868"/>
            </a:xfrm>
            <a:prstGeom prst="rect">
              <a:avLst/>
            </a:prstGeom>
            <a:effectLst/>
          </p:spPr>
        </p:pic>
        <p:pic>
          <p:nvPicPr>
            <p:cNvPr id="2153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301053" y="1656986"/>
              <a:ext cx="50801" cy="139701"/>
            </a:xfrm>
            <a:prstGeom prst="rect">
              <a:avLst/>
            </a:prstGeom>
            <a:effectLst/>
          </p:spPr>
        </p:pic>
        <p:pic>
          <p:nvPicPr>
            <p:cNvPr id="2155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358203" y="1650636"/>
              <a:ext cx="44451" cy="146051"/>
            </a:xfrm>
            <a:prstGeom prst="rect">
              <a:avLst/>
            </a:prstGeom>
            <a:effectLst/>
          </p:spPr>
        </p:pic>
        <p:pic>
          <p:nvPicPr>
            <p:cNvPr id="215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396303" y="1587136"/>
              <a:ext cx="64627" cy="247651"/>
            </a:xfrm>
            <a:prstGeom prst="rect">
              <a:avLst/>
            </a:prstGeom>
            <a:effectLst/>
          </p:spPr>
        </p:pic>
        <p:pic>
          <p:nvPicPr>
            <p:cNvPr id="215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072453" y="1847486"/>
              <a:ext cx="381001" cy="54246"/>
            </a:xfrm>
            <a:prstGeom prst="rect">
              <a:avLst/>
            </a:prstGeom>
            <a:effectLst/>
          </p:spPr>
        </p:pic>
        <p:pic>
          <p:nvPicPr>
            <p:cNvPr id="216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275653" y="2014858"/>
              <a:ext cx="128138" cy="298296"/>
            </a:xfrm>
            <a:prstGeom prst="rect">
              <a:avLst/>
            </a:prstGeom>
            <a:effectLst/>
          </p:spPr>
        </p:pic>
        <p:pic>
          <p:nvPicPr>
            <p:cNvPr id="216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056703" y="1803036"/>
              <a:ext cx="438151" cy="69851"/>
            </a:xfrm>
            <a:prstGeom prst="rect">
              <a:avLst/>
            </a:prstGeom>
            <a:effectLst/>
          </p:spPr>
        </p:pic>
        <p:pic>
          <p:nvPicPr>
            <p:cNvPr id="216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268369" y="1963674"/>
              <a:ext cx="112700" cy="249680"/>
            </a:xfrm>
            <a:prstGeom prst="rect">
              <a:avLst/>
            </a:prstGeom>
            <a:effectLst/>
          </p:spPr>
        </p:pic>
        <p:sp>
          <p:nvSpPr>
            <p:cNvPr id="2167" name="Line"/>
            <p:cNvSpPr/>
            <p:nvPr/>
          </p:nvSpPr>
          <p:spPr>
            <a:xfrm>
              <a:off x="244353" y="0"/>
              <a:ext cx="5264110" cy="295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97" fill="norm" stroke="1" extrusionOk="0">
                  <a:moveTo>
                    <a:pt x="2431" y="2135"/>
                  </a:moveTo>
                  <a:cubicBezTo>
                    <a:pt x="2726" y="1949"/>
                    <a:pt x="3021" y="1763"/>
                    <a:pt x="3311" y="1624"/>
                  </a:cubicBezTo>
                  <a:cubicBezTo>
                    <a:pt x="3602" y="1485"/>
                    <a:pt x="3889" y="1392"/>
                    <a:pt x="4179" y="1291"/>
                  </a:cubicBezTo>
                  <a:cubicBezTo>
                    <a:pt x="4470" y="1190"/>
                    <a:pt x="4765" y="1082"/>
                    <a:pt x="5090" y="973"/>
                  </a:cubicBezTo>
                  <a:cubicBezTo>
                    <a:pt x="5416" y="865"/>
                    <a:pt x="5772" y="756"/>
                    <a:pt x="6097" y="663"/>
                  </a:cubicBezTo>
                  <a:cubicBezTo>
                    <a:pt x="6423" y="570"/>
                    <a:pt x="6718" y="493"/>
                    <a:pt x="7034" y="423"/>
                  </a:cubicBezTo>
                  <a:cubicBezTo>
                    <a:pt x="7351" y="353"/>
                    <a:pt x="7690" y="291"/>
                    <a:pt x="8032" y="237"/>
                  </a:cubicBezTo>
                  <a:cubicBezTo>
                    <a:pt x="8375" y="183"/>
                    <a:pt x="8722" y="136"/>
                    <a:pt x="9074" y="98"/>
                  </a:cubicBezTo>
                  <a:cubicBezTo>
                    <a:pt x="9425" y="59"/>
                    <a:pt x="9781" y="28"/>
                    <a:pt x="10137" y="12"/>
                  </a:cubicBezTo>
                  <a:cubicBezTo>
                    <a:pt x="10493" y="-3"/>
                    <a:pt x="10848" y="-3"/>
                    <a:pt x="11213" y="5"/>
                  </a:cubicBezTo>
                  <a:cubicBezTo>
                    <a:pt x="11577" y="12"/>
                    <a:pt x="11951" y="28"/>
                    <a:pt x="12315" y="67"/>
                  </a:cubicBezTo>
                  <a:cubicBezTo>
                    <a:pt x="12680" y="105"/>
                    <a:pt x="13035" y="167"/>
                    <a:pt x="13382" y="253"/>
                  </a:cubicBezTo>
                  <a:cubicBezTo>
                    <a:pt x="13730" y="338"/>
                    <a:pt x="14068" y="446"/>
                    <a:pt x="14406" y="570"/>
                  </a:cubicBezTo>
                  <a:cubicBezTo>
                    <a:pt x="14745" y="694"/>
                    <a:pt x="15083" y="834"/>
                    <a:pt x="15404" y="973"/>
                  </a:cubicBezTo>
                  <a:cubicBezTo>
                    <a:pt x="15726" y="1113"/>
                    <a:pt x="16029" y="1252"/>
                    <a:pt x="16359" y="1415"/>
                  </a:cubicBezTo>
                  <a:cubicBezTo>
                    <a:pt x="16689" y="1577"/>
                    <a:pt x="17045" y="1763"/>
                    <a:pt x="17387" y="1949"/>
                  </a:cubicBezTo>
                  <a:cubicBezTo>
                    <a:pt x="17730" y="2135"/>
                    <a:pt x="18060" y="2321"/>
                    <a:pt x="18368" y="2523"/>
                  </a:cubicBezTo>
                  <a:cubicBezTo>
                    <a:pt x="18676" y="2724"/>
                    <a:pt x="18963" y="2941"/>
                    <a:pt x="19236" y="3212"/>
                  </a:cubicBezTo>
                  <a:cubicBezTo>
                    <a:pt x="19509" y="3483"/>
                    <a:pt x="19770" y="3809"/>
                    <a:pt x="20004" y="4173"/>
                  </a:cubicBezTo>
                  <a:cubicBezTo>
                    <a:pt x="20238" y="4537"/>
                    <a:pt x="20446" y="4940"/>
                    <a:pt x="20637" y="5351"/>
                  </a:cubicBezTo>
                  <a:cubicBezTo>
                    <a:pt x="20828" y="5761"/>
                    <a:pt x="21002" y="6179"/>
                    <a:pt x="21149" y="6675"/>
                  </a:cubicBezTo>
                  <a:cubicBezTo>
                    <a:pt x="21297" y="7171"/>
                    <a:pt x="21418" y="7744"/>
                    <a:pt x="21492" y="8310"/>
                  </a:cubicBezTo>
                  <a:cubicBezTo>
                    <a:pt x="21566" y="8876"/>
                    <a:pt x="21592" y="9433"/>
                    <a:pt x="21579" y="9937"/>
                  </a:cubicBezTo>
                  <a:cubicBezTo>
                    <a:pt x="21566" y="10441"/>
                    <a:pt x="21514" y="10890"/>
                    <a:pt x="21423" y="11370"/>
                  </a:cubicBezTo>
                  <a:cubicBezTo>
                    <a:pt x="21332" y="11851"/>
                    <a:pt x="21201" y="12362"/>
                    <a:pt x="21067" y="12850"/>
                  </a:cubicBezTo>
                  <a:cubicBezTo>
                    <a:pt x="20932" y="13338"/>
                    <a:pt x="20794" y="13803"/>
                    <a:pt x="20624" y="14283"/>
                  </a:cubicBezTo>
                  <a:cubicBezTo>
                    <a:pt x="20455" y="14764"/>
                    <a:pt x="20256" y="15260"/>
                    <a:pt x="20043" y="15717"/>
                  </a:cubicBezTo>
                  <a:cubicBezTo>
                    <a:pt x="19830" y="16174"/>
                    <a:pt x="19605" y="16592"/>
                    <a:pt x="19375" y="16956"/>
                  </a:cubicBezTo>
                  <a:cubicBezTo>
                    <a:pt x="19145" y="17320"/>
                    <a:pt x="18910" y="17630"/>
                    <a:pt x="18650" y="17956"/>
                  </a:cubicBezTo>
                  <a:cubicBezTo>
                    <a:pt x="18390" y="18281"/>
                    <a:pt x="18103" y="18622"/>
                    <a:pt x="17800" y="18924"/>
                  </a:cubicBezTo>
                  <a:cubicBezTo>
                    <a:pt x="17496" y="19226"/>
                    <a:pt x="17175" y="19490"/>
                    <a:pt x="16841" y="19745"/>
                  </a:cubicBezTo>
                  <a:cubicBezTo>
                    <a:pt x="16507" y="20001"/>
                    <a:pt x="16159" y="20249"/>
                    <a:pt x="15847" y="20443"/>
                  </a:cubicBezTo>
                  <a:cubicBezTo>
                    <a:pt x="15535" y="20636"/>
                    <a:pt x="15257" y="20776"/>
                    <a:pt x="14975" y="20884"/>
                  </a:cubicBezTo>
                  <a:cubicBezTo>
                    <a:pt x="14693" y="20993"/>
                    <a:pt x="14406" y="21070"/>
                    <a:pt x="14111" y="21148"/>
                  </a:cubicBezTo>
                  <a:cubicBezTo>
                    <a:pt x="13816" y="21225"/>
                    <a:pt x="13513" y="21303"/>
                    <a:pt x="13205" y="21365"/>
                  </a:cubicBezTo>
                  <a:cubicBezTo>
                    <a:pt x="12896" y="21427"/>
                    <a:pt x="12584" y="21473"/>
                    <a:pt x="12267" y="21504"/>
                  </a:cubicBezTo>
                  <a:cubicBezTo>
                    <a:pt x="11951" y="21535"/>
                    <a:pt x="11629" y="21551"/>
                    <a:pt x="11304" y="21566"/>
                  </a:cubicBezTo>
                  <a:cubicBezTo>
                    <a:pt x="10979" y="21582"/>
                    <a:pt x="10649" y="21597"/>
                    <a:pt x="10332" y="21597"/>
                  </a:cubicBezTo>
                  <a:cubicBezTo>
                    <a:pt x="10015" y="21597"/>
                    <a:pt x="9712" y="21582"/>
                    <a:pt x="9403" y="21543"/>
                  </a:cubicBezTo>
                  <a:cubicBezTo>
                    <a:pt x="9095" y="21504"/>
                    <a:pt x="8783" y="21442"/>
                    <a:pt x="8471" y="21357"/>
                  </a:cubicBezTo>
                  <a:cubicBezTo>
                    <a:pt x="8158" y="21272"/>
                    <a:pt x="7846" y="21163"/>
                    <a:pt x="7538" y="21047"/>
                  </a:cubicBezTo>
                  <a:cubicBezTo>
                    <a:pt x="7230" y="20931"/>
                    <a:pt x="6926" y="20807"/>
                    <a:pt x="6622" y="20652"/>
                  </a:cubicBezTo>
                  <a:cubicBezTo>
                    <a:pt x="6318" y="20497"/>
                    <a:pt x="6015" y="20311"/>
                    <a:pt x="5728" y="20117"/>
                  </a:cubicBezTo>
                  <a:cubicBezTo>
                    <a:pt x="5442" y="19924"/>
                    <a:pt x="5173" y="19722"/>
                    <a:pt x="4873" y="19466"/>
                  </a:cubicBezTo>
                  <a:cubicBezTo>
                    <a:pt x="4574" y="19211"/>
                    <a:pt x="4244" y="18901"/>
                    <a:pt x="3949" y="18583"/>
                  </a:cubicBezTo>
                  <a:cubicBezTo>
                    <a:pt x="3654" y="18266"/>
                    <a:pt x="3394" y="17940"/>
                    <a:pt x="3142" y="17623"/>
                  </a:cubicBezTo>
                  <a:cubicBezTo>
                    <a:pt x="2891" y="17305"/>
                    <a:pt x="2648" y="16995"/>
                    <a:pt x="2400" y="16639"/>
                  </a:cubicBezTo>
                  <a:cubicBezTo>
                    <a:pt x="2153" y="16282"/>
                    <a:pt x="1901" y="15879"/>
                    <a:pt x="1663" y="15476"/>
                  </a:cubicBezTo>
                  <a:cubicBezTo>
                    <a:pt x="1424" y="15074"/>
                    <a:pt x="1198" y="14671"/>
                    <a:pt x="994" y="14260"/>
                  </a:cubicBezTo>
                  <a:cubicBezTo>
                    <a:pt x="790" y="13850"/>
                    <a:pt x="608" y="13431"/>
                    <a:pt x="461" y="12990"/>
                  </a:cubicBezTo>
                  <a:cubicBezTo>
                    <a:pt x="313" y="12548"/>
                    <a:pt x="200" y="12083"/>
                    <a:pt x="127" y="11549"/>
                  </a:cubicBezTo>
                  <a:cubicBezTo>
                    <a:pt x="53" y="11014"/>
                    <a:pt x="18" y="10410"/>
                    <a:pt x="5" y="9836"/>
                  </a:cubicBezTo>
                  <a:cubicBezTo>
                    <a:pt x="-8" y="9263"/>
                    <a:pt x="1" y="8721"/>
                    <a:pt x="57" y="8178"/>
                  </a:cubicBezTo>
                  <a:cubicBezTo>
                    <a:pt x="113" y="7636"/>
                    <a:pt x="218" y="7094"/>
                    <a:pt x="356" y="6567"/>
                  </a:cubicBezTo>
                  <a:cubicBezTo>
                    <a:pt x="495" y="6040"/>
                    <a:pt x="669" y="5529"/>
                    <a:pt x="842" y="5033"/>
                  </a:cubicBezTo>
                  <a:cubicBezTo>
                    <a:pt x="1016" y="4537"/>
                    <a:pt x="1190" y="4057"/>
                    <a:pt x="1389" y="3584"/>
                  </a:cubicBezTo>
                  <a:cubicBezTo>
                    <a:pt x="1589" y="3111"/>
                    <a:pt x="1814" y="2647"/>
                    <a:pt x="2075" y="2236"/>
                  </a:cubicBezTo>
                  <a:cubicBezTo>
                    <a:pt x="2335" y="1825"/>
                    <a:pt x="2630" y="1469"/>
                    <a:pt x="2934" y="1175"/>
                  </a:cubicBezTo>
                  <a:cubicBezTo>
                    <a:pt x="3238" y="880"/>
                    <a:pt x="3550" y="648"/>
                    <a:pt x="3862" y="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0" y="3418635"/>
              <a:ext cx="361004" cy="641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325" fill="norm" stroke="1" extrusionOk="0">
                  <a:moveTo>
                    <a:pt x="21543" y="2021"/>
                  </a:moveTo>
                  <a:cubicBezTo>
                    <a:pt x="20532" y="1247"/>
                    <a:pt x="19522" y="473"/>
                    <a:pt x="18069" y="157"/>
                  </a:cubicBezTo>
                  <a:cubicBezTo>
                    <a:pt x="16617" y="-160"/>
                    <a:pt x="14722" y="-19"/>
                    <a:pt x="12701" y="790"/>
                  </a:cubicBezTo>
                  <a:cubicBezTo>
                    <a:pt x="10680" y="1599"/>
                    <a:pt x="8532" y="3076"/>
                    <a:pt x="6575" y="4906"/>
                  </a:cubicBezTo>
                  <a:cubicBezTo>
                    <a:pt x="4617" y="6735"/>
                    <a:pt x="2848" y="8916"/>
                    <a:pt x="1711" y="11238"/>
                  </a:cubicBezTo>
                  <a:cubicBezTo>
                    <a:pt x="575" y="13560"/>
                    <a:pt x="69" y="16022"/>
                    <a:pt x="6" y="17676"/>
                  </a:cubicBezTo>
                  <a:cubicBezTo>
                    <a:pt x="-57" y="19329"/>
                    <a:pt x="322" y="20174"/>
                    <a:pt x="1459" y="20701"/>
                  </a:cubicBezTo>
                  <a:cubicBezTo>
                    <a:pt x="2596" y="21229"/>
                    <a:pt x="4490" y="21440"/>
                    <a:pt x="6511" y="21264"/>
                  </a:cubicBezTo>
                  <a:cubicBezTo>
                    <a:pt x="8532" y="21088"/>
                    <a:pt x="10680" y="20525"/>
                    <a:pt x="12448" y="19576"/>
                  </a:cubicBezTo>
                  <a:cubicBezTo>
                    <a:pt x="14217" y="18626"/>
                    <a:pt x="15606" y="17289"/>
                    <a:pt x="16301" y="16445"/>
                  </a:cubicBezTo>
                  <a:cubicBezTo>
                    <a:pt x="16996" y="15600"/>
                    <a:pt x="16996" y="15248"/>
                    <a:pt x="16996" y="14897"/>
                  </a:cubicBezTo>
                  <a:cubicBezTo>
                    <a:pt x="16996" y="14545"/>
                    <a:pt x="16996" y="14193"/>
                    <a:pt x="16743" y="13912"/>
                  </a:cubicBezTo>
                  <a:cubicBezTo>
                    <a:pt x="16490" y="13630"/>
                    <a:pt x="15985" y="13419"/>
                    <a:pt x="15101" y="13349"/>
                  </a:cubicBezTo>
                  <a:cubicBezTo>
                    <a:pt x="14217" y="13278"/>
                    <a:pt x="12954" y="13349"/>
                    <a:pt x="11943" y="13525"/>
                  </a:cubicBezTo>
                  <a:cubicBezTo>
                    <a:pt x="10932" y="13701"/>
                    <a:pt x="10175" y="13982"/>
                    <a:pt x="9859" y="14299"/>
                  </a:cubicBezTo>
                  <a:cubicBezTo>
                    <a:pt x="9543" y="14615"/>
                    <a:pt x="9669" y="14967"/>
                    <a:pt x="9796" y="15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402190" y="3838357"/>
              <a:ext cx="149190" cy="179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094" fill="norm" stroke="1" extrusionOk="0">
                  <a:moveTo>
                    <a:pt x="18462" y="1101"/>
                  </a:moveTo>
                  <a:cubicBezTo>
                    <a:pt x="17262" y="356"/>
                    <a:pt x="16062" y="-389"/>
                    <a:pt x="13362" y="232"/>
                  </a:cubicBezTo>
                  <a:cubicBezTo>
                    <a:pt x="10662" y="852"/>
                    <a:pt x="6462" y="2839"/>
                    <a:pt x="3762" y="6066"/>
                  </a:cubicBezTo>
                  <a:cubicBezTo>
                    <a:pt x="1062" y="9294"/>
                    <a:pt x="-138" y="13763"/>
                    <a:pt x="12" y="16742"/>
                  </a:cubicBezTo>
                  <a:cubicBezTo>
                    <a:pt x="162" y="19721"/>
                    <a:pt x="1662" y="21211"/>
                    <a:pt x="5262" y="21087"/>
                  </a:cubicBezTo>
                  <a:cubicBezTo>
                    <a:pt x="8862" y="20963"/>
                    <a:pt x="14562" y="19225"/>
                    <a:pt x="17712" y="15997"/>
                  </a:cubicBezTo>
                  <a:cubicBezTo>
                    <a:pt x="20862" y="12770"/>
                    <a:pt x="21462" y="8052"/>
                    <a:pt x="21012" y="5197"/>
                  </a:cubicBezTo>
                  <a:cubicBezTo>
                    <a:pt x="20562" y="2342"/>
                    <a:pt x="19062" y="1349"/>
                    <a:pt x="17412" y="852"/>
                  </a:cubicBezTo>
                  <a:cubicBezTo>
                    <a:pt x="15762" y="356"/>
                    <a:pt x="13962" y="356"/>
                    <a:pt x="12762" y="977"/>
                  </a:cubicBezTo>
                  <a:cubicBezTo>
                    <a:pt x="11562" y="1597"/>
                    <a:pt x="10962" y="2839"/>
                    <a:pt x="11262" y="3832"/>
                  </a:cubicBezTo>
                  <a:cubicBezTo>
                    <a:pt x="11562" y="4825"/>
                    <a:pt x="12762" y="5570"/>
                    <a:pt x="13962" y="6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647390" y="3409749"/>
              <a:ext cx="398468" cy="56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50" fill="norm" stroke="1" extrusionOk="0">
                  <a:moveTo>
                    <a:pt x="8537" y="18166"/>
                  </a:moveTo>
                  <a:cubicBezTo>
                    <a:pt x="8537" y="17688"/>
                    <a:pt x="8537" y="17210"/>
                    <a:pt x="7795" y="16811"/>
                  </a:cubicBezTo>
                  <a:cubicBezTo>
                    <a:pt x="7052" y="16413"/>
                    <a:pt x="5566" y="16094"/>
                    <a:pt x="4137" y="16532"/>
                  </a:cubicBezTo>
                  <a:cubicBezTo>
                    <a:pt x="2709" y="16971"/>
                    <a:pt x="1337" y="18166"/>
                    <a:pt x="652" y="18963"/>
                  </a:cubicBezTo>
                  <a:cubicBezTo>
                    <a:pt x="-34" y="19760"/>
                    <a:pt x="-34" y="20159"/>
                    <a:pt x="23" y="20558"/>
                  </a:cubicBezTo>
                  <a:cubicBezTo>
                    <a:pt x="80" y="20956"/>
                    <a:pt x="195" y="21355"/>
                    <a:pt x="1052" y="21434"/>
                  </a:cubicBezTo>
                  <a:cubicBezTo>
                    <a:pt x="1909" y="21514"/>
                    <a:pt x="3509" y="21275"/>
                    <a:pt x="4537" y="20996"/>
                  </a:cubicBezTo>
                  <a:cubicBezTo>
                    <a:pt x="5566" y="20717"/>
                    <a:pt x="6023" y="20398"/>
                    <a:pt x="6823" y="20279"/>
                  </a:cubicBezTo>
                  <a:cubicBezTo>
                    <a:pt x="7623" y="20159"/>
                    <a:pt x="8766" y="20239"/>
                    <a:pt x="9623" y="20279"/>
                  </a:cubicBezTo>
                  <a:cubicBezTo>
                    <a:pt x="10480" y="20318"/>
                    <a:pt x="11052" y="20318"/>
                    <a:pt x="12252" y="19681"/>
                  </a:cubicBezTo>
                  <a:cubicBezTo>
                    <a:pt x="13452" y="19043"/>
                    <a:pt x="15280" y="17768"/>
                    <a:pt x="16823" y="15696"/>
                  </a:cubicBezTo>
                  <a:cubicBezTo>
                    <a:pt x="18366" y="13623"/>
                    <a:pt x="19623" y="10754"/>
                    <a:pt x="20423" y="8163"/>
                  </a:cubicBezTo>
                  <a:cubicBezTo>
                    <a:pt x="21223" y="5573"/>
                    <a:pt x="21566" y="3262"/>
                    <a:pt x="21509" y="1907"/>
                  </a:cubicBezTo>
                  <a:cubicBezTo>
                    <a:pt x="21452" y="552"/>
                    <a:pt x="20995" y="153"/>
                    <a:pt x="20480" y="34"/>
                  </a:cubicBezTo>
                  <a:cubicBezTo>
                    <a:pt x="19966" y="-86"/>
                    <a:pt x="19395" y="73"/>
                    <a:pt x="18537" y="1149"/>
                  </a:cubicBezTo>
                  <a:cubicBezTo>
                    <a:pt x="17680" y="2225"/>
                    <a:pt x="16537" y="4218"/>
                    <a:pt x="15680" y="6370"/>
                  </a:cubicBezTo>
                  <a:cubicBezTo>
                    <a:pt x="14823" y="8522"/>
                    <a:pt x="14252" y="10834"/>
                    <a:pt x="14423" y="13025"/>
                  </a:cubicBezTo>
                  <a:cubicBezTo>
                    <a:pt x="14595" y="15217"/>
                    <a:pt x="15509" y="17290"/>
                    <a:pt x="16309" y="18645"/>
                  </a:cubicBezTo>
                  <a:cubicBezTo>
                    <a:pt x="17109" y="20000"/>
                    <a:pt x="17795" y="20637"/>
                    <a:pt x="18480" y="2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62553" y="4193530"/>
              <a:ext cx="800101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5312"/>
                  </a:moveTo>
                  <a:cubicBezTo>
                    <a:pt x="1371" y="18192"/>
                    <a:pt x="2743" y="21072"/>
                    <a:pt x="4429" y="19632"/>
                  </a:cubicBezTo>
                  <a:cubicBezTo>
                    <a:pt x="6114" y="18192"/>
                    <a:pt x="8114" y="12432"/>
                    <a:pt x="10200" y="8112"/>
                  </a:cubicBezTo>
                  <a:cubicBezTo>
                    <a:pt x="12286" y="3792"/>
                    <a:pt x="14457" y="912"/>
                    <a:pt x="16371" y="192"/>
                  </a:cubicBezTo>
                  <a:cubicBezTo>
                    <a:pt x="18286" y="-528"/>
                    <a:pt x="19943" y="912"/>
                    <a:pt x="21600" y="2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316300" y="4203336"/>
              <a:ext cx="597154" cy="117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52" fill="norm" stroke="1" extrusionOk="0">
                  <a:moveTo>
                    <a:pt x="1154" y="19671"/>
                  </a:moveTo>
                  <a:cubicBezTo>
                    <a:pt x="620" y="20443"/>
                    <a:pt x="86" y="21214"/>
                    <a:pt x="9" y="21407"/>
                  </a:cubicBezTo>
                  <a:cubicBezTo>
                    <a:pt x="-67" y="21600"/>
                    <a:pt x="315" y="21214"/>
                    <a:pt x="1956" y="19479"/>
                  </a:cubicBezTo>
                  <a:cubicBezTo>
                    <a:pt x="3597" y="17743"/>
                    <a:pt x="6497" y="14657"/>
                    <a:pt x="9321" y="11957"/>
                  </a:cubicBezTo>
                  <a:cubicBezTo>
                    <a:pt x="12145" y="9257"/>
                    <a:pt x="14893" y="6943"/>
                    <a:pt x="16915" y="5014"/>
                  </a:cubicBezTo>
                  <a:cubicBezTo>
                    <a:pt x="18938" y="3086"/>
                    <a:pt x="20235" y="1543"/>
                    <a:pt x="215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1186503" y="3771536"/>
              <a:ext cx="381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1199203" y="3962036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1758003" y="3619136"/>
              <a:ext cx="2777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2" h="21600" fill="norm" stroke="1" extrusionOk="0">
                  <a:moveTo>
                    <a:pt x="0" y="0"/>
                  </a:moveTo>
                  <a:cubicBezTo>
                    <a:pt x="7714" y="2025"/>
                    <a:pt x="15429" y="4050"/>
                    <a:pt x="18514" y="6919"/>
                  </a:cubicBezTo>
                  <a:cubicBezTo>
                    <a:pt x="21600" y="9788"/>
                    <a:pt x="20057" y="13500"/>
                    <a:pt x="17743" y="16088"/>
                  </a:cubicBezTo>
                  <a:cubicBezTo>
                    <a:pt x="15429" y="18675"/>
                    <a:pt x="12343" y="20138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1738953" y="3530236"/>
              <a:ext cx="2921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48" y="16457"/>
                    <a:pt x="4696" y="11314"/>
                    <a:pt x="7826" y="7714"/>
                  </a:cubicBezTo>
                  <a:cubicBezTo>
                    <a:pt x="10957" y="4114"/>
                    <a:pt x="14870" y="2057"/>
                    <a:pt x="17296" y="1029"/>
                  </a:cubicBezTo>
                  <a:cubicBezTo>
                    <a:pt x="19722" y="0"/>
                    <a:pt x="2066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1764353" y="3803286"/>
              <a:ext cx="2540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20" y="16200"/>
                    <a:pt x="10440" y="10800"/>
                    <a:pt x="14040" y="7200"/>
                  </a:cubicBezTo>
                  <a:cubicBezTo>
                    <a:pt x="17640" y="3600"/>
                    <a:pt x="1962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2031053" y="3847736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2012003" y="3739786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2114073" y="3788403"/>
              <a:ext cx="132881" cy="178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0895" fill="norm" stroke="1" extrusionOk="0">
                  <a:moveTo>
                    <a:pt x="953" y="5470"/>
                  </a:moveTo>
                  <a:cubicBezTo>
                    <a:pt x="953" y="9939"/>
                    <a:pt x="953" y="14408"/>
                    <a:pt x="781" y="17263"/>
                  </a:cubicBezTo>
                  <a:cubicBezTo>
                    <a:pt x="610" y="20119"/>
                    <a:pt x="267" y="21360"/>
                    <a:pt x="95" y="20739"/>
                  </a:cubicBezTo>
                  <a:cubicBezTo>
                    <a:pt x="-76" y="20119"/>
                    <a:pt x="-76" y="17636"/>
                    <a:pt x="610" y="14284"/>
                  </a:cubicBezTo>
                  <a:cubicBezTo>
                    <a:pt x="1295" y="10932"/>
                    <a:pt x="2667" y="6712"/>
                    <a:pt x="4038" y="4105"/>
                  </a:cubicBezTo>
                  <a:cubicBezTo>
                    <a:pt x="5410" y="1498"/>
                    <a:pt x="6781" y="505"/>
                    <a:pt x="8324" y="132"/>
                  </a:cubicBezTo>
                  <a:cubicBezTo>
                    <a:pt x="9867" y="-240"/>
                    <a:pt x="11581" y="8"/>
                    <a:pt x="13810" y="3112"/>
                  </a:cubicBezTo>
                  <a:cubicBezTo>
                    <a:pt x="16038" y="6215"/>
                    <a:pt x="18781" y="12174"/>
                    <a:pt x="21524" y="18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2312100" y="3447228"/>
              <a:ext cx="201554" cy="54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534" fill="norm" stroke="1" extrusionOk="0">
                  <a:moveTo>
                    <a:pt x="10625" y="15712"/>
                  </a:moveTo>
                  <a:cubicBezTo>
                    <a:pt x="11300" y="15206"/>
                    <a:pt x="11975" y="14700"/>
                    <a:pt x="12312" y="14109"/>
                  </a:cubicBezTo>
                  <a:cubicBezTo>
                    <a:pt x="12650" y="13518"/>
                    <a:pt x="12650" y="12843"/>
                    <a:pt x="11750" y="12548"/>
                  </a:cubicBezTo>
                  <a:cubicBezTo>
                    <a:pt x="10850" y="12253"/>
                    <a:pt x="9050" y="12337"/>
                    <a:pt x="6912" y="13096"/>
                  </a:cubicBezTo>
                  <a:cubicBezTo>
                    <a:pt x="4775" y="13856"/>
                    <a:pt x="2300" y="15290"/>
                    <a:pt x="1063" y="16725"/>
                  </a:cubicBezTo>
                  <a:cubicBezTo>
                    <a:pt x="-175" y="18159"/>
                    <a:pt x="-175" y="19593"/>
                    <a:pt x="275" y="20437"/>
                  </a:cubicBezTo>
                  <a:cubicBezTo>
                    <a:pt x="725" y="21281"/>
                    <a:pt x="1625" y="21534"/>
                    <a:pt x="3088" y="21534"/>
                  </a:cubicBezTo>
                  <a:cubicBezTo>
                    <a:pt x="4550" y="21534"/>
                    <a:pt x="6575" y="21281"/>
                    <a:pt x="9162" y="19973"/>
                  </a:cubicBezTo>
                  <a:cubicBezTo>
                    <a:pt x="11750" y="18665"/>
                    <a:pt x="14900" y="16303"/>
                    <a:pt x="16588" y="13518"/>
                  </a:cubicBezTo>
                  <a:cubicBezTo>
                    <a:pt x="18275" y="10734"/>
                    <a:pt x="18500" y="7528"/>
                    <a:pt x="18500" y="5334"/>
                  </a:cubicBezTo>
                  <a:cubicBezTo>
                    <a:pt x="18500" y="3140"/>
                    <a:pt x="18275" y="1959"/>
                    <a:pt x="17825" y="1200"/>
                  </a:cubicBezTo>
                  <a:cubicBezTo>
                    <a:pt x="17375" y="440"/>
                    <a:pt x="16700" y="103"/>
                    <a:pt x="15800" y="18"/>
                  </a:cubicBezTo>
                  <a:cubicBezTo>
                    <a:pt x="14900" y="-66"/>
                    <a:pt x="13775" y="103"/>
                    <a:pt x="12538" y="1368"/>
                  </a:cubicBezTo>
                  <a:cubicBezTo>
                    <a:pt x="11300" y="2634"/>
                    <a:pt x="9950" y="4996"/>
                    <a:pt x="9837" y="7359"/>
                  </a:cubicBezTo>
                  <a:cubicBezTo>
                    <a:pt x="9725" y="9721"/>
                    <a:pt x="10850" y="12084"/>
                    <a:pt x="12987" y="13645"/>
                  </a:cubicBezTo>
                  <a:cubicBezTo>
                    <a:pt x="15125" y="15206"/>
                    <a:pt x="18275" y="15965"/>
                    <a:pt x="21425" y="167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3503719" y="3548440"/>
              <a:ext cx="278113" cy="757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426" fill="norm" stroke="1" extrusionOk="0">
                  <a:moveTo>
                    <a:pt x="3425" y="8640"/>
                  </a:moveTo>
                  <a:cubicBezTo>
                    <a:pt x="3586" y="10913"/>
                    <a:pt x="3748" y="13187"/>
                    <a:pt x="3748" y="15102"/>
                  </a:cubicBezTo>
                  <a:cubicBezTo>
                    <a:pt x="3748" y="17016"/>
                    <a:pt x="3586" y="18572"/>
                    <a:pt x="3345" y="19649"/>
                  </a:cubicBezTo>
                  <a:cubicBezTo>
                    <a:pt x="3103" y="20726"/>
                    <a:pt x="2780" y="21324"/>
                    <a:pt x="2458" y="21414"/>
                  </a:cubicBezTo>
                  <a:cubicBezTo>
                    <a:pt x="2136" y="21504"/>
                    <a:pt x="1813" y="21085"/>
                    <a:pt x="1330" y="19769"/>
                  </a:cubicBezTo>
                  <a:cubicBezTo>
                    <a:pt x="846" y="18452"/>
                    <a:pt x="201" y="16239"/>
                    <a:pt x="40" y="13965"/>
                  </a:cubicBezTo>
                  <a:cubicBezTo>
                    <a:pt x="-121" y="11691"/>
                    <a:pt x="201" y="9358"/>
                    <a:pt x="927" y="7353"/>
                  </a:cubicBezTo>
                  <a:cubicBezTo>
                    <a:pt x="1652" y="5349"/>
                    <a:pt x="2780" y="3674"/>
                    <a:pt x="3989" y="2507"/>
                  </a:cubicBezTo>
                  <a:cubicBezTo>
                    <a:pt x="5198" y="1340"/>
                    <a:pt x="6488" y="682"/>
                    <a:pt x="7778" y="323"/>
                  </a:cubicBezTo>
                  <a:cubicBezTo>
                    <a:pt x="9067" y="-36"/>
                    <a:pt x="10357" y="-96"/>
                    <a:pt x="11566" y="143"/>
                  </a:cubicBezTo>
                  <a:cubicBezTo>
                    <a:pt x="12775" y="383"/>
                    <a:pt x="13903" y="921"/>
                    <a:pt x="14225" y="1699"/>
                  </a:cubicBezTo>
                  <a:cubicBezTo>
                    <a:pt x="14548" y="2477"/>
                    <a:pt x="14064" y="3494"/>
                    <a:pt x="13178" y="4332"/>
                  </a:cubicBezTo>
                  <a:cubicBezTo>
                    <a:pt x="12291" y="5169"/>
                    <a:pt x="11001" y="5828"/>
                    <a:pt x="11001" y="6157"/>
                  </a:cubicBezTo>
                  <a:cubicBezTo>
                    <a:pt x="11001" y="6486"/>
                    <a:pt x="12291" y="6486"/>
                    <a:pt x="14145" y="6845"/>
                  </a:cubicBezTo>
                  <a:cubicBezTo>
                    <a:pt x="15998" y="7204"/>
                    <a:pt x="18416" y="7922"/>
                    <a:pt x="19786" y="8610"/>
                  </a:cubicBezTo>
                  <a:cubicBezTo>
                    <a:pt x="21157" y="9298"/>
                    <a:pt x="21479" y="9956"/>
                    <a:pt x="20915" y="10584"/>
                  </a:cubicBezTo>
                  <a:cubicBezTo>
                    <a:pt x="20351" y="11213"/>
                    <a:pt x="18900" y="11811"/>
                    <a:pt x="16563" y="11931"/>
                  </a:cubicBezTo>
                  <a:cubicBezTo>
                    <a:pt x="14225" y="12050"/>
                    <a:pt x="11001" y="11691"/>
                    <a:pt x="7778" y="11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3519872" y="3214853"/>
              <a:ext cx="130432" cy="143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287" fill="norm" stroke="1" extrusionOk="0">
                  <a:moveTo>
                    <a:pt x="1610" y="14713"/>
                  </a:moveTo>
                  <a:cubicBezTo>
                    <a:pt x="913" y="17530"/>
                    <a:pt x="216" y="20348"/>
                    <a:pt x="42" y="20974"/>
                  </a:cubicBezTo>
                  <a:cubicBezTo>
                    <a:pt x="-132" y="21600"/>
                    <a:pt x="216" y="20035"/>
                    <a:pt x="1436" y="16591"/>
                  </a:cubicBezTo>
                  <a:cubicBezTo>
                    <a:pt x="2655" y="13148"/>
                    <a:pt x="4745" y="7826"/>
                    <a:pt x="6487" y="4539"/>
                  </a:cubicBezTo>
                  <a:cubicBezTo>
                    <a:pt x="8229" y="1252"/>
                    <a:pt x="9623" y="0"/>
                    <a:pt x="10842" y="0"/>
                  </a:cubicBezTo>
                  <a:cubicBezTo>
                    <a:pt x="12062" y="0"/>
                    <a:pt x="13107" y="1252"/>
                    <a:pt x="14849" y="5009"/>
                  </a:cubicBezTo>
                  <a:cubicBezTo>
                    <a:pt x="16591" y="8765"/>
                    <a:pt x="19029" y="15026"/>
                    <a:pt x="21468" y="21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8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897953" y="3960030"/>
              <a:ext cx="122853" cy="355865"/>
            </a:xfrm>
            <a:prstGeom prst="rect">
              <a:avLst/>
            </a:prstGeom>
            <a:effectLst/>
          </p:spPr>
        </p:pic>
        <p:pic>
          <p:nvPicPr>
            <p:cNvPr id="2186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050353" y="4012836"/>
              <a:ext cx="152401" cy="139701"/>
            </a:xfrm>
            <a:prstGeom prst="rect">
              <a:avLst/>
            </a:prstGeom>
            <a:effectLst/>
          </p:spPr>
        </p:pic>
        <p:pic>
          <p:nvPicPr>
            <p:cNvPr id="218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082103" y="3981086"/>
              <a:ext cx="101601" cy="209551"/>
            </a:xfrm>
            <a:prstGeom prst="rect">
              <a:avLst/>
            </a:prstGeom>
            <a:effectLst/>
          </p:spPr>
        </p:pic>
        <p:pic>
          <p:nvPicPr>
            <p:cNvPr id="2190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221803" y="3981086"/>
              <a:ext cx="25401" cy="234951"/>
            </a:xfrm>
            <a:prstGeom prst="rect">
              <a:avLst/>
            </a:prstGeom>
            <a:effectLst/>
          </p:spPr>
        </p:pic>
        <p:sp>
          <p:nvSpPr>
            <p:cNvPr id="2192" name="Line"/>
            <p:cNvSpPr/>
            <p:nvPr/>
          </p:nvSpPr>
          <p:spPr>
            <a:xfrm>
              <a:off x="4870593" y="3639276"/>
              <a:ext cx="132261" cy="265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77" fill="norm" stroke="1" extrusionOk="0">
                  <a:moveTo>
                    <a:pt x="21089" y="2998"/>
                  </a:moveTo>
                  <a:cubicBezTo>
                    <a:pt x="20752" y="1969"/>
                    <a:pt x="20414" y="941"/>
                    <a:pt x="19402" y="426"/>
                  </a:cubicBezTo>
                  <a:cubicBezTo>
                    <a:pt x="18389" y="-88"/>
                    <a:pt x="16702" y="-88"/>
                    <a:pt x="14339" y="169"/>
                  </a:cubicBezTo>
                  <a:cubicBezTo>
                    <a:pt x="11977" y="426"/>
                    <a:pt x="8939" y="941"/>
                    <a:pt x="6239" y="1969"/>
                  </a:cubicBezTo>
                  <a:cubicBezTo>
                    <a:pt x="3539" y="2998"/>
                    <a:pt x="1176" y="4541"/>
                    <a:pt x="333" y="6169"/>
                  </a:cubicBezTo>
                  <a:cubicBezTo>
                    <a:pt x="-511" y="7798"/>
                    <a:pt x="164" y="9512"/>
                    <a:pt x="3370" y="11398"/>
                  </a:cubicBezTo>
                  <a:cubicBezTo>
                    <a:pt x="6577" y="13283"/>
                    <a:pt x="12314" y="15341"/>
                    <a:pt x="15352" y="16798"/>
                  </a:cubicBezTo>
                  <a:cubicBezTo>
                    <a:pt x="18389" y="18255"/>
                    <a:pt x="18727" y="19112"/>
                    <a:pt x="18220" y="19798"/>
                  </a:cubicBezTo>
                  <a:cubicBezTo>
                    <a:pt x="17714" y="20483"/>
                    <a:pt x="16364" y="20998"/>
                    <a:pt x="14845" y="21255"/>
                  </a:cubicBezTo>
                  <a:cubicBezTo>
                    <a:pt x="13327" y="21512"/>
                    <a:pt x="11639" y="21512"/>
                    <a:pt x="9952" y="21426"/>
                  </a:cubicBezTo>
                  <a:cubicBezTo>
                    <a:pt x="8264" y="21341"/>
                    <a:pt x="6577" y="21169"/>
                    <a:pt x="5733" y="20655"/>
                  </a:cubicBezTo>
                  <a:cubicBezTo>
                    <a:pt x="4889" y="20141"/>
                    <a:pt x="4889" y="19283"/>
                    <a:pt x="4889" y="18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5099015" y="3425927"/>
              <a:ext cx="545189" cy="45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27" fill="norm" stroke="1" extrusionOk="0">
                  <a:moveTo>
                    <a:pt x="969" y="13088"/>
                  </a:moveTo>
                  <a:cubicBezTo>
                    <a:pt x="634" y="13490"/>
                    <a:pt x="299" y="13892"/>
                    <a:pt x="131" y="15148"/>
                  </a:cubicBezTo>
                  <a:cubicBezTo>
                    <a:pt x="-36" y="16404"/>
                    <a:pt x="-36" y="18514"/>
                    <a:pt x="90" y="19769"/>
                  </a:cubicBezTo>
                  <a:cubicBezTo>
                    <a:pt x="215" y="21025"/>
                    <a:pt x="466" y="21427"/>
                    <a:pt x="969" y="21427"/>
                  </a:cubicBezTo>
                  <a:cubicBezTo>
                    <a:pt x="1471" y="21427"/>
                    <a:pt x="2224" y="21025"/>
                    <a:pt x="2852" y="20121"/>
                  </a:cubicBezTo>
                  <a:cubicBezTo>
                    <a:pt x="3480" y="19217"/>
                    <a:pt x="3983" y="17810"/>
                    <a:pt x="4234" y="16705"/>
                  </a:cubicBezTo>
                  <a:cubicBezTo>
                    <a:pt x="4485" y="15600"/>
                    <a:pt x="4485" y="14796"/>
                    <a:pt x="4443" y="14646"/>
                  </a:cubicBezTo>
                  <a:cubicBezTo>
                    <a:pt x="4401" y="14495"/>
                    <a:pt x="4317" y="14997"/>
                    <a:pt x="4359" y="15751"/>
                  </a:cubicBezTo>
                  <a:cubicBezTo>
                    <a:pt x="4401" y="16504"/>
                    <a:pt x="4569" y="17509"/>
                    <a:pt x="4987" y="18463"/>
                  </a:cubicBezTo>
                  <a:cubicBezTo>
                    <a:pt x="5406" y="19418"/>
                    <a:pt x="6076" y="20322"/>
                    <a:pt x="6620" y="20674"/>
                  </a:cubicBezTo>
                  <a:cubicBezTo>
                    <a:pt x="7164" y="21025"/>
                    <a:pt x="7583" y="20824"/>
                    <a:pt x="7959" y="20020"/>
                  </a:cubicBezTo>
                  <a:cubicBezTo>
                    <a:pt x="8336" y="19217"/>
                    <a:pt x="8671" y="17810"/>
                    <a:pt x="8964" y="16554"/>
                  </a:cubicBezTo>
                  <a:cubicBezTo>
                    <a:pt x="9257" y="15299"/>
                    <a:pt x="9508" y="14194"/>
                    <a:pt x="9759" y="13390"/>
                  </a:cubicBezTo>
                  <a:cubicBezTo>
                    <a:pt x="10011" y="12586"/>
                    <a:pt x="10262" y="12084"/>
                    <a:pt x="10597" y="11983"/>
                  </a:cubicBezTo>
                  <a:cubicBezTo>
                    <a:pt x="10931" y="11883"/>
                    <a:pt x="11350" y="12184"/>
                    <a:pt x="11601" y="12586"/>
                  </a:cubicBezTo>
                  <a:cubicBezTo>
                    <a:pt x="11852" y="12988"/>
                    <a:pt x="11936" y="13490"/>
                    <a:pt x="11811" y="13591"/>
                  </a:cubicBezTo>
                  <a:cubicBezTo>
                    <a:pt x="11685" y="13691"/>
                    <a:pt x="11350" y="13390"/>
                    <a:pt x="10973" y="13289"/>
                  </a:cubicBezTo>
                  <a:cubicBezTo>
                    <a:pt x="10597" y="13189"/>
                    <a:pt x="10178" y="13289"/>
                    <a:pt x="9676" y="14043"/>
                  </a:cubicBezTo>
                  <a:cubicBezTo>
                    <a:pt x="9173" y="14796"/>
                    <a:pt x="8587" y="16203"/>
                    <a:pt x="8252" y="17207"/>
                  </a:cubicBezTo>
                  <a:cubicBezTo>
                    <a:pt x="7917" y="18212"/>
                    <a:pt x="7834" y="18815"/>
                    <a:pt x="7917" y="19317"/>
                  </a:cubicBezTo>
                  <a:cubicBezTo>
                    <a:pt x="8001" y="19820"/>
                    <a:pt x="8252" y="20221"/>
                    <a:pt x="8587" y="20473"/>
                  </a:cubicBezTo>
                  <a:cubicBezTo>
                    <a:pt x="8922" y="20724"/>
                    <a:pt x="9341" y="20824"/>
                    <a:pt x="10178" y="20221"/>
                  </a:cubicBezTo>
                  <a:cubicBezTo>
                    <a:pt x="11015" y="19619"/>
                    <a:pt x="12271" y="18313"/>
                    <a:pt x="13443" y="15952"/>
                  </a:cubicBezTo>
                  <a:cubicBezTo>
                    <a:pt x="14615" y="13591"/>
                    <a:pt x="15704" y="10175"/>
                    <a:pt x="16415" y="7663"/>
                  </a:cubicBezTo>
                  <a:cubicBezTo>
                    <a:pt x="17127" y="5152"/>
                    <a:pt x="17462" y="3544"/>
                    <a:pt x="17671" y="2339"/>
                  </a:cubicBezTo>
                  <a:cubicBezTo>
                    <a:pt x="17880" y="1133"/>
                    <a:pt x="17964" y="329"/>
                    <a:pt x="17838" y="78"/>
                  </a:cubicBezTo>
                  <a:cubicBezTo>
                    <a:pt x="17713" y="-173"/>
                    <a:pt x="17378" y="128"/>
                    <a:pt x="16876" y="1736"/>
                  </a:cubicBezTo>
                  <a:cubicBezTo>
                    <a:pt x="16373" y="3343"/>
                    <a:pt x="15704" y="6257"/>
                    <a:pt x="15285" y="8919"/>
                  </a:cubicBezTo>
                  <a:cubicBezTo>
                    <a:pt x="14866" y="11581"/>
                    <a:pt x="14699" y="13993"/>
                    <a:pt x="14615" y="15650"/>
                  </a:cubicBezTo>
                  <a:cubicBezTo>
                    <a:pt x="14531" y="17308"/>
                    <a:pt x="14531" y="18212"/>
                    <a:pt x="14657" y="18413"/>
                  </a:cubicBezTo>
                  <a:cubicBezTo>
                    <a:pt x="14783" y="18614"/>
                    <a:pt x="15034" y="18112"/>
                    <a:pt x="15411" y="17358"/>
                  </a:cubicBezTo>
                  <a:cubicBezTo>
                    <a:pt x="15787" y="16605"/>
                    <a:pt x="16290" y="15600"/>
                    <a:pt x="16708" y="14897"/>
                  </a:cubicBezTo>
                  <a:cubicBezTo>
                    <a:pt x="17127" y="14194"/>
                    <a:pt x="17462" y="13792"/>
                    <a:pt x="18048" y="13741"/>
                  </a:cubicBezTo>
                  <a:cubicBezTo>
                    <a:pt x="18634" y="13691"/>
                    <a:pt x="19471" y="13993"/>
                    <a:pt x="20099" y="14947"/>
                  </a:cubicBezTo>
                  <a:cubicBezTo>
                    <a:pt x="20727" y="15901"/>
                    <a:pt x="21145" y="17509"/>
                    <a:pt x="21564" y="19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6113846" y="3375720"/>
              <a:ext cx="679708" cy="49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3630" y="2014"/>
                  </a:moveTo>
                  <a:cubicBezTo>
                    <a:pt x="3429" y="4668"/>
                    <a:pt x="3228" y="7322"/>
                    <a:pt x="3027" y="10159"/>
                  </a:cubicBezTo>
                  <a:cubicBezTo>
                    <a:pt x="2825" y="12997"/>
                    <a:pt x="2624" y="16017"/>
                    <a:pt x="2524" y="17802"/>
                  </a:cubicBezTo>
                  <a:cubicBezTo>
                    <a:pt x="2423" y="19586"/>
                    <a:pt x="2423" y="20136"/>
                    <a:pt x="2457" y="20639"/>
                  </a:cubicBezTo>
                  <a:cubicBezTo>
                    <a:pt x="2490" y="21142"/>
                    <a:pt x="2557" y="21600"/>
                    <a:pt x="2624" y="21600"/>
                  </a:cubicBezTo>
                  <a:cubicBezTo>
                    <a:pt x="2691" y="21600"/>
                    <a:pt x="2758" y="21142"/>
                    <a:pt x="2624" y="20181"/>
                  </a:cubicBezTo>
                  <a:cubicBezTo>
                    <a:pt x="2490" y="19220"/>
                    <a:pt x="2155" y="17756"/>
                    <a:pt x="1853" y="16841"/>
                  </a:cubicBezTo>
                  <a:cubicBezTo>
                    <a:pt x="1551" y="15925"/>
                    <a:pt x="1283" y="15559"/>
                    <a:pt x="914" y="15331"/>
                  </a:cubicBezTo>
                  <a:cubicBezTo>
                    <a:pt x="545" y="15102"/>
                    <a:pt x="75" y="15010"/>
                    <a:pt x="8" y="14873"/>
                  </a:cubicBezTo>
                  <a:cubicBezTo>
                    <a:pt x="-59" y="14736"/>
                    <a:pt x="276" y="14553"/>
                    <a:pt x="1450" y="13454"/>
                  </a:cubicBezTo>
                  <a:cubicBezTo>
                    <a:pt x="2624" y="12356"/>
                    <a:pt x="4637" y="10342"/>
                    <a:pt x="5777" y="9153"/>
                  </a:cubicBezTo>
                  <a:cubicBezTo>
                    <a:pt x="6917" y="7963"/>
                    <a:pt x="7186" y="7597"/>
                    <a:pt x="7521" y="7231"/>
                  </a:cubicBezTo>
                  <a:cubicBezTo>
                    <a:pt x="7857" y="6864"/>
                    <a:pt x="8259" y="6498"/>
                    <a:pt x="8393" y="6590"/>
                  </a:cubicBezTo>
                  <a:cubicBezTo>
                    <a:pt x="8527" y="6681"/>
                    <a:pt x="8393" y="7231"/>
                    <a:pt x="8058" y="9061"/>
                  </a:cubicBezTo>
                  <a:cubicBezTo>
                    <a:pt x="7722" y="10892"/>
                    <a:pt x="7186" y="14003"/>
                    <a:pt x="6850" y="15925"/>
                  </a:cubicBezTo>
                  <a:cubicBezTo>
                    <a:pt x="6515" y="17847"/>
                    <a:pt x="6381" y="18580"/>
                    <a:pt x="6414" y="18625"/>
                  </a:cubicBezTo>
                  <a:cubicBezTo>
                    <a:pt x="6448" y="18671"/>
                    <a:pt x="6649" y="18031"/>
                    <a:pt x="6884" y="17527"/>
                  </a:cubicBezTo>
                  <a:cubicBezTo>
                    <a:pt x="7119" y="17024"/>
                    <a:pt x="7387" y="16658"/>
                    <a:pt x="7689" y="16383"/>
                  </a:cubicBezTo>
                  <a:cubicBezTo>
                    <a:pt x="7991" y="16108"/>
                    <a:pt x="8326" y="15925"/>
                    <a:pt x="8628" y="16017"/>
                  </a:cubicBezTo>
                  <a:cubicBezTo>
                    <a:pt x="8930" y="16108"/>
                    <a:pt x="9198" y="16475"/>
                    <a:pt x="9701" y="17253"/>
                  </a:cubicBezTo>
                  <a:cubicBezTo>
                    <a:pt x="10204" y="18031"/>
                    <a:pt x="10942" y="19220"/>
                    <a:pt x="11512" y="19815"/>
                  </a:cubicBezTo>
                  <a:cubicBezTo>
                    <a:pt x="12083" y="20410"/>
                    <a:pt x="12485" y="20410"/>
                    <a:pt x="12854" y="20273"/>
                  </a:cubicBezTo>
                  <a:cubicBezTo>
                    <a:pt x="13223" y="20136"/>
                    <a:pt x="13558" y="19861"/>
                    <a:pt x="13760" y="19495"/>
                  </a:cubicBezTo>
                  <a:cubicBezTo>
                    <a:pt x="13961" y="19129"/>
                    <a:pt x="14028" y="18671"/>
                    <a:pt x="13961" y="18259"/>
                  </a:cubicBezTo>
                  <a:cubicBezTo>
                    <a:pt x="13894" y="17847"/>
                    <a:pt x="13693" y="17481"/>
                    <a:pt x="13927" y="17756"/>
                  </a:cubicBezTo>
                  <a:cubicBezTo>
                    <a:pt x="14162" y="18031"/>
                    <a:pt x="14833" y="18946"/>
                    <a:pt x="15235" y="19083"/>
                  </a:cubicBezTo>
                  <a:cubicBezTo>
                    <a:pt x="15638" y="19220"/>
                    <a:pt x="15772" y="18580"/>
                    <a:pt x="16275" y="17115"/>
                  </a:cubicBezTo>
                  <a:cubicBezTo>
                    <a:pt x="16778" y="15651"/>
                    <a:pt x="17650" y="13363"/>
                    <a:pt x="18489" y="10617"/>
                  </a:cubicBezTo>
                  <a:cubicBezTo>
                    <a:pt x="19327" y="7871"/>
                    <a:pt x="20132" y="4668"/>
                    <a:pt x="20568" y="2700"/>
                  </a:cubicBezTo>
                  <a:cubicBezTo>
                    <a:pt x="21004" y="732"/>
                    <a:pt x="21071" y="0"/>
                    <a:pt x="20971" y="0"/>
                  </a:cubicBezTo>
                  <a:cubicBezTo>
                    <a:pt x="20870" y="0"/>
                    <a:pt x="20602" y="732"/>
                    <a:pt x="20166" y="2608"/>
                  </a:cubicBezTo>
                  <a:cubicBezTo>
                    <a:pt x="19730" y="4485"/>
                    <a:pt x="19126" y="7505"/>
                    <a:pt x="18791" y="9976"/>
                  </a:cubicBezTo>
                  <a:cubicBezTo>
                    <a:pt x="18455" y="12447"/>
                    <a:pt x="18388" y="14369"/>
                    <a:pt x="18388" y="15605"/>
                  </a:cubicBezTo>
                  <a:cubicBezTo>
                    <a:pt x="18388" y="16841"/>
                    <a:pt x="18455" y="17390"/>
                    <a:pt x="18623" y="17802"/>
                  </a:cubicBezTo>
                  <a:cubicBezTo>
                    <a:pt x="18791" y="18214"/>
                    <a:pt x="19059" y="18488"/>
                    <a:pt x="19562" y="18305"/>
                  </a:cubicBezTo>
                  <a:cubicBezTo>
                    <a:pt x="20065" y="18122"/>
                    <a:pt x="20803" y="17481"/>
                    <a:pt x="21541" y="16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6645815" y="3568336"/>
              <a:ext cx="160439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600" fill="norm" stroke="1" extrusionOk="0">
                  <a:moveTo>
                    <a:pt x="4432" y="21600"/>
                  </a:moveTo>
                  <a:cubicBezTo>
                    <a:pt x="2468" y="21600"/>
                    <a:pt x="505" y="21600"/>
                    <a:pt x="84" y="20400"/>
                  </a:cubicBezTo>
                  <a:cubicBezTo>
                    <a:pt x="-337" y="19200"/>
                    <a:pt x="785" y="16800"/>
                    <a:pt x="4572" y="13200"/>
                  </a:cubicBezTo>
                  <a:cubicBezTo>
                    <a:pt x="8359" y="9600"/>
                    <a:pt x="14811" y="4800"/>
                    <a:pt x="212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7314979" y="3549286"/>
              <a:ext cx="240575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5619" y="0"/>
                  </a:moveTo>
                  <a:cubicBezTo>
                    <a:pt x="4103" y="2463"/>
                    <a:pt x="2588" y="4926"/>
                    <a:pt x="1640" y="7768"/>
                  </a:cubicBezTo>
                  <a:cubicBezTo>
                    <a:pt x="693" y="10611"/>
                    <a:pt x="314" y="13832"/>
                    <a:pt x="124" y="16011"/>
                  </a:cubicBezTo>
                  <a:cubicBezTo>
                    <a:pt x="-65" y="18189"/>
                    <a:pt x="-65" y="19326"/>
                    <a:pt x="314" y="20179"/>
                  </a:cubicBezTo>
                  <a:cubicBezTo>
                    <a:pt x="693" y="21032"/>
                    <a:pt x="1451" y="21600"/>
                    <a:pt x="2303" y="21600"/>
                  </a:cubicBezTo>
                  <a:cubicBezTo>
                    <a:pt x="3156" y="21600"/>
                    <a:pt x="4103" y="21032"/>
                    <a:pt x="4861" y="20274"/>
                  </a:cubicBezTo>
                  <a:cubicBezTo>
                    <a:pt x="5619" y="19516"/>
                    <a:pt x="6188" y="18568"/>
                    <a:pt x="6661" y="17526"/>
                  </a:cubicBezTo>
                  <a:cubicBezTo>
                    <a:pt x="7135" y="16484"/>
                    <a:pt x="7514" y="15347"/>
                    <a:pt x="7609" y="15253"/>
                  </a:cubicBezTo>
                  <a:cubicBezTo>
                    <a:pt x="7703" y="15158"/>
                    <a:pt x="7514" y="16105"/>
                    <a:pt x="7419" y="17053"/>
                  </a:cubicBezTo>
                  <a:cubicBezTo>
                    <a:pt x="7324" y="18000"/>
                    <a:pt x="7324" y="18947"/>
                    <a:pt x="7609" y="19800"/>
                  </a:cubicBezTo>
                  <a:cubicBezTo>
                    <a:pt x="7893" y="20653"/>
                    <a:pt x="8461" y="21411"/>
                    <a:pt x="9219" y="21505"/>
                  </a:cubicBezTo>
                  <a:cubicBezTo>
                    <a:pt x="9977" y="21600"/>
                    <a:pt x="10924" y="21032"/>
                    <a:pt x="12346" y="19232"/>
                  </a:cubicBezTo>
                  <a:cubicBezTo>
                    <a:pt x="13767" y="17432"/>
                    <a:pt x="15661" y="14400"/>
                    <a:pt x="17272" y="12032"/>
                  </a:cubicBezTo>
                  <a:cubicBezTo>
                    <a:pt x="18882" y="9663"/>
                    <a:pt x="20209" y="7958"/>
                    <a:pt x="21535" y="6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7552165" y="3567235"/>
              <a:ext cx="206589" cy="219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171" fill="norm" stroke="1" extrusionOk="0">
                  <a:moveTo>
                    <a:pt x="2336" y="8664"/>
                  </a:moveTo>
                  <a:cubicBezTo>
                    <a:pt x="2998" y="9479"/>
                    <a:pt x="3659" y="10294"/>
                    <a:pt x="4541" y="10192"/>
                  </a:cubicBezTo>
                  <a:cubicBezTo>
                    <a:pt x="5422" y="10090"/>
                    <a:pt x="6524" y="9072"/>
                    <a:pt x="7516" y="7849"/>
                  </a:cubicBezTo>
                  <a:cubicBezTo>
                    <a:pt x="8508" y="6626"/>
                    <a:pt x="9390" y="5200"/>
                    <a:pt x="9941" y="3773"/>
                  </a:cubicBezTo>
                  <a:cubicBezTo>
                    <a:pt x="10492" y="2347"/>
                    <a:pt x="10712" y="921"/>
                    <a:pt x="10271" y="309"/>
                  </a:cubicBezTo>
                  <a:cubicBezTo>
                    <a:pt x="9830" y="-302"/>
                    <a:pt x="8728" y="-98"/>
                    <a:pt x="7075" y="1736"/>
                  </a:cubicBezTo>
                  <a:cubicBezTo>
                    <a:pt x="5422" y="3570"/>
                    <a:pt x="3218" y="7034"/>
                    <a:pt x="1896" y="9989"/>
                  </a:cubicBezTo>
                  <a:cubicBezTo>
                    <a:pt x="573" y="12943"/>
                    <a:pt x="132" y="15389"/>
                    <a:pt x="22" y="17121"/>
                  </a:cubicBezTo>
                  <a:cubicBezTo>
                    <a:pt x="-88" y="18853"/>
                    <a:pt x="132" y="19872"/>
                    <a:pt x="2557" y="20483"/>
                  </a:cubicBezTo>
                  <a:cubicBezTo>
                    <a:pt x="4981" y="21094"/>
                    <a:pt x="9610" y="21298"/>
                    <a:pt x="13136" y="21094"/>
                  </a:cubicBezTo>
                  <a:cubicBezTo>
                    <a:pt x="16663" y="20890"/>
                    <a:pt x="19088" y="20279"/>
                    <a:pt x="21512" y="19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7994761" y="3597884"/>
              <a:ext cx="169887" cy="19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124" fill="norm" stroke="1" extrusionOk="0">
                  <a:moveTo>
                    <a:pt x="1467" y="1601"/>
                  </a:moveTo>
                  <a:cubicBezTo>
                    <a:pt x="2267" y="4102"/>
                    <a:pt x="3067" y="6603"/>
                    <a:pt x="3334" y="9673"/>
                  </a:cubicBezTo>
                  <a:cubicBezTo>
                    <a:pt x="3600" y="12742"/>
                    <a:pt x="3334" y="16380"/>
                    <a:pt x="2667" y="18540"/>
                  </a:cubicBezTo>
                  <a:cubicBezTo>
                    <a:pt x="2000" y="20700"/>
                    <a:pt x="934" y="21382"/>
                    <a:pt x="400" y="21041"/>
                  </a:cubicBezTo>
                  <a:cubicBezTo>
                    <a:pt x="-133" y="20700"/>
                    <a:pt x="-133" y="19336"/>
                    <a:pt x="400" y="16266"/>
                  </a:cubicBezTo>
                  <a:cubicBezTo>
                    <a:pt x="934" y="13197"/>
                    <a:pt x="2000" y="8422"/>
                    <a:pt x="2934" y="5466"/>
                  </a:cubicBezTo>
                  <a:cubicBezTo>
                    <a:pt x="3867" y="2510"/>
                    <a:pt x="4667" y="1374"/>
                    <a:pt x="5734" y="691"/>
                  </a:cubicBezTo>
                  <a:cubicBezTo>
                    <a:pt x="6800" y="9"/>
                    <a:pt x="8134" y="-218"/>
                    <a:pt x="9067" y="237"/>
                  </a:cubicBezTo>
                  <a:cubicBezTo>
                    <a:pt x="10000" y="691"/>
                    <a:pt x="10534" y="1828"/>
                    <a:pt x="10934" y="3534"/>
                  </a:cubicBezTo>
                  <a:cubicBezTo>
                    <a:pt x="11334" y="5239"/>
                    <a:pt x="11600" y="7513"/>
                    <a:pt x="12667" y="7513"/>
                  </a:cubicBezTo>
                  <a:cubicBezTo>
                    <a:pt x="13734" y="7513"/>
                    <a:pt x="15600" y="5239"/>
                    <a:pt x="17200" y="4216"/>
                  </a:cubicBezTo>
                  <a:cubicBezTo>
                    <a:pt x="18800" y="3193"/>
                    <a:pt x="20134" y="3420"/>
                    <a:pt x="20800" y="4102"/>
                  </a:cubicBezTo>
                  <a:cubicBezTo>
                    <a:pt x="21467" y="4784"/>
                    <a:pt x="21467" y="5921"/>
                    <a:pt x="21334" y="8763"/>
                  </a:cubicBezTo>
                  <a:cubicBezTo>
                    <a:pt x="21200" y="11605"/>
                    <a:pt x="20934" y="16153"/>
                    <a:pt x="20667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8247703" y="3669936"/>
              <a:ext cx="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8241353" y="3555636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8336603" y="3580632"/>
              <a:ext cx="101601" cy="18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5" fill="norm" stroke="1" extrusionOk="0">
                  <a:moveTo>
                    <a:pt x="0" y="2206"/>
                  </a:moveTo>
                  <a:cubicBezTo>
                    <a:pt x="450" y="7726"/>
                    <a:pt x="900" y="13246"/>
                    <a:pt x="1125" y="16606"/>
                  </a:cubicBezTo>
                  <a:cubicBezTo>
                    <a:pt x="1350" y="19966"/>
                    <a:pt x="1350" y="21166"/>
                    <a:pt x="1125" y="20926"/>
                  </a:cubicBezTo>
                  <a:cubicBezTo>
                    <a:pt x="900" y="20686"/>
                    <a:pt x="450" y="19006"/>
                    <a:pt x="225" y="16246"/>
                  </a:cubicBezTo>
                  <a:cubicBezTo>
                    <a:pt x="0" y="13486"/>
                    <a:pt x="0" y="9646"/>
                    <a:pt x="675" y="6646"/>
                  </a:cubicBezTo>
                  <a:cubicBezTo>
                    <a:pt x="1350" y="3646"/>
                    <a:pt x="2700" y="1486"/>
                    <a:pt x="4500" y="526"/>
                  </a:cubicBezTo>
                  <a:cubicBezTo>
                    <a:pt x="6300" y="-434"/>
                    <a:pt x="8550" y="-194"/>
                    <a:pt x="11475" y="2206"/>
                  </a:cubicBezTo>
                  <a:cubicBezTo>
                    <a:pt x="14400" y="4606"/>
                    <a:pt x="18000" y="9166"/>
                    <a:pt x="19800" y="12166"/>
                  </a:cubicBezTo>
                  <a:cubicBezTo>
                    <a:pt x="21600" y="15166"/>
                    <a:pt x="21600" y="16606"/>
                    <a:pt x="21600" y="18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8520753" y="3676286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8519530" y="3513071"/>
              <a:ext cx="13924" cy="3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0532" fill="norm" stroke="1" extrusionOk="0">
                  <a:moveTo>
                    <a:pt x="11040" y="20532"/>
                  </a:moveTo>
                  <a:cubicBezTo>
                    <a:pt x="4868" y="10932"/>
                    <a:pt x="-1303" y="1332"/>
                    <a:pt x="240" y="132"/>
                  </a:cubicBezTo>
                  <a:cubicBezTo>
                    <a:pt x="1783" y="-1068"/>
                    <a:pt x="11040" y="6132"/>
                    <a:pt x="20297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8597747" y="3615163"/>
              <a:ext cx="166200" cy="158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281" fill="norm" stroke="1" extrusionOk="0">
                  <a:moveTo>
                    <a:pt x="709" y="1386"/>
                  </a:moveTo>
                  <a:cubicBezTo>
                    <a:pt x="979" y="7070"/>
                    <a:pt x="1249" y="12755"/>
                    <a:pt x="1114" y="16307"/>
                  </a:cubicBezTo>
                  <a:cubicBezTo>
                    <a:pt x="979" y="19860"/>
                    <a:pt x="439" y="21281"/>
                    <a:pt x="169" y="21281"/>
                  </a:cubicBezTo>
                  <a:cubicBezTo>
                    <a:pt x="-101" y="21281"/>
                    <a:pt x="-101" y="19860"/>
                    <a:pt x="574" y="16876"/>
                  </a:cubicBezTo>
                  <a:cubicBezTo>
                    <a:pt x="1249" y="13892"/>
                    <a:pt x="2599" y="9344"/>
                    <a:pt x="3544" y="6360"/>
                  </a:cubicBezTo>
                  <a:cubicBezTo>
                    <a:pt x="4489" y="3376"/>
                    <a:pt x="5029" y="1955"/>
                    <a:pt x="5569" y="2097"/>
                  </a:cubicBezTo>
                  <a:cubicBezTo>
                    <a:pt x="6109" y="2239"/>
                    <a:pt x="6649" y="3944"/>
                    <a:pt x="6919" y="5649"/>
                  </a:cubicBezTo>
                  <a:cubicBezTo>
                    <a:pt x="7189" y="7355"/>
                    <a:pt x="7189" y="9060"/>
                    <a:pt x="7189" y="10623"/>
                  </a:cubicBezTo>
                  <a:cubicBezTo>
                    <a:pt x="7189" y="12186"/>
                    <a:pt x="7189" y="13607"/>
                    <a:pt x="7189" y="13607"/>
                  </a:cubicBezTo>
                  <a:cubicBezTo>
                    <a:pt x="7189" y="13607"/>
                    <a:pt x="7189" y="12186"/>
                    <a:pt x="7864" y="9913"/>
                  </a:cubicBezTo>
                  <a:cubicBezTo>
                    <a:pt x="8539" y="7639"/>
                    <a:pt x="9889" y="4513"/>
                    <a:pt x="11104" y="2523"/>
                  </a:cubicBezTo>
                  <a:cubicBezTo>
                    <a:pt x="12319" y="534"/>
                    <a:pt x="13399" y="-319"/>
                    <a:pt x="15154" y="107"/>
                  </a:cubicBezTo>
                  <a:cubicBezTo>
                    <a:pt x="16909" y="534"/>
                    <a:pt x="19339" y="2239"/>
                    <a:pt x="20419" y="5507"/>
                  </a:cubicBezTo>
                  <a:cubicBezTo>
                    <a:pt x="21499" y="8776"/>
                    <a:pt x="21229" y="13607"/>
                    <a:pt x="20959" y="18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8844603" y="3657236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8870003" y="3542936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8863380" y="3586137"/>
              <a:ext cx="150338" cy="48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468" fill="norm" stroke="1" extrusionOk="0">
                  <a:moveTo>
                    <a:pt x="3541" y="1746"/>
                  </a:moveTo>
                  <a:cubicBezTo>
                    <a:pt x="6460" y="1183"/>
                    <a:pt x="9378" y="619"/>
                    <a:pt x="11860" y="291"/>
                  </a:cubicBezTo>
                  <a:cubicBezTo>
                    <a:pt x="14341" y="-38"/>
                    <a:pt x="16384" y="-132"/>
                    <a:pt x="18135" y="244"/>
                  </a:cubicBezTo>
                  <a:cubicBezTo>
                    <a:pt x="19887" y="619"/>
                    <a:pt x="21346" y="1465"/>
                    <a:pt x="20470" y="2732"/>
                  </a:cubicBezTo>
                  <a:cubicBezTo>
                    <a:pt x="19595" y="4000"/>
                    <a:pt x="16384" y="5691"/>
                    <a:pt x="14341" y="7428"/>
                  </a:cubicBezTo>
                  <a:cubicBezTo>
                    <a:pt x="12297" y="9165"/>
                    <a:pt x="11422" y="10950"/>
                    <a:pt x="11860" y="12593"/>
                  </a:cubicBezTo>
                  <a:cubicBezTo>
                    <a:pt x="12297" y="14237"/>
                    <a:pt x="14049" y="15739"/>
                    <a:pt x="15070" y="16960"/>
                  </a:cubicBezTo>
                  <a:cubicBezTo>
                    <a:pt x="16092" y="18181"/>
                    <a:pt x="16384" y="19120"/>
                    <a:pt x="15654" y="19825"/>
                  </a:cubicBezTo>
                  <a:cubicBezTo>
                    <a:pt x="14924" y="20529"/>
                    <a:pt x="13173" y="20998"/>
                    <a:pt x="11568" y="21233"/>
                  </a:cubicBezTo>
                  <a:cubicBezTo>
                    <a:pt x="9962" y="21468"/>
                    <a:pt x="8503" y="21468"/>
                    <a:pt x="7043" y="21468"/>
                  </a:cubicBezTo>
                  <a:cubicBezTo>
                    <a:pt x="5584" y="21468"/>
                    <a:pt x="4124" y="21468"/>
                    <a:pt x="2665" y="20998"/>
                  </a:cubicBezTo>
                  <a:cubicBezTo>
                    <a:pt x="1205" y="20529"/>
                    <a:pt x="-254" y="19590"/>
                    <a:pt x="38" y="17852"/>
                  </a:cubicBezTo>
                  <a:cubicBezTo>
                    <a:pt x="330" y="16115"/>
                    <a:pt x="2373" y="13579"/>
                    <a:pt x="4416" y="11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9049819" y="3581160"/>
              <a:ext cx="169435" cy="18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190" fill="norm" stroke="1" extrusionOk="0">
                  <a:moveTo>
                    <a:pt x="3746" y="10066"/>
                  </a:moveTo>
                  <a:cubicBezTo>
                    <a:pt x="6946" y="7666"/>
                    <a:pt x="10146" y="5266"/>
                    <a:pt x="11879" y="3466"/>
                  </a:cubicBezTo>
                  <a:cubicBezTo>
                    <a:pt x="13613" y="1666"/>
                    <a:pt x="13879" y="466"/>
                    <a:pt x="13346" y="106"/>
                  </a:cubicBezTo>
                  <a:cubicBezTo>
                    <a:pt x="12813" y="-254"/>
                    <a:pt x="11479" y="226"/>
                    <a:pt x="9079" y="2746"/>
                  </a:cubicBezTo>
                  <a:cubicBezTo>
                    <a:pt x="6679" y="5266"/>
                    <a:pt x="3213" y="9826"/>
                    <a:pt x="1479" y="13186"/>
                  </a:cubicBezTo>
                  <a:cubicBezTo>
                    <a:pt x="-254" y="16546"/>
                    <a:pt x="-254" y="18706"/>
                    <a:pt x="413" y="19906"/>
                  </a:cubicBezTo>
                  <a:cubicBezTo>
                    <a:pt x="1079" y="21106"/>
                    <a:pt x="2413" y="21346"/>
                    <a:pt x="6013" y="21106"/>
                  </a:cubicBezTo>
                  <a:cubicBezTo>
                    <a:pt x="9613" y="20866"/>
                    <a:pt x="15479" y="20146"/>
                    <a:pt x="21346" y="19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9718349" y="3435984"/>
              <a:ext cx="162850" cy="44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489" fill="norm" stroke="1" extrusionOk="0">
                  <a:moveTo>
                    <a:pt x="20322" y="3362"/>
                  </a:moveTo>
                  <a:cubicBezTo>
                    <a:pt x="20588" y="2741"/>
                    <a:pt x="20855" y="2121"/>
                    <a:pt x="19122" y="1450"/>
                  </a:cubicBezTo>
                  <a:cubicBezTo>
                    <a:pt x="17388" y="778"/>
                    <a:pt x="13655" y="54"/>
                    <a:pt x="10455" y="3"/>
                  </a:cubicBezTo>
                  <a:cubicBezTo>
                    <a:pt x="7255" y="-49"/>
                    <a:pt x="4588" y="571"/>
                    <a:pt x="2588" y="1863"/>
                  </a:cubicBezTo>
                  <a:cubicBezTo>
                    <a:pt x="588" y="3155"/>
                    <a:pt x="-745" y="5118"/>
                    <a:pt x="455" y="7134"/>
                  </a:cubicBezTo>
                  <a:cubicBezTo>
                    <a:pt x="1655" y="9149"/>
                    <a:pt x="5388" y="11216"/>
                    <a:pt x="8722" y="12921"/>
                  </a:cubicBezTo>
                  <a:cubicBezTo>
                    <a:pt x="12055" y="14627"/>
                    <a:pt x="14988" y="15970"/>
                    <a:pt x="16455" y="17159"/>
                  </a:cubicBezTo>
                  <a:cubicBezTo>
                    <a:pt x="17922" y="18347"/>
                    <a:pt x="17922" y="19381"/>
                    <a:pt x="17388" y="20052"/>
                  </a:cubicBezTo>
                  <a:cubicBezTo>
                    <a:pt x="16855" y="20724"/>
                    <a:pt x="15788" y="21034"/>
                    <a:pt x="14055" y="21241"/>
                  </a:cubicBezTo>
                  <a:cubicBezTo>
                    <a:pt x="12322" y="21448"/>
                    <a:pt x="9922" y="21551"/>
                    <a:pt x="8188" y="21448"/>
                  </a:cubicBezTo>
                  <a:cubicBezTo>
                    <a:pt x="6455" y="21344"/>
                    <a:pt x="5388" y="21034"/>
                    <a:pt x="6188" y="19846"/>
                  </a:cubicBezTo>
                  <a:cubicBezTo>
                    <a:pt x="6988" y="18657"/>
                    <a:pt x="9655" y="16590"/>
                    <a:pt x="12322" y="14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9981253" y="3663586"/>
              <a:ext cx="1079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9981253" y="3790586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10321251" y="3498486"/>
              <a:ext cx="390253" cy="452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94" fill="norm" stroke="1" extrusionOk="0">
                  <a:moveTo>
                    <a:pt x="19669" y="0"/>
                  </a:moveTo>
                  <a:cubicBezTo>
                    <a:pt x="15721" y="1708"/>
                    <a:pt x="11772" y="3416"/>
                    <a:pt x="9101" y="4571"/>
                  </a:cubicBezTo>
                  <a:cubicBezTo>
                    <a:pt x="6430" y="5727"/>
                    <a:pt x="5037" y="6329"/>
                    <a:pt x="4108" y="6832"/>
                  </a:cubicBezTo>
                  <a:cubicBezTo>
                    <a:pt x="3179" y="7334"/>
                    <a:pt x="2714" y="7736"/>
                    <a:pt x="2656" y="8138"/>
                  </a:cubicBezTo>
                  <a:cubicBezTo>
                    <a:pt x="2598" y="8540"/>
                    <a:pt x="2946" y="8941"/>
                    <a:pt x="4572" y="9393"/>
                  </a:cubicBezTo>
                  <a:cubicBezTo>
                    <a:pt x="6198" y="9846"/>
                    <a:pt x="9101" y="10348"/>
                    <a:pt x="10843" y="10750"/>
                  </a:cubicBezTo>
                  <a:cubicBezTo>
                    <a:pt x="12585" y="11152"/>
                    <a:pt x="13166" y="11453"/>
                    <a:pt x="13340" y="11855"/>
                  </a:cubicBezTo>
                  <a:cubicBezTo>
                    <a:pt x="13514" y="12257"/>
                    <a:pt x="13282" y="12759"/>
                    <a:pt x="11714" y="13764"/>
                  </a:cubicBezTo>
                  <a:cubicBezTo>
                    <a:pt x="10146" y="14768"/>
                    <a:pt x="7243" y="16275"/>
                    <a:pt x="5153" y="17431"/>
                  </a:cubicBezTo>
                  <a:cubicBezTo>
                    <a:pt x="3063" y="18586"/>
                    <a:pt x="1785" y="19390"/>
                    <a:pt x="972" y="19993"/>
                  </a:cubicBezTo>
                  <a:cubicBezTo>
                    <a:pt x="159" y="20595"/>
                    <a:pt x="-189" y="20997"/>
                    <a:pt x="101" y="21248"/>
                  </a:cubicBezTo>
                  <a:cubicBezTo>
                    <a:pt x="392" y="21500"/>
                    <a:pt x="1321" y="21600"/>
                    <a:pt x="3934" y="21349"/>
                  </a:cubicBezTo>
                  <a:cubicBezTo>
                    <a:pt x="6546" y="21098"/>
                    <a:pt x="10843" y="20495"/>
                    <a:pt x="13979" y="20143"/>
                  </a:cubicBezTo>
                  <a:cubicBezTo>
                    <a:pt x="17114" y="19792"/>
                    <a:pt x="19088" y="19691"/>
                    <a:pt x="20134" y="19591"/>
                  </a:cubicBezTo>
                  <a:cubicBezTo>
                    <a:pt x="21179" y="19490"/>
                    <a:pt x="21295" y="19390"/>
                    <a:pt x="21411" y="19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10902478" y="3607857"/>
              <a:ext cx="245853" cy="297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346" fill="norm" stroke="1" extrusionOk="0">
                  <a:moveTo>
                    <a:pt x="18630" y="7200"/>
                  </a:moveTo>
                  <a:cubicBezTo>
                    <a:pt x="19545" y="5678"/>
                    <a:pt x="20461" y="4157"/>
                    <a:pt x="20918" y="3016"/>
                  </a:cubicBezTo>
                  <a:cubicBezTo>
                    <a:pt x="21376" y="1876"/>
                    <a:pt x="21376" y="1115"/>
                    <a:pt x="20918" y="583"/>
                  </a:cubicBezTo>
                  <a:cubicBezTo>
                    <a:pt x="20461" y="50"/>
                    <a:pt x="19545" y="-254"/>
                    <a:pt x="17166" y="278"/>
                  </a:cubicBezTo>
                  <a:cubicBezTo>
                    <a:pt x="14786" y="811"/>
                    <a:pt x="10942" y="2180"/>
                    <a:pt x="8837" y="3321"/>
                  </a:cubicBezTo>
                  <a:cubicBezTo>
                    <a:pt x="6732" y="4461"/>
                    <a:pt x="6366" y="5374"/>
                    <a:pt x="6915" y="6287"/>
                  </a:cubicBezTo>
                  <a:cubicBezTo>
                    <a:pt x="7464" y="7200"/>
                    <a:pt x="8929" y="8112"/>
                    <a:pt x="10484" y="8721"/>
                  </a:cubicBezTo>
                  <a:cubicBezTo>
                    <a:pt x="12040" y="9329"/>
                    <a:pt x="13688" y="9633"/>
                    <a:pt x="14145" y="10014"/>
                  </a:cubicBezTo>
                  <a:cubicBezTo>
                    <a:pt x="14603" y="10394"/>
                    <a:pt x="13871" y="10850"/>
                    <a:pt x="12040" y="11687"/>
                  </a:cubicBezTo>
                  <a:cubicBezTo>
                    <a:pt x="10210" y="12523"/>
                    <a:pt x="7281" y="13740"/>
                    <a:pt x="5176" y="14805"/>
                  </a:cubicBezTo>
                  <a:cubicBezTo>
                    <a:pt x="3071" y="15870"/>
                    <a:pt x="1790" y="16783"/>
                    <a:pt x="966" y="17695"/>
                  </a:cubicBezTo>
                  <a:cubicBezTo>
                    <a:pt x="142" y="18608"/>
                    <a:pt x="-224" y="19521"/>
                    <a:pt x="142" y="20129"/>
                  </a:cubicBezTo>
                  <a:cubicBezTo>
                    <a:pt x="508" y="20738"/>
                    <a:pt x="1607" y="21042"/>
                    <a:pt x="5176" y="21194"/>
                  </a:cubicBezTo>
                  <a:cubicBezTo>
                    <a:pt x="8745" y="21346"/>
                    <a:pt x="14786" y="21346"/>
                    <a:pt x="20827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11136953" y="3942986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11175053" y="3790586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10985495" y="3454036"/>
              <a:ext cx="132409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0250" fill="norm" stroke="1" extrusionOk="0">
                  <a:moveTo>
                    <a:pt x="6018" y="0"/>
                  </a:moveTo>
                  <a:cubicBezTo>
                    <a:pt x="4647" y="2700"/>
                    <a:pt x="3276" y="5400"/>
                    <a:pt x="2076" y="8437"/>
                  </a:cubicBezTo>
                  <a:cubicBezTo>
                    <a:pt x="876" y="11475"/>
                    <a:pt x="-153" y="14850"/>
                    <a:pt x="18" y="15525"/>
                  </a:cubicBezTo>
                  <a:cubicBezTo>
                    <a:pt x="190" y="16200"/>
                    <a:pt x="1561" y="14175"/>
                    <a:pt x="2761" y="11813"/>
                  </a:cubicBezTo>
                  <a:cubicBezTo>
                    <a:pt x="3961" y="9450"/>
                    <a:pt x="4990" y="6750"/>
                    <a:pt x="6704" y="4050"/>
                  </a:cubicBezTo>
                  <a:cubicBezTo>
                    <a:pt x="8418" y="1350"/>
                    <a:pt x="10818" y="-1350"/>
                    <a:pt x="13390" y="1350"/>
                  </a:cubicBezTo>
                  <a:cubicBezTo>
                    <a:pt x="15961" y="4050"/>
                    <a:pt x="18704" y="12150"/>
                    <a:pt x="21447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11117903" y="3625486"/>
              <a:ext cx="150212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600" fill="norm" stroke="1" extrusionOk="0">
                  <a:moveTo>
                    <a:pt x="16866" y="0"/>
                  </a:moveTo>
                  <a:cubicBezTo>
                    <a:pt x="19233" y="3352"/>
                    <a:pt x="21600" y="6703"/>
                    <a:pt x="20860" y="9869"/>
                  </a:cubicBezTo>
                  <a:cubicBezTo>
                    <a:pt x="20121" y="13034"/>
                    <a:pt x="16274" y="16014"/>
                    <a:pt x="12279" y="17938"/>
                  </a:cubicBezTo>
                  <a:cubicBezTo>
                    <a:pt x="8285" y="19862"/>
                    <a:pt x="4142" y="207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10731114" y="3650886"/>
              <a:ext cx="13914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600" fill="norm" stroke="1" extrusionOk="0">
                  <a:moveTo>
                    <a:pt x="10398" y="0"/>
                  </a:moveTo>
                  <a:cubicBezTo>
                    <a:pt x="6586" y="4019"/>
                    <a:pt x="2774" y="8037"/>
                    <a:pt x="1027" y="11051"/>
                  </a:cubicBezTo>
                  <a:cubicBezTo>
                    <a:pt x="-720" y="14065"/>
                    <a:pt x="-402" y="16074"/>
                    <a:pt x="3251" y="17665"/>
                  </a:cubicBezTo>
                  <a:cubicBezTo>
                    <a:pt x="6904" y="19256"/>
                    <a:pt x="13892" y="20428"/>
                    <a:pt x="208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11200453" y="3358778"/>
              <a:ext cx="146051" cy="12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0" y="6375"/>
                  </a:moveTo>
                  <a:cubicBezTo>
                    <a:pt x="313" y="4604"/>
                    <a:pt x="626" y="2834"/>
                    <a:pt x="1722" y="1595"/>
                  </a:cubicBezTo>
                  <a:cubicBezTo>
                    <a:pt x="2817" y="355"/>
                    <a:pt x="4696" y="-353"/>
                    <a:pt x="6261" y="178"/>
                  </a:cubicBezTo>
                  <a:cubicBezTo>
                    <a:pt x="7826" y="709"/>
                    <a:pt x="9078" y="2480"/>
                    <a:pt x="9861" y="4250"/>
                  </a:cubicBezTo>
                  <a:cubicBezTo>
                    <a:pt x="10643" y="6021"/>
                    <a:pt x="10957" y="7791"/>
                    <a:pt x="10487" y="9385"/>
                  </a:cubicBezTo>
                  <a:cubicBezTo>
                    <a:pt x="10017" y="10978"/>
                    <a:pt x="8765" y="12395"/>
                    <a:pt x="7357" y="13634"/>
                  </a:cubicBezTo>
                  <a:cubicBezTo>
                    <a:pt x="5948" y="14873"/>
                    <a:pt x="4383" y="15936"/>
                    <a:pt x="4539" y="16821"/>
                  </a:cubicBezTo>
                  <a:cubicBezTo>
                    <a:pt x="4696" y="17706"/>
                    <a:pt x="6574" y="18414"/>
                    <a:pt x="9704" y="19122"/>
                  </a:cubicBezTo>
                  <a:cubicBezTo>
                    <a:pt x="12835" y="19831"/>
                    <a:pt x="17217" y="20539"/>
                    <a:pt x="21600" y="21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10374953" y="4196986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10347557" y="4042142"/>
              <a:ext cx="46447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0296" fill="norm" stroke="1" extrusionOk="0">
                  <a:moveTo>
                    <a:pt x="885" y="20296"/>
                  </a:moveTo>
                  <a:cubicBezTo>
                    <a:pt x="-54" y="12582"/>
                    <a:pt x="-993" y="4867"/>
                    <a:pt x="2294" y="1782"/>
                  </a:cubicBezTo>
                  <a:cubicBezTo>
                    <a:pt x="5581" y="-1304"/>
                    <a:pt x="13094" y="239"/>
                    <a:pt x="20607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10444803" y="4165236"/>
              <a:ext cx="44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10444803" y="4247786"/>
              <a:ext cx="762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10603553" y="4165236"/>
              <a:ext cx="25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1137"/>
                    <a:pt x="7200" y="2274"/>
                    <a:pt x="3600" y="5874"/>
                  </a:cubicBezTo>
                  <a:cubicBezTo>
                    <a:pt x="0" y="9474"/>
                    <a:pt x="0" y="155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10375594" y="3308932"/>
              <a:ext cx="100960" cy="13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54" fill="norm" stroke="1" extrusionOk="0">
                  <a:moveTo>
                    <a:pt x="2564" y="4763"/>
                  </a:moveTo>
                  <a:cubicBezTo>
                    <a:pt x="2564" y="6727"/>
                    <a:pt x="2564" y="8690"/>
                    <a:pt x="2114" y="11309"/>
                  </a:cubicBezTo>
                  <a:cubicBezTo>
                    <a:pt x="1664" y="13927"/>
                    <a:pt x="764" y="17199"/>
                    <a:pt x="314" y="17527"/>
                  </a:cubicBezTo>
                  <a:cubicBezTo>
                    <a:pt x="-136" y="17854"/>
                    <a:pt x="-136" y="15236"/>
                    <a:pt x="539" y="12127"/>
                  </a:cubicBezTo>
                  <a:cubicBezTo>
                    <a:pt x="1214" y="9018"/>
                    <a:pt x="2564" y="5418"/>
                    <a:pt x="4364" y="3127"/>
                  </a:cubicBezTo>
                  <a:cubicBezTo>
                    <a:pt x="6164" y="836"/>
                    <a:pt x="8414" y="-146"/>
                    <a:pt x="10664" y="18"/>
                  </a:cubicBezTo>
                  <a:cubicBezTo>
                    <a:pt x="12914" y="181"/>
                    <a:pt x="15164" y="1490"/>
                    <a:pt x="16964" y="5254"/>
                  </a:cubicBezTo>
                  <a:cubicBezTo>
                    <a:pt x="18764" y="9018"/>
                    <a:pt x="20114" y="15236"/>
                    <a:pt x="21464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813407" y="5122499"/>
              <a:ext cx="348260" cy="383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02" fill="norm" stroke="1" extrusionOk="0">
                  <a:moveTo>
                    <a:pt x="20984" y="3629"/>
                  </a:moveTo>
                  <a:cubicBezTo>
                    <a:pt x="21244" y="2803"/>
                    <a:pt x="21504" y="1977"/>
                    <a:pt x="21374" y="1386"/>
                  </a:cubicBezTo>
                  <a:cubicBezTo>
                    <a:pt x="21244" y="796"/>
                    <a:pt x="20723" y="442"/>
                    <a:pt x="18902" y="206"/>
                  </a:cubicBezTo>
                  <a:cubicBezTo>
                    <a:pt x="17080" y="-30"/>
                    <a:pt x="13957" y="-148"/>
                    <a:pt x="11485" y="324"/>
                  </a:cubicBezTo>
                  <a:cubicBezTo>
                    <a:pt x="9012" y="796"/>
                    <a:pt x="7191" y="1859"/>
                    <a:pt x="6020" y="2803"/>
                  </a:cubicBezTo>
                  <a:cubicBezTo>
                    <a:pt x="4849" y="3747"/>
                    <a:pt x="4328" y="4573"/>
                    <a:pt x="4068" y="5282"/>
                  </a:cubicBezTo>
                  <a:cubicBezTo>
                    <a:pt x="3808" y="5990"/>
                    <a:pt x="3808" y="6580"/>
                    <a:pt x="4784" y="7465"/>
                  </a:cubicBezTo>
                  <a:cubicBezTo>
                    <a:pt x="5759" y="8350"/>
                    <a:pt x="7711" y="9531"/>
                    <a:pt x="9338" y="10180"/>
                  </a:cubicBezTo>
                  <a:cubicBezTo>
                    <a:pt x="10964" y="10829"/>
                    <a:pt x="12265" y="10947"/>
                    <a:pt x="13371" y="11006"/>
                  </a:cubicBezTo>
                  <a:cubicBezTo>
                    <a:pt x="14477" y="11065"/>
                    <a:pt x="15388" y="11065"/>
                    <a:pt x="15518" y="11183"/>
                  </a:cubicBezTo>
                  <a:cubicBezTo>
                    <a:pt x="15649" y="11301"/>
                    <a:pt x="14998" y="11537"/>
                    <a:pt x="12721" y="12422"/>
                  </a:cubicBezTo>
                  <a:cubicBezTo>
                    <a:pt x="10444" y="13308"/>
                    <a:pt x="6540" y="14842"/>
                    <a:pt x="4133" y="16082"/>
                  </a:cubicBezTo>
                  <a:cubicBezTo>
                    <a:pt x="1726" y="17321"/>
                    <a:pt x="815" y="18265"/>
                    <a:pt x="359" y="19032"/>
                  </a:cubicBezTo>
                  <a:cubicBezTo>
                    <a:pt x="-96" y="19800"/>
                    <a:pt x="-96" y="20390"/>
                    <a:pt x="229" y="20803"/>
                  </a:cubicBezTo>
                  <a:cubicBezTo>
                    <a:pt x="555" y="21216"/>
                    <a:pt x="1205" y="21452"/>
                    <a:pt x="3547" y="21393"/>
                  </a:cubicBezTo>
                  <a:cubicBezTo>
                    <a:pt x="5890" y="21334"/>
                    <a:pt x="9923" y="20980"/>
                    <a:pt x="12981" y="20744"/>
                  </a:cubicBezTo>
                  <a:cubicBezTo>
                    <a:pt x="16039" y="20508"/>
                    <a:pt x="18121" y="20390"/>
                    <a:pt x="20203" y="20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1288103" y="5486036"/>
              <a:ext cx="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1263882" y="5339986"/>
              <a:ext cx="60585" cy="66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178" fill="norm" stroke="1" extrusionOk="0">
                  <a:moveTo>
                    <a:pt x="19039" y="0"/>
                  </a:moveTo>
                  <a:cubicBezTo>
                    <a:pt x="15439" y="675"/>
                    <a:pt x="11839" y="1350"/>
                    <a:pt x="8599" y="3037"/>
                  </a:cubicBezTo>
                  <a:cubicBezTo>
                    <a:pt x="5359" y="4725"/>
                    <a:pt x="2479" y="7425"/>
                    <a:pt x="1039" y="10462"/>
                  </a:cubicBezTo>
                  <a:cubicBezTo>
                    <a:pt x="-401" y="13500"/>
                    <a:pt x="-401" y="16875"/>
                    <a:pt x="1399" y="18900"/>
                  </a:cubicBezTo>
                  <a:cubicBezTo>
                    <a:pt x="3199" y="20925"/>
                    <a:pt x="6799" y="21600"/>
                    <a:pt x="10399" y="20925"/>
                  </a:cubicBezTo>
                  <a:cubicBezTo>
                    <a:pt x="13999" y="20250"/>
                    <a:pt x="17599" y="18225"/>
                    <a:pt x="19399" y="15525"/>
                  </a:cubicBezTo>
                  <a:cubicBezTo>
                    <a:pt x="21199" y="12825"/>
                    <a:pt x="21199" y="9450"/>
                    <a:pt x="17959" y="6750"/>
                  </a:cubicBezTo>
                  <a:cubicBezTo>
                    <a:pt x="14719" y="4050"/>
                    <a:pt x="8239" y="2025"/>
                    <a:pt x="17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961421" y="4783626"/>
              <a:ext cx="206033" cy="208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250" fill="norm" stroke="1" extrusionOk="0">
                  <a:moveTo>
                    <a:pt x="7568" y="5583"/>
                  </a:moveTo>
                  <a:cubicBezTo>
                    <a:pt x="7568" y="4287"/>
                    <a:pt x="7568" y="2991"/>
                    <a:pt x="7238" y="3315"/>
                  </a:cubicBezTo>
                  <a:cubicBezTo>
                    <a:pt x="6907" y="3639"/>
                    <a:pt x="6246" y="5583"/>
                    <a:pt x="5254" y="8499"/>
                  </a:cubicBezTo>
                  <a:cubicBezTo>
                    <a:pt x="4262" y="11415"/>
                    <a:pt x="2940" y="15303"/>
                    <a:pt x="1948" y="17787"/>
                  </a:cubicBezTo>
                  <a:cubicBezTo>
                    <a:pt x="956" y="20271"/>
                    <a:pt x="295" y="21351"/>
                    <a:pt x="74" y="21243"/>
                  </a:cubicBezTo>
                  <a:cubicBezTo>
                    <a:pt x="-146" y="21135"/>
                    <a:pt x="74" y="19839"/>
                    <a:pt x="1397" y="16599"/>
                  </a:cubicBezTo>
                  <a:cubicBezTo>
                    <a:pt x="2719" y="13359"/>
                    <a:pt x="5144" y="8175"/>
                    <a:pt x="7348" y="4935"/>
                  </a:cubicBezTo>
                  <a:cubicBezTo>
                    <a:pt x="9552" y="1695"/>
                    <a:pt x="11536" y="399"/>
                    <a:pt x="13078" y="75"/>
                  </a:cubicBezTo>
                  <a:cubicBezTo>
                    <a:pt x="14621" y="-249"/>
                    <a:pt x="15723" y="399"/>
                    <a:pt x="17046" y="3531"/>
                  </a:cubicBezTo>
                  <a:cubicBezTo>
                    <a:pt x="18368" y="6663"/>
                    <a:pt x="19911" y="12279"/>
                    <a:pt x="21454" y="17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1656403" y="5301886"/>
              <a:ext cx="234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8" y="18000"/>
                    <a:pt x="6616" y="14400"/>
                    <a:pt x="10216" y="10800"/>
                  </a:cubicBezTo>
                  <a:cubicBezTo>
                    <a:pt x="13816" y="7200"/>
                    <a:pt x="1770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1738953" y="5473336"/>
              <a:ext cx="190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80" y="18000"/>
                    <a:pt x="10560" y="14400"/>
                    <a:pt x="14160" y="10800"/>
                  </a:cubicBezTo>
                  <a:cubicBezTo>
                    <a:pt x="17760" y="7200"/>
                    <a:pt x="1968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2310453" y="5117736"/>
              <a:ext cx="2603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61" y="3825"/>
                    <a:pt x="6322" y="7650"/>
                    <a:pt x="9922" y="11250"/>
                  </a:cubicBezTo>
                  <a:cubicBezTo>
                    <a:pt x="13522" y="14850"/>
                    <a:pt x="17561" y="182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2500953" y="5113503"/>
              <a:ext cx="158751" cy="47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71"/>
                  </a:moveTo>
                  <a:cubicBezTo>
                    <a:pt x="20736" y="386"/>
                    <a:pt x="19872" y="0"/>
                    <a:pt x="19008" y="0"/>
                  </a:cubicBezTo>
                  <a:cubicBezTo>
                    <a:pt x="18144" y="0"/>
                    <a:pt x="17280" y="386"/>
                    <a:pt x="15264" y="2025"/>
                  </a:cubicBezTo>
                  <a:cubicBezTo>
                    <a:pt x="13248" y="3664"/>
                    <a:pt x="10080" y="6557"/>
                    <a:pt x="7344" y="9546"/>
                  </a:cubicBezTo>
                  <a:cubicBezTo>
                    <a:pt x="4608" y="12536"/>
                    <a:pt x="2304" y="15621"/>
                    <a:pt x="1152" y="17646"/>
                  </a:cubicBezTo>
                  <a:cubicBezTo>
                    <a:pt x="0" y="19671"/>
                    <a:pt x="0" y="206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2685103" y="5498736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2685103" y="5333636"/>
              <a:ext cx="76222" cy="87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335" fill="norm" stroke="1" extrusionOk="0">
                  <a:moveTo>
                    <a:pt x="15762" y="0"/>
                  </a:moveTo>
                  <a:cubicBezTo>
                    <a:pt x="12843" y="1029"/>
                    <a:pt x="9924" y="2057"/>
                    <a:pt x="7881" y="4114"/>
                  </a:cubicBezTo>
                  <a:cubicBezTo>
                    <a:pt x="5838" y="6171"/>
                    <a:pt x="4670" y="9257"/>
                    <a:pt x="4086" y="12343"/>
                  </a:cubicBezTo>
                  <a:cubicBezTo>
                    <a:pt x="3503" y="15429"/>
                    <a:pt x="3503" y="18514"/>
                    <a:pt x="4962" y="20057"/>
                  </a:cubicBezTo>
                  <a:cubicBezTo>
                    <a:pt x="6422" y="21600"/>
                    <a:pt x="9341" y="21600"/>
                    <a:pt x="11968" y="20829"/>
                  </a:cubicBezTo>
                  <a:cubicBezTo>
                    <a:pt x="14595" y="20057"/>
                    <a:pt x="16930" y="18514"/>
                    <a:pt x="18681" y="16457"/>
                  </a:cubicBezTo>
                  <a:cubicBezTo>
                    <a:pt x="20432" y="14400"/>
                    <a:pt x="21600" y="11829"/>
                    <a:pt x="20724" y="9771"/>
                  </a:cubicBezTo>
                  <a:cubicBezTo>
                    <a:pt x="19849" y="7714"/>
                    <a:pt x="16930" y="6171"/>
                    <a:pt x="13135" y="5914"/>
                  </a:cubicBezTo>
                  <a:cubicBezTo>
                    <a:pt x="9341" y="5657"/>
                    <a:pt x="4670" y="6686"/>
                    <a:pt x="0" y="7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3059753" y="5384436"/>
              <a:ext cx="336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04" y="18000"/>
                    <a:pt x="7608" y="14400"/>
                    <a:pt x="11208" y="10800"/>
                  </a:cubicBezTo>
                  <a:cubicBezTo>
                    <a:pt x="14808" y="7200"/>
                    <a:pt x="1820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3536003" y="5147208"/>
              <a:ext cx="260351" cy="230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fill="norm" stroke="1" extrusionOk="0">
                  <a:moveTo>
                    <a:pt x="0" y="794"/>
                  </a:moveTo>
                  <a:cubicBezTo>
                    <a:pt x="878" y="210"/>
                    <a:pt x="1756" y="-374"/>
                    <a:pt x="3161" y="307"/>
                  </a:cubicBezTo>
                  <a:cubicBezTo>
                    <a:pt x="4566" y="988"/>
                    <a:pt x="6498" y="2934"/>
                    <a:pt x="8780" y="6145"/>
                  </a:cubicBezTo>
                  <a:cubicBezTo>
                    <a:pt x="11063" y="9356"/>
                    <a:pt x="13698" y="13831"/>
                    <a:pt x="15893" y="16556"/>
                  </a:cubicBezTo>
                  <a:cubicBezTo>
                    <a:pt x="18088" y="19280"/>
                    <a:pt x="19844" y="20253"/>
                    <a:pt x="21600" y="21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3739279" y="5144961"/>
              <a:ext cx="184075" cy="37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378" fill="norm" stroke="1" extrusionOk="0">
                  <a:moveTo>
                    <a:pt x="21346" y="255"/>
                  </a:moveTo>
                  <a:cubicBezTo>
                    <a:pt x="20119" y="17"/>
                    <a:pt x="18891" y="-222"/>
                    <a:pt x="17051" y="375"/>
                  </a:cubicBezTo>
                  <a:cubicBezTo>
                    <a:pt x="15210" y="971"/>
                    <a:pt x="12755" y="2403"/>
                    <a:pt x="9932" y="4551"/>
                  </a:cubicBezTo>
                  <a:cubicBezTo>
                    <a:pt x="7110" y="6700"/>
                    <a:pt x="3919" y="9564"/>
                    <a:pt x="2078" y="12249"/>
                  </a:cubicBezTo>
                  <a:cubicBezTo>
                    <a:pt x="237" y="14934"/>
                    <a:pt x="-254" y="17440"/>
                    <a:pt x="114" y="18932"/>
                  </a:cubicBezTo>
                  <a:cubicBezTo>
                    <a:pt x="482" y="20423"/>
                    <a:pt x="1710" y="20901"/>
                    <a:pt x="2937" y="21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3878903" y="5517786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3904303" y="5356519"/>
              <a:ext cx="49246" cy="5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0951" fill="norm" stroke="1" extrusionOk="0">
                  <a:moveTo>
                    <a:pt x="5400" y="12951"/>
                  </a:moveTo>
                  <a:cubicBezTo>
                    <a:pt x="4500" y="16951"/>
                    <a:pt x="3600" y="20951"/>
                    <a:pt x="6300" y="20951"/>
                  </a:cubicBezTo>
                  <a:cubicBezTo>
                    <a:pt x="9000" y="20951"/>
                    <a:pt x="15300" y="16951"/>
                    <a:pt x="18450" y="12951"/>
                  </a:cubicBezTo>
                  <a:cubicBezTo>
                    <a:pt x="21600" y="8951"/>
                    <a:pt x="21600" y="4951"/>
                    <a:pt x="19350" y="2551"/>
                  </a:cubicBezTo>
                  <a:cubicBezTo>
                    <a:pt x="17100" y="151"/>
                    <a:pt x="12600" y="-649"/>
                    <a:pt x="9000" y="551"/>
                  </a:cubicBezTo>
                  <a:cubicBezTo>
                    <a:pt x="5400" y="1751"/>
                    <a:pt x="2700" y="4951"/>
                    <a:pt x="0" y="8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3651628" y="4837540"/>
              <a:ext cx="189176" cy="16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167" fill="norm" stroke="1" extrusionOk="0">
                  <a:moveTo>
                    <a:pt x="5610" y="2500"/>
                  </a:moveTo>
                  <a:cubicBezTo>
                    <a:pt x="4410" y="7834"/>
                    <a:pt x="3210" y="13167"/>
                    <a:pt x="2250" y="16500"/>
                  </a:cubicBezTo>
                  <a:cubicBezTo>
                    <a:pt x="1290" y="19834"/>
                    <a:pt x="570" y="21167"/>
                    <a:pt x="210" y="21167"/>
                  </a:cubicBezTo>
                  <a:cubicBezTo>
                    <a:pt x="-150" y="21167"/>
                    <a:pt x="-150" y="19834"/>
                    <a:pt x="1050" y="16634"/>
                  </a:cubicBezTo>
                  <a:cubicBezTo>
                    <a:pt x="2250" y="13434"/>
                    <a:pt x="4650" y="8367"/>
                    <a:pt x="6450" y="5300"/>
                  </a:cubicBezTo>
                  <a:cubicBezTo>
                    <a:pt x="8250" y="2234"/>
                    <a:pt x="9450" y="1167"/>
                    <a:pt x="10650" y="500"/>
                  </a:cubicBezTo>
                  <a:cubicBezTo>
                    <a:pt x="11850" y="-166"/>
                    <a:pt x="13050" y="-433"/>
                    <a:pt x="14610" y="1434"/>
                  </a:cubicBezTo>
                  <a:cubicBezTo>
                    <a:pt x="16170" y="3300"/>
                    <a:pt x="18090" y="7300"/>
                    <a:pt x="19290" y="10100"/>
                  </a:cubicBezTo>
                  <a:cubicBezTo>
                    <a:pt x="20490" y="12900"/>
                    <a:pt x="20970" y="14500"/>
                    <a:pt x="21450" y="16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1957866" y="4591328"/>
              <a:ext cx="2875536" cy="144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81" fill="norm" stroke="1" extrusionOk="0">
                  <a:moveTo>
                    <a:pt x="1832" y="3590"/>
                  </a:moveTo>
                  <a:cubicBezTo>
                    <a:pt x="2276" y="3274"/>
                    <a:pt x="2719" y="2958"/>
                    <a:pt x="3242" y="2643"/>
                  </a:cubicBezTo>
                  <a:cubicBezTo>
                    <a:pt x="3765" y="2327"/>
                    <a:pt x="4368" y="2011"/>
                    <a:pt x="4906" y="1774"/>
                  </a:cubicBezTo>
                  <a:cubicBezTo>
                    <a:pt x="5445" y="1537"/>
                    <a:pt x="5921" y="1379"/>
                    <a:pt x="6404" y="1206"/>
                  </a:cubicBezTo>
                  <a:cubicBezTo>
                    <a:pt x="6887" y="1032"/>
                    <a:pt x="7379" y="843"/>
                    <a:pt x="7846" y="685"/>
                  </a:cubicBezTo>
                  <a:cubicBezTo>
                    <a:pt x="8314" y="527"/>
                    <a:pt x="8757" y="401"/>
                    <a:pt x="9217" y="290"/>
                  </a:cubicBezTo>
                  <a:cubicBezTo>
                    <a:pt x="9676" y="179"/>
                    <a:pt x="10152" y="85"/>
                    <a:pt x="10659" y="37"/>
                  </a:cubicBezTo>
                  <a:cubicBezTo>
                    <a:pt x="11166" y="-10"/>
                    <a:pt x="11705" y="-10"/>
                    <a:pt x="12299" y="22"/>
                  </a:cubicBezTo>
                  <a:cubicBezTo>
                    <a:pt x="12893" y="53"/>
                    <a:pt x="13543" y="116"/>
                    <a:pt x="14169" y="227"/>
                  </a:cubicBezTo>
                  <a:cubicBezTo>
                    <a:pt x="14795" y="337"/>
                    <a:pt x="15397" y="495"/>
                    <a:pt x="15936" y="748"/>
                  </a:cubicBezTo>
                  <a:cubicBezTo>
                    <a:pt x="16475" y="1001"/>
                    <a:pt x="16950" y="1348"/>
                    <a:pt x="17386" y="1743"/>
                  </a:cubicBezTo>
                  <a:cubicBezTo>
                    <a:pt x="17822" y="2137"/>
                    <a:pt x="18218" y="2579"/>
                    <a:pt x="18646" y="3085"/>
                  </a:cubicBezTo>
                  <a:cubicBezTo>
                    <a:pt x="19074" y="3590"/>
                    <a:pt x="19534" y="4158"/>
                    <a:pt x="19906" y="4727"/>
                  </a:cubicBezTo>
                  <a:cubicBezTo>
                    <a:pt x="20278" y="5295"/>
                    <a:pt x="20564" y="5864"/>
                    <a:pt x="20809" y="6479"/>
                  </a:cubicBezTo>
                  <a:cubicBezTo>
                    <a:pt x="21055" y="7095"/>
                    <a:pt x="21261" y="7758"/>
                    <a:pt x="21388" y="8501"/>
                  </a:cubicBezTo>
                  <a:cubicBezTo>
                    <a:pt x="21514" y="9243"/>
                    <a:pt x="21562" y="10064"/>
                    <a:pt x="21507" y="10901"/>
                  </a:cubicBezTo>
                  <a:cubicBezTo>
                    <a:pt x="21451" y="11737"/>
                    <a:pt x="21293" y="12590"/>
                    <a:pt x="21047" y="13379"/>
                  </a:cubicBezTo>
                  <a:cubicBezTo>
                    <a:pt x="20801" y="14169"/>
                    <a:pt x="20469" y="14895"/>
                    <a:pt x="20112" y="15590"/>
                  </a:cubicBezTo>
                  <a:cubicBezTo>
                    <a:pt x="19755" y="16285"/>
                    <a:pt x="19375" y="16948"/>
                    <a:pt x="18955" y="17516"/>
                  </a:cubicBezTo>
                  <a:cubicBezTo>
                    <a:pt x="18535" y="18085"/>
                    <a:pt x="18076" y="18558"/>
                    <a:pt x="17600" y="18985"/>
                  </a:cubicBezTo>
                  <a:cubicBezTo>
                    <a:pt x="17125" y="19411"/>
                    <a:pt x="16633" y="19790"/>
                    <a:pt x="16174" y="20090"/>
                  </a:cubicBezTo>
                  <a:cubicBezTo>
                    <a:pt x="15714" y="20390"/>
                    <a:pt x="15286" y="20611"/>
                    <a:pt x="14827" y="20801"/>
                  </a:cubicBezTo>
                  <a:cubicBezTo>
                    <a:pt x="14367" y="20990"/>
                    <a:pt x="13876" y="21148"/>
                    <a:pt x="13393" y="21274"/>
                  </a:cubicBezTo>
                  <a:cubicBezTo>
                    <a:pt x="12909" y="21401"/>
                    <a:pt x="12434" y="21495"/>
                    <a:pt x="11871" y="21543"/>
                  </a:cubicBezTo>
                  <a:cubicBezTo>
                    <a:pt x="11309" y="21590"/>
                    <a:pt x="10659" y="21590"/>
                    <a:pt x="10096" y="21558"/>
                  </a:cubicBezTo>
                  <a:cubicBezTo>
                    <a:pt x="9534" y="21527"/>
                    <a:pt x="9058" y="21464"/>
                    <a:pt x="8583" y="21353"/>
                  </a:cubicBezTo>
                  <a:cubicBezTo>
                    <a:pt x="8108" y="21243"/>
                    <a:pt x="7632" y="21085"/>
                    <a:pt x="7117" y="20832"/>
                  </a:cubicBezTo>
                  <a:cubicBezTo>
                    <a:pt x="6602" y="20579"/>
                    <a:pt x="6047" y="20232"/>
                    <a:pt x="5548" y="19916"/>
                  </a:cubicBezTo>
                  <a:cubicBezTo>
                    <a:pt x="5049" y="19601"/>
                    <a:pt x="4605" y="19316"/>
                    <a:pt x="4241" y="19032"/>
                  </a:cubicBezTo>
                  <a:cubicBezTo>
                    <a:pt x="3876" y="18748"/>
                    <a:pt x="3591" y="18464"/>
                    <a:pt x="3314" y="18069"/>
                  </a:cubicBezTo>
                  <a:cubicBezTo>
                    <a:pt x="3036" y="17674"/>
                    <a:pt x="2767" y="17169"/>
                    <a:pt x="2450" y="16601"/>
                  </a:cubicBezTo>
                  <a:cubicBezTo>
                    <a:pt x="2133" y="16032"/>
                    <a:pt x="1769" y="15401"/>
                    <a:pt x="1475" y="14737"/>
                  </a:cubicBezTo>
                  <a:cubicBezTo>
                    <a:pt x="1182" y="14074"/>
                    <a:pt x="960" y="13379"/>
                    <a:pt x="731" y="12669"/>
                  </a:cubicBezTo>
                  <a:cubicBezTo>
                    <a:pt x="501" y="11958"/>
                    <a:pt x="263" y="11232"/>
                    <a:pt x="128" y="10601"/>
                  </a:cubicBezTo>
                  <a:cubicBezTo>
                    <a:pt x="-6" y="9969"/>
                    <a:pt x="-38" y="9432"/>
                    <a:pt x="49" y="8785"/>
                  </a:cubicBezTo>
                  <a:cubicBezTo>
                    <a:pt x="136" y="8137"/>
                    <a:pt x="342" y="7379"/>
                    <a:pt x="604" y="6669"/>
                  </a:cubicBezTo>
                  <a:cubicBezTo>
                    <a:pt x="865" y="5958"/>
                    <a:pt x="1182" y="5295"/>
                    <a:pt x="1547" y="4758"/>
                  </a:cubicBezTo>
                  <a:cubicBezTo>
                    <a:pt x="1911" y="4222"/>
                    <a:pt x="2323" y="3811"/>
                    <a:pt x="2712" y="3416"/>
                  </a:cubicBezTo>
                  <a:cubicBezTo>
                    <a:pt x="3100" y="3022"/>
                    <a:pt x="3464" y="2643"/>
                    <a:pt x="3829" y="2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341953" y="6142203"/>
              <a:ext cx="8813801" cy="347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63"/>
                  </a:moveTo>
                  <a:cubicBezTo>
                    <a:pt x="197" y="132"/>
                    <a:pt x="394" y="0"/>
                    <a:pt x="584" y="0"/>
                  </a:cubicBezTo>
                  <a:cubicBezTo>
                    <a:pt x="773" y="0"/>
                    <a:pt x="954" y="132"/>
                    <a:pt x="1146" y="395"/>
                  </a:cubicBezTo>
                  <a:cubicBezTo>
                    <a:pt x="1338" y="659"/>
                    <a:pt x="1541" y="1054"/>
                    <a:pt x="1743" y="1317"/>
                  </a:cubicBezTo>
                  <a:cubicBezTo>
                    <a:pt x="1945" y="1580"/>
                    <a:pt x="2148" y="1712"/>
                    <a:pt x="2342" y="1844"/>
                  </a:cubicBezTo>
                  <a:cubicBezTo>
                    <a:pt x="2537" y="1976"/>
                    <a:pt x="2723" y="2107"/>
                    <a:pt x="2928" y="2305"/>
                  </a:cubicBezTo>
                  <a:cubicBezTo>
                    <a:pt x="3133" y="2502"/>
                    <a:pt x="3356" y="2766"/>
                    <a:pt x="3546" y="2898"/>
                  </a:cubicBezTo>
                  <a:cubicBezTo>
                    <a:pt x="3735" y="3029"/>
                    <a:pt x="3890" y="3029"/>
                    <a:pt x="4054" y="3095"/>
                  </a:cubicBezTo>
                  <a:cubicBezTo>
                    <a:pt x="4217" y="3161"/>
                    <a:pt x="4388" y="3293"/>
                    <a:pt x="4565" y="3424"/>
                  </a:cubicBezTo>
                  <a:cubicBezTo>
                    <a:pt x="4741" y="3556"/>
                    <a:pt x="4923" y="3688"/>
                    <a:pt x="5115" y="3820"/>
                  </a:cubicBezTo>
                  <a:cubicBezTo>
                    <a:pt x="5307" y="3951"/>
                    <a:pt x="5509" y="4083"/>
                    <a:pt x="5711" y="4215"/>
                  </a:cubicBezTo>
                  <a:cubicBezTo>
                    <a:pt x="5914" y="4346"/>
                    <a:pt x="6116" y="4478"/>
                    <a:pt x="6326" y="4544"/>
                  </a:cubicBezTo>
                  <a:cubicBezTo>
                    <a:pt x="6536" y="4610"/>
                    <a:pt x="6754" y="4610"/>
                    <a:pt x="6974" y="4676"/>
                  </a:cubicBezTo>
                  <a:cubicBezTo>
                    <a:pt x="7195" y="4741"/>
                    <a:pt x="7418" y="4873"/>
                    <a:pt x="7592" y="4939"/>
                  </a:cubicBezTo>
                  <a:cubicBezTo>
                    <a:pt x="7765" y="5005"/>
                    <a:pt x="7890" y="5005"/>
                    <a:pt x="8009" y="5005"/>
                  </a:cubicBezTo>
                  <a:cubicBezTo>
                    <a:pt x="8129" y="5005"/>
                    <a:pt x="8243" y="5005"/>
                    <a:pt x="8370" y="5005"/>
                  </a:cubicBezTo>
                  <a:cubicBezTo>
                    <a:pt x="8497" y="5005"/>
                    <a:pt x="8637" y="5005"/>
                    <a:pt x="8834" y="4939"/>
                  </a:cubicBezTo>
                  <a:cubicBezTo>
                    <a:pt x="9031" y="4873"/>
                    <a:pt x="9285" y="4741"/>
                    <a:pt x="9472" y="4676"/>
                  </a:cubicBezTo>
                  <a:cubicBezTo>
                    <a:pt x="9659" y="4610"/>
                    <a:pt x="9778" y="4610"/>
                    <a:pt x="9908" y="4610"/>
                  </a:cubicBezTo>
                  <a:cubicBezTo>
                    <a:pt x="10037" y="4610"/>
                    <a:pt x="10178" y="4610"/>
                    <a:pt x="10320" y="4610"/>
                  </a:cubicBezTo>
                  <a:cubicBezTo>
                    <a:pt x="10463" y="4610"/>
                    <a:pt x="10608" y="4610"/>
                    <a:pt x="10748" y="4610"/>
                  </a:cubicBezTo>
                  <a:cubicBezTo>
                    <a:pt x="10888" y="4610"/>
                    <a:pt x="11023" y="4610"/>
                    <a:pt x="11168" y="4610"/>
                  </a:cubicBezTo>
                  <a:cubicBezTo>
                    <a:pt x="11314" y="4610"/>
                    <a:pt x="11469" y="4610"/>
                    <a:pt x="11622" y="4610"/>
                  </a:cubicBezTo>
                  <a:cubicBezTo>
                    <a:pt x="11775" y="4610"/>
                    <a:pt x="11926" y="4610"/>
                    <a:pt x="12068" y="4610"/>
                  </a:cubicBezTo>
                  <a:cubicBezTo>
                    <a:pt x="12211" y="4610"/>
                    <a:pt x="12346" y="4610"/>
                    <a:pt x="12491" y="4676"/>
                  </a:cubicBezTo>
                  <a:cubicBezTo>
                    <a:pt x="12636" y="4741"/>
                    <a:pt x="12792" y="4873"/>
                    <a:pt x="12945" y="5005"/>
                  </a:cubicBezTo>
                  <a:cubicBezTo>
                    <a:pt x="13098" y="5137"/>
                    <a:pt x="13248" y="5268"/>
                    <a:pt x="13399" y="5400"/>
                  </a:cubicBezTo>
                  <a:cubicBezTo>
                    <a:pt x="13549" y="5532"/>
                    <a:pt x="13700" y="5663"/>
                    <a:pt x="13845" y="5795"/>
                  </a:cubicBezTo>
                  <a:cubicBezTo>
                    <a:pt x="13990" y="5927"/>
                    <a:pt x="14130" y="6059"/>
                    <a:pt x="14278" y="6256"/>
                  </a:cubicBezTo>
                  <a:cubicBezTo>
                    <a:pt x="14426" y="6454"/>
                    <a:pt x="14582" y="6717"/>
                    <a:pt x="14802" y="7112"/>
                  </a:cubicBezTo>
                  <a:cubicBezTo>
                    <a:pt x="15022" y="7507"/>
                    <a:pt x="15308" y="8034"/>
                    <a:pt x="15523" y="8429"/>
                  </a:cubicBezTo>
                  <a:cubicBezTo>
                    <a:pt x="15738" y="8824"/>
                    <a:pt x="15884" y="9088"/>
                    <a:pt x="16026" y="9417"/>
                  </a:cubicBezTo>
                  <a:cubicBezTo>
                    <a:pt x="16169" y="9746"/>
                    <a:pt x="16309" y="10141"/>
                    <a:pt x="16459" y="10471"/>
                  </a:cubicBezTo>
                  <a:cubicBezTo>
                    <a:pt x="16610" y="10800"/>
                    <a:pt x="16771" y="11063"/>
                    <a:pt x="16921" y="11393"/>
                  </a:cubicBezTo>
                  <a:cubicBezTo>
                    <a:pt x="17071" y="11722"/>
                    <a:pt x="17212" y="12117"/>
                    <a:pt x="17341" y="12446"/>
                  </a:cubicBezTo>
                  <a:cubicBezTo>
                    <a:pt x="17471" y="12776"/>
                    <a:pt x="17590" y="13039"/>
                    <a:pt x="17722" y="13302"/>
                  </a:cubicBezTo>
                  <a:cubicBezTo>
                    <a:pt x="17855" y="13566"/>
                    <a:pt x="18000" y="13829"/>
                    <a:pt x="18213" y="14290"/>
                  </a:cubicBezTo>
                  <a:cubicBezTo>
                    <a:pt x="18425" y="14751"/>
                    <a:pt x="18705" y="15410"/>
                    <a:pt x="18967" y="15937"/>
                  </a:cubicBezTo>
                  <a:cubicBezTo>
                    <a:pt x="19229" y="16463"/>
                    <a:pt x="19473" y="16859"/>
                    <a:pt x="19709" y="17320"/>
                  </a:cubicBezTo>
                  <a:cubicBezTo>
                    <a:pt x="19945" y="17780"/>
                    <a:pt x="20173" y="18307"/>
                    <a:pt x="20391" y="18768"/>
                  </a:cubicBezTo>
                  <a:cubicBezTo>
                    <a:pt x="20609" y="19229"/>
                    <a:pt x="20817" y="19624"/>
                    <a:pt x="21016" y="20085"/>
                  </a:cubicBezTo>
                  <a:cubicBezTo>
                    <a:pt x="21216" y="20546"/>
                    <a:pt x="21408" y="210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356769" y="6782014"/>
              <a:ext cx="270353" cy="622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546" fill="norm" stroke="1" extrusionOk="0">
                  <a:moveTo>
                    <a:pt x="332" y="8766"/>
                  </a:moveTo>
                  <a:cubicBezTo>
                    <a:pt x="498" y="11256"/>
                    <a:pt x="665" y="13745"/>
                    <a:pt x="748" y="15759"/>
                  </a:cubicBezTo>
                  <a:cubicBezTo>
                    <a:pt x="831" y="17773"/>
                    <a:pt x="831" y="19310"/>
                    <a:pt x="748" y="20262"/>
                  </a:cubicBezTo>
                  <a:cubicBezTo>
                    <a:pt x="665" y="21214"/>
                    <a:pt x="498" y="21580"/>
                    <a:pt x="332" y="21543"/>
                  </a:cubicBezTo>
                  <a:cubicBezTo>
                    <a:pt x="166" y="21507"/>
                    <a:pt x="0" y="21067"/>
                    <a:pt x="0" y="19749"/>
                  </a:cubicBezTo>
                  <a:cubicBezTo>
                    <a:pt x="0" y="18432"/>
                    <a:pt x="166" y="16235"/>
                    <a:pt x="582" y="14002"/>
                  </a:cubicBezTo>
                  <a:cubicBezTo>
                    <a:pt x="997" y="11768"/>
                    <a:pt x="1662" y="9499"/>
                    <a:pt x="2742" y="7448"/>
                  </a:cubicBezTo>
                  <a:cubicBezTo>
                    <a:pt x="3822" y="5398"/>
                    <a:pt x="5317" y="3568"/>
                    <a:pt x="6895" y="2360"/>
                  </a:cubicBezTo>
                  <a:cubicBezTo>
                    <a:pt x="8474" y="1152"/>
                    <a:pt x="10135" y="566"/>
                    <a:pt x="11382" y="273"/>
                  </a:cubicBezTo>
                  <a:cubicBezTo>
                    <a:pt x="12628" y="-20"/>
                    <a:pt x="13458" y="-20"/>
                    <a:pt x="14289" y="17"/>
                  </a:cubicBezTo>
                  <a:cubicBezTo>
                    <a:pt x="15120" y="53"/>
                    <a:pt x="15951" y="126"/>
                    <a:pt x="16449" y="383"/>
                  </a:cubicBezTo>
                  <a:cubicBezTo>
                    <a:pt x="16948" y="639"/>
                    <a:pt x="17114" y="1078"/>
                    <a:pt x="16034" y="1920"/>
                  </a:cubicBezTo>
                  <a:cubicBezTo>
                    <a:pt x="14954" y="2762"/>
                    <a:pt x="12628" y="4007"/>
                    <a:pt x="11132" y="4739"/>
                  </a:cubicBezTo>
                  <a:cubicBezTo>
                    <a:pt x="9637" y="5472"/>
                    <a:pt x="8972" y="5691"/>
                    <a:pt x="9055" y="5838"/>
                  </a:cubicBezTo>
                  <a:cubicBezTo>
                    <a:pt x="9138" y="5984"/>
                    <a:pt x="9969" y="6057"/>
                    <a:pt x="11963" y="6387"/>
                  </a:cubicBezTo>
                  <a:cubicBezTo>
                    <a:pt x="13957" y="6716"/>
                    <a:pt x="17114" y="7302"/>
                    <a:pt x="19025" y="7998"/>
                  </a:cubicBezTo>
                  <a:cubicBezTo>
                    <a:pt x="20935" y="8693"/>
                    <a:pt x="21600" y="9499"/>
                    <a:pt x="21018" y="10341"/>
                  </a:cubicBezTo>
                  <a:cubicBezTo>
                    <a:pt x="20437" y="11183"/>
                    <a:pt x="18609" y="12061"/>
                    <a:pt x="16449" y="12537"/>
                  </a:cubicBezTo>
                  <a:cubicBezTo>
                    <a:pt x="14289" y="13013"/>
                    <a:pt x="11797" y="13086"/>
                    <a:pt x="10218" y="13013"/>
                  </a:cubicBezTo>
                  <a:cubicBezTo>
                    <a:pt x="8640" y="12940"/>
                    <a:pt x="7975" y="12720"/>
                    <a:pt x="7643" y="12318"/>
                  </a:cubicBezTo>
                  <a:cubicBezTo>
                    <a:pt x="7311" y="11915"/>
                    <a:pt x="7311" y="11329"/>
                    <a:pt x="7311" y="10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418117" y="6517363"/>
              <a:ext cx="165137" cy="181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050" fill="norm" stroke="1" extrusionOk="0">
                  <a:moveTo>
                    <a:pt x="3285" y="7795"/>
                  </a:moveTo>
                  <a:cubicBezTo>
                    <a:pt x="2465" y="8777"/>
                    <a:pt x="1645" y="9759"/>
                    <a:pt x="961" y="11723"/>
                  </a:cubicBezTo>
                  <a:cubicBezTo>
                    <a:pt x="278" y="13686"/>
                    <a:pt x="-269" y="16632"/>
                    <a:pt x="141" y="16755"/>
                  </a:cubicBezTo>
                  <a:cubicBezTo>
                    <a:pt x="551" y="16877"/>
                    <a:pt x="1918" y="14177"/>
                    <a:pt x="3149" y="11600"/>
                  </a:cubicBezTo>
                  <a:cubicBezTo>
                    <a:pt x="4379" y="9023"/>
                    <a:pt x="5473" y="6568"/>
                    <a:pt x="6430" y="4727"/>
                  </a:cubicBezTo>
                  <a:cubicBezTo>
                    <a:pt x="7387" y="2886"/>
                    <a:pt x="8207" y="1659"/>
                    <a:pt x="9437" y="800"/>
                  </a:cubicBezTo>
                  <a:cubicBezTo>
                    <a:pt x="10668" y="-59"/>
                    <a:pt x="12308" y="-550"/>
                    <a:pt x="13675" y="1045"/>
                  </a:cubicBezTo>
                  <a:cubicBezTo>
                    <a:pt x="15042" y="2641"/>
                    <a:pt x="16136" y="6323"/>
                    <a:pt x="17366" y="10005"/>
                  </a:cubicBezTo>
                  <a:cubicBezTo>
                    <a:pt x="18597" y="13686"/>
                    <a:pt x="19964" y="17368"/>
                    <a:pt x="21331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667919" y="7173057"/>
              <a:ext cx="78343" cy="112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0794" fill="norm" stroke="1" extrusionOk="0">
                  <a:moveTo>
                    <a:pt x="14779" y="385"/>
                  </a:moveTo>
                  <a:cubicBezTo>
                    <a:pt x="11937" y="385"/>
                    <a:pt x="9095" y="385"/>
                    <a:pt x="6821" y="1367"/>
                  </a:cubicBezTo>
                  <a:cubicBezTo>
                    <a:pt x="4547" y="2349"/>
                    <a:pt x="2842" y="4313"/>
                    <a:pt x="1705" y="6865"/>
                  </a:cubicBezTo>
                  <a:cubicBezTo>
                    <a:pt x="568" y="9418"/>
                    <a:pt x="0" y="12560"/>
                    <a:pt x="0" y="15113"/>
                  </a:cubicBezTo>
                  <a:cubicBezTo>
                    <a:pt x="0" y="17665"/>
                    <a:pt x="568" y="19629"/>
                    <a:pt x="2274" y="20415"/>
                  </a:cubicBezTo>
                  <a:cubicBezTo>
                    <a:pt x="3979" y="21200"/>
                    <a:pt x="6821" y="20807"/>
                    <a:pt x="10232" y="18844"/>
                  </a:cubicBezTo>
                  <a:cubicBezTo>
                    <a:pt x="13642" y="16880"/>
                    <a:pt x="17621" y="13345"/>
                    <a:pt x="19611" y="10007"/>
                  </a:cubicBezTo>
                  <a:cubicBezTo>
                    <a:pt x="21600" y="6669"/>
                    <a:pt x="21600" y="3527"/>
                    <a:pt x="19042" y="1760"/>
                  </a:cubicBezTo>
                  <a:cubicBezTo>
                    <a:pt x="16484" y="-7"/>
                    <a:pt x="11368" y="-400"/>
                    <a:pt x="8811" y="385"/>
                  </a:cubicBezTo>
                  <a:cubicBezTo>
                    <a:pt x="6253" y="1171"/>
                    <a:pt x="6253" y="3135"/>
                    <a:pt x="6253" y="5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771445" y="7168786"/>
              <a:ext cx="110259" cy="132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09" fill="norm" stroke="1" extrusionOk="0">
                  <a:moveTo>
                    <a:pt x="4112" y="0"/>
                  </a:moveTo>
                  <a:cubicBezTo>
                    <a:pt x="2889" y="5486"/>
                    <a:pt x="1667" y="10971"/>
                    <a:pt x="852" y="14571"/>
                  </a:cubicBezTo>
                  <a:cubicBezTo>
                    <a:pt x="37" y="18171"/>
                    <a:pt x="-371" y="19886"/>
                    <a:pt x="444" y="20743"/>
                  </a:cubicBezTo>
                  <a:cubicBezTo>
                    <a:pt x="1259" y="21600"/>
                    <a:pt x="3297" y="21600"/>
                    <a:pt x="6965" y="20914"/>
                  </a:cubicBezTo>
                  <a:cubicBezTo>
                    <a:pt x="10633" y="20229"/>
                    <a:pt x="15931" y="18857"/>
                    <a:pt x="21229" y="17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919803" y="7150916"/>
              <a:ext cx="89430" cy="202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75" fill="norm" stroke="1" extrusionOk="0">
                  <a:moveTo>
                    <a:pt x="16577" y="3250"/>
                  </a:moveTo>
                  <a:cubicBezTo>
                    <a:pt x="17079" y="2125"/>
                    <a:pt x="17581" y="1000"/>
                    <a:pt x="16577" y="438"/>
                  </a:cubicBezTo>
                  <a:cubicBezTo>
                    <a:pt x="15572" y="-125"/>
                    <a:pt x="13060" y="-125"/>
                    <a:pt x="11051" y="325"/>
                  </a:cubicBezTo>
                  <a:cubicBezTo>
                    <a:pt x="9042" y="775"/>
                    <a:pt x="7535" y="1675"/>
                    <a:pt x="6028" y="2575"/>
                  </a:cubicBezTo>
                  <a:cubicBezTo>
                    <a:pt x="4521" y="3475"/>
                    <a:pt x="3014" y="4375"/>
                    <a:pt x="3265" y="5725"/>
                  </a:cubicBezTo>
                  <a:cubicBezTo>
                    <a:pt x="3516" y="7075"/>
                    <a:pt x="5526" y="8875"/>
                    <a:pt x="8540" y="10113"/>
                  </a:cubicBezTo>
                  <a:cubicBezTo>
                    <a:pt x="11553" y="11350"/>
                    <a:pt x="15572" y="12025"/>
                    <a:pt x="18084" y="12925"/>
                  </a:cubicBezTo>
                  <a:cubicBezTo>
                    <a:pt x="20595" y="13825"/>
                    <a:pt x="21600" y="14950"/>
                    <a:pt x="21098" y="15850"/>
                  </a:cubicBezTo>
                  <a:cubicBezTo>
                    <a:pt x="20595" y="16750"/>
                    <a:pt x="18586" y="17425"/>
                    <a:pt x="14819" y="18325"/>
                  </a:cubicBezTo>
                  <a:cubicBezTo>
                    <a:pt x="11051" y="19225"/>
                    <a:pt x="5526" y="20350"/>
                    <a:pt x="0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773753" y="7557082"/>
              <a:ext cx="93928" cy="299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532" fill="norm" stroke="1" extrusionOk="0">
                  <a:moveTo>
                    <a:pt x="0" y="7233"/>
                  </a:moveTo>
                  <a:cubicBezTo>
                    <a:pt x="960" y="10732"/>
                    <a:pt x="1920" y="14231"/>
                    <a:pt x="2400" y="16360"/>
                  </a:cubicBezTo>
                  <a:cubicBezTo>
                    <a:pt x="2880" y="18490"/>
                    <a:pt x="2880" y="19250"/>
                    <a:pt x="2880" y="20011"/>
                  </a:cubicBezTo>
                  <a:cubicBezTo>
                    <a:pt x="2880" y="20771"/>
                    <a:pt x="2880" y="21532"/>
                    <a:pt x="2640" y="21532"/>
                  </a:cubicBezTo>
                  <a:cubicBezTo>
                    <a:pt x="2400" y="21532"/>
                    <a:pt x="1920" y="20771"/>
                    <a:pt x="1440" y="17653"/>
                  </a:cubicBezTo>
                  <a:cubicBezTo>
                    <a:pt x="960" y="14535"/>
                    <a:pt x="480" y="9059"/>
                    <a:pt x="720" y="5940"/>
                  </a:cubicBezTo>
                  <a:cubicBezTo>
                    <a:pt x="960" y="2822"/>
                    <a:pt x="1920" y="2062"/>
                    <a:pt x="4320" y="1377"/>
                  </a:cubicBezTo>
                  <a:cubicBezTo>
                    <a:pt x="6720" y="693"/>
                    <a:pt x="10560" y="84"/>
                    <a:pt x="13680" y="8"/>
                  </a:cubicBezTo>
                  <a:cubicBezTo>
                    <a:pt x="16800" y="-68"/>
                    <a:pt x="19200" y="388"/>
                    <a:pt x="20400" y="1605"/>
                  </a:cubicBezTo>
                  <a:cubicBezTo>
                    <a:pt x="21600" y="2822"/>
                    <a:pt x="21600" y="4800"/>
                    <a:pt x="20400" y="6093"/>
                  </a:cubicBezTo>
                  <a:cubicBezTo>
                    <a:pt x="19200" y="7386"/>
                    <a:pt x="16800" y="7994"/>
                    <a:pt x="13920" y="8374"/>
                  </a:cubicBezTo>
                  <a:cubicBezTo>
                    <a:pt x="11040" y="8755"/>
                    <a:pt x="7680" y="8907"/>
                    <a:pt x="5760" y="8907"/>
                  </a:cubicBezTo>
                  <a:cubicBezTo>
                    <a:pt x="3840" y="8907"/>
                    <a:pt x="3360" y="8755"/>
                    <a:pt x="2880" y="8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926153" y="7594236"/>
              <a:ext cx="1206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05" y="5850"/>
                    <a:pt x="10611" y="11700"/>
                    <a:pt x="14211" y="15300"/>
                  </a:cubicBezTo>
                  <a:cubicBezTo>
                    <a:pt x="17811" y="18900"/>
                    <a:pt x="19705" y="202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951553" y="7568836"/>
              <a:ext cx="762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400"/>
                    <a:pt x="14400" y="4800"/>
                    <a:pt x="10800" y="8400"/>
                  </a:cubicBezTo>
                  <a:cubicBezTo>
                    <a:pt x="7200" y="12000"/>
                    <a:pt x="3600" y="16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1097603" y="7543436"/>
              <a:ext cx="63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1777053" y="6965586"/>
              <a:ext cx="323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400"/>
                    <a:pt x="4800" y="10800"/>
                    <a:pt x="8400" y="14400"/>
                  </a:cubicBezTo>
                  <a:cubicBezTo>
                    <a:pt x="12000" y="18000"/>
                    <a:pt x="168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1796103" y="7127693"/>
              <a:ext cx="2222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6171" y="11918"/>
                    <a:pt x="12343" y="3818"/>
                    <a:pt x="15943" y="1118"/>
                  </a:cubicBezTo>
                  <a:cubicBezTo>
                    <a:pt x="19543" y="-1582"/>
                    <a:pt x="20571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2758040" y="6697110"/>
              <a:ext cx="257264" cy="644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64" fill="norm" stroke="1" extrusionOk="0">
                  <a:moveTo>
                    <a:pt x="21519" y="1742"/>
                  </a:moveTo>
                  <a:cubicBezTo>
                    <a:pt x="21342" y="1181"/>
                    <a:pt x="21165" y="620"/>
                    <a:pt x="20634" y="305"/>
                  </a:cubicBezTo>
                  <a:cubicBezTo>
                    <a:pt x="20103" y="-11"/>
                    <a:pt x="19217" y="-81"/>
                    <a:pt x="17535" y="94"/>
                  </a:cubicBezTo>
                  <a:cubicBezTo>
                    <a:pt x="15853" y="270"/>
                    <a:pt x="13375" y="690"/>
                    <a:pt x="10542" y="1883"/>
                  </a:cubicBezTo>
                  <a:cubicBezTo>
                    <a:pt x="7709" y="3075"/>
                    <a:pt x="4522" y="5038"/>
                    <a:pt x="2575" y="7213"/>
                  </a:cubicBezTo>
                  <a:cubicBezTo>
                    <a:pt x="627" y="9387"/>
                    <a:pt x="-81" y="11771"/>
                    <a:pt x="8" y="13805"/>
                  </a:cubicBezTo>
                  <a:cubicBezTo>
                    <a:pt x="96" y="15838"/>
                    <a:pt x="981" y="17522"/>
                    <a:pt x="3283" y="18784"/>
                  </a:cubicBezTo>
                  <a:cubicBezTo>
                    <a:pt x="5585" y="20046"/>
                    <a:pt x="9303" y="20888"/>
                    <a:pt x="12135" y="21203"/>
                  </a:cubicBezTo>
                  <a:cubicBezTo>
                    <a:pt x="14968" y="21519"/>
                    <a:pt x="16916" y="21309"/>
                    <a:pt x="18863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3148653" y="6813186"/>
              <a:ext cx="349251" cy="43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0" y="0"/>
                  </a:moveTo>
                  <a:cubicBezTo>
                    <a:pt x="1964" y="2191"/>
                    <a:pt x="3927" y="4383"/>
                    <a:pt x="6349" y="6887"/>
                  </a:cubicBezTo>
                  <a:cubicBezTo>
                    <a:pt x="8771" y="9391"/>
                    <a:pt x="11651" y="12209"/>
                    <a:pt x="14007" y="14557"/>
                  </a:cubicBezTo>
                  <a:cubicBezTo>
                    <a:pt x="16364" y="16904"/>
                    <a:pt x="18196" y="18783"/>
                    <a:pt x="19375" y="19930"/>
                  </a:cubicBezTo>
                  <a:cubicBezTo>
                    <a:pt x="20553" y="21078"/>
                    <a:pt x="21076" y="21496"/>
                    <a:pt x="21338" y="21548"/>
                  </a:cubicBezTo>
                  <a:cubicBezTo>
                    <a:pt x="21600" y="21600"/>
                    <a:pt x="21600" y="21287"/>
                    <a:pt x="21600" y="20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3175049" y="6724286"/>
              <a:ext cx="341905" cy="514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23" fill="norm" stroke="1" extrusionOk="0">
                  <a:moveTo>
                    <a:pt x="21537" y="0"/>
                  </a:moveTo>
                  <a:cubicBezTo>
                    <a:pt x="20870" y="0"/>
                    <a:pt x="20204" y="0"/>
                    <a:pt x="19337" y="354"/>
                  </a:cubicBezTo>
                  <a:cubicBezTo>
                    <a:pt x="18470" y="708"/>
                    <a:pt x="17404" y="1416"/>
                    <a:pt x="15937" y="3054"/>
                  </a:cubicBezTo>
                  <a:cubicBezTo>
                    <a:pt x="14470" y="4692"/>
                    <a:pt x="12604" y="7259"/>
                    <a:pt x="10537" y="9915"/>
                  </a:cubicBezTo>
                  <a:cubicBezTo>
                    <a:pt x="8470" y="12570"/>
                    <a:pt x="6204" y="15315"/>
                    <a:pt x="4670" y="17041"/>
                  </a:cubicBezTo>
                  <a:cubicBezTo>
                    <a:pt x="3137" y="18767"/>
                    <a:pt x="2337" y="19475"/>
                    <a:pt x="1537" y="20139"/>
                  </a:cubicBezTo>
                  <a:cubicBezTo>
                    <a:pt x="737" y="20803"/>
                    <a:pt x="-63" y="21423"/>
                    <a:pt x="4" y="21511"/>
                  </a:cubicBezTo>
                  <a:cubicBezTo>
                    <a:pt x="70" y="21600"/>
                    <a:pt x="1004" y="21157"/>
                    <a:pt x="1937" y="20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3796353" y="6482986"/>
              <a:ext cx="317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444"/>
                    <a:pt x="21600" y="10888"/>
                    <a:pt x="18000" y="14488"/>
                  </a:cubicBezTo>
                  <a:cubicBezTo>
                    <a:pt x="14400" y="18088"/>
                    <a:pt x="7200" y="1984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3618553" y="6442209"/>
              <a:ext cx="3619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400" y="12302"/>
                    <a:pt x="4800" y="4448"/>
                    <a:pt x="8400" y="1502"/>
                  </a:cubicBezTo>
                  <a:cubicBezTo>
                    <a:pt x="12000" y="-1443"/>
                    <a:pt x="168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4323403" y="6908436"/>
              <a:ext cx="33655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0" y="929"/>
                    <a:pt x="3260" y="1858"/>
                    <a:pt x="5570" y="4006"/>
                  </a:cubicBezTo>
                  <a:cubicBezTo>
                    <a:pt x="7879" y="6155"/>
                    <a:pt x="10868" y="9523"/>
                    <a:pt x="13653" y="12658"/>
                  </a:cubicBezTo>
                  <a:cubicBezTo>
                    <a:pt x="16438" y="15794"/>
                    <a:pt x="19019" y="1869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4361503" y="6895736"/>
              <a:ext cx="29210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70" y="2118"/>
                    <a:pt x="15339" y="4235"/>
                    <a:pt x="12287" y="6829"/>
                  </a:cubicBezTo>
                  <a:cubicBezTo>
                    <a:pt x="9235" y="9424"/>
                    <a:pt x="6261" y="12494"/>
                    <a:pt x="4226" y="15035"/>
                  </a:cubicBezTo>
                  <a:cubicBezTo>
                    <a:pt x="2191" y="17576"/>
                    <a:pt x="1096" y="195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4755203" y="6667136"/>
              <a:ext cx="266067" cy="66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600" fill="norm" stroke="1" extrusionOk="0">
                  <a:moveTo>
                    <a:pt x="9619" y="0"/>
                  </a:moveTo>
                  <a:cubicBezTo>
                    <a:pt x="11981" y="1920"/>
                    <a:pt x="14344" y="3840"/>
                    <a:pt x="16453" y="5863"/>
                  </a:cubicBezTo>
                  <a:cubicBezTo>
                    <a:pt x="18563" y="7886"/>
                    <a:pt x="20419" y="10011"/>
                    <a:pt x="21009" y="12000"/>
                  </a:cubicBezTo>
                  <a:cubicBezTo>
                    <a:pt x="21600" y="13989"/>
                    <a:pt x="20925" y="15840"/>
                    <a:pt x="18647" y="17349"/>
                  </a:cubicBezTo>
                  <a:cubicBezTo>
                    <a:pt x="16369" y="18857"/>
                    <a:pt x="12487" y="20023"/>
                    <a:pt x="9112" y="20674"/>
                  </a:cubicBezTo>
                  <a:cubicBezTo>
                    <a:pt x="5737" y="21326"/>
                    <a:pt x="2869" y="214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5117153" y="6451236"/>
              <a:ext cx="1841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5959" y="17280"/>
                    <a:pt x="11917" y="21600"/>
                    <a:pt x="15517" y="19440"/>
                  </a:cubicBezTo>
                  <a:cubicBezTo>
                    <a:pt x="19117" y="17280"/>
                    <a:pt x="20359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5377503" y="6305186"/>
              <a:ext cx="63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5720403" y="6800486"/>
              <a:ext cx="361951" cy="50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0"/>
                  </a:moveTo>
                  <a:cubicBezTo>
                    <a:pt x="632" y="90"/>
                    <a:pt x="1263" y="179"/>
                    <a:pt x="2147" y="807"/>
                  </a:cubicBezTo>
                  <a:cubicBezTo>
                    <a:pt x="3032" y="1434"/>
                    <a:pt x="4168" y="2599"/>
                    <a:pt x="5621" y="4392"/>
                  </a:cubicBezTo>
                  <a:cubicBezTo>
                    <a:pt x="7074" y="6184"/>
                    <a:pt x="8842" y="8604"/>
                    <a:pt x="10989" y="11203"/>
                  </a:cubicBezTo>
                  <a:cubicBezTo>
                    <a:pt x="13137" y="13802"/>
                    <a:pt x="15663" y="16581"/>
                    <a:pt x="17179" y="18149"/>
                  </a:cubicBezTo>
                  <a:cubicBezTo>
                    <a:pt x="18695" y="19718"/>
                    <a:pt x="19200" y="20076"/>
                    <a:pt x="19705" y="20480"/>
                  </a:cubicBezTo>
                  <a:cubicBezTo>
                    <a:pt x="20211" y="20883"/>
                    <a:pt x="20716" y="21331"/>
                    <a:pt x="21032" y="21466"/>
                  </a:cubicBezTo>
                  <a:cubicBezTo>
                    <a:pt x="21347" y="21600"/>
                    <a:pt x="21474" y="21421"/>
                    <a:pt x="21600" y="21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5726753" y="6787786"/>
              <a:ext cx="368301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66" y="2191"/>
                    <a:pt x="17131" y="4383"/>
                    <a:pt x="14710" y="6652"/>
                  </a:cubicBezTo>
                  <a:cubicBezTo>
                    <a:pt x="12290" y="8922"/>
                    <a:pt x="9683" y="11270"/>
                    <a:pt x="7262" y="13343"/>
                  </a:cubicBezTo>
                  <a:cubicBezTo>
                    <a:pt x="4841" y="15417"/>
                    <a:pt x="2607" y="17217"/>
                    <a:pt x="1428" y="18548"/>
                  </a:cubicBezTo>
                  <a:cubicBezTo>
                    <a:pt x="248" y="19878"/>
                    <a:pt x="124" y="207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6196653" y="7213236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6653853" y="6825886"/>
              <a:ext cx="2413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47" y="0"/>
                    <a:pt x="1895" y="0"/>
                    <a:pt x="3505" y="1326"/>
                  </a:cubicBezTo>
                  <a:cubicBezTo>
                    <a:pt x="5116" y="2653"/>
                    <a:pt x="7389" y="5305"/>
                    <a:pt x="9663" y="8337"/>
                  </a:cubicBezTo>
                  <a:cubicBezTo>
                    <a:pt x="11937" y="11368"/>
                    <a:pt x="14211" y="14779"/>
                    <a:pt x="16200" y="17053"/>
                  </a:cubicBezTo>
                  <a:cubicBezTo>
                    <a:pt x="18189" y="19326"/>
                    <a:pt x="19895" y="204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6876103" y="6838586"/>
              <a:ext cx="184151" cy="6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66" y="371"/>
                    <a:pt x="17131" y="742"/>
                    <a:pt x="14152" y="1744"/>
                  </a:cubicBezTo>
                  <a:cubicBezTo>
                    <a:pt x="11172" y="2746"/>
                    <a:pt x="7448" y="4379"/>
                    <a:pt x="4841" y="5753"/>
                  </a:cubicBezTo>
                  <a:cubicBezTo>
                    <a:pt x="2234" y="7126"/>
                    <a:pt x="745" y="8239"/>
                    <a:pt x="372" y="9241"/>
                  </a:cubicBezTo>
                  <a:cubicBezTo>
                    <a:pt x="0" y="10243"/>
                    <a:pt x="745" y="11134"/>
                    <a:pt x="993" y="12804"/>
                  </a:cubicBezTo>
                  <a:cubicBezTo>
                    <a:pt x="1241" y="14474"/>
                    <a:pt x="993" y="16924"/>
                    <a:pt x="745" y="18520"/>
                  </a:cubicBezTo>
                  <a:cubicBezTo>
                    <a:pt x="497" y="20115"/>
                    <a:pt x="248" y="208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7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618389" y="7379350"/>
              <a:ext cx="124115" cy="120769"/>
            </a:xfrm>
            <a:prstGeom prst="rect">
              <a:avLst/>
            </a:prstGeom>
            <a:effectLst/>
          </p:spPr>
        </p:pic>
        <p:pic>
          <p:nvPicPr>
            <p:cNvPr id="227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767903" y="7403736"/>
              <a:ext cx="133351" cy="114301"/>
            </a:xfrm>
            <a:prstGeom prst="rect">
              <a:avLst/>
            </a:prstGeom>
            <a:effectLst/>
          </p:spPr>
        </p:pic>
        <p:pic>
          <p:nvPicPr>
            <p:cNvPr id="227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823057" y="7397386"/>
              <a:ext cx="71847" cy="165101"/>
            </a:xfrm>
            <a:prstGeom prst="rect">
              <a:avLst/>
            </a:prstGeom>
            <a:effectLst/>
          </p:spPr>
        </p:pic>
        <p:pic>
          <p:nvPicPr>
            <p:cNvPr id="227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923196" y="7389096"/>
              <a:ext cx="133270" cy="232658"/>
            </a:xfrm>
            <a:prstGeom prst="rect">
              <a:avLst/>
            </a:prstGeom>
            <a:effectLst/>
          </p:spPr>
        </p:pic>
        <p:pic>
          <p:nvPicPr>
            <p:cNvPr id="227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428558" y="7314836"/>
              <a:ext cx="109698" cy="323332"/>
            </a:xfrm>
            <a:prstGeom prst="rect">
              <a:avLst/>
            </a:prstGeom>
            <a:effectLst/>
          </p:spPr>
        </p:pic>
        <p:pic>
          <p:nvPicPr>
            <p:cNvPr id="2280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567753" y="7357686"/>
              <a:ext cx="158751" cy="134951"/>
            </a:xfrm>
            <a:prstGeom prst="rect">
              <a:avLst/>
            </a:prstGeom>
            <a:effectLst/>
          </p:spPr>
        </p:pic>
        <p:pic>
          <p:nvPicPr>
            <p:cNvPr id="2282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616748" y="7327536"/>
              <a:ext cx="84356" cy="171451"/>
            </a:xfrm>
            <a:prstGeom prst="rect">
              <a:avLst/>
            </a:prstGeom>
            <a:effectLst/>
          </p:spPr>
        </p:pic>
        <p:pic>
          <p:nvPicPr>
            <p:cNvPr id="228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758253" y="7342353"/>
              <a:ext cx="122379" cy="156634"/>
            </a:xfrm>
            <a:prstGeom prst="rect">
              <a:avLst/>
            </a:prstGeom>
            <a:effectLst/>
          </p:spPr>
        </p:pic>
        <p:sp>
          <p:nvSpPr>
            <p:cNvPr id="2286" name="Line"/>
            <p:cNvSpPr/>
            <p:nvPr/>
          </p:nvSpPr>
          <p:spPr>
            <a:xfrm>
              <a:off x="6272853" y="6476636"/>
              <a:ext cx="381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3692"/>
                    <a:pt x="12000" y="7385"/>
                    <a:pt x="15600" y="10985"/>
                  </a:cubicBezTo>
                  <a:cubicBezTo>
                    <a:pt x="19200" y="14585"/>
                    <a:pt x="20400" y="180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6088703" y="6451236"/>
              <a:ext cx="4699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43" y="17600"/>
                    <a:pt x="4086" y="13600"/>
                    <a:pt x="6859" y="10000"/>
                  </a:cubicBezTo>
                  <a:cubicBezTo>
                    <a:pt x="9632" y="6400"/>
                    <a:pt x="13135" y="3200"/>
                    <a:pt x="15714" y="1600"/>
                  </a:cubicBezTo>
                  <a:cubicBezTo>
                    <a:pt x="18292" y="0"/>
                    <a:pt x="1994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88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014619" y="7337326"/>
              <a:ext cx="134670" cy="351163"/>
            </a:xfrm>
            <a:prstGeom prst="rect">
              <a:avLst/>
            </a:prstGeom>
            <a:effectLst/>
          </p:spPr>
        </p:pic>
        <p:pic>
          <p:nvPicPr>
            <p:cNvPr id="229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133153" y="7397386"/>
              <a:ext cx="158751" cy="139701"/>
            </a:xfrm>
            <a:prstGeom prst="rect">
              <a:avLst/>
            </a:prstGeom>
            <a:effectLst/>
          </p:spPr>
        </p:pic>
        <p:pic>
          <p:nvPicPr>
            <p:cNvPr id="2292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190303" y="7384686"/>
              <a:ext cx="82551" cy="158751"/>
            </a:xfrm>
            <a:prstGeom prst="rect">
              <a:avLst/>
            </a:prstGeom>
            <a:effectLst/>
          </p:spPr>
        </p:pic>
        <p:pic>
          <p:nvPicPr>
            <p:cNvPr id="2294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307513" y="7378336"/>
              <a:ext cx="138596" cy="143664"/>
            </a:xfrm>
            <a:prstGeom prst="rect">
              <a:avLst/>
            </a:prstGeom>
            <a:effectLst/>
          </p:spPr>
        </p:pic>
        <p:pic>
          <p:nvPicPr>
            <p:cNvPr id="2296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984053" y="7375072"/>
              <a:ext cx="146051" cy="168365"/>
            </a:xfrm>
            <a:prstGeom prst="rect">
              <a:avLst/>
            </a:prstGeom>
            <a:effectLst/>
          </p:spPr>
        </p:pic>
        <p:pic>
          <p:nvPicPr>
            <p:cNvPr id="2298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168203" y="7378336"/>
              <a:ext cx="184151" cy="152401"/>
            </a:xfrm>
            <a:prstGeom prst="rect">
              <a:avLst/>
            </a:prstGeom>
            <a:effectLst/>
          </p:spPr>
        </p:pic>
        <p:pic>
          <p:nvPicPr>
            <p:cNvPr id="2300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219003" y="7384686"/>
              <a:ext cx="127001" cy="184151"/>
            </a:xfrm>
            <a:prstGeom prst="rect">
              <a:avLst/>
            </a:prstGeom>
            <a:effectLst/>
          </p:spPr>
        </p:pic>
        <p:pic>
          <p:nvPicPr>
            <p:cNvPr id="2302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390453" y="7346586"/>
              <a:ext cx="57151" cy="228601"/>
            </a:xfrm>
            <a:prstGeom prst="rect">
              <a:avLst/>
            </a:prstGeom>
            <a:effectLst/>
          </p:spPr>
        </p:pic>
        <p:pic>
          <p:nvPicPr>
            <p:cNvPr id="2304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952303" y="7429136"/>
              <a:ext cx="38101" cy="127001"/>
            </a:xfrm>
            <a:prstGeom prst="rect">
              <a:avLst/>
            </a:prstGeom>
            <a:effectLst/>
          </p:spPr>
        </p:pic>
        <p:pic>
          <p:nvPicPr>
            <p:cNvPr id="2306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152203" y="7695836"/>
              <a:ext cx="1028701" cy="128223"/>
            </a:xfrm>
            <a:prstGeom prst="rect">
              <a:avLst/>
            </a:prstGeom>
            <a:effectLst/>
          </p:spPr>
        </p:pic>
        <p:pic>
          <p:nvPicPr>
            <p:cNvPr id="2308" name="Line Line" descr="Line 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266503" y="7619636"/>
              <a:ext cx="158751" cy="25401"/>
            </a:xfrm>
            <a:prstGeom prst="rect">
              <a:avLst/>
            </a:prstGeom>
            <a:effectLst/>
          </p:spPr>
        </p:pic>
        <p:pic>
          <p:nvPicPr>
            <p:cNvPr id="2310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253803" y="7645036"/>
              <a:ext cx="196851" cy="38101"/>
            </a:xfrm>
            <a:prstGeom prst="rect">
              <a:avLst/>
            </a:prstGeom>
            <a:effectLst/>
          </p:spPr>
        </p:pic>
        <p:pic>
          <p:nvPicPr>
            <p:cNvPr id="2312" name="Line Line" descr="Line 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901503" y="7613286"/>
              <a:ext cx="203201" cy="31751"/>
            </a:xfrm>
            <a:prstGeom prst="rect">
              <a:avLst/>
            </a:prstGeom>
            <a:effectLst/>
          </p:spPr>
        </p:pic>
        <p:pic>
          <p:nvPicPr>
            <p:cNvPr id="2314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907853" y="7645036"/>
              <a:ext cx="165101" cy="50801"/>
            </a:xfrm>
            <a:prstGeom prst="rect">
              <a:avLst/>
            </a:prstGeom>
            <a:effectLst/>
          </p:spPr>
        </p:pic>
        <p:pic>
          <p:nvPicPr>
            <p:cNvPr id="2316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432028" y="7898190"/>
              <a:ext cx="125253" cy="276014"/>
            </a:xfrm>
            <a:prstGeom prst="rect">
              <a:avLst/>
            </a:prstGeom>
            <a:effectLst/>
          </p:spPr>
        </p:pic>
        <p:pic>
          <p:nvPicPr>
            <p:cNvPr id="2318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596703" y="7941370"/>
              <a:ext cx="152401" cy="154517"/>
            </a:xfrm>
            <a:prstGeom prst="rect">
              <a:avLst/>
            </a:prstGeom>
            <a:effectLst/>
          </p:spPr>
        </p:pic>
        <p:pic>
          <p:nvPicPr>
            <p:cNvPr id="2320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628453" y="7924436"/>
              <a:ext cx="95251" cy="171451"/>
            </a:xfrm>
            <a:prstGeom prst="rect">
              <a:avLst/>
            </a:prstGeom>
            <a:effectLst/>
          </p:spPr>
        </p:pic>
        <p:pic>
          <p:nvPicPr>
            <p:cNvPr id="2322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806253" y="7905386"/>
              <a:ext cx="38101" cy="196851"/>
            </a:xfrm>
            <a:prstGeom prst="rect">
              <a:avLst/>
            </a:prstGeom>
            <a:effectLst/>
          </p:spPr>
        </p:pic>
        <p:pic>
          <p:nvPicPr>
            <p:cNvPr id="2324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3701103" y="7575186"/>
              <a:ext cx="1092201" cy="177801"/>
            </a:xfrm>
            <a:prstGeom prst="rect">
              <a:avLst/>
            </a:prstGeom>
            <a:effectLst/>
          </p:spPr>
        </p:pic>
        <p:pic>
          <p:nvPicPr>
            <p:cNvPr id="2326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828744" y="7871255"/>
              <a:ext cx="156401" cy="313792"/>
            </a:xfrm>
            <a:prstGeom prst="rect">
              <a:avLst/>
            </a:prstGeom>
            <a:effectLst/>
          </p:spPr>
        </p:pic>
        <p:pic>
          <p:nvPicPr>
            <p:cNvPr id="2328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037653" y="7918086"/>
              <a:ext cx="158751" cy="120651"/>
            </a:xfrm>
            <a:prstGeom prst="rect">
              <a:avLst/>
            </a:prstGeom>
            <a:effectLst/>
          </p:spPr>
        </p:pic>
        <p:pic>
          <p:nvPicPr>
            <p:cNvPr id="2330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083098" y="7911736"/>
              <a:ext cx="100606" cy="171451"/>
            </a:xfrm>
            <a:prstGeom prst="rect">
              <a:avLst/>
            </a:prstGeom>
            <a:effectLst/>
          </p:spPr>
        </p:pic>
        <p:pic>
          <p:nvPicPr>
            <p:cNvPr id="2332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4221803" y="7857550"/>
              <a:ext cx="121255" cy="216254"/>
            </a:xfrm>
            <a:prstGeom prst="rect">
              <a:avLst/>
            </a:prstGeom>
            <a:effectLst/>
          </p:spPr>
        </p:pic>
        <p:pic>
          <p:nvPicPr>
            <p:cNvPr id="2334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056703" y="8108586"/>
              <a:ext cx="2546351" cy="210771"/>
            </a:xfrm>
            <a:prstGeom prst="rect">
              <a:avLst/>
            </a:prstGeom>
            <a:effectLst/>
          </p:spPr>
        </p:pic>
        <p:pic>
          <p:nvPicPr>
            <p:cNvPr id="2336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209103" y="8108586"/>
              <a:ext cx="184151" cy="31751"/>
            </a:xfrm>
            <a:prstGeom prst="rect">
              <a:avLst/>
            </a:prstGeom>
            <a:effectLst/>
          </p:spPr>
        </p:pic>
        <p:pic>
          <p:nvPicPr>
            <p:cNvPr id="2338" name="Line Line" descr="Line 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228153" y="8133986"/>
              <a:ext cx="171451" cy="31751"/>
            </a:xfrm>
            <a:prstGeom prst="rect">
              <a:avLst/>
            </a:prstGeom>
            <a:effectLst/>
          </p:spPr>
        </p:pic>
        <p:pic>
          <p:nvPicPr>
            <p:cNvPr id="2340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293064" y="8146686"/>
              <a:ext cx="176640" cy="38101"/>
            </a:xfrm>
            <a:prstGeom prst="rect">
              <a:avLst/>
            </a:prstGeom>
            <a:effectLst/>
          </p:spPr>
        </p:pic>
        <p:pic>
          <p:nvPicPr>
            <p:cNvPr id="2342" name="Line Line" descr="Line 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330003" y="8184786"/>
              <a:ext cx="171451" cy="44451"/>
            </a:xfrm>
            <a:prstGeom prst="rect">
              <a:avLst/>
            </a:prstGeom>
            <a:effectLst/>
          </p:spPr>
        </p:pic>
        <p:pic>
          <p:nvPicPr>
            <p:cNvPr id="2344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4755203" y="8281172"/>
              <a:ext cx="116851" cy="253996"/>
            </a:xfrm>
            <a:prstGeom prst="rect">
              <a:avLst/>
            </a:prstGeom>
            <a:effectLst/>
          </p:spPr>
        </p:pic>
        <p:pic>
          <p:nvPicPr>
            <p:cNvPr id="2346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4920303" y="8318136"/>
              <a:ext cx="203201" cy="146051"/>
            </a:xfrm>
            <a:prstGeom prst="rect">
              <a:avLst/>
            </a:prstGeom>
            <a:effectLst/>
          </p:spPr>
        </p:pic>
        <p:pic>
          <p:nvPicPr>
            <p:cNvPr id="2348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4971103" y="8299086"/>
              <a:ext cx="114301" cy="190501"/>
            </a:xfrm>
            <a:prstGeom prst="rect">
              <a:avLst/>
            </a:prstGeom>
            <a:effectLst/>
          </p:spPr>
        </p:pic>
        <p:pic>
          <p:nvPicPr>
            <p:cNvPr id="2350" name="Line Line" descr="Line 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5187003" y="8292736"/>
              <a:ext cx="38101" cy="215901"/>
            </a:xfrm>
            <a:prstGeom prst="rect">
              <a:avLst/>
            </a:prstGeom>
            <a:effectLst/>
          </p:spPr>
        </p:pic>
        <p:pic>
          <p:nvPicPr>
            <p:cNvPr id="2352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4516146" y="8154359"/>
              <a:ext cx="974522" cy="434536"/>
            </a:xfrm>
            <a:prstGeom prst="rect">
              <a:avLst/>
            </a:prstGeom>
            <a:effectLst/>
          </p:spPr>
        </p:pic>
        <p:pic>
          <p:nvPicPr>
            <p:cNvPr id="2354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273286" y="7619636"/>
              <a:ext cx="3219818" cy="862318"/>
            </a:xfrm>
            <a:prstGeom prst="rect">
              <a:avLst/>
            </a:prstGeom>
            <a:effectLst/>
          </p:spPr>
        </p:pic>
        <p:pic>
          <p:nvPicPr>
            <p:cNvPr id="2356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244976" y="7543436"/>
              <a:ext cx="239978" cy="247651"/>
            </a:xfrm>
            <a:prstGeom prst="rect">
              <a:avLst/>
            </a:prstGeom>
            <a:effectLst/>
          </p:spPr>
        </p:pic>
      </p:grpSp>
      <p:grpSp>
        <p:nvGrpSpPr>
          <p:cNvPr id="2391" name="Drawing"/>
          <p:cNvGrpSpPr/>
          <p:nvPr/>
        </p:nvGrpSpPr>
        <p:grpSpPr>
          <a:xfrm>
            <a:off x="8391772" y="2076449"/>
            <a:ext cx="2073028" cy="1949451"/>
            <a:chOff x="-12699" y="-12700"/>
            <a:chExt cx="2073027" cy="1949450"/>
          </a:xfrm>
        </p:grpSpPr>
        <p:pic>
          <p:nvPicPr>
            <p:cNvPr id="2359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-12701" y="132464"/>
              <a:ext cx="230242" cy="681465"/>
            </a:xfrm>
            <a:prstGeom prst="rect">
              <a:avLst/>
            </a:prstGeom>
            <a:effectLst/>
          </p:spPr>
        </p:pic>
        <p:pic>
          <p:nvPicPr>
            <p:cNvPr id="2361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333127" y="254000"/>
              <a:ext cx="127001" cy="25401"/>
            </a:xfrm>
            <a:prstGeom prst="rect">
              <a:avLst/>
            </a:prstGeom>
            <a:effectLst/>
          </p:spPr>
        </p:pic>
        <p:pic>
          <p:nvPicPr>
            <p:cNvPr id="2363" name="Line Line" descr="Line 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358527" y="317500"/>
              <a:ext cx="165101" cy="57151"/>
            </a:xfrm>
            <a:prstGeom prst="rect">
              <a:avLst/>
            </a:prstGeom>
            <a:effectLst/>
          </p:spPr>
        </p:pic>
        <p:pic>
          <p:nvPicPr>
            <p:cNvPr id="2365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05100" y="-12700"/>
              <a:ext cx="53478" cy="419100"/>
            </a:xfrm>
            <a:prstGeom prst="rect">
              <a:avLst/>
            </a:prstGeom>
            <a:effectLst/>
          </p:spPr>
        </p:pic>
        <p:pic>
          <p:nvPicPr>
            <p:cNvPr id="2367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40699" y="50800"/>
              <a:ext cx="170279" cy="273051"/>
            </a:xfrm>
            <a:prstGeom prst="rect">
              <a:avLst/>
            </a:prstGeom>
            <a:effectLst/>
          </p:spPr>
        </p:pic>
        <p:pic>
          <p:nvPicPr>
            <p:cNvPr id="2369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006227" y="228600"/>
              <a:ext cx="203201" cy="38101"/>
            </a:xfrm>
            <a:prstGeom prst="rect">
              <a:avLst/>
            </a:prstGeom>
            <a:effectLst/>
          </p:spPr>
        </p:pic>
        <p:pic>
          <p:nvPicPr>
            <p:cNvPr id="2371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090894" y="114300"/>
              <a:ext cx="42334" cy="266701"/>
            </a:xfrm>
            <a:prstGeom prst="rect">
              <a:avLst/>
            </a:prstGeom>
            <a:effectLst/>
          </p:spPr>
        </p:pic>
        <p:pic>
          <p:nvPicPr>
            <p:cNvPr id="2373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323727" y="63500"/>
              <a:ext cx="44451" cy="349251"/>
            </a:xfrm>
            <a:prstGeom prst="rect">
              <a:avLst/>
            </a:prstGeom>
            <a:effectLst/>
          </p:spPr>
        </p:pic>
        <p:pic>
          <p:nvPicPr>
            <p:cNvPr id="2375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326777" y="1308100"/>
              <a:ext cx="368301" cy="426580"/>
            </a:xfrm>
            <a:prstGeom prst="rect">
              <a:avLst/>
            </a:prstGeom>
            <a:effectLst/>
          </p:spPr>
        </p:pic>
        <p:pic>
          <p:nvPicPr>
            <p:cNvPr id="2377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422027" y="1238250"/>
              <a:ext cx="317501" cy="565151"/>
            </a:xfrm>
            <a:prstGeom prst="rect">
              <a:avLst/>
            </a:prstGeom>
            <a:effectLst/>
          </p:spPr>
        </p:pic>
        <p:pic>
          <p:nvPicPr>
            <p:cNvPr id="2379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860177" y="1041400"/>
              <a:ext cx="38101" cy="222251"/>
            </a:xfrm>
            <a:prstGeom prst="rect">
              <a:avLst/>
            </a:prstGeom>
            <a:effectLst/>
          </p:spPr>
        </p:pic>
        <p:pic>
          <p:nvPicPr>
            <p:cNvPr id="2381" name="Line Line" descr="Line 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879227" y="1758950"/>
              <a:ext cx="44451" cy="177801"/>
            </a:xfrm>
            <a:prstGeom prst="rect">
              <a:avLst/>
            </a:prstGeom>
            <a:effectLst/>
          </p:spPr>
        </p:pic>
        <p:pic>
          <p:nvPicPr>
            <p:cNvPr id="2383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857925" y="1606550"/>
              <a:ext cx="77274" cy="83770"/>
            </a:xfrm>
            <a:prstGeom prst="rect">
              <a:avLst/>
            </a:prstGeom>
            <a:effectLst/>
          </p:spPr>
        </p:pic>
        <p:pic>
          <p:nvPicPr>
            <p:cNvPr id="2385" name="Line Line" descr="Line 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533277" y="1416050"/>
              <a:ext cx="184151" cy="31751"/>
            </a:xfrm>
            <a:prstGeom prst="rect">
              <a:avLst/>
            </a:prstGeom>
            <a:effectLst/>
          </p:spPr>
        </p:pic>
        <p:pic>
          <p:nvPicPr>
            <p:cNvPr id="2387" name="Line Line" descr="Line 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552327" y="1549400"/>
              <a:ext cx="273051" cy="50801"/>
            </a:xfrm>
            <a:prstGeom prst="rect">
              <a:avLst/>
            </a:prstGeom>
            <a:effectLst/>
          </p:spPr>
        </p:pic>
        <p:pic>
          <p:nvPicPr>
            <p:cNvPr id="2389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2009527" y="1276350"/>
              <a:ext cx="50801" cy="4191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2" name="Drawing"/>
          <p:cNvGrpSpPr/>
          <p:nvPr/>
        </p:nvGrpSpPr>
        <p:grpSpPr>
          <a:xfrm>
            <a:off x="939800" y="842033"/>
            <a:ext cx="11506200" cy="8136867"/>
            <a:chOff x="0" y="-38099"/>
            <a:chExt cx="11506200" cy="8136867"/>
          </a:xfrm>
        </p:grpSpPr>
        <p:sp>
          <p:nvSpPr>
            <p:cNvPr id="2393" name="Line"/>
            <p:cNvSpPr/>
            <p:nvPr/>
          </p:nvSpPr>
          <p:spPr>
            <a:xfrm>
              <a:off x="1407583" y="645493"/>
              <a:ext cx="235461" cy="869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535" fill="norm" stroke="1" extrusionOk="0">
                  <a:moveTo>
                    <a:pt x="1912" y="8925"/>
                  </a:moveTo>
                  <a:cubicBezTo>
                    <a:pt x="2103" y="10183"/>
                    <a:pt x="2294" y="11442"/>
                    <a:pt x="2772" y="13067"/>
                  </a:cubicBezTo>
                  <a:cubicBezTo>
                    <a:pt x="3250" y="14692"/>
                    <a:pt x="4014" y="16684"/>
                    <a:pt x="4492" y="18074"/>
                  </a:cubicBezTo>
                  <a:cubicBezTo>
                    <a:pt x="4970" y="19463"/>
                    <a:pt x="5161" y="20249"/>
                    <a:pt x="5257" y="20774"/>
                  </a:cubicBezTo>
                  <a:cubicBezTo>
                    <a:pt x="5352" y="21298"/>
                    <a:pt x="5352" y="21560"/>
                    <a:pt x="5161" y="21534"/>
                  </a:cubicBezTo>
                  <a:cubicBezTo>
                    <a:pt x="4970" y="21508"/>
                    <a:pt x="4588" y="21193"/>
                    <a:pt x="3823" y="19935"/>
                  </a:cubicBezTo>
                  <a:cubicBezTo>
                    <a:pt x="3058" y="18677"/>
                    <a:pt x="1912" y="16475"/>
                    <a:pt x="1147" y="14246"/>
                  </a:cubicBezTo>
                  <a:cubicBezTo>
                    <a:pt x="382" y="12018"/>
                    <a:pt x="0" y="9764"/>
                    <a:pt x="0" y="7772"/>
                  </a:cubicBezTo>
                  <a:cubicBezTo>
                    <a:pt x="0" y="5779"/>
                    <a:pt x="382" y="4049"/>
                    <a:pt x="1051" y="2870"/>
                  </a:cubicBezTo>
                  <a:cubicBezTo>
                    <a:pt x="1720" y="1690"/>
                    <a:pt x="2676" y="1061"/>
                    <a:pt x="3536" y="668"/>
                  </a:cubicBezTo>
                  <a:cubicBezTo>
                    <a:pt x="4396" y="275"/>
                    <a:pt x="5161" y="117"/>
                    <a:pt x="6021" y="39"/>
                  </a:cubicBezTo>
                  <a:cubicBezTo>
                    <a:pt x="6881" y="-40"/>
                    <a:pt x="7837" y="-40"/>
                    <a:pt x="9462" y="458"/>
                  </a:cubicBezTo>
                  <a:cubicBezTo>
                    <a:pt x="11087" y="956"/>
                    <a:pt x="13381" y="1952"/>
                    <a:pt x="14241" y="2948"/>
                  </a:cubicBezTo>
                  <a:cubicBezTo>
                    <a:pt x="15101" y="3944"/>
                    <a:pt x="14527" y="4941"/>
                    <a:pt x="13763" y="5517"/>
                  </a:cubicBezTo>
                  <a:cubicBezTo>
                    <a:pt x="12998" y="6094"/>
                    <a:pt x="12042" y="6251"/>
                    <a:pt x="12329" y="6330"/>
                  </a:cubicBezTo>
                  <a:cubicBezTo>
                    <a:pt x="12616" y="6409"/>
                    <a:pt x="14145" y="6409"/>
                    <a:pt x="15770" y="6592"/>
                  </a:cubicBezTo>
                  <a:cubicBezTo>
                    <a:pt x="17395" y="6776"/>
                    <a:pt x="19115" y="7143"/>
                    <a:pt x="20166" y="7641"/>
                  </a:cubicBezTo>
                  <a:cubicBezTo>
                    <a:pt x="21218" y="8139"/>
                    <a:pt x="21600" y="8768"/>
                    <a:pt x="20931" y="9344"/>
                  </a:cubicBezTo>
                  <a:cubicBezTo>
                    <a:pt x="20262" y="9921"/>
                    <a:pt x="18542" y="10445"/>
                    <a:pt x="15961" y="10550"/>
                  </a:cubicBezTo>
                  <a:cubicBezTo>
                    <a:pt x="13381" y="10655"/>
                    <a:pt x="9940" y="10341"/>
                    <a:pt x="6499" y="10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1448594" y="323929"/>
              <a:ext cx="126207" cy="186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394" fill="norm" stroke="1" extrusionOk="0">
                  <a:moveTo>
                    <a:pt x="7425" y="8288"/>
                  </a:moveTo>
                  <a:cubicBezTo>
                    <a:pt x="5625" y="8531"/>
                    <a:pt x="3825" y="8774"/>
                    <a:pt x="2565" y="9623"/>
                  </a:cubicBezTo>
                  <a:cubicBezTo>
                    <a:pt x="1305" y="10473"/>
                    <a:pt x="585" y="11929"/>
                    <a:pt x="225" y="12050"/>
                  </a:cubicBezTo>
                  <a:cubicBezTo>
                    <a:pt x="-135" y="12172"/>
                    <a:pt x="-135" y="10958"/>
                    <a:pt x="765" y="9016"/>
                  </a:cubicBezTo>
                  <a:cubicBezTo>
                    <a:pt x="1665" y="7075"/>
                    <a:pt x="3465" y="4405"/>
                    <a:pt x="4905" y="2585"/>
                  </a:cubicBezTo>
                  <a:cubicBezTo>
                    <a:pt x="6345" y="765"/>
                    <a:pt x="7425" y="-206"/>
                    <a:pt x="9405" y="37"/>
                  </a:cubicBezTo>
                  <a:cubicBezTo>
                    <a:pt x="11385" y="279"/>
                    <a:pt x="14265" y="1736"/>
                    <a:pt x="15885" y="5012"/>
                  </a:cubicBezTo>
                  <a:cubicBezTo>
                    <a:pt x="17505" y="8288"/>
                    <a:pt x="17865" y="13385"/>
                    <a:pt x="18585" y="16419"/>
                  </a:cubicBezTo>
                  <a:cubicBezTo>
                    <a:pt x="19305" y="19452"/>
                    <a:pt x="20385" y="20423"/>
                    <a:pt x="21465" y="2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2095499" y="765311"/>
              <a:ext cx="171451" cy="3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8100"/>
                  </a:moveTo>
                  <a:cubicBezTo>
                    <a:pt x="5333" y="5220"/>
                    <a:pt x="10667" y="2340"/>
                    <a:pt x="14000" y="900"/>
                  </a:cubicBezTo>
                  <a:cubicBezTo>
                    <a:pt x="17333" y="-540"/>
                    <a:pt x="18667" y="-540"/>
                    <a:pt x="19600" y="3060"/>
                  </a:cubicBezTo>
                  <a:cubicBezTo>
                    <a:pt x="20533" y="6660"/>
                    <a:pt x="21067" y="13860"/>
                    <a:pt x="21600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2101850" y="955017"/>
              <a:ext cx="1587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6" y="18000"/>
                    <a:pt x="6912" y="14400"/>
                    <a:pt x="10512" y="10800"/>
                  </a:cubicBezTo>
                  <a:cubicBezTo>
                    <a:pt x="14112" y="7200"/>
                    <a:pt x="1785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2769093" y="622046"/>
              <a:ext cx="183658" cy="50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537" fill="norm" stroke="1" extrusionOk="0">
                  <a:moveTo>
                    <a:pt x="17615" y="663"/>
                  </a:moveTo>
                  <a:cubicBezTo>
                    <a:pt x="16142" y="391"/>
                    <a:pt x="14670" y="119"/>
                    <a:pt x="13197" y="28"/>
                  </a:cubicBezTo>
                  <a:cubicBezTo>
                    <a:pt x="11724" y="-63"/>
                    <a:pt x="10252" y="28"/>
                    <a:pt x="8411" y="890"/>
                  </a:cubicBezTo>
                  <a:cubicBezTo>
                    <a:pt x="6570" y="1752"/>
                    <a:pt x="4361" y="3386"/>
                    <a:pt x="2642" y="5745"/>
                  </a:cubicBezTo>
                  <a:cubicBezTo>
                    <a:pt x="924" y="8105"/>
                    <a:pt x="-303" y="11191"/>
                    <a:pt x="65" y="13823"/>
                  </a:cubicBezTo>
                  <a:cubicBezTo>
                    <a:pt x="433" y="16455"/>
                    <a:pt x="2397" y="18633"/>
                    <a:pt x="5342" y="19903"/>
                  </a:cubicBezTo>
                  <a:cubicBezTo>
                    <a:pt x="8288" y="21174"/>
                    <a:pt x="12215" y="21537"/>
                    <a:pt x="15038" y="21537"/>
                  </a:cubicBezTo>
                  <a:cubicBezTo>
                    <a:pt x="17861" y="21537"/>
                    <a:pt x="19579" y="21174"/>
                    <a:pt x="21297" y="20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3067050" y="751817"/>
              <a:ext cx="29845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98" y="2291"/>
                    <a:pt x="4596" y="4582"/>
                    <a:pt x="7889" y="7855"/>
                  </a:cubicBezTo>
                  <a:cubicBezTo>
                    <a:pt x="11183" y="11127"/>
                    <a:pt x="15472" y="15382"/>
                    <a:pt x="17923" y="17836"/>
                  </a:cubicBezTo>
                  <a:cubicBezTo>
                    <a:pt x="20374" y="20291"/>
                    <a:pt x="20987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3134349" y="701017"/>
              <a:ext cx="161302" cy="36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53" fill="norm" stroke="1" extrusionOk="0">
                  <a:moveTo>
                    <a:pt x="21377" y="0"/>
                  </a:moveTo>
                  <a:cubicBezTo>
                    <a:pt x="19133" y="1249"/>
                    <a:pt x="16889" y="2497"/>
                    <a:pt x="13943" y="5057"/>
                  </a:cubicBezTo>
                  <a:cubicBezTo>
                    <a:pt x="10998" y="7616"/>
                    <a:pt x="7351" y="11487"/>
                    <a:pt x="4967" y="14109"/>
                  </a:cubicBezTo>
                  <a:cubicBezTo>
                    <a:pt x="2582" y="16731"/>
                    <a:pt x="1460" y="18104"/>
                    <a:pt x="759" y="19228"/>
                  </a:cubicBezTo>
                  <a:cubicBezTo>
                    <a:pt x="58" y="20351"/>
                    <a:pt x="-223" y="21225"/>
                    <a:pt x="198" y="21413"/>
                  </a:cubicBezTo>
                  <a:cubicBezTo>
                    <a:pt x="619" y="21600"/>
                    <a:pt x="1741" y="21101"/>
                    <a:pt x="2863" y="20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3458072" y="554967"/>
              <a:ext cx="21729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169"/>
                    <a:pt x="4448" y="10338"/>
                    <a:pt x="1502" y="13938"/>
                  </a:cubicBezTo>
                  <a:cubicBezTo>
                    <a:pt x="-1443" y="17538"/>
                    <a:pt x="521" y="19569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3280833" y="535917"/>
              <a:ext cx="364067" cy="3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2009" y="14400"/>
                  </a:moveTo>
                  <a:cubicBezTo>
                    <a:pt x="1005" y="16800"/>
                    <a:pt x="0" y="19200"/>
                    <a:pt x="0" y="20400"/>
                  </a:cubicBezTo>
                  <a:cubicBezTo>
                    <a:pt x="0" y="21600"/>
                    <a:pt x="1005" y="21600"/>
                    <a:pt x="3705" y="18000"/>
                  </a:cubicBezTo>
                  <a:cubicBezTo>
                    <a:pt x="6405" y="14400"/>
                    <a:pt x="10800" y="7200"/>
                    <a:pt x="14065" y="3600"/>
                  </a:cubicBezTo>
                  <a:cubicBezTo>
                    <a:pt x="17330" y="0"/>
                    <a:pt x="1946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3721100" y="808967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3727450" y="802617"/>
              <a:ext cx="2476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08" y="3508"/>
                    <a:pt x="7015" y="7015"/>
                    <a:pt x="10338" y="10062"/>
                  </a:cubicBezTo>
                  <a:cubicBezTo>
                    <a:pt x="13662" y="13108"/>
                    <a:pt x="16800" y="15692"/>
                    <a:pt x="18646" y="17538"/>
                  </a:cubicBezTo>
                  <a:cubicBezTo>
                    <a:pt x="20492" y="19385"/>
                    <a:pt x="21046" y="204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3810000" y="777217"/>
              <a:ext cx="17780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758"/>
                    <a:pt x="16457" y="1516"/>
                    <a:pt x="13114" y="3726"/>
                  </a:cubicBezTo>
                  <a:cubicBezTo>
                    <a:pt x="9771" y="5937"/>
                    <a:pt x="5657" y="9600"/>
                    <a:pt x="3343" y="12821"/>
                  </a:cubicBezTo>
                  <a:cubicBezTo>
                    <a:pt x="1029" y="16042"/>
                    <a:pt x="514" y="188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4165600" y="612117"/>
              <a:ext cx="59441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9" h="21600" fill="norm" stroke="1" extrusionOk="0">
                  <a:moveTo>
                    <a:pt x="0" y="0"/>
                  </a:moveTo>
                  <a:cubicBezTo>
                    <a:pt x="4320" y="1421"/>
                    <a:pt x="8640" y="2842"/>
                    <a:pt x="12960" y="5258"/>
                  </a:cubicBezTo>
                  <a:cubicBezTo>
                    <a:pt x="17280" y="7674"/>
                    <a:pt x="21600" y="11084"/>
                    <a:pt x="19800" y="13974"/>
                  </a:cubicBezTo>
                  <a:cubicBezTo>
                    <a:pt x="18000" y="16863"/>
                    <a:pt x="10080" y="19232"/>
                    <a:pt x="21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4216399" y="478767"/>
              <a:ext cx="1206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4444999" y="351767"/>
              <a:ext cx="254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600"/>
                    <a:pt x="10800" y="11200"/>
                    <a:pt x="14400" y="14800"/>
                  </a:cubicBezTo>
                  <a:cubicBezTo>
                    <a:pt x="18000" y="18400"/>
                    <a:pt x="1980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4692650" y="720067"/>
              <a:ext cx="3175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153"/>
                    <a:pt x="2880" y="306"/>
                    <a:pt x="5256" y="1762"/>
                  </a:cubicBezTo>
                  <a:cubicBezTo>
                    <a:pt x="7632" y="3217"/>
                    <a:pt x="10944" y="5974"/>
                    <a:pt x="13824" y="9498"/>
                  </a:cubicBezTo>
                  <a:cubicBezTo>
                    <a:pt x="16704" y="13021"/>
                    <a:pt x="19152" y="173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4806949" y="650217"/>
              <a:ext cx="2095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36" y="3867"/>
                    <a:pt x="12873" y="7733"/>
                    <a:pt x="9273" y="11333"/>
                  </a:cubicBezTo>
                  <a:cubicBezTo>
                    <a:pt x="5673" y="14933"/>
                    <a:pt x="2836" y="182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5181599" y="383517"/>
              <a:ext cx="571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019"/>
                    <a:pt x="7200" y="8037"/>
                    <a:pt x="3600" y="11637"/>
                  </a:cubicBezTo>
                  <a:cubicBezTo>
                    <a:pt x="0" y="15237"/>
                    <a:pt x="0" y="184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5040159" y="345417"/>
              <a:ext cx="30019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1030" y="21600"/>
                  </a:moveTo>
                  <a:cubicBezTo>
                    <a:pt x="426" y="19636"/>
                    <a:pt x="-178" y="17673"/>
                    <a:pt x="49" y="15709"/>
                  </a:cubicBezTo>
                  <a:cubicBezTo>
                    <a:pt x="275" y="13745"/>
                    <a:pt x="1332" y="11782"/>
                    <a:pt x="4731" y="9164"/>
                  </a:cubicBezTo>
                  <a:cubicBezTo>
                    <a:pt x="8130" y="6545"/>
                    <a:pt x="13870" y="3273"/>
                    <a:pt x="17042" y="1636"/>
                  </a:cubicBezTo>
                  <a:cubicBezTo>
                    <a:pt x="20214" y="0"/>
                    <a:pt x="20818" y="0"/>
                    <a:pt x="214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5537200" y="567667"/>
              <a:ext cx="16510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3716"/>
                    <a:pt x="9969" y="7432"/>
                    <a:pt x="13569" y="11032"/>
                  </a:cubicBezTo>
                  <a:cubicBezTo>
                    <a:pt x="17169" y="14632"/>
                    <a:pt x="19385" y="181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5702299" y="560187"/>
              <a:ext cx="114301" cy="49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7" fill="norm" stroke="1" extrusionOk="0">
                  <a:moveTo>
                    <a:pt x="21600" y="1167"/>
                  </a:moveTo>
                  <a:cubicBezTo>
                    <a:pt x="21600" y="609"/>
                    <a:pt x="21600" y="50"/>
                    <a:pt x="20600" y="4"/>
                  </a:cubicBezTo>
                  <a:cubicBezTo>
                    <a:pt x="19600" y="-43"/>
                    <a:pt x="17600" y="423"/>
                    <a:pt x="14600" y="1912"/>
                  </a:cubicBezTo>
                  <a:cubicBezTo>
                    <a:pt x="11600" y="3402"/>
                    <a:pt x="7600" y="5916"/>
                    <a:pt x="5000" y="8755"/>
                  </a:cubicBezTo>
                  <a:cubicBezTo>
                    <a:pt x="2400" y="11595"/>
                    <a:pt x="1200" y="14760"/>
                    <a:pt x="600" y="16948"/>
                  </a:cubicBezTo>
                  <a:cubicBezTo>
                    <a:pt x="0" y="19136"/>
                    <a:pt x="0" y="20347"/>
                    <a:pt x="0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5905500" y="1024867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1377950" y="1971017"/>
              <a:ext cx="31750" cy="31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3795"/>
                    <a:pt x="2880" y="7589"/>
                    <a:pt x="5760" y="10946"/>
                  </a:cubicBezTo>
                  <a:cubicBezTo>
                    <a:pt x="8640" y="14303"/>
                    <a:pt x="12960" y="17222"/>
                    <a:pt x="15120" y="19046"/>
                  </a:cubicBezTo>
                  <a:cubicBezTo>
                    <a:pt x="17280" y="20870"/>
                    <a:pt x="17280" y="21600"/>
                    <a:pt x="18000" y="21600"/>
                  </a:cubicBezTo>
                  <a:cubicBezTo>
                    <a:pt x="18720" y="21600"/>
                    <a:pt x="20160" y="20870"/>
                    <a:pt x="21600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1403080" y="2015467"/>
              <a:ext cx="11457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15366" y="0"/>
                  </a:moveTo>
                  <a:cubicBezTo>
                    <a:pt x="11439" y="3176"/>
                    <a:pt x="7512" y="6353"/>
                    <a:pt x="4566" y="9000"/>
                  </a:cubicBezTo>
                  <a:cubicBezTo>
                    <a:pt x="1621" y="11647"/>
                    <a:pt x="-343" y="13765"/>
                    <a:pt x="50" y="15565"/>
                  </a:cubicBezTo>
                  <a:cubicBezTo>
                    <a:pt x="442" y="17365"/>
                    <a:pt x="3192" y="18847"/>
                    <a:pt x="7119" y="19800"/>
                  </a:cubicBezTo>
                  <a:cubicBezTo>
                    <a:pt x="11046" y="20753"/>
                    <a:pt x="16152" y="21176"/>
                    <a:pt x="21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1593850" y="2117067"/>
              <a:ext cx="952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1593588" y="2193267"/>
              <a:ext cx="159013" cy="46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0661" fill="norm" stroke="1" extrusionOk="0">
                  <a:moveTo>
                    <a:pt x="4298" y="8452"/>
                  </a:moveTo>
                  <a:cubicBezTo>
                    <a:pt x="2309" y="13148"/>
                    <a:pt x="319" y="17843"/>
                    <a:pt x="35" y="19722"/>
                  </a:cubicBezTo>
                  <a:cubicBezTo>
                    <a:pt x="-249" y="21600"/>
                    <a:pt x="1172" y="20661"/>
                    <a:pt x="5009" y="16904"/>
                  </a:cubicBezTo>
                  <a:cubicBezTo>
                    <a:pt x="8846" y="13148"/>
                    <a:pt x="15098" y="6574"/>
                    <a:pt x="213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1860550" y="1983717"/>
              <a:ext cx="8255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328"/>
                    <a:pt x="14400" y="10656"/>
                    <a:pt x="18000" y="14256"/>
                  </a:cubicBezTo>
                  <a:cubicBezTo>
                    <a:pt x="21600" y="17856"/>
                    <a:pt x="21600" y="1972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2470150" y="2110717"/>
              <a:ext cx="266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3" y="16200"/>
                    <a:pt x="7886" y="10800"/>
                    <a:pt x="11486" y="7200"/>
                  </a:cubicBezTo>
                  <a:cubicBezTo>
                    <a:pt x="15086" y="3600"/>
                    <a:pt x="1834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2501900" y="2155167"/>
              <a:ext cx="3048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0" y="19938"/>
                    <a:pt x="5100" y="18277"/>
                    <a:pt x="8700" y="14677"/>
                  </a:cubicBezTo>
                  <a:cubicBezTo>
                    <a:pt x="12300" y="11077"/>
                    <a:pt x="16950" y="55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2702983" y="2009117"/>
              <a:ext cx="144756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3086" y="0"/>
                  </a:moveTo>
                  <a:cubicBezTo>
                    <a:pt x="1543" y="164"/>
                    <a:pt x="0" y="327"/>
                    <a:pt x="0" y="491"/>
                  </a:cubicBezTo>
                  <a:cubicBezTo>
                    <a:pt x="0" y="655"/>
                    <a:pt x="1543" y="818"/>
                    <a:pt x="5400" y="1718"/>
                  </a:cubicBezTo>
                  <a:cubicBezTo>
                    <a:pt x="9257" y="2618"/>
                    <a:pt x="15429" y="4255"/>
                    <a:pt x="18514" y="6873"/>
                  </a:cubicBezTo>
                  <a:cubicBezTo>
                    <a:pt x="21600" y="9491"/>
                    <a:pt x="21600" y="13091"/>
                    <a:pt x="20211" y="15709"/>
                  </a:cubicBezTo>
                  <a:cubicBezTo>
                    <a:pt x="18823" y="18327"/>
                    <a:pt x="16046" y="19964"/>
                    <a:pt x="132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3149599" y="1991246"/>
              <a:ext cx="132355" cy="386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0754" fill="norm" stroke="1" extrusionOk="0">
                  <a:moveTo>
                    <a:pt x="0" y="11192"/>
                  </a:moveTo>
                  <a:cubicBezTo>
                    <a:pt x="686" y="13579"/>
                    <a:pt x="1371" y="15966"/>
                    <a:pt x="1886" y="17956"/>
                  </a:cubicBezTo>
                  <a:cubicBezTo>
                    <a:pt x="2400" y="19945"/>
                    <a:pt x="2743" y="21537"/>
                    <a:pt x="2571" y="20343"/>
                  </a:cubicBezTo>
                  <a:cubicBezTo>
                    <a:pt x="2400" y="19150"/>
                    <a:pt x="1714" y="15171"/>
                    <a:pt x="1200" y="11590"/>
                  </a:cubicBezTo>
                  <a:cubicBezTo>
                    <a:pt x="686" y="8009"/>
                    <a:pt x="343" y="4825"/>
                    <a:pt x="343" y="2950"/>
                  </a:cubicBezTo>
                  <a:cubicBezTo>
                    <a:pt x="343" y="1074"/>
                    <a:pt x="686" y="505"/>
                    <a:pt x="1714" y="221"/>
                  </a:cubicBezTo>
                  <a:cubicBezTo>
                    <a:pt x="2743" y="-63"/>
                    <a:pt x="4457" y="-63"/>
                    <a:pt x="7029" y="164"/>
                  </a:cubicBezTo>
                  <a:cubicBezTo>
                    <a:pt x="9600" y="392"/>
                    <a:pt x="13029" y="846"/>
                    <a:pt x="15943" y="2211"/>
                  </a:cubicBezTo>
                  <a:cubicBezTo>
                    <a:pt x="18857" y="3575"/>
                    <a:pt x="21257" y="5849"/>
                    <a:pt x="21429" y="7497"/>
                  </a:cubicBezTo>
                  <a:cubicBezTo>
                    <a:pt x="21600" y="9145"/>
                    <a:pt x="19543" y="10169"/>
                    <a:pt x="17486" y="10851"/>
                  </a:cubicBezTo>
                  <a:cubicBezTo>
                    <a:pt x="15429" y="11533"/>
                    <a:pt x="13371" y="11874"/>
                    <a:pt x="11314" y="12044"/>
                  </a:cubicBezTo>
                  <a:cubicBezTo>
                    <a:pt x="9257" y="12215"/>
                    <a:pt x="7200" y="12215"/>
                    <a:pt x="5829" y="11646"/>
                  </a:cubicBezTo>
                  <a:cubicBezTo>
                    <a:pt x="4457" y="11078"/>
                    <a:pt x="3771" y="9941"/>
                    <a:pt x="3086" y="8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3390900" y="2085317"/>
              <a:ext cx="889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3395509" y="2161517"/>
              <a:ext cx="84292" cy="3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0914" fill="norm" stroke="1" extrusionOk="0">
                  <a:moveTo>
                    <a:pt x="3595" y="0"/>
                  </a:moveTo>
                  <a:cubicBezTo>
                    <a:pt x="1487" y="7200"/>
                    <a:pt x="-620" y="14400"/>
                    <a:pt x="170" y="18000"/>
                  </a:cubicBezTo>
                  <a:cubicBezTo>
                    <a:pt x="960" y="21600"/>
                    <a:pt x="4648" y="21600"/>
                    <a:pt x="8600" y="19440"/>
                  </a:cubicBezTo>
                  <a:cubicBezTo>
                    <a:pt x="12551" y="17280"/>
                    <a:pt x="16765" y="12960"/>
                    <a:pt x="20980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3676650" y="1953668"/>
              <a:ext cx="203200" cy="25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2015"/>
                  </a:moveTo>
                  <a:cubicBezTo>
                    <a:pt x="1125" y="1295"/>
                    <a:pt x="2250" y="575"/>
                    <a:pt x="3938" y="215"/>
                  </a:cubicBezTo>
                  <a:cubicBezTo>
                    <a:pt x="5625" y="-145"/>
                    <a:pt x="7875" y="-145"/>
                    <a:pt x="9563" y="935"/>
                  </a:cubicBezTo>
                  <a:cubicBezTo>
                    <a:pt x="11250" y="2015"/>
                    <a:pt x="12375" y="4175"/>
                    <a:pt x="11363" y="6875"/>
                  </a:cubicBezTo>
                  <a:cubicBezTo>
                    <a:pt x="10350" y="9575"/>
                    <a:pt x="7200" y="12815"/>
                    <a:pt x="5288" y="14885"/>
                  </a:cubicBezTo>
                  <a:cubicBezTo>
                    <a:pt x="3375" y="16955"/>
                    <a:pt x="2700" y="17855"/>
                    <a:pt x="2250" y="18755"/>
                  </a:cubicBezTo>
                  <a:cubicBezTo>
                    <a:pt x="1800" y="19655"/>
                    <a:pt x="1575" y="20555"/>
                    <a:pt x="2025" y="21005"/>
                  </a:cubicBezTo>
                  <a:cubicBezTo>
                    <a:pt x="2475" y="21455"/>
                    <a:pt x="3600" y="21455"/>
                    <a:pt x="6975" y="21005"/>
                  </a:cubicBezTo>
                  <a:cubicBezTo>
                    <a:pt x="10350" y="20555"/>
                    <a:pt x="15975" y="19655"/>
                    <a:pt x="21600" y="18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1085850" y="3348967"/>
              <a:ext cx="374650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75" y="1983"/>
                    <a:pt x="4149" y="3965"/>
                    <a:pt x="6407" y="6313"/>
                  </a:cubicBezTo>
                  <a:cubicBezTo>
                    <a:pt x="8664" y="8661"/>
                    <a:pt x="11105" y="11374"/>
                    <a:pt x="13668" y="13983"/>
                  </a:cubicBezTo>
                  <a:cubicBezTo>
                    <a:pt x="16231" y="16591"/>
                    <a:pt x="18915" y="190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1041400" y="3342617"/>
              <a:ext cx="349250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22" y="1226"/>
                    <a:pt x="19244" y="2451"/>
                    <a:pt x="17673" y="4366"/>
                  </a:cubicBezTo>
                  <a:cubicBezTo>
                    <a:pt x="16102" y="6281"/>
                    <a:pt x="14138" y="8885"/>
                    <a:pt x="12175" y="11298"/>
                  </a:cubicBezTo>
                  <a:cubicBezTo>
                    <a:pt x="10211" y="13711"/>
                    <a:pt x="8247" y="15932"/>
                    <a:pt x="6218" y="17617"/>
                  </a:cubicBezTo>
                  <a:cubicBezTo>
                    <a:pt x="4189" y="19302"/>
                    <a:pt x="2095" y="204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1616572" y="3797674"/>
              <a:ext cx="110628" cy="218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191" fill="norm" stroke="1" extrusionOk="0">
                  <a:moveTo>
                    <a:pt x="515" y="2677"/>
                  </a:moveTo>
                  <a:cubicBezTo>
                    <a:pt x="923" y="6791"/>
                    <a:pt x="1330" y="10905"/>
                    <a:pt x="1534" y="13785"/>
                  </a:cubicBezTo>
                  <a:cubicBezTo>
                    <a:pt x="1738" y="16665"/>
                    <a:pt x="1738" y="18311"/>
                    <a:pt x="1534" y="18620"/>
                  </a:cubicBezTo>
                  <a:cubicBezTo>
                    <a:pt x="1330" y="18928"/>
                    <a:pt x="923" y="17900"/>
                    <a:pt x="515" y="15637"/>
                  </a:cubicBezTo>
                  <a:cubicBezTo>
                    <a:pt x="108" y="13374"/>
                    <a:pt x="-300" y="9877"/>
                    <a:pt x="311" y="6997"/>
                  </a:cubicBezTo>
                  <a:cubicBezTo>
                    <a:pt x="923" y="4117"/>
                    <a:pt x="2553" y="1854"/>
                    <a:pt x="4387" y="722"/>
                  </a:cubicBezTo>
                  <a:cubicBezTo>
                    <a:pt x="6221" y="-409"/>
                    <a:pt x="8258" y="-409"/>
                    <a:pt x="11111" y="2162"/>
                  </a:cubicBezTo>
                  <a:cubicBezTo>
                    <a:pt x="13964" y="4734"/>
                    <a:pt x="17632" y="9877"/>
                    <a:pt x="19466" y="13477"/>
                  </a:cubicBezTo>
                  <a:cubicBezTo>
                    <a:pt x="21300" y="17077"/>
                    <a:pt x="21300" y="19134"/>
                    <a:pt x="21300" y="21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1873250" y="3826918"/>
              <a:ext cx="196850" cy="14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626"/>
                  </a:moveTo>
                  <a:cubicBezTo>
                    <a:pt x="929" y="687"/>
                    <a:pt x="1858" y="-252"/>
                    <a:pt x="2787" y="61"/>
                  </a:cubicBezTo>
                  <a:cubicBezTo>
                    <a:pt x="3716" y="374"/>
                    <a:pt x="4645" y="1939"/>
                    <a:pt x="6968" y="4913"/>
                  </a:cubicBezTo>
                  <a:cubicBezTo>
                    <a:pt x="9290" y="7887"/>
                    <a:pt x="13006" y="12270"/>
                    <a:pt x="15677" y="15244"/>
                  </a:cubicBezTo>
                  <a:cubicBezTo>
                    <a:pt x="18348" y="18218"/>
                    <a:pt x="19974" y="19783"/>
                    <a:pt x="21600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1908980" y="3814218"/>
              <a:ext cx="129371" cy="20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425" fill="norm" stroke="1" extrusionOk="0">
                  <a:moveTo>
                    <a:pt x="21293" y="1134"/>
                  </a:moveTo>
                  <a:cubicBezTo>
                    <a:pt x="19899" y="480"/>
                    <a:pt x="18506" y="-175"/>
                    <a:pt x="16938" y="43"/>
                  </a:cubicBezTo>
                  <a:cubicBezTo>
                    <a:pt x="15370" y="261"/>
                    <a:pt x="13628" y="1352"/>
                    <a:pt x="10841" y="4189"/>
                  </a:cubicBezTo>
                  <a:cubicBezTo>
                    <a:pt x="8054" y="7025"/>
                    <a:pt x="4222" y="11607"/>
                    <a:pt x="2132" y="14443"/>
                  </a:cubicBezTo>
                  <a:cubicBezTo>
                    <a:pt x="41" y="17280"/>
                    <a:pt x="-307" y="18370"/>
                    <a:pt x="216" y="19243"/>
                  </a:cubicBezTo>
                  <a:cubicBezTo>
                    <a:pt x="738" y="20116"/>
                    <a:pt x="2132" y="20770"/>
                    <a:pt x="3525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2101850" y="3746701"/>
              <a:ext cx="152655" cy="31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0857" fill="norm" stroke="1" extrusionOk="0">
                  <a:moveTo>
                    <a:pt x="6048" y="9411"/>
                  </a:moveTo>
                  <a:cubicBezTo>
                    <a:pt x="4896" y="13478"/>
                    <a:pt x="3744" y="17546"/>
                    <a:pt x="3312" y="19509"/>
                  </a:cubicBezTo>
                  <a:cubicBezTo>
                    <a:pt x="2880" y="21473"/>
                    <a:pt x="3168" y="21333"/>
                    <a:pt x="3168" y="18808"/>
                  </a:cubicBezTo>
                  <a:cubicBezTo>
                    <a:pt x="3168" y="16283"/>
                    <a:pt x="2880" y="11374"/>
                    <a:pt x="2880" y="8078"/>
                  </a:cubicBezTo>
                  <a:cubicBezTo>
                    <a:pt x="2880" y="4782"/>
                    <a:pt x="3168" y="3099"/>
                    <a:pt x="3744" y="1977"/>
                  </a:cubicBezTo>
                  <a:cubicBezTo>
                    <a:pt x="4320" y="855"/>
                    <a:pt x="5184" y="294"/>
                    <a:pt x="6336" y="83"/>
                  </a:cubicBezTo>
                  <a:cubicBezTo>
                    <a:pt x="7488" y="-127"/>
                    <a:pt x="8928" y="13"/>
                    <a:pt x="11664" y="1065"/>
                  </a:cubicBezTo>
                  <a:cubicBezTo>
                    <a:pt x="14400" y="2117"/>
                    <a:pt x="18432" y="4081"/>
                    <a:pt x="20016" y="5764"/>
                  </a:cubicBezTo>
                  <a:cubicBezTo>
                    <a:pt x="21600" y="7447"/>
                    <a:pt x="20736" y="8850"/>
                    <a:pt x="16992" y="10042"/>
                  </a:cubicBezTo>
                  <a:cubicBezTo>
                    <a:pt x="13248" y="11234"/>
                    <a:pt x="6624" y="12216"/>
                    <a:pt x="0" y="13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2679700" y="3539467"/>
              <a:ext cx="1841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2692400" y="3672817"/>
              <a:ext cx="2286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3275012" y="3064213"/>
              <a:ext cx="541338" cy="1816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559" fill="norm" stroke="1" extrusionOk="0">
                  <a:moveTo>
                    <a:pt x="21495" y="289"/>
                  </a:moveTo>
                  <a:cubicBezTo>
                    <a:pt x="19898" y="139"/>
                    <a:pt x="18301" y="-12"/>
                    <a:pt x="16914" y="1"/>
                  </a:cubicBezTo>
                  <a:cubicBezTo>
                    <a:pt x="15528" y="13"/>
                    <a:pt x="14351" y="189"/>
                    <a:pt x="13216" y="428"/>
                  </a:cubicBezTo>
                  <a:cubicBezTo>
                    <a:pt x="12082" y="666"/>
                    <a:pt x="10989" y="968"/>
                    <a:pt x="10359" y="1520"/>
                  </a:cubicBezTo>
                  <a:cubicBezTo>
                    <a:pt x="9728" y="2073"/>
                    <a:pt x="9560" y="2876"/>
                    <a:pt x="9476" y="3768"/>
                  </a:cubicBezTo>
                  <a:cubicBezTo>
                    <a:pt x="9392" y="4660"/>
                    <a:pt x="9392" y="5639"/>
                    <a:pt x="9182" y="6606"/>
                  </a:cubicBezTo>
                  <a:cubicBezTo>
                    <a:pt x="8972" y="7573"/>
                    <a:pt x="8552" y="8528"/>
                    <a:pt x="8048" y="9457"/>
                  </a:cubicBezTo>
                  <a:cubicBezTo>
                    <a:pt x="7543" y="10386"/>
                    <a:pt x="6955" y="11290"/>
                    <a:pt x="6241" y="12232"/>
                  </a:cubicBezTo>
                  <a:cubicBezTo>
                    <a:pt x="5526" y="13174"/>
                    <a:pt x="4686" y="14154"/>
                    <a:pt x="3971" y="15158"/>
                  </a:cubicBezTo>
                  <a:cubicBezTo>
                    <a:pt x="3257" y="16163"/>
                    <a:pt x="2669" y="17193"/>
                    <a:pt x="2164" y="18034"/>
                  </a:cubicBezTo>
                  <a:cubicBezTo>
                    <a:pt x="1660" y="18875"/>
                    <a:pt x="1240" y="19528"/>
                    <a:pt x="904" y="20006"/>
                  </a:cubicBezTo>
                  <a:cubicBezTo>
                    <a:pt x="567" y="20483"/>
                    <a:pt x="315" y="20784"/>
                    <a:pt x="147" y="21023"/>
                  </a:cubicBezTo>
                  <a:cubicBezTo>
                    <a:pt x="-21" y="21261"/>
                    <a:pt x="-105" y="21437"/>
                    <a:pt x="231" y="21513"/>
                  </a:cubicBezTo>
                  <a:cubicBezTo>
                    <a:pt x="567" y="21588"/>
                    <a:pt x="1324" y="21563"/>
                    <a:pt x="2879" y="21500"/>
                  </a:cubicBezTo>
                  <a:cubicBezTo>
                    <a:pt x="4434" y="21437"/>
                    <a:pt x="6787" y="21337"/>
                    <a:pt x="9476" y="21123"/>
                  </a:cubicBezTo>
                  <a:cubicBezTo>
                    <a:pt x="12166" y="20910"/>
                    <a:pt x="15191" y="20583"/>
                    <a:pt x="18217" y="20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1714500" y="1240767"/>
              <a:ext cx="795020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4" y="21459"/>
                    <a:pt x="368" y="21318"/>
                    <a:pt x="584" y="21318"/>
                  </a:cubicBezTo>
                  <a:cubicBezTo>
                    <a:pt x="799" y="21318"/>
                    <a:pt x="1047" y="21459"/>
                    <a:pt x="1297" y="21459"/>
                  </a:cubicBezTo>
                  <a:cubicBezTo>
                    <a:pt x="1547" y="21459"/>
                    <a:pt x="1800" y="21318"/>
                    <a:pt x="2030" y="21176"/>
                  </a:cubicBezTo>
                  <a:cubicBezTo>
                    <a:pt x="2260" y="21035"/>
                    <a:pt x="2467" y="20894"/>
                    <a:pt x="2686" y="20682"/>
                  </a:cubicBezTo>
                  <a:cubicBezTo>
                    <a:pt x="2904" y="20471"/>
                    <a:pt x="3134" y="20188"/>
                    <a:pt x="3335" y="19976"/>
                  </a:cubicBezTo>
                  <a:cubicBezTo>
                    <a:pt x="3537" y="19765"/>
                    <a:pt x="3709" y="19624"/>
                    <a:pt x="3888" y="19482"/>
                  </a:cubicBezTo>
                  <a:cubicBezTo>
                    <a:pt x="4066" y="19341"/>
                    <a:pt x="4250" y="19200"/>
                    <a:pt x="4445" y="19059"/>
                  </a:cubicBezTo>
                  <a:cubicBezTo>
                    <a:pt x="4641" y="18918"/>
                    <a:pt x="4848" y="18776"/>
                    <a:pt x="5058" y="18565"/>
                  </a:cubicBezTo>
                  <a:cubicBezTo>
                    <a:pt x="5268" y="18353"/>
                    <a:pt x="5481" y="18071"/>
                    <a:pt x="5702" y="17788"/>
                  </a:cubicBezTo>
                  <a:cubicBezTo>
                    <a:pt x="5923" y="17506"/>
                    <a:pt x="6153" y="17224"/>
                    <a:pt x="6389" y="16941"/>
                  </a:cubicBezTo>
                  <a:cubicBezTo>
                    <a:pt x="6625" y="16659"/>
                    <a:pt x="6866" y="16376"/>
                    <a:pt x="7114" y="16094"/>
                  </a:cubicBezTo>
                  <a:cubicBezTo>
                    <a:pt x="7361" y="15812"/>
                    <a:pt x="7614" y="15529"/>
                    <a:pt x="7810" y="15318"/>
                  </a:cubicBezTo>
                  <a:cubicBezTo>
                    <a:pt x="8005" y="15106"/>
                    <a:pt x="8143" y="14965"/>
                    <a:pt x="8278" y="14753"/>
                  </a:cubicBezTo>
                  <a:cubicBezTo>
                    <a:pt x="8413" y="14541"/>
                    <a:pt x="8546" y="14259"/>
                    <a:pt x="8681" y="14047"/>
                  </a:cubicBezTo>
                  <a:cubicBezTo>
                    <a:pt x="8816" y="13835"/>
                    <a:pt x="8954" y="13694"/>
                    <a:pt x="9104" y="13412"/>
                  </a:cubicBezTo>
                  <a:cubicBezTo>
                    <a:pt x="9253" y="13129"/>
                    <a:pt x="9414" y="12706"/>
                    <a:pt x="9555" y="12424"/>
                  </a:cubicBezTo>
                  <a:cubicBezTo>
                    <a:pt x="9696" y="12141"/>
                    <a:pt x="9817" y="12000"/>
                    <a:pt x="9958" y="11718"/>
                  </a:cubicBezTo>
                  <a:cubicBezTo>
                    <a:pt x="10098" y="11435"/>
                    <a:pt x="10259" y="11012"/>
                    <a:pt x="10423" y="10659"/>
                  </a:cubicBezTo>
                  <a:cubicBezTo>
                    <a:pt x="10587" y="10306"/>
                    <a:pt x="10754" y="10024"/>
                    <a:pt x="10984" y="9600"/>
                  </a:cubicBezTo>
                  <a:cubicBezTo>
                    <a:pt x="11214" y="9176"/>
                    <a:pt x="11507" y="8612"/>
                    <a:pt x="11743" y="8188"/>
                  </a:cubicBezTo>
                  <a:cubicBezTo>
                    <a:pt x="11979" y="7765"/>
                    <a:pt x="12157" y="7482"/>
                    <a:pt x="12327" y="7200"/>
                  </a:cubicBezTo>
                  <a:cubicBezTo>
                    <a:pt x="12496" y="6918"/>
                    <a:pt x="12658" y="6635"/>
                    <a:pt x="12813" y="6353"/>
                  </a:cubicBezTo>
                  <a:cubicBezTo>
                    <a:pt x="12968" y="6071"/>
                    <a:pt x="13118" y="5788"/>
                    <a:pt x="13273" y="5506"/>
                  </a:cubicBezTo>
                  <a:cubicBezTo>
                    <a:pt x="13428" y="5224"/>
                    <a:pt x="13589" y="4941"/>
                    <a:pt x="13747" y="4659"/>
                  </a:cubicBezTo>
                  <a:cubicBezTo>
                    <a:pt x="13905" y="4376"/>
                    <a:pt x="14061" y="4094"/>
                    <a:pt x="14225" y="3741"/>
                  </a:cubicBezTo>
                  <a:cubicBezTo>
                    <a:pt x="14388" y="3388"/>
                    <a:pt x="14561" y="2965"/>
                    <a:pt x="14725" y="2682"/>
                  </a:cubicBezTo>
                  <a:cubicBezTo>
                    <a:pt x="14889" y="2400"/>
                    <a:pt x="15044" y="2259"/>
                    <a:pt x="15185" y="2047"/>
                  </a:cubicBezTo>
                  <a:cubicBezTo>
                    <a:pt x="15326" y="1835"/>
                    <a:pt x="15452" y="1553"/>
                    <a:pt x="15596" y="1341"/>
                  </a:cubicBezTo>
                  <a:cubicBezTo>
                    <a:pt x="15740" y="1129"/>
                    <a:pt x="15901" y="988"/>
                    <a:pt x="16056" y="847"/>
                  </a:cubicBezTo>
                  <a:cubicBezTo>
                    <a:pt x="16212" y="706"/>
                    <a:pt x="16361" y="565"/>
                    <a:pt x="16519" y="424"/>
                  </a:cubicBezTo>
                  <a:cubicBezTo>
                    <a:pt x="16677" y="282"/>
                    <a:pt x="16844" y="141"/>
                    <a:pt x="16985" y="71"/>
                  </a:cubicBezTo>
                  <a:cubicBezTo>
                    <a:pt x="17126" y="0"/>
                    <a:pt x="17241" y="0"/>
                    <a:pt x="17379" y="0"/>
                  </a:cubicBezTo>
                  <a:cubicBezTo>
                    <a:pt x="17517" y="0"/>
                    <a:pt x="17678" y="0"/>
                    <a:pt x="17888" y="0"/>
                  </a:cubicBezTo>
                  <a:cubicBezTo>
                    <a:pt x="18098" y="0"/>
                    <a:pt x="18357" y="0"/>
                    <a:pt x="18670" y="0"/>
                  </a:cubicBezTo>
                  <a:cubicBezTo>
                    <a:pt x="18983" y="0"/>
                    <a:pt x="19351" y="0"/>
                    <a:pt x="19648" y="0"/>
                  </a:cubicBezTo>
                  <a:cubicBezTo>
                    <a:pt x="19944" y="0"/>
                    <a:pt x="20168" y="0"/>
                    <a:pt x="20389" y="71"/>
                  </a:cubicBezTo>
                  <a:cubicBezTo>
                    <a:pt x="20611" y="141"/>
                    <a:pt x="20829" y="282"/>
                    <a:pt x="21031" y="353"/>
                  </a:cubicBezTo>
                  <a:cubicBezTo>
                    <a:pt x="21232" y="424"/>
                    <a:pt x="21416" y="424"/>
                    <a:pt x="21600" y="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8405669" y="1397239"/>
              <a:ext cx="196740" cy="324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247" fill="norm" stroke="1" extrusionOk="0">
                  <a:moveTo>
                    <a:pt x="14510" y="565"/>
                  </a:moveTo>
                  <a:cubicBezTo>
                    <a:pt x="11782" y="149"/>
                    <a:pt x="9053" y="-266"/>
                    <a:pt x="6666" y="219"/>
                  </a:cubicBezTo>
                  <a:cubicBezTo>
                    <a:pt x="4278" y="703"/>
                    <a:pt x="2232" y="2088"/>
                    <a:pt x="1095" y="3126"/>
                  </a:cubicBezTo>
                  <a:cubicBezTo>
                    <a:pt x="-42" y="4165"/>
                    <a:pt x="-269" y="4857"/>
                    <a:pt x="299" y="5826"/>
                  </a:cubicBezTo>
                  <a:cubicBezTo>
                    <a:pt x="868" y="6796"/>
                    <a:pt x="2232" y="8042"/>
                    <a:pt x="5415" y="9703"/>
                  </a:cubicBezTo>
                  <a:cubicBezTo>
                    <a:pt x="8598" y="11365"/>
                    <a:pt x="13600" y="13442"/>
                    <a:pt x="16556" y="14757"/>
                  </a:cubicBezTo>
                  <a:cubicBezTo>
                    <a:pt x="19512" y="16072"/>
                    <a:pt x="20422" y="16626"/>
                    <a:pt x="20876" y="17249"/>
                  </a:cubicBezTo>
                  <a:cubicBezTo>
                    <a:pt x="21331" y="17872"/>
                    <a:pt x="21331" y="18565"/>
                    <a:pt x="19626" y="19257"/>
                  </a:cubicBezTo>
                  <a:cubicBezTo>
                    <a:pt x="17920" y="19949"/>
                    <a:pt x="14510" y="20642"/>
                    <a:pt x="12236" y="20988"/>
                  </a:cubicBezTo>
                  <a:cubicBezTo>
                    <a:pt x="9963" y="21334"/>
                    <a:pt x="8826" y="21334"/>
                    <a:pt x="8030" y="20988"/>
                  </a:cubicBezTo>
                  <a:cubicBezTo>
                    <a:pt x="7234" y="20642"/>
                    <a:pt x="6779" y="19949"/>
                    <a:pt x="6779" y="19257"/>
                  </a:cubicBezTo>
                  <a:cubicBezTo>
                    <a:pt x="6779" y="18565"/>
                    <a:pt x="7234" y="17872"/>
                    <a:pt x="7689" y="17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8649550" y="1469367"/>
              <a:ext cx="215050" cy="254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324" fill="norm" stroke="1" extrusionOk="0">
                  <a:moveTo>
                    <a:pt x="9444" y="0"/>
                  </a:moveTo>
                  <a:cubicBezTo>
                    <a:pt x="6691" y="4249"/>
                    <a:pt x="3939" y="8498"/>
                    <a:pt x="2350" y="11508"/>
                  </a:cubicBezTo>
                  <a:cubicBezTo>
                    <a:pt x="762" y="14518"/>
                    <a:pt x="339" y="16289"/>
                    <a:pt x="127" y="17705"/>
                  </a:cubicBezTo>
                  <a:cubicBezTo>
                    <a:pt x="-85" y="19121"/>
                    <a:pt x="-85" y="20184"/>
                    <a:pt x="550" y="20803"/>
                  </a:cubicBezTo>
                  <a:cubicBezTo>
                    <a:pt x="1186" y="21423"/>
                    <a:pt x="2456" y="21600"/>
                    <a:pt x="6056" y="20715"/>
                  </a:cubicBezTo>
                  <a:cubicBezTo>
                    <a:pt x="9656" y="19830"/>
                    <a:pt x="15586" y="17882"/>
                    <a:pt x="21515" y="15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8932186" y="1423785"/>
              <a:ext cx="186414" cy="280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524" fill="norm" stroke="1" extrusionOk="0">
                  <a:moveTo>
                    <a:pt x="4628" y="3984"/>
                  </a:moveTo>
                  <a:cubicBezTo>
                    <a:pt x="3414" y="7232"/>
                    <a:pt x="2201" y="10480"/>
                    <a:pt x="1473" y="12510"/>
                  </a:cubicBezTo>
                  <a:cubicBezTo>
                    <a:pt x="745" y="14541"/>
                    <a:pt x="502" y="15353"/>
                    <a:pt x="381" y="16327"/>
                  </a:cubicBezTo>
                  <a:cubicBezTo>
                    <a:pt x="259" y="17301"/>
                    <a:pt x="259" y="18438"/>
                    <a:pt x="138" y="18438"/>
                  </a:cubicBezTo>
                  <a:cubicBezTo>
                    <a:pt x="17" y="18438"/>
                    <a:pt x="-226" y="17301"/>
                    <a:pt x="502" y="14378"/>
                  </a:cubicBezTo>
                  <a:cubicBezTo>
                    <a:pt x="1230" y="11455"/>
                    <a:pt x="2929" y="6745"/>
                    <a:pt x="4385" y="3903"/>
                  </a:cubicBezTo>
                  <a:cubicBezTo>
                    <a:pt x="5841" y="1061"/>
                    <a:pt x="7055" y="86"/>
                    <a:pt x="8875" y="5"/>
                  </a:cubicBezTo>
                  <a:cubicBezTo>
                    <a:pt x="10695" y="-76"/>
                    <a:pt x="13122" y="736"/>
                    <a:pt x="14821" y="1467"/>
                  </a:cubicBezTo>
                  <a:cubicBezTo>
                    <a:pt x="16520" y="2198"/>
                    <a:pt x="17491" y="2847"/>
                    <a:pt x="16520" y="4228"/>
                  </a:cubicBezTo>
                  <a:cubicBezTo>
                    <a:pt x="15549" y="5608"/>
                    <a:pt x="12637" y="7719"/>
                    <a:pt x="10574" y="8775"/>
                  </a:cubicBezTo>
                  <a:cubicBezTo>
                    <a:pt x="8511" y="9831"/>
                    <a:pt x="7298" y="9831"/>
                    <a:pt x="6084" y="9831"/>
                  </a:cubicBezTo>
                  <a:cubicBezTo>
                    <a:pt x="4871" y="9831"/>
                    <a:pt x="3657" y="9831"/>
                    <a:pt x="2929" y="10237"/>
                  </a:cubicBezTo>
                  <a:cubicBezTo>
                    <a:pt x="2201" y="10643"/>
                    <a:pt x="1958" y="11455"/>
                    <a:pt x="3536" y="12754"/>
                  </a:cubicBezTo>
                  <a:cubicBezTo>
                    <a:pt x="5113" y="14053"/>
                    <a:pt x="8511" y="15840"/>
                    <a:pt x="11787" y="17383"/>
                  </a:cubicBezTo>
                  <a:cubicBezTo>
                    <a:pt x="15064" y="18926"/>
                    <a:pt x="18219" y="20225"/>
                    <a:pt x="21374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7207250" y="1672567"/>
              <a:ext cx="85461" cy="220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431" fill="norm" stroke="1" extrusionOk="0">
                  <a:moveTo>
                    <a:pt x="1580" y="0"/>
                  </a:moveTo>
                  <a:cubicBezTo>
                    <a:pt x="6849" y="3909"/>
                    <a:pt x="12117" y="7817"/>
                    <a:pt x="15541" y="11006"/>
                  </a:cubicBezTo>
                  <a:cubicBezTo>
                    <a:pt x="18966" y="14194"/>
                    <a:pt x="20546" y="16663"/>
                    <a:pt x="21073" y="18411"/>
                  </a:cubicBezTo>
                  <a:cubicBezTo>
                    <a:pt x="21600" y="20160"/>
                    <a:pt x="21073" y="21189"/>
                    <a:pt x="19493" y="21394"/>
                  </a:cubicBezTo>
                  <a:cubicBezTo>
                    <a:pt x="17912" y="21600"/>
                    <a:pt x="15278" y="20983"/>
                    <a:pt x="11854" y="18206"/>
                  </a:cubicBezTo>
                  <a:cubicBezTo>
                    <a:pt x="8429" y="15429"/>
                    <a:pt x="4215" y="10491"/>
                    <a:pt x="0" y="5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7226300" y="1564617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7292693" y="1634467"/>
              <a:ext cx="124107" cy="111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13" fill="norm" stroke="1" extrusionOk="0">
                  <a:moveTo>
                    <a:pt x="598" y="0"/>
                  </a:moveTo>
                  <a:cubicBezTo>
                    <a:pt x="232" y="4075"/>
                    <a:pt x="-134" y="8151"/>
                    <a:pt x="49" y="11208"/>
                  </a:cubicBezTo>
                  <a:cubicBezTo>
                    <a:pt x="232" y="14264"/>
                    <a:pt x="964" y="16302"/>
                    <a:pt x="2063" y="18136"/>
                  </a:cubicBezTo>
                  <a:cubicBezTo>
                    <a:pt x="3161" y="19970"/>
                    <a:pt x="4625" y="21600"/>
                    <a:pt x="5724" y="21396"/>
                  </a:cubicBezTo>
                  <a:cubicBezTo>
                    <a:pt x="6822" y="21192"/>
                    <a:pt x="7554" y="19155"/>
                    <a:pt x="8103" y="16913"/>
                  </a:cubicBezTo>
                  <a:cubicBezTo>
                    <a:pt x="8652" y="14672"/>
                    <a:pt x="9019" y="12226"/>
                    <a:pt x="9568" y="9577"/>
                  </a:cubicBezTo>
                  <a:cubicBezTo>
                    <a:pt x="10117" y="6928"/>
                    <a:pt x="10849" y="4075"/>
                    <a:pt x="11581" y="4075"/>
                  </a:cubicBezTo>
                  <a:cubicBezTo>
                    <a:pt x="12313" y="4075"/>
                    <a:pt x="13046" y="6928"/>
                    <a:pt x="14693" y="9985"/>
                  </a:cubicBezTo>
                  <a:cubicBezTo>
                    <a:pt x="16341" y="13042"/>
                    <a:pt x="18903" y="16302"/>
                    <a:pt x="21466" y="19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7454900" y="1613300"/>
              <a:ext cx="114300" cy="97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04"/>
                  </a:moveTo>
                  <a:cubicBezTo>
                    <a:pt x="1200" y="8452"/>
                    <a:pt x="2400" y="10800"/>
                    <a:pt x="3000" y="13852"/>
                  </a:cubicBezTo>
                  <a:cubicBezTo>
                    <a:pt x="3600" y="16904"/>
                    <a:pt x="3600" y="20661"/>
                    <a:pt x="3400" y="20896"/>
                  </a:cubicBezTo>
                  <a:cubicBezTo>
                    <a:pt x="3200" y="21130"/>
                    <a:pt x="2800" y="17843"/>
                    <a:pt x="2600" y="14557"/>
                  </a:cubicBezTo>
                  <a:cubicBezTo>
                    <a:pt x="2400" y="11270"/>
                    <a:pt x="2400" y="7983"/>
                    <a:pt x="2600" y="5165"/>
                  </a:cubicBezTo>
                  <a:cubicBezTo>
                    <a:pt x="2800" y="2348"/>
                    <a:pt x="3200" y="0"/>
                    <a:pt x="4000" y="0"/>
                  </a:cubicBezTo>
                  <a:cubicBezTo>
                    <a:pt x="4800" y="0"/>
                    <a:pt x="6000" y="2348"/>
                    <a:pt x="7000" y="4696"/>
                  </a:cubicBezTo>
                  <a:cubicBezTo>
                    <a:pt x="8000" y="7043"/>
                    <a:pt x="8800" y="9391"/>
                    <a:pt x="9600" y="11739"/>
                  </a:cubicBezTo>
                  <a:cubicBezTo>
                    <a:pt x="10400" y="14087"/>
                    <a:pt x="11200" y="16435"/>
                    <a:pt x="11600" y="16435"/>
                  </a:cubicBezTo>
                  <a:cubicBezTo>
                    <a:pt x="12000" y="16435"/>
                    <a:pt x="12000" y="14087"/>
                    <a:pt x="12200" y="11739"/>
                  </a:cubicBezTo>
                  <a:cubicBezTo>
                    <a:pt x="12400" y="9391"/>
                    <a:pt x="12800" y="7043"/>
                    <a:pt x="13800" y="5165"/>
                  </a:cubicBezTo>
                  <a:cubicBezTo>
                    <a:pt x="14800" y="3287"/>
                    <a:pt x="16400" y="1878"/>
                    <a:pt x="17600" y="2348"/>
                  </a:cubicBezTo>
                  <a:cubicBezTo>
                    <a:pt x="18800" y="2817"/>
                    <a:pt x="19600" y="5165"/>
                    <a:pt x="20200" y="8687"/>
                  </a:cubicBezTo>
                  <a:cubicBezTo>
                    <a:pt x="20800" y="12209"/>
                    <a:pt x="21200" y="1690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7600949" y="1551917"/>
              <a:ext cx="98515" cy="333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378" fill="norm" stroke="1" extrusionOk="0">
                  <a:moveTo>
                    <a:pt x="8272" y="6113"/>
                  </a:moveTo>
                  <a:cubicBezTo>
                    <a:pt x="9191" y="10732"/>
                    <a:pt x="10111" y="15351"/>
                    <a:pt x="10570" y="18068"/>
                  </a:cubicBezTo>
                  <a:cubicBezTo>
                    <a:pt x="11030" y="20785"/>
                    <a:pt x="11030" y="21600"/>
                    <a:pt x="10800" y="21328"/>
                  </a:cubicBezTo>
                  <a:cubicBezTo>
                    <a:pt x="10570" y="21057"/>
                    <a:pt x="10111" y="19698"/>
                    <a:pt x="9191" y="16438"/>
                  </a:cubicBezTo>
                  <a:cubicBezTo>
                    <a:pt x="8272" y="13177"/>
                    <a:pt x="6894" y="8015"/>
                    <a:pt x="6204" y="5094"/>
                  </a:cubicBezTo>
                  <a:cubicBezTo>
                    <a:pt x="5515" y="2174"/>
                    <a:pt x="5515" y="1494"/>
                    <a:pt x="6434" y="951"/>
                  </a:cubicBezTo>
                  <a:cubicBezTo>
                    <a:pt x="7353" y="408"/>
                    <a:pt x="9191" y="0"/>
                    <a:pt x="11030" y="0"/>
                  </a:cubicBezTo>
                  <a:cubicBezTo>
                    <a:pt x="12868" y="0"/>
                    <a:pt x="14706" y="408"/>
                    <a:pt x="16774" y="1834"/>
                  </a:cubicBezTo>
                  <a:cubicBezTo>
                    <a:pt x="18843" y="3260"/>
                    <a:pt x="21140" y="5706"/>
                    <a:pt x="21370" y="7132"/>
                  </a:cubicBezTo>
                  <a:cubicBezTo>
                    <a:pt x="21600" y="8558"/>
                    <a:pt x="19762" y="8966"/>
                    <a:pt x="16315" y="9170"/>
                  </a:cubicBezTo>
                  <a:cubicBezTo>
                    <a:pt x="12868" y="9374"/>
                    <a:pt x="7813" y="9374"/>
                    <a:pt x="4826" y="9102"/>
                  </a:cubicBezTo>
                  <a:cubicBezTo>
                    <a:pt x="1838" y="8830"/>
                    <a:pt x="919" y="8287"/>
                    <a:pt x="0" y="7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7734300" y="1570967"/>
              <a:ext cx="63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7702549" y="1464013"/>
              <a:ext cx="19051" cy="6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1" fill="norm" stroke="1" extrusionOk="0">
                  <a:moveTo>
                    <a:pt x="0" y="21261"/>
                  </a:moveTo>
                  <a:cubicBezTo>
                    <a:pt x="0" y="17661"/>
                    <a:pt x="0" y="14061"/>
                    <a:pt x="0" y="9741"/>
                  </a:cubicBezTo>
                  <a:cubicBezTo>
                    <a:pt x="0" y="5421"/>
                    <a:pt x="0" y="381"/>
                    <a:pt x="3600" y="21"/>
                  </a:cubicBezTo>
                  <a:cubicBezTo>
                    <a:pt x="7200" y="-339"/>
                    <a:pt x="14400" y="3981"/>
                    <a:pt x="21600" y="8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7787216" y="1539217"/>
              <a:ext cx="55035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2" y="0"/>
                  </a:moveTo>
                  <a:cubicBezTo>
                    <a:pt x="1662" y="5280"/>
                    <a:pt x="1662" y="10560"/>
                    <a:pt x="1662" y="14400"/>
                  </a:cubicBezTo>
                  <a:cubicBezTo>
                    <a:pt x="1662" y="18240"/>
                    <a:pt x="1662" y="20640"/>
                    <a:pt x="1246" y="20640"/>
                  </a:cubicBezTo>
                  <a:cubicBezTo>
                    <a:pt x="831" y="20640"/>
                    <a:pt x="0" y="18240"/>
                    <a:pt x="0" y="15840"/>
                  </a:cubicBezTo>
                  <a:cubicBezTo>
                    <a:pt x="0" y="13440"/>
                    <a:pt x="831" y="11040"/>
                    <a:pt x="1662" y="8640"/>
                  </a:cubicBezTo>
                  <a:cubicBezTo>
                    <a:pt x="2492" y="6240"/>
                    <a:pt x="3323" y="3840"/>
                    <a:pt x="5815" y="2880"/>
                  </a:cubicBezTo>
                  <a:cubicBezTo>
                    <a:pt x="8308" y="1920"/>
                    <a:pt x="12462" y="2400"/>
                    <a:pt x="14538" y="4320"/>
                  </a:cubicBezTo>
                  <a:cubicBezTo>
                    <a:pt x="16615" y="6240"/>
                    <a:pt x="16615" y="9600"/>
                    <a:pt x="17446" y="12720"/>
                  </a:cubicBezTo>
                  <a:cubicBezTo>
                    <a:pt x="18277" y="15840"/>
                    <a:pt x="19938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7909233" y="1546889"/>
              <a:ext cx="87424" cy="39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527" fill="norm" stroke="1" extrusionOk="0">
                  <a:moveTo>
                    <a:pt x="14243" y="1669"/>
                  </a:moveTo>
                  <a:cubicBezTo>
                    <a:pt x="13239" y="1088"/>
                    <a:pt x="12234" y="508"/>
                    <a:pt x="10476" y="217"/>
                  </a:cubicBezTo>
                  <a:cubicBezTo>
                    <a:pt x="8718" y="-73"/>
                    <a:pt x="6206" y="-73"/>
                    <a:pt x="4197" y="217"/>
                  </a:cubicBezTo>
                  <a:cubicBezTo>
                    <a:pt x="2188" y="508"/>
                    <a:pt x="681" y="1088"/>
                    <a:pt x="178" y="1727"/>
                  </a:cubicBezTo>
                  <a:cubicBezTo>
                    <a:pt x="-324" y="2366"/>
                    <a:pt x="178" y="3062"/>
                    <a:pt x="2439" y="3353"/>
                  </a:cubicBezTo>
                  <a:cubicBezTo>
                    <a:pt x="4699" y="3643"/>
                    <a:pt x="8718" y="3527"/>
                    <a:pt x="10727" y="3759"/>
                  </a:cubicBezTo>
                  <a:cubicBezTo>
                    <a:pt x="12736" y="3992"/>
                    <a:pt x="12736" y="4572"/>
                    <a:pt x="14243" y="6604"/>
                  </a:cubicBezTo>
                  <a:cubicBezTo>
                    <a:pt x="15750" y="8637"/>
                    <a:pt x="18764" y="12121"/>
                    <a:pt x="20020" y="14733"/>
                  </a:cubicBezTo>
                  <a:cubicBezTo>
                    <a:pt x="21276" y="17346"/>
                    <a:pt x="20774" y="19088"/>
                    <a:pt x="19518" y="20133"/>
                  </a:cubicBezTo>
                  <a:cubicBezTo>
                    <a:pt x="18262" y="21179"/>
                    <a:pt x="16253" y="21527"/>
                    <a:pt x="14243" y="21527"/>
                  </a:cubicBezTo>
                  <a:cubicBezTo>
                    <a:pt x="12234" y="21527"/>
                    <a:pt x="10225" y="21179"/>
                    <a:pt x="8216" y="19959"/>
                  </a:cubicBezTo>
                  <a:cubicBezTo>
                    <a:pt x="6206" y="18740"/>
                    <a:pt x="4197" y="16650"/>
                    <a:pt x="4448" y="15140"/>
                  </a:cubicBezTo>
                  <a:cubicBezTo>
                    <a:pt x="4699" y="13630"/>
                    <a:pt x="7211" y="12701"/>
                    <a:pt x="9723" y="11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8087783" y="1456667"/>
              <a:ext cx="175188" cy="265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506" fill="norm" stroke="1" extrusionOk="0">
                  <a:moveTo>
                    <a:pt x="20314" y="0"/>
                  </a:moveTo>
                  <a:cubicBezTo>
                    <a:pt x="18000" y="1886"/>
                    <a:pt x="15686" y="3771"/>
                    <a:pt x="14014" y="6514"/>
                  </a:cubicBezTo>
                  <a:cubicBezTo>
                    <a:pt x="12343" y="9257"/>
                    <a:pt x="11314" y="12857"/>
                    <a:pt x="10800" y="15086"/>
                  </a:cubicBezTo>
                  <a:cubicBezTo>
                    <a:pt x="10286" y="17314"/>
                    <a:pt x="10286" y="18171"/>
                    <a:pt x="10929" y="18771"/>
                  </a:cubicBezTo>
                  <a:cubicBezTo>
                    <a:pt x="11571" y="19371"/>
                    <a:pt x="12857" y="19714"/>
                    <a:pt x="14143" y="19714"/>
                  </a:cubicBezTo>
                  <a:cubicBezTo>
                    <a:pt x="15429" y="19714"/>
                    <a:pt x="16714" y="19371"/>
                    <a:pt x="17614" y="18771"/>
                  </a:cubicBezTo>
                  <a:cubicBezTo>
                    <a:pt x="18514" y="18171"/>
                    <a:pt x="19029" y="17314"/>
                    <a:pt x="18514" y="17143"/>
                  </a:cubicBezTo>
                  <a:cubicBezTo>
                    <a:pt x="18000" y="16971"/>
                    <a:pt x="16457" y="17486"/>
                    <a:pt x="15557" y="18343"/>
                  </a:cubicBezTo>
                  <a:cubicBezTo>
                    <a:pt x="14657" y="19200"/>
                    <a:pt x="14400" y="20400"/>
                    <a:pt x="14914" y="21000"/>
                  </a:cubicBezTo>
                  <a:cubicBezTo>
                    <a:pt x="15429" y="21600"/>
                    <a:pt x="16714" y="21600"/>
                    <a:pt x="17871" y="21343"/>
                  </a:cubicBezTo>
                  <a:cubicBezTo>
                    <a:pt x="19029" y="21086"/>
                    <a:pt x="20057" y="20571"/>
                    <a:pt x="20700" y="19886"/>
                  </a:cubicBezTo>
                  <a:cubicBezTo>
                    <a:pt x="21343" y="19200"/>
                    <a:pt x="21600" y="18343"/>
                    <a:pt x="20700" y="17400"/>
                  </a:cubicBezTo>
                  <a:cubicBezTo>
                    <a:pt x="19800" y="16457"/>
                    <a:pt x="17743" y="15429"/>
                    <a:pt x="14529" y="14400"/>
                  </a:cubicBezTo>
                  <a:cubicBezTo>
                    <a:pt x="11314" y="13371"/>
                    <a:pt x="6943" y="12343"/>
                    <a:pt x="4114" y="11743"/>
                  </a:cubicBezTo>
                  <a:cubicBezTo>
                    <a:pt x="1286" y="11143"/>
                    <a:pt x="0" y="10971"/>
                    <a:pt x="0" y="10714"/>
                  </a:cubicBezTo>
                  <a:cubicBezTo>
                    <a:pt x="0" y="10457"/>
                    <a:pt x="1286" y="10114"/>
                    <a:pt x="5014" y="9771"/>
                  </a:cubicBezTo>
                  <a:cubicBezTo>
                    <a:pt x="8743" y="9429"/>
                    <a:pt x="14914" y="9086"/>
                    <a:pt x="21086" y="8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9353549" y="1551917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9359900" y="1748767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3962400" y="3158207"/>
              <a:ext cx="42334" cy="222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3081"/>
                  </a:moveTo>
                  <a:cubicBezTo>
                    <a:pt x="2160" y="1655"/>
                    <a:pt x="4320" y="229"/>
                    <a:pt x="7560" y="25"/>
                  </a:cubicBezTo>
                  <a:cubicBezTo>
                    <a:pt x="10800" y="-179"/>
                    <a:pt x="15120" y="840"/>
                    <a:pt x="17820" y="3998"/>
                  </a:cubicBezTo>
                  <a:cubicBezTo>
                    <a:pt x="20520" y="7157"/>
                    <a:pt x="21600" y="12455"/>
                    <a:pt x="21600" y="15715"/>
                  </a:cubicBezTo>
                  <a:cubicBezTo>
                    <a:pt x="21600" y="18976"/>
                    <a:pt x="20520" y="20198"/>
                    <a:pt x="19440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3981450" y="3596617"/>
              <a:ext cx="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3968750" y="3990317"/>
              <a:ext cx="127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3984806" y="4206217"/>
              <a:ext cx="15695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600"/>
                    <a:pt x="3818" y="7200"/>
                    <a:pt x="1118" y="10800"/>
                  </a:cubicBezTo>
                  <a:cubicBezTo>
                    <a:pt x="-1582" y="14400"/>
                    <a:pt x="1118" y="1800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3968750" y="4511017"/>
              <a:ext cx="1270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795"/>
                    <a:pt x="7200" y="11590"/>
                    <a:pt x="10800" y="15190"/>
                  </a:cubicBezTo>
                  <a:cubicBezTo>
                    <a:pt x="14400" y="18790"/>
                    <a:pt x="18000" y="2019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4533899" y="3075917"/>
              <a:ext cx="2349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19" y="2550"/>
                    <a:pt x="5838" y="5100"/>
                    <a:pt x="9243" y="8325"/>
                  </a:cubicBezTo>
                  <a:cubicBezTo>
                    <a:pt x="12649" y="11550"/>
                    <a:pt x="16541" y="15450"/>
                    <a:pt x="18681" y="17775"/>
                  </a:cubicBezTo>
                  <a:cubicBezTo>
                    <a:pt x="20822" y="20100"/>
                    <a:pt x="21211" y="208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4632982" y="3101317"/>
              <a:ext cx="110468" cy="31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433" fill="norm" stroke="1" extrusionOk="0">
                  <a:moveTo>
                    <a:pt x="21270" y="0"/>
                  </a:moveTo>
                  <a:cubicBezTo>
                    <a:pt x="16379" y="4832"/>
                    <a:pt x="11489" y="9663"/>
                    <a:pt x="8025" y="12861"/>
                  </a:cubicBezTo>
                  <a:cubicBezTo>
                    <a:pt x="4561" y="16058"/>
                    <a:pt x="2523" y="17621"/>
                    <a:pt x="1300" y="18900"/>
                  </a:cubicBezTo>
                  <a:cubicBezTo>
                    <a:pt x="78" y="20179"/>
                    <a:pt x="-330" y="21174"/>
                    <a:pt x="281" y="21387"/>
                  </a:cubicBezTo>
                  <a:cubicBezTo>
                    <a:pt x="893" y="21600"/>
                    <a:pt x="2523" y="21032"/>
                    <a:pt x="4153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4845049" y="3336267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4616449" y="3628367"/>
              <a:ext cx="2095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36" y="2000"/>
                    <a:pt x="5673" y="4000"/>
                    <a:pt x="9273" y="7600"/>
                  </a:cubicBezTo>
                  <a:cubicBezTo>
                    <a:pt x="12873" y="11200"/>
                    <a:pt x="17236" y="16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4722283" y="3609317"/>
              <a:ext cx="116418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21214" y="0"/>
                  </a:moveTo>
                  <a:cubicBezTo>
                    <a:pt x="19285" y="0"/>
                    <a:pt x="17357" y="0"/>
                    <a:pt x="15043" y="825"/>
                  </a:cubicBezTo>
                  <a:cubicBezTo>
                    <a:pt x="12728" y="1650"/>
                    <a:pt x="10028" y="3300"/>
                    <a:pt x="7328" y="6450"/>
                  </a:cubicBezTo>
                  <a:cubicBezTo>
                    <a:pt x="4628" y="9600"/>
                    <a:pt x="1928" y="14250"/>
                    <a:pt x="771" y="17025"/>
                  </a:cubicBezTo>
                  <a:cubicBezTo>
                    <a:pt x="-386" y="19800"/>
                    <a:pt x="0" y="20700"/>
                    <a:pt x="3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4840403" y="3765804"/>
              <a:ext cx="144347" cy="113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0992" fill="norm" stroke="1" extrusionOk="0">
                  <a:moveTo>
                    <a:pt x="687" y="419"/>
                  </a:moveTo>
                  <a:cubicBezTo>
                    <a:pt x="2252" y="27"/>
                    <a:pt x="3818" y="-366"/>
                    <a:pt x="4913" y="616"/>
                  </a:cubicBezTo>
                  <a:cubicBezTo>
                    <a:pt x="6009" y="1598"/>
                    <a:pt x="6635" y="3954"/>
                    <a:pt x="6635" y="6114"/>
                  </a:cubicBezTo>
                  <a:cubicBezTo>
                    <a:pt x="6635" y="8274"/>
                    <a:pt x="6009" y="10238"/>
                    <a:pt x="5070" y="11809"/>
                  </a:cubicBezTo>
                  <a:cubicBezTo>
                    <a:pt x="4131" y="13379"/>
                    <a:pt x="2878" y="14558"/>
                    <a:pt x="1783" y="15932"/>
                  </a:cubicBezTo>
                  <a:cubicBezTo>
                    <a:pt x="687" y="17307"/>
                    <a:pt x="-252" y="18878"/>
                    <a:pt x="61" y="19859"/>
                  </a:cubicBezTo>
                  <a:cubicBezTo>
                    <a:pt x="374" y="20841"/>
                    <a:pt x="1939" y="21234"/>
                    <a:pt x="5696" y="20841"/>
                  </a:cubicBezTo>
                  <a:cubicBezTo>
                    <a:pt x="9452" y="20449"/>
                    <a:pt x="15400" y="19270"/>
                    <a:pt x="21348" y="18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4781549" y="4155417"/>
              <a:ext cx="19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200"/>
                    <a:pt x="7200" y="6400"/>
                    <a:pt x="3600" y="10000"/>
                  </a:cubicBezTo>
                  <a:cubicBezTo>
                    <a:pt x="0" y="13600"/>
                    <a:pt x="0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4775200" y="4396717"/>
              <a:ext cx="63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4679950" y="4542767"/>
              <a:ext cx="2222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3337"/>
                    <a:pt x="8229" y="6673"/>
                    <a:pt x="11829" y="10273"/>
                  </a:cubicBezTo>
                  <a:cubicBezTo>
                    <a:pt x="15429" y="13873"/>
                    <a:pt x="18514" y="1773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4768849" y="4536417"/>
              <a:ext cx="1714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1008"/>
                    <a:pt x="16800" y="2016"/>
                    <a:pt x="13600" y="4752"/>
                  </a:cubicBezTo>
                  <a:cubicBezTo>
                    <a:pt x="10400" y="7488"/>
                    <a:pt x="6400" y="11952"/>
                    <a:pt x="4000" y="15048"/>
                  </a:cubicBezTo>
                  <a:cubicBezTo>
                    <a:pt x="1600" y="18144"/>
                    <a:pt x="800" y="198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4986866" y="4721231"/>
              <a:ext cx="105834" cy="15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6" fill="norm" stroke="1" extrusionOk="0">
                  <a:moveTo>
                    <a:pt x="864" y="5162"/>
                  </a:moveTo>
                  <a:cubicBezTo>
                    <a:pt x="1728" y="8081"/>
                    <a:pt x="2592" y="11000"/>
                    <a:pt x="3024" y="13189"/>
                  </a:cubicBezTo>
                  <a:cubicBezTo>
                    <a:pt x="3456" y="15378"/>
                    <a:pt x="3456" y="16838"/>
                    <a:pt x="3024" y="18297"/>
                  </a:cubicBezTo>
                  <a:cubicBezTo>
                    <a:pt x="2592" y="19757"/>
                    <a:pt x="1728" y="21216"/>
                    <a:pt x="1080" y="21216"/>
                  </a:cubicBezTo>
                  <a:cubicBezTo>
                    <a:pt x="432" y="21216"/>
                    <a:pt x="0" y="19757"/>
                    <a:pt x="0" y="16692"/>
                  </a:cubicBezTo>
                  <a:cubicBezTo>
                    <a:pt x="0" y="13627"/>
                    <a:pt x="432" y="8957"/>
                    <a:pt x="2376" y="5746"/>
                  </a:cubicBezTo>
                  <a:cubicBezTo>
                    <a:pt x="4320" y="2535"/>
                    <a:pt x="7776" y="784"/>
                    <a:pt x="10584" y="200"/>
                  </a:cubicBezTo>
                  <a:cubicBezTo>
                    <a:pt x="13392" y="-384"/>
                    <a:pt x="15552" y="200"/>
                    <a:pt x="17280" y="3411"/>
                  </a:cubicBezTo>
                  <a:cubicBezTo>
                    <a:pt x="19008" y="6621"/>
                    <a:pt x="20304" y="12459"/>
                    <a:pt x="21600" y="18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5124450" y="2927350"/>
              <a:ext cx="310680" cy="2076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74" fill="norm" stroke="1" extrusionOk="0">
                  <a:moveTo>
                    <a:pt x="0" y="356"/>
                  </a:moveTo>
                  <a:cubicBezTo>
                    <a:pt x="294" y="246"/>
                    <a:pt x="588" y="136"/>
                    <a:pt x="1690" y="70"/>
                  </a:cubicBezTo>
                  <a:cubicBezTo>
                    <a:pt x="2792" y="4"/>
                    <a:pt x="4702" y="-18"/>
                    <a:pt x="7053" y="15"/>
                  </a:cubicBezTo>
                  <a:cubicBezTo>
                    <a:pt x="9404" y="48"/>
                    <a:pt x="12196" y="136"/>
                    <a:pt x="14180" y="356"/>
                  </a:cubicBezTo>
                  <a:cubicBezTo>
                    <a:pt x="16163" y="576"/>
                    <a:pt x="17339" y="928"/>
                    <a:pt x="18147" y="1489"/>
                  </a:cubicBezTo>
                  <a:cubicBezTo>
                    <a:pt x="18955" y="2050"/>
                    <a:pt x="19396" y="2819"/>
                    <a:pt x="19616" y="3666"/>
                  </a:cubicBezTo>
                  <a:cubicBezTo>
                    <a:pt x="19837" y="4513"/>
                    <a:pt x="19837" y="5437"/>
                    <a:pt x="19837" y="6361"/>
                  </a:cubicBezTo>
                  <a:cubicBezTo>
                    <a:pt x="19837" y="7285"/>
                    <a:pt x="19837" y="8208"/>
                    <a:pt x="19837" y="9110"/>
                  </a:cubicBezTo>
                  <a:cubicBezTo>
                    <a:pt x="19837" y="10012"/>
                    <a:pt x="19837" y="10892"/>
                    <a:pt x="20131" y="11662"/>
                  </a:cubicBezTo>
                  <a:cubicBezTo>
                    <a:pt x="20424" y="12432"/>
                    <a:pt x="21012" y="13092"/>
                    <a:pt x="21306" y="13795"/>
                  </a:cubicBezTo>
                  <a:cubicBezTo>
                    <a:pt x="21600" y="14499"/>
                    <a:pt x="21600" y="15247"/>
                    <a:pt x="21527" y="16061"/>
                  </a:cubicBezTo>
                  <a:cubicBezTo>
                    <a:pt x="21453" y="16875"/>
                    <a:pt x="21306" y="17755"/>
                    <a:pt x="21159" y="18503"/>
                  </a:cubicBezTo>
                  <a:cubicBezTo>
                    <a:pt x="21012" y="19250"/>
                    <a:pt x="20865" y="19866"/>
                    <a:pt x="20939" y="20284"/>
                  </a:cubicBezTo>
                  <a:cubicBezTo>
                    <a:pt x="21012" y="20702"/>
                    <a:pt x="21306" y="20922"/>
                    <a:pt x="21380" y="21087"/>
                  </a:cubicBezTo>
                  <a:cubicBezTo>
                    <a:pt x="21453" y="21252"/>
                    <a:pt x="21306" y="21362"/>
                    <a:pt x="20424" y="21439"/>
                  </a:cubicBezTo>
                  <a:cubicBezTo>
                    <a:pt x="19543" y="21516"/>
                    <a:pt x="17927" y="21560"/>
                    <a:pt x="15061" y="21571"/>
                  </a:cubicBezTo>
                  <a:cubicBezTo>
                    <a:pt x="12196" y="21582"/>
                    <a:pt x="8082" y="21560"/>
                    <a:pt x="3967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6750050" y="3342617"/>
              <a:ext cx="2095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64" y="4431"/>
                    <a:pt x="8727" y="8862"/>
                    <a:pt x="12327" y="12462"/>
                  </a:cubicBezTo>
                  <a:cubicBezTo>
                    <a:pt x="15927" y="16062"/>
                    <a:pt x="18764" y="188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6898216" y="3369463"/>
              <a:ext cx="131234" cy="665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1600" y="1183"/>
                  </a:moveTo>
                  <a:cubicBezTo>
                    <a:pt x="21600" y="773"/>
                    <a:pt x="21600" y="363"/>
                    <a:pt x="20729" y="158"/>
                  </a:cubicBezTo>
                  <a:cubicBezTo>
                    <a:pt x="19858" y="-47"/>
                    <a:pt x="18116" y="-47"/>
                    <a:pt x="16897" y="124"/>
                  </a:cubicBezTo>
                  <a:cubicBezTo>
                    <a:pt x="15677" y="295"/>
                    <a:pt x="14981" y="637"/>
                    <a:pt x="13413" y="1969"/>
                  </a:cubicBezTo>
                  <a:cubicBezTo>
                    <a:pt x="11845" y="3302"/>
                    <a:pt x="9406" y="5626"/>
                    <a:pt x="7142" y="7916"/>
                  </a:cubicBezTo>
                  <a:cubicBezTo>
                    <a:pt x="4877" y="10206"/>
                    <a:pt x="2787" y="12462"/>
                    <a:pt x="1568" y="14615"/>
                  </a:cubicBezTo>
                  <a:cubicBezTo>
                    <a:pt x="348" y="16768"/>
                    <a:pt x="0" y="18819"/>
                    <a:pt x="0" y="20015"/>
                  </a:cubicBezTo>
                  <a:cubicBezTo>
                    <a:pt x="0" y="21211"/>
                    <a:pt x="348" y="21553"/>
                    <a:pt x="1045" y="21485"/>
                  </a:cubicBezTo>
                  <a:cubicBezTo>
                    <a:pt x="1742" y="21416"/>
                    <a:pt x="2787" y="20938"/>
                    <a:pt x="3832" y="20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7181850" y="3666467"/>
              <a:ext cx="952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7158151" y="3818867"/>
              <a:ext cx="106249" cy="4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0709" fill="norm" stroke="1" extrusionOk="0">
                  <a:moveTo>
                    <a:pt x="2201" y="9720"/>
                  </a:moveTo>
                  <a:cubicBezTo>
                    <a:pt x="931" y="14040"/>
                    <a:pt x="-340" y="18360"/>
                    <a:pt x="84" y="19980"/>
                  </a:cubicBezTo>
                  <a:cubicBezTo>
                    <a:pt x="507" y="21600"/>
                    <a:pt x="2625" y="20520"/>
                    <a:pt x="6436" y="16740"/>
                  </a:cubicBezTo>
                  <a:cubicBezTo>
                    <a:pt x="10248" y="12960"/>
                    <a:pt x="15754" y="6480"/>
                    <a:pt x="212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7543800" y="3221527"/>
              <a:ext cx="381000" cy="1111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fill="norm" stroke="1" extrusionOk="0">
                  <a:moveTo>
                    <a:pt x="21600" y="870"/>
                  </a:moveTo>
                  <a:cubicBezTo>
                    <a:pt x="18600" y="501"/>
                    <a:pt x="15600" y="132"/>
                    <a:pt x="13200" y="29"/>
                  </a:cubicBezTo>
                  <a:cubicBezTo>
                    <a:pt x="10800" y="-73"/>
                    <a:pt x="9000" y="91"/>
                    <a:pt x="7800" y="603"/>
                  </a:cubicBezTo>
                  <a:cubicBezTo>
                    <a:pt x="6600" y="1116"/>
                    <a:pt x="6000" y="1976"/>
                    <a:pt x="5640" y="3185"/>
                  </a:cubicBezTo>
                  <a:cubicBezTo>
                    <a:pt x="5280" y="4395"/>
                    <a:pt x="5160" y="5952"/>
                    <a:pt x="4980" y="7407"/>
                  </a:cubicBezTo>
                  <a:cubicBezTo>
                    <a:pt x="4800" y="8862"/>
                    <a:pt x="4560" y="10215"/>
                    <a:pt x="4200" y="11608"/>
                  </a:cubicBezTo>
                  <a:cubicBezTo>
                    <a:pt x="3840" y="13002"/>
                    <a:pt x="3360" y="14436"/>
                    <a:pt x="2640" y="15850"/>
                  </a:cubicBezTo>
                  <a:cubicBezTo>
                    <a:pt x="1920" y="17264"/>
                    <a:pt x="960" y="18658"/>
                    <a:pt x="480" y="19457"/>
                  </a:cubicBezTo>
                  <a:cubicBezTo>
                    <a:pt x="0" y="20256"/>
                    <a:pt x="0" y="20461"/>
                    <a:pt x="0" y="20666"/>
                  </a:cubicBezTo>
                  <a:cubicBezTo>
                    <a:pt x="0" y="20871"/>
                    <a:pt x="0" y="21076"/>
                    <a:pt x="240" y="21240"/>
                  </a:cubicBezTo>
                  <a:cubicBezTo>
                    <a:pt x="480" y="21404"/>
                    <a:pt x="960" y="21527"/>
                    <a:pt x="2340" y="21527"/>
                  </a:cubicBezTo>
                  <a:cubicBezTo>
                    <a:pt x="3720" y="21527"/>
                    <a:pt x="6000" y="21404"/>
                    <a:pt x="8460" y="21220"/>
                  </a:cubicBezTo>
                  <a:cubicBezTo>
                    <a:pt x="10920" y="21035"/>
                    <a:pt x="13560" y="20789"/>
                    <a:pt x="16200" y="20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8070850" y="3139417"/>
              <a:ext cx="2159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24" y="4608"/>
                    <a:pt x="8047" y="9216"/>
                    <a:pt x="11647" y="12816"/>
                  </a:cubicBezTo>
                  <a:cubicBezTo>
                    <a:pt x="15247" y="16416"/>
                    <a:pt x="18424" y="190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8213984" y="3114017"/>
              <a:ext cx="110867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20951" y="0"/>
                  </a:moveTo>
                  <a:cubicBezTo>
                    <a:pt x="18551" y="1322"/>
                    <a:pt x="16151" y="2645"/>
                    <a:pt x="12951" y="5069"/>
                  </a:cubicBezTo>
                  <a:cubicBezTo>
                    <a:pt x="9751" y="7494"/>
                    <a:pt x="5751" y="11020"/>
                    <a:pt x="3151" y="13518"/>
                  </a:cubicBezTo>
                  <a:cubicBezTo>
                    <a:pt x="551" y="16016"/>
                    <a:pt x="-649" y="17486"/>
                    <a:pt x="351" y="18661"/>
                  </a:cubicBezTo>
                  <a:cubicBezTo>
                    <a:pt x="1351" y="19837"/>
                    <a:pt x="4551" y="20718"/>
                    <a:pt x="77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8375650" y="3361667"/>
              <a:ext cx="63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8286750" y="3742667"/>
              <a:ext cx="6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8293100" y="3971267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8147050" y="4060167"/>
              <a:ext cx="1460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57"/>
                  </a:moveTo>
                  <a:cubicBezTo>
                    <a:pt x="1252" y="1029"/>
                    <a:pt x="2504" y="0"/>
                    <a:pt x="4070" y="0"/>
                  </a:cubicBezTo>
                  <a:cubicBezTo>
                    <a:pt x="5635" y="0"/>
                    <a:pt x="7513" y="1029"/>
                    <a:pt x="10487" y="4800"/>
                  </a:cubicBezTo>
                  <a:cubicBezTo>
                    <a:pt x="13461" y="8571"/>
                    <a:pt x="17530" y="150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8274049" y="4091917"/>
              <a:ext cx="889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432"/>
                    <a:pt x="16457" y="864"/>
                    <a:pt x="13629" y="2592"/>
                  </a:cubicBezTo>
                  <a:cubicBezTo>
                    <a:pt x="10800" y="4320"/>
                    <a:pt x="7714" y="7344"/>
                    <a:pt x="5400" y="10728"/>
                  </a:cubicBezTo>
                  <a:cubicBezTo>
                    <a:pt x="3086" y="14112"/>
                    <a:pt x="1543" y="178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8357195" y="4318218"/>
              <a:ext cx="107355" cy="140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157" fill="norm" stroke="1" extrusionOk="0">
                  <a:moveTo>
                    <a:pt x="2422" y="5110"/>
                  </a:moveTo>
                  <a:cubicBezTo>
                    <a:pt x="1999" y="8604"/>
                    <a:pt x="1575" y="12098"/>
                    <a:pt x="1152" y="15275"/>
                  </a:cubicBezTo>
                  <a:cubicBezTo>
                    <a:pt x="728" y="18451"/>
                    <a:pt x="305" y="21310"/>
                    <a:pt x="93" y="21151"/>
                  </a:cubicBezTo>
                  <a:cubicBezTo>
                    <a:pt x="-119" y="20992"/>
                    <a:pt x="-119" y="17816"/>
                    <a:pt x="1787" y="13845"/>
                  </a:cubicBezTo>
                  <a:cubicBezTo>
                    <a:pt x="3693" y="9875"/>
                    <a:pt x="7505" y="5110"/>
                    <a:pt x="10469" y="2569"/>
                  </a:cubicBezTo>
                  <a:cubicBezTo>
                    <a:pt x="13434" y="28"/>
                    <a:pt x="15552" y="-290"/>
                    <a:pt x="17246" y="186"/>
                  </a:cubicBezTo>
                  <a:cubicBezTo>
                    <a:pt x="18940" y="663"/>
                    <a:pt x="20210" y="1934"/>
                    <a:pt x="20846" y="5269"/>
                  </a:cubicBezTo>
                  <a:cubicBezTo>
                    <a:pt x="21481" y="8604"/>
                    <a:pt x="21481" y="14004"/>
                    <a:pt x="21481" y="19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8585200" y="3044167"/>
              <a:ext cx="230527" cy="151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561" fill="norm" stroke="1" extrusionOk="0">
                  <a:moveTo>
                    <a:pt x="589" y="0"/>
                  </a:moveTo>
                  <a:cubicBezTo>
                    <a:pt x="4909" y="0"/>
                    <a:pt x="9229" y="0"/>
                    <a:pt x="12665" y="181"/>
                  </a:cubicBezTo>
                  <a:cubicBezTo>
                    <a:pt x="16102" y="362"/>
                    <a:pt x="18655" y="724"/>
                    <a:pt x="20029" y="1388"/>
                  </a:cubicBezTo>
                  <a:cubicBezTo>
                    <a:pt x="21404" y="2051"/>
                    <a:pt x="21600" y="3017"/>
                    <a:pt x="21207" y="4012"/>
                  </a:cubicBezTo>
                  <a:cubicBezTo>
                    <a:pt x="20815" y="5008"/>
                    <a:pt x="19833" y="6034"/>
                    <a:pt x="18949" y="7135"/>
                  </a:cubicBezTo>
                  <a:cubicBezTo>
                    <a:pt x="18065" y="8236"/>
                    <a:pt x="17280" y="9412"/>
                    <a:pt x="16789" y="10559"/>
                  </a:cubicBezTo>
                  <a:cubicBezTo>
                    <a:pt x="16298" y="11705"/>
                    <a:pt x="16102" y="12821"/>
                    <a:pt x="15807" y="13802"/>
                  </a:cubicBezTo>
                  <a:cubicBezTo>
                    <a:pt x="15513" y="14782"/>
                    <a:pt x="15120" y="15627"/>
                    <a:pt x="15120" y="16532"/>
                  </a:cubicBezTo>
                  <a:cubicBezTo>
                    <a:pt x="15120" y="17437"/>
                    <a:pt x="15513" y="18402"/>
                    <a:pt x="16004" y="19172"/>
                  </a:cubicBezTo>
                  <a:cubicBezTo>
                    <a:pt x="16495" y="19941"/>
                    <a:pt x="17084" y="20514"/>
                    <a:pt x="17182" y="20876"/>
                  </a:cubicBezTo>
                  <a:cubicBezTo>
                    <a:pt x="17280" y="21238"/>
                    <a:pt x="16887" y="21389"/>
                    <a:pt x="15415" y="21479"/>
                  </a:cubicBezTo>
                  <a:cubicBezTo>
                    <a:pt x="13942" y="21570"/>
                    <a:pt x="11389" y="21600"/>
                    <a:pt x="8640" y="21494"/>
                  </a:cubicBezTo>
                  <a:cubicBezTo>
                    <a:pt x="5891" y="21389"/>
                    <a:pt x="2945" y="21147"/>
                    <a:pt x="0" y="20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0" y="5298417"/>
              <a:ext cx="973455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" y="0"/>
                    <a:pt x="301" y="0"/>
                    <a:pt x="465" y="0"/>
                  </a:cubicBezTo>
                  <a:cubicBezTo>
                    <a:pt x="629" y="0"/>
                    <a:pt x="808" y="0"/>
                    <a:pt x="979" y="0"/>
                  </a:cubicBezTo>
                  <a:cubicBezTo>
                    <a:pt x="1151" y="0"/>
                    <a:pt x="1315" y="0"/>
                    <a:pt x="1472" y="84"/>
                  </a:cubicBezTo>
                  <a:cubicBezTo>
                    <a:pt x="1630" y="167"/>
                    <a:pt x="1780" y="335"/>
                    <a:pt x="1944" y="586"/>
                  </a:cubicBezTo>
                  <a:cubicBezTo>
                    <a:pt x="2109" y="837"/>
                    <a:pt x="2287" y="1172"/>
                    <a:pt x="2475" y="1340"/>
                  </a:cubicBezTo>
                  <a:cubicBezTo>
                    <a:pt x="2663" y="1507"/>
                    <a:pt x="2860" y="1507"/>
                    <a:pt x="3032" y="1507"/>
                  </a:cubicBezTo>
                  <a:cubicBezTo>
                    <a:pt x="3203" y="1507"/>
                    <a:pt x="3349" y="1507"/>
                    <a:pt x="3511" y="1507"/>
                  </a:cubicBezTo>
                  <a:cubicBezTo>
                    <a:pt x="3673" y="1507"/>
                    <a:pt x="3851" y="1507"/>
                    <a:pt x="4027" y="1507"/>
                  </a:cubicBezTo>
                  <a:cubicBezTo>
                    <a:pt x="4204" y="1507"/>
                    <a:pt x="4377" y="1507"/>
                    <a:pt x="4560" y="1507"/>
                  </a:cubicBezTo>
                  <a:cubicBezTo>
                    <a:pt x="4744" y="1507"/>
                    <a:pt x="4936" y="1507"/>
                    <a:pt x="5133" y="1507"/>
                  </a:cubicBezTo>
                  <a:cubicBezTo>
                    <a:pt x="5331" y="1507"/>
                    <a:pt x="5533" y="1507"/>
                    <a:pt x="5690" y="1507"/>
                  </a:cubicBezTo>
                  <a:cubicBezTo>
                    <a:pt x="5847" y="1507"/>
                    <a:pt x="5960" y="1507"/>
                    <a:pt x="6070" y="1507"/>
                  </a:cubicBezTo>
                  <a:cubicBezTo>
                    <a:pt x="6181" y="1507"/>
                    <a:pt x="6289" y="1507"/>
                    <a:pt x="6409" y="1507"/>
                  </a:cubicBezTo>
                  <a:cubicBezTo>
                    <a:pt x="6528" y="1507"/>
                    <a:pt x="6660" y="1507"/>
                    <a:pt x="6773" y="1507"/>
                  </a:cubicBezTo>
                  <a:cubicBezTo>
                    <a:pt x="6885" y="1507"/>
                    <a:pt x="6979" y="1507"/>
                    <a:pt x="7092" y="1507"/>
                  </a:cubicBezTo>
                  <a:cubicBezTo>
                    <a:pt x="7205" y="1507"/>
                    <a:pt x="7336" y="1507"/>
                    <a:pt x="7456" y="1507"/>
                  </a:cubicBezTo>
                  <a:cubicBezTo>
                    <a:pt x="7576" y="1507"/>
                    <a:pt x="7684" y="1507"/>
                    <a:pt x="7799" y="1423"/>
                  </a:cubicBezTo>
                  <a:cubicBezTo>
                    <a:pt x="7914" y="1340"/>
                    <a:pt x="8036" y="1172"/>
                    <a:pt x="8160" y="1088"/>
                  </a:cubicBezTo>
                  <a:cubicBezTo>
                    <a:pt x="8285" y="1005"/>
                    <a:pt x="8412" y="1005"/>
                    <a:pt x="8534" y="1005"/>
                  </a:cubicBezTo>
                  <a:cubicBezTo>
                    <a:pt x="8656" y="1005"/>
                    <a:pt x="8773" y="1005"/>
                    <a:pt x="8903" y="921"/>
                  </a:cubicBezTo>
                  <a:cubicBezTo>
                    <a:pt x="9032" y="837"/>
                    <a:pt x="9173" y="670"/>
                    <a:pt x="9309" y="586"/>
                  </a:cubicBezTo>
                  <a:cubicBezTo>
                    <a:pt x="9445" y="502"/>
                    <a:pt x="9577" y="502"/>
                    <a:pt x="9706" y="502"/>
                  </a:cubicBezTo>
                  <a:cubicBezTo>
                    <a:pt x="9835" y="502"/>
                    <a:pt x="9962" y="502"/>
                    <a:pt x="10095" y="502"/>
                  </a:cubicBezTo>
                  <a:cubicBezTo>
                    <a:pt x="10229" y="502"/>
                    <a:pt x="10370" y="502"/>
                    <a:pt x="10506" y="502"/>
                  </a:cubicBezTo>
                  <a:cubicBezTo>
                    <a:pt x="10643" y="502"/>
                    <a:pt x="10774" y="502"/>
                    <a:pt x="10913" y="502"/>
                  </a:cubicBezTo>
                  <a:cubicBezTo>
                    <a:pt x="11051" y="502"/>
                    <a:pt x="11197" y="502"/>
                    <a:pt x="11333" y="502"/>
                  </a:cubicBezTo>
                  <a:cubicBezTo>
                    <a:pt x="11469" y="502"/>
                    <a:pt x="11596" y="502"/>
                    <a:pt x="11732" y="586"/>
                  </a:cubicBezTo>
                  <a:cubicBezTo>
                    <a:pt x="11868" y="670"/>
                    <a:pt x="12014" y="837"/>
                    <a:pt x="12160" y="1005"/>
                  </a:cubicBezTo>
                  <a:cubicBezTo>
                    <a:pt x="12305" y="1172"/>
                    <a:pt x="12451" y="1340"/>
                    <a:pt x="12596" y="1507"/>
                  </a:cubicBezTo>
                  <a:cubicBezTo>
                    <a:pt x="12742" y="1674"/>
                    <a:pt x="12888" y="1842"/>
                    <a:pt x="13024" y="2009"/>
                  </a:cubicBezTo>
                  <a:cubicBezTo>
                    <a:pt x="13160" y="2177"/>
                    <a:pt x="13287" y="2344"/>
                    <a:pt x="13425" y="2595"/>
                  </a:cubicBezTo>
                  <a:cubicBezTo>
                    <a:pt x="13564" y="2847"/>
                    <a:pt x="13714" y="3181"/>
                    <a:pt x="13860" y="3516"/>
                  </a:cubicBezTo>
                  <a:cubicBezTo>
                    <a:pt x="14005" y="3851"/>
                    <a:pt x="14146" y="4186"/>
                    <a:pt x="14287" y="4521"/>
                  </a:cubicBezTo>
                  <a:cubicBezTo>
                    <a:pt x="14428" y="4856"/>
                    <a:pt x="14569" y="5191"/>
                    <a:pt x="14701" y="5442"/>
                  </a:cubicBezTo>
                  <a:cubicBezTo>
                    <a:pt x="14832" y="5693"/>
                    <a:pt x="14954" y="5860"/>
                    <a:pt x="15088" y="6112"/>
                  </a:cubicBezTo>
                  <a:cubicBezTo>
                    <a:pt x="15222" y="6363"/>
                    <a:pt x="15368" y="6698"/>
                    <a:pt x="15504" y="7033"/>
                  </a:cubicBezTo>
                  <a:cubicBezTo>
                    <a:pt x="15640" y="7367"/>
                    <a:pt x="15767" y="7702"/>
                    <a:pt x="15898" y="8121"/>
                  </a:cubicBezTo>
                  <a:cubicBezTo>
                    <a:pt x="16030" y="8540"/>
                    <a:pt x="16166" y="9042"/>
                    <a:pt x="16286" y="9460"/>
                  </a:cubicBezTo>
                  <a:cubicBezTo>
                    <a:pt x="16405" y="9879"/>
                    <a:pt x="16509" y="10214"/>
                    <a:pt x="16633" y="10549"/>
                  </a:cubicBezTo>
                  <a:cubicBezTo>
                    <a:pt x="16758" y="10884"/>
                    <a:pt x="16903" y="11219"/>
                    <a:pt x="17091" y="11721"/>
                  </a:cubicBezTo>
                  <a:cubicBezTo>
                    <a:pt x="17279" y="12223"/>
                    <a:pt x="17509" y="12893"/>
                    <a:pt x="17681" y="13395"/>
                  </a:cubicBezTo>
                  <a:cubicBezTo>
                    <a:pt x="17852" y="13898"/>
                    <a:pt x="17965" y="14233"/>
                    <a:pt x="18124" y="14735"/>
                  </a:cubicBezTo>
                  <a:cubicBezTo>
                    <a:pt x="18284" y="15237"/>
                    <a:pt x="18491" y="15907"/>
                    <a:pt x="18690" y="16577"/>
                  </a:cubicBezTo>
                  <a:cubicBezTo>
                    <a:pt x="18890" y="17247"/>
                    <a:pt x="19083" y="17916"/>
                    <a:pt x="19268" y="18419"/>
                  </a:cubicBezTo>
                  <a:cubicBezTo>
                    <a:pt x="19454" y="18921"/>
                    <a:pt x="19632" y="19256"/>
                    <a:pt x="19836" y="19674"/>
                  </a:cubicBezTo>
                  <a:cubicBezTo>
                    <a:pt x="20041" y="20093"/>
                    <a:pt x="20271" y="20595"/>
                    <a:pt x="20501" y="20930"/>
                  </a:cubicBezTo>
                  <a:cubicBezTo>
                    <a:pt x="20731" y="21265"/>
                    <a:pt x="20961" y="21433"/>
                    <a:pt x="21144" y="21516"/>
                  </a:cubicBezTo>
                  <a:cubicBezTo>
                    <a:pt x="21328" y="21600"/>
                    <a:pt x="21464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8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404668" y="-38100"/>
              <a:ext cx="2410887" cy="1434702"/>
            </a:xfrm>
            <a:prstGeom prst="rect">
              <a:avLst/>
            </a:prstGeom>
            <a:effectLst/>
          </p:spPr>
        </p:pic>
        <p:sp>
          <p:nvSpPr>
            <p:cNvPr id="2486" name="Line"/>
            <p:cNvSpPr/>
            <p:nvPr/>
          </p:nvSpPr>
          <p:spPr>
            <a:xfrm>
              <a:off x="869950" y="4475816"/>
              <a:ext cx="1231900" cy="9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21418"/>
                  </a:moveTo>
                  <a:cubicBezTo>
                    <a:pt x="1410" y="19454"/>
                    <a:pt x="2821" y="17491"/>
                    <a:pt x="4249" y="15282"/>
                  </a:cubicBezTo>
                  <a:cubicBezTo>
                    <a:pt x="5678" y="13073"/>
                    <a:pt x="7126" y="10618"/>
                    <a:pt x="8518" y="8409"/>
                  </a:cubicBezTo>
                  <a:cubicBezTo>
                    <a:pt x="9909" y="6200"/>
                    <a:pt x="11245" y="4236"/>
                    <a:pt x="12581" y="2763"/>
                  </a:cubicBezTo>
                  <a:cubicBezTo>
                    <a:pt x="13918" y="1291"/>
                    <a:pt x="15254" y="309"/>
                    <a:pt x="16590" y="63"/>
                  </a:cubicBezTo>
                  <a:cubicBezTo>
                    <a:pt x="17926" y="-182"/>
                    <a:pt x="19262" y="309"/>
                    <a:pt x="20078" y="1045"/>
                  </a:cubicBezTo>
                  <a:cubicBezTo>
                    <a:pt x="20895" y="1782"/>
                    <a:pt x="21192" y="2763"/>
                    <a:pt x="21359" y="3500"/>
                  </a:cubicBezTo>
                  <a:cubicBezTo>
                    <a:pt x="21526" y="4236"/>
                    <a:pt x="21563" y="4727"/>
                    <a:pt x="21600" y="5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965200" y="4640133"/>
              <a:ext cx="965200" cy="6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47" y="16200"/>
                    <a:pt x="1895" y="10800"/>
                    <a:pt x="3174" y="7425"/>
                  </a:cubicBezTo>
                  <a:cubicBezTo>
                    <a:pt x="4453" y="4050"/>
                    <a:pt x="6063" y="2700"/>
                    <a:pt x="7958" y="1687"/>
                  </a:cubicBezTo>
                  <a:cubicBezTo>
                    <a:pt x="9853" y="675"/>
                    <a:pt x="12032" y="0"/>
                    <a:pt x="14353" y="0"/>
                  </a:cubicBezTo>
                  <a:cubicBezTo>
                    <a:pt x="16674" y="0"/>
                    <a:pt x="19137" y="675"/>
                    <a:pt x="21600" y="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419100" y="5755617"/>
              <a:ext cx="33020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15" y="2954"/>
                    <a:pt x="4431" y="5908"/>
                    <a:pt x="7269" y="9231"/>
                  </a:cubicBezTo>
                  <a:cubicBezTo>
                    <a:pt x="10108" y="12554"/>
                    <a:pt x="13569" y="16246"/>
                    <a:pt x="16062" y="18369"/>
                  </a:cubicBezTo>
                  <a:cubicBezTo>
                    <a:pt x="18554" y="20492"/>
                    <a:pt x="20077" y="210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531671" y="5711167"/>
              <a:ext cx="211279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21347" y="0"/>
                  </a:moveTo>
                  <a:cubicBezTo>
                    <a:pt x="18139" y="3200"/>
                    <a:pt x="14931" y="6400"/>
                    <a:pt x="11723" y="9267"/>
                  </a:cubicBezTo>
                  <a:cubicBezTo>
                    <a:pt x="8515" y="12133"/>
                    <a:pt x="5307" y="14667"/>
                    <a:pt x="3383" y="16333"/>
                  </a:cubicBezTo>
                  <a:cubicBezTo>
                    <a:pt x="1458" y="18000"/>
                    <a:pt x="816" y="18800"/>
                    <a:pt x="389" y="19533"/>
                  </a:cubicBezTo>
                  <a:cubicBezTo>
                    <a:pt x="-39" y="20267"/>
                    <a:pt x="-253" y="20933"/>
                    <a:pt x="496" y="21267"/>
                  </a:cubicBezTo>
                  <a:cubicBezTo>
                    <a:pt x="1244" y="21600"/>
                    <a:pt x="2955" y="21600"/>
                    <a:pt x="46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920750" y="5514317"/>
              <a:ext cx="317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449"/>
                    <a:pt x="14400" y="10897"/>
                    <a:pt x="18000" y="14497"/>
                  </a:cubicBezTo>
                  <a:cubicBezTo>
                    <a:pt x="21600" y="18097"/>
                    <a:pt x="21600" y="198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742950" y="5499500"/>
              <a:ext cx="304800" cy="7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424"/>
                    <a:pt x="0" y="15247"/>
                    <a:pt x="675" y="12071"/>
                  </a:cubicBezTo>
                  <a:cubicBezTo>
                    <a:pt x="1350" y="8894"/>
                    <a:pt x="2700" y="5718"/>
                    <a:pt x="5850" y="3494"/>
                  </a:cubicBezTo>
                  <a:cubicBezTo>
                    <a:pt x="9000" y="1271"/>
                    <a:pt x="13950" y="0"/>
                    <a:pt x="16875" y="0"/>
                  </a:cubicBezTo>
                  <a:cubicBezTo>
                    <a:pt x="19800" y="0"/>
                    <a:pt x="20700" y="1271"/>
                    <a:pt x="21600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1143000" y="5774667"/>
              <a:ext cx="19685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947"/>
                    <a:pt x="0" y="1895"/>
                    <a:pt x="2323" y="4453"/>
                  </a:cubicBezTo>
                  <a:cubicBezTo>
                    <a:pt x="4645" y="7011"/>
                    <a:pt x="9290" y="11179"/>
                    <a:pt x="12890" y="14305"/>
                  </a:cubicBezTo>
                  <a:cubicBezTo>
                    <a:pt x="16490" y="17432"/>
                    <a:pt x="19045" y="195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1143000" y="5768317"/>
              <a:ext cx="19050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1340"/>
                    <a:pt x="16800" y="2679"/>
                    <a:pt x="13440" y="5860"/>
                  </a:cubicBezTo>
                  <a:cubicBezTo>
                    <a:pt x="10080" y="9042"/>
                    <a:pt x="5760" y="14065"/>
                    <a:pt x="3360" y="16995"/>
                  </a:cubicBezTo>
                  <a:cubicBezTo>
                    <a:pt x="960" y="19926"/>
                    <a:pt x="480" y="207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1739900" y="5882617"/>
              <a:ext cx="2413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74" y="14400"/>
                    <a:pt x="11747" y="7200"/>
                    <a:pt x="15347" y="3600"/>
                  </a:cubicBezTo>
                  <a:cubicBezTo>
                    <a:pt x="18947" y="0"/>
                    <a:pt x="2027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1809750" y="5990567"/>
              <a:ext cx="2032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5625" y="21600"/>
                    <a:pt x="11250" y="21600"/>
                    <a:pt x="14850" y="0"/>
                  </a:cubicBezTo>
                  <a:cubicBezTo>
                    <a:pt x="18450" y="21600"/>
                    <a:pt x="20025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2499947" y="5632850"/>
              <a:ext cx="262303" cy="1084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522" fill="norm" stroke="1" extrusionOk="0">
                  <a:moveTo>
                    <a:pt x="21414" y="672"/>
                  </a:moveTo>
                  <a:cubicBezTo>
                    <a:pt x="20896" y="504"/>
                    <a:pt x="20377" y="336"/>
                    <a:pt x="19254" y="231"/>
                  </a:cubicBezTo>
                  <a:cubicBezTo>
                    <a:pt x="18131" y="126"/>
                    <a:pt x="16403" y="84"/>
                    <a:pt x="14156" y="42"/>
                  </a:cubicBezTo>
                  <a:cubicBezTo>
                    <a:pt x="11910" y="0"/>
                    <a:pt x="9145" y="-42"/>
                    <a:pt x="6726" y="84"/>
                  </a:cubicBezTo>
                  <a:cubicBezTo>
                    <a:pt x="4307" y="210"/>
                    <a:pt x="2233" y="504"/>
                    <a:pt x="1110" y="1051"/>
                  </a:cubicBezTo>
                  <a:cubicBezTo>
                    <a:pt x="-13" y="1597"/>
                    <a:pt x="-186" y="2395"/>
                    <a:pt x="160" y="3530"/>
                  </a:cubicBezTo>
                  <a:cubicBezTo>
                    <a:pt x="505" y="4665"/>
                    <a:pt x="1369" y="6135"/>
                    <a:pt x="1801" y="7669"/>
                  </a:cubicBezTo>
                  <a:cubicBezTo>
                    <a:pt x="2233" y="9203"/>
                    <a:pt x="2233" y="10800"/>
                    <a:pt x="2060" y="12376"/>
                  </a:cubicBezTo>
                  <a:cubicBezTo>
                    <a:pt x="1888" y="13952"/>
                    <a:pt x="1542" y="15507"/>
                    <a:pt x="1283" y="16935"/>
                  </a:cubicBezTo>
                  <a:cubicBezTo>
                    <a:pt x="1024" y="18364"/>
                    <a:pt x="851" y="19667"/>
                    <a:pt x="764" y="20444"/>
                  </a:cubicBezTo>
                  <a:cubicBezTo>
                    <a:pt x="678" y="21222"/>
                    <a:pt x="678" y="21474"/>
                    <a:pt x="1196" y="21516"/>
                  </a:cubicBezTo>
                  <a:cubicBezTo>
                    <a:pt x="1715" y="21558"/>
                    <a:pt x="2752" y="21390"/>
                    <a:pt x="5689" y="21117"/>
                  </a:cubicBezTo>
                  <a:cubicBezTo>
                    <a:pt x="8627" y="20844"/>
                    <a:pt x="13465" y="20465"/>
                    <a:pt x="18304" y="20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2857500" y="5654017"/>
              <a:ext cx="571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2585"/>
                    <a:pt x="6400" y="5169"/>
                    <a:pt x="10000" y="8769"/>
                  </a:cubicBezTo>
                  <a:cubicBezTo>
                    <a:pt x="13600" y="12369"/>
                    <a:pt x="17600" y="169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3143249" y="5876267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3467100" y="5844517"/>
              <a:ext cx="1206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3816350" y="5800067"/>
              <a:ext cx="635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3956050" y="5831817"/>
              <a:ext cx="762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4514849" y="5603217"/>
              <a:ext cx="762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800"/>
                    <a:pt x="7200" y="9600"/>
                    <a:pt x="10800" y="13200"/>
                  </a:cubicBezTo>
                  <a:cubicBezTo>
                    <a:pt x="14400" y="16800"/>
                    <a:pt x="180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2813050" y="6365217"/>
              <a:ext cx="17780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43" y="2618"/>
                    <a:pt x="6686" y="5236"/>
                    <a:pt x="10286" y="8836"/>
                  </a:cubicBezTo>
                  <a:cubicBezTo>
                    <a:pt x="13886" y="12436"/>
                    <a:pt x="17743" y="170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2887205" y="6346167"/>
              <a:ext cx="135395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21256" y="0"/>
                  </a:moveTo>
                  <a:cubicBezTo>
                    <a:pt x="19594" y="185"/>
                    <a:pt x="17933" y="369"/>
                    <a:pt x="15939" y="1200"/>
                  </a:cubicBezTo>
                  <a:cubicBezTo>
                    <a:pt x="13945" y="2031"/>
                    <a:pt x="11619" y="3508"/>
                    <a:pt x="8961" y="5723"/>
                  </a:cubicBezTo>
                  <a:cubicBezTo>
                    <a:pt x="6302" y="7938"/>
                    <a:pt x="3311" y="10892"/>
                    <a:pt x="1650" y="12831"/>
                  </a:cubicBezTo>
                  <a:cubicBezTo>
                    <a:pt x="-12" y="14769"/>
                    <a:pt x="-344" y="15692"/>
                    <a:pt x="321" y="16985"/>
                  </a:cubicBezTo>
                  <a:cubicBezTo>
                    <a:pt x="985" y="18277"/>
                    <a:pt x="2647" y="19938"/>
                    <a:pt x="43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3067050" y="6543017"/>
              <a:ext cx="63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3308350" y="6530317"/>
              <a:ext cx="1270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3771900" y="6517617"/>
              <a:ext cx="1079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4368799" y="6257267"/>
              <a:ext cx="2286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3420"/>
                    <a:pt x="6000" y="6840"/>
                    <a:pt x="9000" y="10170"/>
                  </a:cubicBezTo>
                  <a:cubicBezTo>
                    <a:pt x="12000" y="13500"/>
                    <a:pt x="15000" y="16740"/>
                    <a:pt x="17100" y="18630"/>
                  </a:cubicBezTo>
                  <a:cubicBezTo>
                    <a:pt x="19200" y="20520"/>
                    <a:pt x="20400" y="210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4427904" y="6212817"/>
              <a:ext cx="188547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21378" y="0"/>
                  </a:moveTo>
                  <a:cubicBezTo>
                    <a:pt x="17058" y="2700"/>
                    <a:pt x="12738" y="5400"/>
                    <a:pt x="9138" y="8679"/>
                  </a:cubicBezTo>
                  <a:cubicBezTo>
                    <a:pt x="5538" y="11957"/>
                    <a:pt x="2658" y="15814"/>
                    <a:pt x="1218" y="18064"/>
                  </a:cubicBezTo>
                  <a:cubicBezTo>
                    <a:pt x="-222" y="20314"/>
                    <a:pt x="-222" y="20957"/>
                    <a:pt x="378" y="21279"/>
                  </a:cubicBezTo>
                  <a:cubicBezTo>
                    <a:pt x="978" y="21600"/>
                    <a:pt x="2178" y="21600"/>
                    <a:pt x="33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4619377" y="6416606"/>
              <a:ext cx="143123" cy="114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0927" fill="norm" stroke="1" extrusionOk="0">
                  <a:moveTo>
                    <a:pt x="2419" y="10307"/>
                  </a:moveTo>
                  <a:cubicBezTo>
                    <a:pt x="2102" y="12236"/>
                    <a:pt x="1784" y="14164"/>
                    <a:pt x="1307" y="16286"/>
                  </a:cubicBezTo>
                  <a:cubicBezTo>
                    <a:pt x="831" y="18407"/>
                    <a:pt x="196" y="20721"/>
                    <a:pt x="37" y="20914"/>
                  </a:cubicBezTo>
                  <a:cubicBezTo>
                    <a:pt x="-122" y="21107"/>
                    <a:pt x="196" y="19178"/>
                    <a:pt x="1625" y="15514"/>
                  </a:cubicBezTo>
                  <a:cubicBezTo>
                    <a:pt x="3054" y="11850"/>
                    <a:pt x="5596" y="6450"/>
                    <a:pt x="7660" y="3364"/>
                  </a:cubicBezTo>
                  <a:cubicBezTo>
                    <a:pt x="9725" y="278"/>
                    <a:pt x="11313" y="-493"/>
                    <a:pt x="12743" y="278"/>
                  </a:cubicBezTo>
                  <a:cubicBezTo>
                    <a:pt x="14172" y="1050"/>
                    <a:pt x="15443" y="3364"/>
                    <a:pt x="16872" y="7028"/>
                  </a:cubicBezTo>
                  <a:cubicBezTo>
                    <a:pt x="18302" y="10693"/>
                    <a:pt x="19890" y="15707"/>
                    <a:pt x="21478" y="20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4686300" y="5543950"/>
              <a:ext cx="355600" cy="1049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4"/>
                  </a:moveTo>
                  <a:cubicBezTo>
                    <a:pt x="3857" y="87"/>
                    <a:pt x="7714" y="0"/>
                    <a:pt x="10286" y="0"/>
                  </a:cubicBezTo>
                  <a:cubicBezTo>
                    <a:pt x="12857" y="0"/>
                    <a:pt x="14143" y="87"/>
                    <a:pt x="15236" y="370"/>
                  </a:cubicBezTo>
                  <a:cubicBezTo>
                    <a:pt x="16329" y="653"/>
                    <a:pt x="17229" y="1132"/>
                    <a:pt x="17807" y="2112"/>
                  </a:cubicBezTo>
                  <a:cubicBezTo>
                    <a:pt x="18386" y="3092"/>
                    <a:pt x="18643" y="4573"/>
                    <a:pt x="18836" y="5988"/>
                  </a:cubicBezTo>
                  <a:cubicBezTo>
                    <a:pt x="19029" y="7403"/>
                    <a:pt x="19157" y="8753"/>
                    <a:pt x="19414" y="10212"/>
                  </a:cubicBezTo>
                  <a:cubicBezTo>
                    <a:pt x="19671" y="11671"/>
                    <a:pt x="20057" y="13239"/>
                    <a:pt x="20443" y="14719"/>
                  </a:cubicBezTo>
                  <a:cubicBezTo>
                    <a:pt x="20829" y="16200"/>
                    <a:pt x="21214" y="17594"/>
                    <a:pt x="21407" y="18530"/>
                  </a:cubicBezTo>
                  <a:cubicBezTo>
                    <a:pt x="21600" y="19466"/>
                    <a:pt x="21600" y="19945"/>
                    <a:pt x="21600" y="20381"/>
                  </a:cubicBezTo>
                  <a:cubicBezTo>
                    <a:pt x="21600" y="20816"/>
                    <a:pt x="21600" y="21208"/>
                    <a:pt x="21279" y="21404"/>
                  </a:cubicBezTo>
                  <a:cubicBezTo>
                    <a:pt x="20957" y="21600"/>
                    <a:pt x="20314" y="21600"/>
                    <a:pt x="18579" y="21600"/>
                  </a:cubicBezTo>
                  <a:cubicBezTo>
                    <a:pt x="16843" y="21600"/>
                    <a:pt x="14014" y="21600"/>
                    <a:pt x="111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5105400" y="5946117"/>
              <a:ext cx="2540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80" y="1050"/>
                    <a:pt x="3960" y="2100"/>
                    <a:pt x="6930" y="4950"/>
                  </a:cubicBezTo>
                  <a:cubicBezTo>
                    <a:pt x="9900" y="7800"/>
                    <a:pt x="13860" y="12450"/>
                    <a:pt x="16470" y="15525"/>
                  </a:cubicBezTo>
                  <a:cubicBezTo>
                    <a:pt x="19080" y="18600"/>
                    <a:pt x="20340" y="20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5162550" y="5996917"/>
              <a:ext cx="2159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12" y="2757"/>
                    <a:pt x="14824" y="5515"/>
                    <a:pt x="11435" y="8655"/>
                  </a:cubicBezTo>
                  <a:cubicBezTo>
                    <a:pt x="8047" y="11796"/>
                    <a:pt x="4659" y="15319"/>
                    <a:pt x="2753" y="17540"/>
                  </a:cubicBezTo>
                  <a:cubicBezTo>
                    <a:pt x="847" y="19762"/>
                    <a:pt x="424" y="206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5380162" y="5468439"/>
              <a:ext cx="525338" cy="214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538" fill="norm" stroke="1" extrusionOk="0">
                  <a:moveTo>
                    <a:pt x="21530" y="79"/>
                  </a:moveTo>
                  <a:cubicBezTo>
                    <a:pt x="20316" y="15"/>
                    <a:pt x="19101" y="-49"/>
                    <a:pt x="17670" y="57"/>
                  </a:cubicBezTo>
                  <a:cubicBezTo>
                    <a:pt x="16238" y="164"/>
                    <a:pt x="14590" y="440"/>
                    <a:pt x="13419" y="833"/>
                  </a:cubicBezTo>
                  <a:cubicBezTo>
                    <a:pt x="12248" y="1227"/>
                    <a:pt x="11554" y="1737"/>
                    <a:pt x="11207" y="2279"/>
                  </a:cubicBezTo>
                  <a:cubicBezTo>
                    <a:pt x="10860" y="2821"/>
                    <a:pt x="10860" y="3395"/>
                    <a:pt x="11034" y="4075"/>
                  </a:cubicBezTo>
                  <a:cubicBezTo>
                    <a:pt x="11207" y="4756"/>
                    <a:pt x="11554" y="5542"/>
                    <a:pt x="11771" y="6340"/>
                  </a:cubicBezTo>
                  <a:cubicBezTo>
                    <a:pt x="11988" y="7137"/>
                    <a:pt x="12075" y="7945"/>
                    <a:pt x="12031" y="8699"/>
                  </a:cubicBezTo>
                  <a:cubicBezTo>
                    <a:pt x="11988" y="9454"/>
                    <a:pt x="11814" y="10156"/>
                    <a:pt x="11424" y="10889"/>
                  </a:cubicBezTo>
                  <a:cubicBezTo>
                    <a:pt x="11034" y="11623"/>
                    <a:pt x="10426" y="12388"/>
                    <a:pt x="9602" y="13121"/>
                  </a:cubicBezTo>
                  <a:cubicBezTo>
                    <a:pt x="8778" y="13855"/>
                    <a:pt x="7737" y="14557"/>
                    <a:pt x="6696" y="15258"/>
                  </a:cubicBezTo>
                  <a:cubicBezTo>
                    <a:pt x="5655" y="15960"/>
                    <a:pt x="4614" y="16661"/>
                    <a:pt x="3747" y="17373"/>
                  </a:cubicBezTo>
                  <a:cubicBezTo>
                    <a:pt x="2879" y="18086"/>
                    <a:pt x="2185" y="18808"/>
                    <a:pt x="1578" y="19414"/>
                  </a:cubicBezTo>
                  <a:cubicBezTo>
                    <a:pt x="971" y="20020"/>
                    <a:pt x="450" y="20509"/>
                    <a:pt x="190" y="20818"/>
                  </a:cubicBezTo>
                  <a:cubicBezTo>
                    <a:pt x="-70" y="21126"/>
                    <a:pt x="-70" y="21253"/>
                    <a:pt x="234" y="21349"/>
                  </a:cubicBezTo>
                  <a:cubicBezTo>
                    <a:pt x="537" y="21445"/>
                    <a:pt x="1144" y="21508"/>
                    <a:pt x="2402" y="21530"/>
                  </a:cubicBezTo>
                  <a:cubicBezTo>
                    <a:pt x="3660" y="21551"/>
                    <a:pt x="5569" y="21530"/>
                    <a:pt x="7043" y="21519"/>
                  </a:cubicBezTo>
                  <a:cubicBezTo>
                    <a:pt x="8518" y="21508"/>
                    <a:pt x="9559" y="21508"/>
                    <a:pt x="1060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6013450" y="5527017"/>
              <a:ext cx="127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43"/>
                    <a:pt x="0" y="8885"/>
                    <a:pt x="3600" y="12485"/>
                  </a:cubicBezTo>
                  <a:cubicBezTo>
                    <a:pt x="7200" y="16085"/>
                    <a:pt x="14400" y="188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6007100" y="6193767"/>
              <a:ext cx="12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5994400" y="6517617"/>
              <a:ext cx="254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236"/>
                    <a:pt x="18000" y="10473"/>
                    <a:pt x="14400" y="14073"/>
                  </a:cubicBezTo>
                  <a:cubicBezTo>
                    <a:pt x="10800" y="17673"/>
                    <a:pt x="5400" y="196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5949950" y="7171667"/>
              <a:ext cx="2540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067"/>
                    <a:pt x="18000" y="10133"/>
                    <a:pt x="14400" y="13733"/>
                  </a:cubicBezTo>
                  <a:cubicBezTo>
                    <a:pt x="10800" y="17333"/>
                    <a:pt x="5400" y="194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6623050" y="5565117"/>
              <a:ext cx="2286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3960"/>
                    <a:pt x="6000" y="7920"/>
                    <a:pt x="8600" y="11160"/>
                  </a:cubicBezTo>
                  <a:cubicBezTo>
                    <a:pt x="11200" y="14400"/>
                    <a:pt x="13400" y="16920"/>
                    <a:pt x="15500" y="18540"/>
                  </a:cubicBezTo>
                  <a:cubicBezTo>
                    <a:pt x="17600" y="20160"/>
                    <a:pt x="19600" y="20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6711950" y="5584167"/>
              <a:ext cx="17145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67" y="0"/>
                    <a:pt x="18933" y="0"/>
                    <a:pt x="16933" y="785"/>
                  </a:cubicBezTo>
                  <a:cubicBezTo>
                    <a:pt x="14933" y="1571"/>
                    <a:pt x="12267" y="3142"/>
                    <a:pt x="9467" y="5891"/>
                  </a:cubicBezTo>
                  <a:cubicBezTo>
                    <a:pt x="6667" y="8640"/>
                    <a:pt x="3733" y="12567"/>
                    <a:pt x="2133" y="15382"/>
                  </a:cubicBezTo>
                  <a:cubicBezTo>
                    <a:pt x="533" y="18196"/>
                    <a:pt x="267" y="198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6921499" y="5806417"/>
              <a:ext cx="190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6807200" y="6136617"/>
              <a:ext cx="127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6724650" y="6555717"/>
              <a:ext cx="317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6762750" y="6860517"/>
              <a:ext cx="1" cy="1206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6610350" y="7300407"/>
              <a:ext cx="171450" cy="296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0" y="1712"/>
                  </a:moveTo>
                  <a:cubicBezTo>
                    <a:pt x="533" y="946"/>
                    <a:pt x="1067" y="180"/>
                    <a:pt x="2000" y="27"/>
                  </a:cubicBezTo>
                  <a:cubicBezTo>
                    <a:pt x="2933" y="-126"/>
                    <a:pt x="4267" y="334"/>
                    <a:pt x="6800" y="2248"/>
                  </a:cubicBezTo>
                  <a:cubicBezTo>
                    <a:pt x="9333" y="4163"/>
                    <a:pt x="13067" y="7534"/>
                    <a:pt x="15733" y="10980"/>
                  </a:cubicBezTo>
                  <a:cubicBezTo>
                    <a:pt x="18400" y="14427"/>
                    <a:pt x="20000" y="17951"/>
                    <a:pt x="21600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6711950" y="7292317"/>
              <a:ext cx="15875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16" y="2077"/>
                    <a:pt x="11232" y="4154"/>
                    <a:pt x="7776" y="6992"/>
                  </a:cubicBezTo>
                  <a:cubicBezTo>
                    <a:pt x="4320" y="9831"/>
                    <a:pt x="2592" y="13431"/>
                    <a:pt x="1584" y="15992"/>
                  </a:cubicBezTo>
                  <a:cubicBezTo>
                    <a:pt x="576" y="18554"/>
                    <a:pt x="288" y="200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6836362" y="7501342"/>
              <a:ext cx="110539" cy="108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288" fill="norm" stroke="1" extrusionOk="0">
                  <a:moveTo>
                    <a:pt x="4166" y="7580"/>
                  </a:moveTo>
                  <a:cubicBezTo>
                    <a:pt x="2943" y="9242"/>
                    <a:pt x="1721" y="10903"/>
                    <a:pt x="906" y="12773"/>
                  </a:cubicBezTo>
                  <a:cubicBezTo>
                    <a:pt x="91" y="14642"/>
                    <a:pt x="-317" y="16719"/>
                    <a:pt x="294" y="16719"/>
                  </a:cubicBezTo>
                  <a:cubicBezTo>
                    <a:pt x="906" y="16719"/>
                    <a:pt x="2536" y="14642"/>
                    <a:pt x="4574" y="11734"/>
                  </a:cubicBezTo>
                  <a:cubicBezTo>
                    <a:pt x="6611" y="8826"/>
                    <a:pt x="9057" y="5088"/>
                    <a:pt x="11298" y="2803"/>
                  </a:cubicBezTo>
                  <a:cubicBezTo>
                    <a:pt x="13540" y="519"/>
                    <a:pt x="15577" y="-312"/>
                    <a:pt x="17208" y="103"/>
                  </a:cubicBezTo>
                  <a:cubicBezTo>
                    <a:pt x="18838" y="519"/>
                    <a:pt x="20060" y="2180"/>
                    <a:pt x="20672" y="5919"/>
                  </a:cubicBezTo>
                  <a:cubicBezTo>
                    <a:pt x="21283" y="9657"/>
                    <a:pt x="21283" y="15473"/>
                    <a:pt x="21283" y="21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7156450" y="5571467"/>
              <a:ext cx="292651" cy="2080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1399" y="0"/>
                  </a:moveTo>
                  <a:cubicBezTo>
                    <a:pt x="6682" y="22"/>
                    <a:pt x="11965" y="44"/>
                    <a:pt x="15073" y="66"/>
                  </a:cubicBezTo>
                  <a:cubicBezTo>
                    <a:pt x="18181" y="88"/>
                    <a:pt x="19114" y="110"/>
                    <a:pt x="19891" y="286"/>
                  </a:cubicBezTo>
                  <a:cubicBezTo>
                    <a:pt x="20668" y="461"/>
                    <a:pt x="21289" y="791"/>
                    <a:pt x="21445" y="1351"/>
                  </a:cubicBezTo>
                  <a:cubicBezTo>
                    <a:pt x="21600" y="1912"/>
                    <a:pt x="21289" y="2703"/>
                    <a:pt x="20823" y="3527"/>
                  </a:cubicBezTo>
                  <a:cubicBezTo>
                    <a:pt x="20357" y="4351"/>
                    <a:pt x="19735" y="5208"/>
                    <a:pt x="19191" y="6032"/>
                  </a:cubicBezTo>
                  <a:cubicBezTo>
                    <a:pt x="18647" y="6856"/>
                    <a:pt x="18181" y="7647"/>
                    <a:pt x="17948" y="8504"/>
                  </a:cubicBezTo>
                  <a:cubicBezTo>
                    <a:pt x="17715" y="9361"/>
                    <a:pt x="17715" y="10284"/>
                    <a:pt x="17482" y="11163"/>
                  </a:cubicBezTo>
                  <a:cubicBezTo>
                    <a:pt x="17249" y="12042"/>
                    <a:pt x="16783" y="12877"/>
                    <a:pt x="16239" y="13690"/>
                  </a:cubicBezTo>
                  <a:cubicBezTo>
                    <a:pt x="15695" y="14503"/>
                    <a:pt x="15073" y="15294"/>
                    <a:pt x="14452" y="15986"/>
                  </a:cubicBezTo>
                  <a:cubicBezTo>
                    <a:pt x="13830" y="16678"/>
                    <a:pt x="13209" y="17271"/>
                    <a:pt x="12587" y="17941"/>
                  </a:cubicBezTo>
                  <a:cubicBezTo>
                    <a:pt x="11965" y="18612"/>
                    <a:pt x="11344" y="19359"/>
                    <a:pt x="10645" y="19952"/>
                  </a:cubicBezTo>
                  <a:cubicBezTo>
                    <a:pt x="9945" y="20545"/>
                    <a:pt x="9168" y="20985"/>
                    <a:pt x="8469" y="21248"/>
                  </a:cubicBezTo>
                  <a:cubicBezTo>
                    <a:pt x="7770" y="21512"/>
                    <a:pt x="7148" y="21600"/>
                    <a:pt x="5750" y="21600"/>
                  </a:cubicBezTo>
                  <a:cubicBezTo>
                    <a:pt x="4351" y="21600"/>
                    <a:pt x="2176" y="21512"/>
                    <a:pt x="0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7810500" y="6428717"/>
              <a:ext cx="1968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7835900" y="6663667"/>
              <a:ext cx="2032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3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521200" y="6834055"/>
              <a:ext cx="209550" cy="216492"/>
            </a:xfrm>
            <a:prstGeom prst="rect">
              <a:avLst/>
            </a:prstGeom>
            <a:effectLst/>
          </p:spPr>
        </p:pic>
        <p:pic>
          <p:nvPicPr>
            <p:cNvPr id="253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24400" y="6885917"/>
              <a:ext cx="177800" cy="146051"/>
            </a:xfrm>
            <a:prstGeom prst="rect">
              <a:avLst/>
            </a:prstGeom>
            <a:effectLst/>
          </p:spPr>
        </p:pic>
        <p:pic>
          <p:nvPicPr>
            <p:cNvPr id="253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778556" y="6847817"/>
              <a:ext cx="129995" cy="241301"/>
            </a:xfrm>
            <a:prstGeom prst="rect">
              <a:avLst/>
            </a:prstGeom>
            <a:effectLst/>
          </p:spPr>
        </p:pic>
        <p:pic>
          <p:nvPicPr>
            <p:cNvPr id="253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940564" y="6834068"/>
              <a:ext cx="164887" cy="194471"/>
            </a:xfrm>
            <a:prstGeom prst="rect">
              <a:avLst/>
            </a:prstGeom>
            <a:effectLst/>
          </p:spPr>
        </p:pic>
        <p:pic>
          <p:nvPicPr>
            <p:cNvPr id="253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935289" y="7861085"/>
              <a:ext cx="144961" cy="180533"/>
            </a:xfrm>
            <a:prstGeom prst="rect">
              <a:avLst/>
            </a:prstGeom>
            <a:effectLst/>
          </p:spPr>
        </p:pic>
        <p:pic>
          <p:nvPicPr>
            <p:cNvPr id="254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143750" y="7882867"/>
              <a:ext cx="120650" cy="177801"/>
            </a:xfrm>
            <a:prstGeom prst="rect">
              <a:avLst/>
            </a:prstGeom>
            <a:effectLst/>
          </p:spPr>
        </p:pic>
        <p:pic>
          <p:nvPicPr>
            <p:cNvPr id="254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143750" y="7889217"/>
              <a:ext cx="127000" cy="209551"/>
            </a:xfrm>
            <a:prstGeom prst="rect">
              <a:avLst/>
            </a:prstGeom>
            <a:effectLst/>
          </p:spPr>
        </p:pic>
        <p:pic>
          <p:nvPicPr>
            <p:cNvPr id="254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300055" y="7851754"/>
              <a:ext cx="243745" cy="208002"/>
            </a:xfrm>
            <a:prstGeom prst="rect">
              <a:avLst/>
            </a:prstGeom>
            <a:effectLst/>
          </p:spPr>
        </p:pic>
        <p:sp>
          <p:nvSpPr>
            <p:cNvPr id="2547" name="Line"/>
            <p:cNvSpPr/>
            <p:nvPr/>
          </p:nvSpPr>
          <p:spPr>
            <a:xfrm>
              <a:off x="8555295" y="5838290"/>
              <a:ext cx="525206" cy="1428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28" fill="norm" stroke="1" extrusionOk="0">
                  <a:moveTo>
                    <a:pt x="21438" y="381"/>
                  </a:moveTo>
                  <a:cubicBezTo>
                    <a:pt x="18932" y="221"/>
                    <a:pt x="16427" y="62"/>
                    <a:pt x="13964" y="14"/>
                  </a:cubicBezTo>
                  <a:cubicBezTo>
                    <a:pt x="11502" y="-34"/>
                    <a:pt x="9083" y="30"/>
                    <a:pt x="7571" y="365"/>
                  </a:cubicBezTo>
                  <a:cubicBezTo>
                    <a:pt x="6059" y="700"/>
                    <a:pt x="5454" y="1306"/>
                    <a:pt x="5152" y="2279"/>
                  </a:cubicBezTo>
                  <a:cubicBezTo>
                    <a:pt x="4849" y="3252"/>
                    <a:pt x="4849" y="4592"/>
                    <a:pt x="4849" y="5932"/>
                  </a:cubicBezTo>
                  <a:cubicBezTo>
                    <a:pt x="4849" y="7272"/>
                    <a:pt x="4849" y="8612"/>
                    <a:pt x="4633" y="9921"/>
                  </a:cubicBezTo>
                  <a:cubicBezTo>
                    <a:pt x="4417" y="11229"/>
                    <a:pt x="3985" y="12505"/>
                    <a:pt x="3553" y="13574"/>
                  </a:cubicBezTo>
                  <a:cubicBezTo>
                    <a:pt x="3121" y="14643"/>
                    <a:pt x="2689" y="15504"/>
                    <a:pt x="2041" y="16461"/>
                  </a:cubicBezTo>
                  <a:cubicBezTo>
                    <a:pt x="1393" y="17418"/>
                    <a:pt x="529" y="18471"/>
                    <a:pt x="184" y="19253"/>
                  </a:cubicBezTo>
                  <a:cubicBezTo>
                    <a:pt x="-162" y="20035"/>
                    <a:pt x="11" y="20545"/>
                    <a:pt x="443" y="20896"/>
                  </a:cubicBezTo>
                  <a:cubicBezTo>
                    <a:pt x="875" y="21247"/>
                    <a:pt x="1566" y="21438"/>
                    <a:pt x="2732" y="21502"/>
                  </a:cubicBezTo>
                  <a:cubicBezTo>
                    <a:pt x="3899" y="21566"/>
                    <a:pt x="5540" y="21502"/>
                    <a:pt x="7268" y="21391"/>
                  </a:cubicBezTo>
                  <a:cubicBezTo>
                    <a:pt x="8996" y="21279"/>
                    <a:pt x="10811" y="21119"/>
                    <a:pt x="12625" y="20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10680700" y="5955552"/>
              <a:ext cx="492446" cy="1438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585" fill="norm" stroke="1" extrusionOk="0">
                  <a:moveTo>
                    <a:pt x="276" y="811"/>
                  </a:moveTo>
                  <a:cubicBezTo>
                    <a:pt x="1471" y="620"/>
                    <a:pt x="2666" y="430"/>
                    <a:pt x="4596" y="271"/>
                  </a:cubicBezTo>
                  <a:cubicBezTo>
                    <a:pt x="6526" y="112"/>
                    <a:pt x="9191" y="-15"/>
                    <a:pt x="11673" y="1"/>
                  </a:cubicBezTo>
                  <a:cubicBezTo>
                    <a:pt x="14155" y="17"/>
                    <a:pt x="16453" y="176"/>
                    <a:pt x="18153" y="541"/>
                  </a:cubicBezTo>
                  <a:cubicBezTo>
                    <a:pt x="19854" y="906"/>
                    <a:pt x="20957" y="1478"/>
                    <a:pt x="21278" y="2336"/>
                  </a:cubicBezTo>
                  <a:cubicBezTo>
                    <a:pt x="21600" y="3193"/>
                    <a:pt x="21140" y="4337"/>
                    <a:pt x="20543" y="5401"/>
                  </a:cubicBezTo>
                  <a:cubicBezTo>
                    <a:pt x="19946" y="6465"/>
                    <a:pt x="19210" y="7450"/>
                    <a:pt x="18521" y="8371"/>
                  </a:cubicBezTo>
                  <a:cubicBezTo>
                    <a:pt x="17831" y="9292"/>
                    <a:pt x="17188" y="10150"/>
                    <a:pt x="16361" y="11214"/>
                  </a:cubicBezTo>
                  <a:cubicBezTo>
                    <a:pt x="15534" y="12278"/>
                    <a:pt x="14523" y="13549"/>
                    <a:pt x="13741" y="14756"/>
                  </a:cubicBezTo>
                  <a:cubicBezTo>
                    <a:pt x="12960" y="15963"/>
                    <a:pt x="12409" y="17106"/>
                    <a:pt x="11857" y="18091"/>
                  </a:cubicBezTo>
                  <a:cubicBezTo>
                    <a:pt x="11306" y="19076"/>
                    <a:pt x="10754" y="19901"/>
                    <a:pt x="10478" y="20410"/>
                  </a:cubicBezTo>
                  <a:cubicBezTo>
                    <a:pt x="10203" y="20918"/>
                    <a:pt x="10203" y="21109"/>
                    <a:pt x="9881" y="21188"/>
                  </a:cubicBezTo>
                  <a:cubicBezTo>
                    <a:pt x="9559" y="21267"/>
                    <a:pt x="8916" y="21236"/>
                    <a:pt x="7215" y="21283"/>
                  </a:cubicBezTo>
                  <a:cubicBezTo>
                    <a:pt x="5515" y="21331"/>
                    <a:pt x="2757" y="21458"/>
                    <a:pt x="0" y="21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4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833100" y="7493147"/>
              <a:ext cx="222250" cy="217737"/>
            </a:xfrm>
            <a:prstGeom prst="rect">
              <a:avLst/>
            </a:prstGeom>
            <a:effectLst/>
          </p:spPr>
        </p:pic>
        <p:pic>
          <p:nvPicPr>
            <p:cNvPr id="255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055349" y="7552667"/>
              <a:ext cx="177801" cy="177801"/>
            </a:xfrm>
            <a:prstGeom prst="rect">
              <a:avLst/>
            </a:prstGeom>
            <a:effectLst/>
          </p:spPr>
        </p:pic>
        <p:pic>
          <p:nvPicPr>
            <p:cNvPr id="255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099236" y="7576102"/>
              <a:ext cx="133914" cy="205166"/>
            </a:xfrm>
            <a:prstGeom prst="rect">
              <a:avLst/>
            </a:prstGeom>
            <a:effectLst/>
          </p:spPr>
        </p:pic>
        <p:pic>
          <p:nvPicPr>
            <p:cNvPr id="255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277600" y="7552667"/>
              <a:ext cx="228600" cy="215901"/>
            </a:xfrm>
            <a:prstGeom prst="rect">
              <a:avLst/>
            </a:prstGeom>
            <a:effectLst/>
          </p:spPr>
        </p:pic>
        <p:sp>
          <p:nvSpPr>
            <p:cNvPr id="2557" name="Line"/>
            <p:cNvSpPr/>
            <p:nvPr/>
          </p:nvSpPr>
          <p:spPr>
            <a:xfrm>
              <a:off x="8997950" y="6516394"/>
              <a:ext cx="33020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123" y="4868"/>
                    <a:pt x="10246" y="-1303"/>
                    <a:pt x="13846" y="240"/>
                  </a:cubicBezTo>
                  <a:cubicBezTo>
                    <a:pt x="17446" y="1783"/>
                    <a:pt x="19523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9041816" y="6562067"/>
              <a:ext cx="299034" cy="18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0700" fill="norm" stroke="1" extrusionOk="0">
                  <a:moveTo>
                    <a:pt x="948" y="0"/>
                  </a:moveTo>
                  <a:cubicBezTo>
                    <a:pt x="344" y="7200"/>
                    <a:pt x="-260" y="14400"/>
                    <a:pt x="118" y="18000"/>
                  </a:cubicBezTo>
                  <a:cubicBezTo>
                    <a:pt x="495" y="21600"/>
                    <a:pt x="1855" y="21600"/>
                    <a:pt x="5555" y="18000"/>
                  </a:cubicBezTo>
                  <a:cubicBezTo>
                    <a:pt x="9256" y="14400"/>
                    <a:pt x="15298" y="7200"/>
                    <a:pt x="213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5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548307" y="5353450"/>
              <a:ext cx="2343627" cy="728535"/>
            </a:xfrm>
            <a:prstGeom prst="rect">
              <a:avLst/>
            </a:prstGeom>
            <a:effectLst/>
          </p:spPr>
        </p:pic>
        <p:pic>
          <p:nvPicPr>
            <p:cNvPr id="256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560210" y="5219414"/>
              <a:ext cx="780566" cy="2498860"/>
            </a:xfrm>
            <a:prstGeom prst="rect">
              <a:avLst/>
            </a:prstGeom>
            <a:effectLst/>
          </p:spPr>
        </p:pic>
        <p:sp>
          <p:nvSpPr>
            <p:cNvPr id="2563" name="Line"/>
            <p:cNvSpPr/>
            <p:nvPr/>
          </p:nvSpPr>
          <p:spPr>
            <a:xfrm>
              <a:off x="9030740" y="6023258"/>
              <a:ext cx="213864" cy="276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0907" fill="norm" stroke="1" extrusionOk="0">
                  <a:moveTo>
                    <a:pt x="1802" y="7129"/>
                  </a:moveTo>
                  <a:cubicBezTo>
                    <a:pt x="2437" y="6329"/>
                    <a:pt x="3072" y="5529"/>
                    <a:pt x="3390" y="5609"/>
                  </a:cubicBezTo>
                  <a:cubicBezTo>
                    <a:pt x="3708" y="5689"/>
                    <a:pt x="3708" y="6649"/>
                    <a:pt x="3284" y="9129"/>
                  </a:cubicBezTo>
                  <a:cubicBezTo>
                    <a:pt x="2861" y="11609"/>
                    <a:pt x="2014" y="15609"/>
                    <a:pt x="1378" y="18009"/>
                  </a:cubicBezTo>
                  <a:cubicBezTo>
                    <a:pt x="743" y="20409"/>
                    <a:pt x="320" y="21209"/>
                    <a:pt x="108" y="20809"/>
                  </a:cubicBezTo>
                  <a:cubicBezTo>
                    <a:pt x="-104" y="20409"/>
                    <a:pt x="-104" y="18809"/>
                    <a:pt x="1061" y="15849"/>
                  </a:cubicBezTo>
                  <a:cubicBezTo>
                    <a:pt x="2225" y="12889"/>
                    <a:pt x="4555" y="8569"/>
                    <a:pt x="7096" y="5689"/>
                  </a:cubicBezTo>
                  <a:cubicBezTo>
                    <a:pt x="9637" y="2809"/>
                    <a:pt x="12390" y="1369"/>
                    <a:pt x="14402" y="569"/>
                  </a:cubicBezTo>
                  <a:cubicBezTo>
                    <a:pt x="16414" y="-231"/>
                    <a:pt x="17684" y="-391"/>
                    <a:pt x="18955" y="1449"/>
                  </a:cubicBezTo>
                  <a:cubicBezTo>
                    <a:pt x="20225" y="3289"/>
                    <a:pt x="21496" y="7129"/>
                    <a:pt x="21390" y="10569"/>
                  </a:cubicBezTo>
                  <a:cubicBezTo>
                    <a:pt x="21284" y="14009"/>
                    <a:pt x="19802" y="17049"/>
                    <a:pt x="18320" y="20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10363199" y="6644617"/>
              <a:ext cx="2476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10375900" y="6695417"/>
              <a:ext cx="2222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10114418" y="6181067"/>
              <a:ext cx="255133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1517" y="0"/>
                  </a:moveTo>
                  <a:cubicBezTo>
                    <a:pt x="17233" y="1252"/>
                    <a:pt x="12948" y="2504"/>
                    <a:pt x="9735" y="3522"/>
                  </a:cubicBezTo>
                  <a:cubicBezTo>
                    <a:pt x="6522" y="4539"/>
                    <a:pt x="4380" y="5322"/>
                    <a:pt x="3041" y="6026"/>
                  </a:cubicBezTo>
                  <a:cubicBezTo>
                    <a:pt x="1702" y="6730"/>
                    <a:pt x="1167" y="7357"/>
                    <a:pt x="1345" y="7904"/>
                  </a:cubicBezTo>
                  <a:cubicBezTo>
                    <a:pt x="1524" y="8452"/>
                    <a:pt x="2416" y="8922"/>
                    <a:pt x="3398" y="9235"/>
                  </a:cubicBezTo>
                  <a:cubicBezTo>
                    <a:pt x="4380" y="9548"/>
                    <a:pt x="5451" y="9704"/>
                    <a:pt x="6700" y="10017"/>
                  </a:cubicBezTo>
                  <a:cubicBezTo>
                    <a:pt x="7950" y="10330"/>
                    <a:pt x="9378" y="10800"/>
                    <a:pt x="10092" y="11504"/>
                  </a:cubicBezTo>
                  <a:cubicBezTo>
                    <a:pt x="10806" y="12209"/>
                    <a:pt x="10806" y="13148"/>
                    <a:pt x="10092" y="14165"/>
                  </a:cubicBezTo>
                  <a:cubicBezTo>
                    <a:pt x="9378" y="15183"/>
                    <a:pt x="7950" y="16278"/>
                    <a:pt x="6433" y="17217"/>
                  </a:cubicBezTo>
                  <a:cubicBezTo>
                    <a:pt x="4915" y="18157"/>
                    <a:pt x="3309" y="18939"/>
                    <a:pt x="2059" y="19565"/>
                  </a:cubicBezTo>
                  <a:cubicBezTo>
                    <a:pt x="810" y="20191"/>
                    <a:pt x="-83" y="20661"/>
                    <a:pt x="6" y="20974"/>
                  </a:cubicBezTo>
                  <a:cubicBezTo>
                    <a:pt x="96" y="21287"/>
                    <a:pt x="1167" y="21443"/>
                    <a:pt x="4915" y="21522"/>
                  </a:cubicBezTo>
                  <a:cubicBezTo>
                    <a:pt x="8664" y="21600"/>
                    <a:pt x="15091" y="21600"/>
                    <a:pt x="215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10420350" y="6249188"/>
              <a:ext cx="254000" cy="243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152"/>
                  </a:moveTo>
                  <a:cubicBezTo>
                    <a:pt x="900" y="-34"/>
                    <a:pt x="1800" y="-220"/>
                    <a:pt x="3420" y="711"/>
                  </a:cubicBezTo>
                  <a:cubicBezTo>
                    <a:pt x="5040" y="1642"/>
                    <a:pt x="7380" y="3690"/>
                    <a:pt x="10530" y="7321"/>
                  </a:cubicBezTo>
                  <a:cubicBezTo>
                    <a:pt x="13680" y="10952"/>
                    <a:pt x="17640" y="16166"/>
                    <a:pt x="21600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10513706" y="6248472"/>
              <a:ext cx="179694" cy="28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467" fill="norm" stroke="1" extrusionOk="0">
                  <a:moveTo>
                    <a:pt x="21322" y="182"/>
                  </a:moveTo>
                  <a:cubicBezTo>
                    <a:pt x="20066" y="25"/>
                    <a:pt x="18810" y="-133"/>
                    <a:pt x="17931" y="182"/>
                  </a:cubicBezTo>
                  <a:cubicBezTo>
                    <a:pt x="17052" y="498"/>
                    <a:pt x="16550" y="1286"/>
                    <a:pt x="14666" y="3336"/>
                  </a:cubicBezTo>
                  <a:cubicBezTo>
                    <a:pt x="12782" y="5385"/>
                    <a:pt x="9517" y="8696"/>
                    <a:pt x="6755" y="11534"/>
                  </a:cubicBezTo>
                  <a:cubicBezTo>
                    <a:pt x="3992" y="14372"/>
                    <a:pt x="1731" y="16737"/>
                    <a:pt x="727" y="18314"/>
                  </a:cubicBezTo>
                  <a:cubicBezTo>
                    <a:pt x="-278" y="19890"/>
                    <a:pt x="-27" y="20679"/>
                    <a:pt x="224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10763249" y="6441417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10750550" y="6301717"/>
              <a:ext cx="84491" cy="52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234" fill="norm" stroke="1" extrusionOk="0">
                  <a:moveTo>
                    <a:pt x="14224" y="0"/>
                  </a:moveTo>
                  <a:cubicBezTo>
                    <a:pt x="11590" y="864"/>
                    <a:pt x="8956" y="1728"/>
                    <a:pt x="7376" y="4320"/>
                  </a:cubicBezTo>
                  <a:cubicBezTo>
                    <a:pt x="5795" y="6912"/>
                    <a:pt x="5268" y="11232"/>
                    <a:pt x="6322" y="14688"/>
                  </a:cubicBezTo>
                  <a:cubicBezTo>
                    <a:pt x="7376" y="18144"/>
                    <a:pt x="10010" y="20736"/>
                    <a:pt x="12644" y="21168"/>
                  </a:cubicBezTo>
                  <a:cubicBezTo>
                    <a:pt x="15278" y="21600"/>
                    <a:pt x="17912" y="19872"/>
                    <a:pt x="19493" y="16848"/>
                  </a:cubicBezTo>
                  <a:cubicBezTo>
                    <a:pt x="21073" y="13824"/>
                    <a:pt x="21600" y="9504"/>
                    <a:pt x="20283" y="6912"/>
                  </a:cubicBezTo>
                  <a:cubicBezTo>
                    <a:pt x="18966" y="4320"/>
                    <a:pt x="15805" y="3456"/>
                    <a:pt x="12117" y="4752"/>
                  </a:cubicBezTo>
                  <a:cubicBezTo>
                    <a:pt x="8429" y="6048"/>
                    <a:pt x="4215" y="9504"/>
                    <a:pt x="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9061450" y="7203417"/>
              <a:ext cx="2476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38" y="2400"/>
                    <a:pt x="11077" y="4800"/>
                    <a:pt x="14677" y="8400"/>
                  </a:cubicBezTo>
                  <a:cubicBezTo>
                    <a:pt x="18277" y="12000"/>
                    <a:pt x="19938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9080499" y="7241517"/>
              <a:ext cx="222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6" y="5400"/>
                    <a:pt x="11931" y="10800"/>
                    <a:pt x="15531" y="14400"/>
                  </a:cubicBezTo>
                  <a:cubicBezTo>
                    <a:pt x="19131" y="18000"/>
                    <a:pt x="20366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8864336" y="6791227"/>
              <a:ext cx="253267" cy="265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351" fill="norm" stroke="1" extrusionOk="0">
                  <a:moveTo>
                    <a:pt x="18766" y="2506"/>
                  </a:moveTo>
                  <a:cubicBezTo>
                    <a:pt x="20016" y="1486"/>
                    <a:pt x="21265" y="465"/>
                    <a:pt x="21355" y="125"/>
                  </a:cubicBezTo>
                  <a:cubicBezTo>
                    <a:pt x="21444" y="-215"/>
                    <a:pt x="20373" y="125"/>
                    <a:pt x="17338" y="1316"/>
                  </a:cubicBezTo>
                  <a:cubicBezTo>
                    <a:pt x="14304" y="2506"/>
                    <a:pt x="9305" y="4547"/>
                    <a:pt x="6449" y="5823"/>
                  </a:cubicBezTo>
                  <a:cubicBezTo>
                    <a:pt x="3593" y="7098"/>
                    <a:pt x="2879" y="7609"/>
                    <a:pt x="2254" y="8204"/>
                  </a:cubicBezTo>
                  <a:cubicBezTo>
                    <a:pt x="1629" y="8799"/>
                    <a:pt x="1094" y="9479"/>
                    <a:pt x="1451" y="9990"/>
                  </a:cubicBezTo>
                  <a:cubicBezTo>
                    <a:pt x="1808" y="10500"/>
                    <a:pt x="3057" y="10840"/>
                    <a:pt x="5199" y="11180"/>
                  </a:cubicBezTo>
                  <a:cubicBezTo>
                    <a:pt x="7342" y="11520"/>
                    <a:pt x="10376" y="11861"/>
                    <a:pt x="12161" y="12371"/>
                  </a:cubicBezTo>
                  <a:cubicBezTo>
                    <a:pt x="13946" y="12881"/>
                    <a:pt x="14482" y="13561"/>
                    <a:pt x="14214" y="14242"/>
                  </a:cubicBezTo>
                  <a:cubicBezTo>
                    <a:pt x="13946" y="14922"/>
                    <a:pt x="12875" y="15602"/>
                    <a:pt x="10644" y="16538"/>
                  </a:cubicBezTo>
                  <a:cubicBezTo>
                    <a:pt x="8413" y="17473"/>
                    <a:pt x="5021" y="18664"/>
                    <a:pt x="2879" y="19514"/>
                  </a:cubicBezTo>
                  <a:cubicBezTo>
                    <a:pt x="737" y="20365"/>
                    <a:pt x="-156" y="20875"/>
                    <a:pt x="23" y="21130"/>
                  </a:cubicBezTo>
                  <a:cubicBezTo>
                    <a:pt x="201" y="21385"/>
                    <a:pt x="1451" y="21385"/>
                    <a:pt x="4932" y="21300"/>
                  </a:cubicBezTo>
                  <a:cubicBezTo>
                    <a:pt x="8413" y="21215"/>
                    <a:pt x="14125" y="21045"/>
                    <a:pt x="19837" y="20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9169400" y="6849568"/>
              <a:ext cx="196850" cy="23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2174"/>
                  </a:moveTo>
                  <a:cubicBezTo>
                    <a:pt x="697" y="1396"/>
                    <a:pt x="1394" y="617"/>
                    <a:pt x="2671" y="228"/>
                  </a:cubicBezTo>
                  <a:cubicBezTo>
                    <a:pt x="3948" y="-161"/>
                    <a:pt x="5806" y="-161"/>
                    <a:pt x="7897" y="1104"/>
                  </a:cubicBezTo>
                  <a:cubicBezTo>
                    <a:pt x="9987" y="2369"/>
                    <a:pt x="12310" y="4898"/>
                    <a:pt x="14632" y="8498"/>
                  </a:cubicBezTo>
                  <a:cubicBezTo>
                    <a:pt x="16955" y="12098"/>
                    <a:pt x="19277" y="16769"/>
                    <a:pt x="2160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9213850" y="6847817"/>
              <a:ext cx="22225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71" y="0"/>
                    <a:pt x="19543" y="0"/>
                    <a:pt x="17589" y="1800"/>
                  </a:cubicBezTo>
                  <a:cubicBezTo>
                    <a:pt x="15634" y="3600"/>
                    <a:pt x="12754" y="7200"/>
                    <a:pt x="9669" y="10800"/>
                  </a:cubicBezTo>
                  <a:cubicBezTo>
                    <a:pt x="6583" y="14400"/>
                    <a:pt x="3291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9391650" y="7038317"/>
              <a:ext cx="254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9429749" y="6930367"/>
              <a:ext cx="47056" cy="2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7" h="18424" fill="norm" stroke="1" extrusionOk="0">
                  <a:moveTo>
                    <a:pt x="18900" y="0"/>
                  </a:moveTo>
                  <a:cubicBezTo>
                    <a:pt x="14400" y="4050"/>
                    <a:pt x="9900" y="8100"/>
                    <a:pt x="9450" y="12150"/>
                  </a:cubicBezTo>
                  <a:cubicBezTo>
                    <a:pt x="9000" y="16200"/>
                    <a:pt x="12600" y="20250"/>
                    <a:pt x="15750" y="17550"/>
                  </a:cubicBezTo>
                  <a:cubicBezTo>
                    <a:pt x="18900" y="14850"/>
                    <a:pt x="21600" y="5400"/>
                    <a:pt x="18900" y="2025"/>
                  </a:cubicBezTo>
                  <a:cubicBezTo>
                    <a:pt x="16200" y="-1350"/>
                    <a:pt x="8100" y="1350"/>
                    <a:pt x="0" y="4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10198100" y="7308689"/>
              <a:ext cx="31115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484"/>
                  </a:moveTo>
                  <a:cubicBezTo>
                    <a:pt x="4408" y="521"/>
                    <a:pt x="8816" y="-1443"/>
                    <a:pt x="12416" y="1502"/>
                  </a:cubicBezTo>
                  <a:cubicBezTo>
                    <a:pt x="16016" y="4448"/>
                    <a:pt x="18808" y="12302"/>
                    <a:pt x="21600" y="20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10229850" y="7317717"/>
              <a:ext cx="2349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10041466" y="6911317"/>
              <a:ext cx="328085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28" y="176"/>
                    <a:pt x="18255" y="351"/>
                    <a:pt x="15677" y="1054"/>
                  </a:cubicBezTo>
                  <a:cubicBezTo>
                    <a:pt x="13099" y="1756"/>
                    <a:pt x="9615" y="2985"/>
                    <a:pt x="7455" y="3688"/>
                  </a:cubicBezTo>
                  <a:cubicBezTo>
                    <a:pt x="5295" y="4390"/>
                    <a:pt x="4459" y="4566"/>
                    <a:pt x="4459" y="5005"/>
                  </a:cubicBezTo>
                  <a:cubicBezTo>
                    <a:pt x="4459" y="5444"/>
                    <a:pt x="5295" y="6146"/>
                    <a:pt x="6759" y="6585"/>
                  </a:cubicBezTo>
                  <a:cubicBezTo>
                    <a:pt x="8222" y="7024"/>
                    <a:pt x="10312" y="7200"/>
                    <a:pt x="11845" y="7551"/>
                  </a:cubicBezTo>
                  <a:cubicBezTo>
                    <a:pt x="13378" y="7902"/>
                    <a:pt x="14354" y="8429"/>
                    <a:pt x="14493" y="8956"/>
                  </a:cubicBezTo>
                  <a:cubicBezTo>
                    <a:pt x="14632" y="9483"/>
                    <a:pt x="13935" y="10010"/>
                    <a:pt x="11566" y="11239"/>
                  </a:cubicBezTo>
                  <a:cubicBezTo>
                    <a:pt x="9197" y="12468"/>
                    <a:pt x="5156" y="14400"/>
                    <a:pt x="2857" y="15805"/>
                  </a:cubicBezTo>
                  <a:cubicBezTo>
                    <a:pt x="557" y="17210"/>
                    <a:pt x="0" y="18088"/>
                    <a:pt x="0" y="18790"/>
                  </a:cubicBezTo>
                  <a:cubicBezTo>
                    <a:pt x="0" y="19493"/>
                    <a:pt x="557" y="20020"/>
                    <a:pt x="2578" y="20459"/>
                  </a:cubicBezTo>
                  <a:cubicBezTo>
                    <a:pt x="4599" y="20898"/>
                    <a:pt x="8083" y="21249"/>
                    <a:pt x="11079" y="21424"/>
                  </a:cubicBezTo>
                  <a:cubicBezTo>
                    <a:pt x="14075" y="21600"/>
                    <a:pt x="16583" y="21600"/>
                    <a:pt x="190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10414000" y="6943067"/>
              <a:ext cx="18415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62" y="5280"/>
                    <a:pt x="10924" y="10560"/>
                    <a:pt x="14524" y="14160"/>
                  </a:cubicBezTo>
                  <a:cubicBezTo>
                    <a:pt x="18124" y="17760"/>
                    <a:pt x="19862" y="196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10458450" y="6943067"/>
              <a:ext cx="1968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39" y="0"/>
                    <a:pt x="19277" y="0"/>
                    <a:pt x="16955" y="1800"/>
                  </a:cubicBezTo>
                  <a:cubicBezTo>
                    <a:pt x="14632" y="3600"/>
                    <a:pt x="11148" y="7200"/>
                    <a:pt x="8361" y="10000"/>
                  </a:cubicBezTo>
                  <a:cubicBezTo>
                    <a:pt x="5574" y="12800"/>
                    <a:pt x="3484" y="14800"/>
                    <a:pt x="2206" y="16600"/>
                  </a:cubicBezTo>
                  <a:cubicBezTo>
                    <a:pt x="929" y="18400"/>
                    <a:pt x="465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10629900" y="7127217"/>
              <a:ext cx="63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10631608" y="7051017"/>
              <a:ext cx="47380" cy="5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5" h="21600" fill="norm" stroke="1" extrusionOk="0">
                  <a:moveTo>
                    <a:pt x="10073" y="9969"/>
                  </a:moveTo>
                  <a:cubicBezTo>
                    <a:pt x="5573" y="11631"/>
                    <a:pt x="1073" y="13292"/>
                    <a:pt x="173" y="15785"/>
                  </a:cubicBezTo>
                  <a:cubicBezTo>
                    <a:pt x="-727" y="18277"/>
                    <a:pt x="1973" y="21600"/>
                    <a:pt x="6023" y="21600"/>
                  </a:cubicBezTo>
                  <a:cubicBezTo>
                    <a:pt x="10073" y="21600"/>
                    <a:pt x="15473" y="18277"/>
                    <a:pt x="18173" y="14123"/>
                  </a:cubicBezTo>
                  <a:cubicBezTo>
                    <a:pt x="20873" y="9969"/>
                    <a:pt x="20873" y="4985"/>
                    <a:pt x="17723" y="2492"/>
                  </a:cubicBezTo>
                  <a:cubicBezTo>
                    <a:pt x="14573" y="0"/>
                    <a:pt x="8273" y="0"/>
                    <a:pt x="19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10667999" y="6817075"/>
              <a:ext cx="139701" cy="13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4980"/>
                  </a:moveTo>
                  <a:cubicBezTo>
                    <a:pt x="327" y="3266"/>
                    <a:pt x="655" y="1551"/>
                    <a:pt x="1964" y="694"/>
                  </a:cubicBezTo>
                  <a:cubicBezTo>
                    <a:pt x="3273" y="-163"/>
                    <a:pt x="5564" y="-163"/>
                    <a:pt x="7364" y="351"/>
                  </a:cubicBezTo>
                  <a:cubicBezTo>
                    <a:pt x="9164" y="866"/>
                    <a:pt x="10473" y="1894"/>
                    <a:pt x="10800" y="4123"/>
                  </a:cubicBezTo>
                  <a:cubicBezTo>
                    <a:pt x="11127" y="6351"/>
                    <a:pt x="10473" y="9780"/>
                    <a:pt x="9491" y="12180"/>
                  </a:cubicBezTo>
                  <a:cubicBezTo>
                    <a:pt x="8509" y="14580"/>
                    <a:pt x="7200" y="15951"/>
                    <a:pt x="5727" y="17323"/>
                  </a:cubicBezTo>
                  <a:cubicBezTo>
                    <a:pt x="4255" y="18694"/>
                    <a:pt x="2618" y="20066"/>
                    <a:pt x="2782" y="20751"/>
                  </a:cubicBezTo>
                  <a:cubicBezTo>
                    <a:pt x="2945" y="21437"/>
                    <a:pt x="4909" y="21437"/>
                    <a:pt x="8345" y="21437"/>
                  </a:cubicBezTo>
                  <a:cubicBezTo>
                    <a:pt x="11782" y="21437"/>
                    <a:pt x="16691" y="21437"/>
                    <a:pt x="21600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8515350" y="7705067"/>
              <a:ext cx="1913676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0" y="0"/>
                  </a:moveTo>
                  <a:cubicBezTo>
                    <a:pt x="834" y="2215"/>
                    <a:pt x="1667" y="4431"/>
                    <a:pt x="2548" y="5815"/>
                  </a:cubicBezTo>
                  <a:cubicBezTo>
                    <a:pt x="3429" y="7200"/>
                    <a:pt x="4358" y="7754"/>
                    <a:pt x="5239" y="8585"/>
                  </a:cubicBezTo>
                  <a:cubicBezTo>
                    <a:pt x="6120" y="9415"/>
                    <a:pt x="6954" y="10523"/>
                    <a:pt x="7859" y="11354"/>
                  </a:cubicBezTo>
                  <a:cubicBezTo>
                    <a:pt x="8764" y="12185"/>
                    <a:pt x="9740" y="12738"/>
                    <a:pt x="10729" y="13015"/>
                  </a:cubicBezTo>
                  <a:cubicBezTo>
                    <a:pt x="11717" y="13292"/>
                    <a:pt x="12717" y="13292"/>
                    <a:pt x="13705" y="13569"/>
                  </a:cubicBezTo>
                  <a:cubicBezTo>
                    <a:pt x="14694" y="13846"/>
                    <a:pt x="15670" y="14400"/>
                    <a:pt x="16658" y="14677"/>
                  </a:cubicBezTo>
                  <a:cubicBezTo>
                    <a:pt x="17647" y="14954"/>
                    <a:pt x="18647" y="14954"/>
                    <a:pt x="19433" y="15231"/>
                  </a:cubicBezTo>
                  <a:cubicBezTo>
                    <a:pt x="20219" y="15508"/>
                    <a:pt x="20790" y="16062"/>
                    <a:pt x="21136" y="16615"/>
                  </a:cubicBezTo>
                  <a:cubicBezTo>
                    <a:pt x="21481" y="17169"/>
                    <a:pt x="21600" y="17723"/>
                    <a:pt x="21493" y="18554"/>
                  </a:cubicBezTo>
                  <a:cubicBezTo>
                    <a:pt x="21386" y="19385"/>
                    <a:pt x="21052" y="20492"/>
                    <a:pt x="207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8687329" y="7800317"/>
              <a:ext cx="1809222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fill="norm" stroke="1" extrusionOk="0">
                  <a:moveTo>
                    <a:pt x="4914" y="21600"/>
                  </a:moveTo>
                  <a:cubicBezTo>
                    <a:pt x="3753" y="21600"/>
                    <a:pt x="2592" y="21600"/>
                    <a:pt x="1848" y="21600"/>
                  </a:cubicBezTo>
                  <a:cubicBezTo>
                    <a:pt x="1104" y="21600"/>
                    <a:pt x="775" y="21600"/>
                    <a:pt x="511" y="20700"/>
                  </a:cubicBezTo>
                  <a:cubicBezTo>
                    <a:pt x="246" y="19800"/>
                    <a:pt x="44" y="18000"/>
                    <a:pt x="6" y="16200"/>
                  </a:cubicBezTo>
                  <a:cubicBezTo>
                    <a:pt x="-32" y="14400"/>
                    <a:pt x="94" y="12600"/>
                    <a:pt x="561" y="11250"/>
                  </a:cubicBezTo>
                  <a:cubicBezTo>
                    <a:pt x="1028" y="9900"/>
                    <a:pt x="1835" y="9000"/>
                    <a:pt x="2718" y="7650"/>
                  </a:cubicBezTo>
                  <a:cubicBezTo>
                    <a:pt x="3602" y="6300"/>
                    <a:pt x="4561" y="4500"/>
                    <a:pt x="5444" y="3150"/>
                  </a:cubicBezTo>
                  <a:cubicBezTo>
                    <a:pt x="6327" y="1800"/>
                    <a:pt x="7134" y="900"/>
                    <a:pt x="8030" y="450"/>
                  </a:cubicBezTo>
                  <a:cubicBezTo>
                    <a:pt x="8926" y="0"/>
                    <a:pt x="9910" y="0"/>
                    <a:pt x="11134" y="0"/>
                  </a:cubicBezTo>
                  <a:cubicBezTo>
                    <a:pt x="12358" y="0"/>
                    <a:pt x="13821" y="0"/>
                    <a:pt x="15020" y="450"/>
                  </a:cubicBezTo>
                  <a:cubicBezTo>
                    <a:pt x="16218" y="900"/>
                    <a:pt x="17152" y="1800"/>
                    <a:pt x="18199" y="4500"/>
                  </a:cubicBezTo>
                  <a:cubicBezTo>
                    <a:pt x="19247" y="7200"/>
                    <a:pt x="20407" y="11700"/>
                    <a:pt x="21568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8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356100" y="28767"/>
              <a:ext cx="2107727" cy="1335168"/>
            </a:xfrm>
            <a:prstGeom prst="rect">
              <a:avLst/>
            </a:prstGeom>
            <a:effectLst/>
          </p:spPr>
        </p:pic>
        <p:pic>
          <p:nvPicPr>
            <p:cNvPr id="259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464922" y="269217"/>
              <a:ext cx="2072778" cy="72269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